
<file path=[Content_Types].xml><?xml version="1.0" encoding="utf-8"?>
<Types xmlns="http://schemas.openxmlformats.org/package/2006/content-types">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handoutMaster+xml" PartName="/ppt/handoutMasters/handoutMaster1.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officedocument.presentationml.notesSlide+xml" PartName="/ppt/notesSlides/notesSlide18.xml"/>
  <Override ContentType="application/vnd.openxmlformats-officedocument.presentationml.notesSlide+xml" PartName="/ppt/notesSlides/notesSlide19.xml"/>
  <Override ContentType="application/vnd.openxmlformats-officedocument.presentationml.notesSlide+xml" PartName="/ppt/notesSlides/notesSlide20.xml"/>
  <Override ContentType="application/vnd.openxmlformats-officedocument.presentationml.notesSlide+xml" PartName="/ppt/notesSlides/notesSlide21.xml"/>
  <Override ContentType="application/vnd.openxmlformats-officedocument.presentationml.notesSlide+xml" PartName="/ppt/notesSlides/notesSlide22.xml"/>
  <Override ContentType="application/vnd.openxmlformats-officedocument.presentationml.notesSlide+xml" PartName="/ppt/notesSlides/notesSlide23.xml"/>
  <Override ContentType="application/vnd.openxmlformats-officedocument.presentationml.notesSlide+xml" PartName="/ppt/notesSlides/notesSlide24.xml"/>
  <Override ContentType="application/vnd.openxmlformats-officedocument.presentationml.notesSlide+xml" PartName="/ppt/notesSlides/notesSlide25.xml"/>
  <Override ContentType="application/vnd.openxmlformats-officedocument.presentationml.notesSlide+xml" PartName="/ppt/notesSlides/notesSlide26.xml"/>
  <Override ContentType="application/vnd.openxmlformats-officedocument.presentationml.notesSlide+xml" PartName="/ppt/notesSlides/notesSlide27.xml"/>
  <Override ContentType="application/vnd.openxmlformats-officedocument.presentationml.notesSlide+xml" PartName="/ppt/notesSlides/notesSlide28.xml"/>
  <Override ContentType="application/vnd.openxmlformats-officedocument.presentationml.notesSlide+xml" PartName="/ppt/notesSlides/notesSlide29.xml"/>
  <Override ContentType="application/vnd.openxmlformats-officedocument.presentationml.notesSlide+xml" PartName="/ppt/notesSlides/notesSlide30.xml"/>
  <Override ContentType="application/vnd.openxmlformats-officedocument.presentationml.notesSlide+xml" PartName="/ppt/notesSlides/notesSlide3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Layout+xml" PartName="/ppt/slideLayouts/slideLayout22.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0.xml"/>
  <Override ContentType="application/vnd.openxmlformats-officedocument.presentationml.slide+xml" PartName="/ppt/slides/slide31.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s>
</file>

<file path=ppt/presentation.xml><?xml version="1.0" encoding="utf-8"?>
<p:presentation xmlns:r="http://schemas.openxmlformats.org/officeDocument/2006/relationships" xmlns:a="http://schemas.openxmlformats.org/drawingml/2006/main" xmlns:p="http://schemas.openxmlformats.org/presentationml/2006/main" saveSubsetFonts="1">
  <p:sldMasterIdLst>
    <p:sldMasterId id="2147483648" r:id="rId1"/>
    <p:sldMasterId id="2147483662" r:id="rId2"/>
  </p:sldMasterIdLst>
  <p:notesMasterIdLst>
    <p:notesMasterId r:id="rId3"/>
  </p:notesMasterIdLst>
  <p:handoutMasterIdLst>
    <p:handoutMasterId r:id="rId4"/>
  </p:handoutMasterIdLst>
  <p:sldIdLst>
    <p:sldId id="257" r:id="rId5"/>
    <p:sldId id="256" r:id="rId6"/>
    <p:sldId id="258" r:id="rId7"/>
    <p:sldId id="259" r:id="rId8"/>
    <p:sldId id="264" r:id="rId9"/>
    <p:sldId id="265" r:id="rId10"/>
    <p:sldId id="266" r:id="rId11"/>
    <p:sldId id="267" r:id="rId12"/>
    <p:sldId id="260" r:id="rId13"/>
    <p:sldId id="268" r:id="rId14"/>
    <p:sldId id="269" r:id="rId15"/>
    <p:sldId id="270" r:id="rId16"/>
    <p:sldId id="271" r:id="rId17"/>
    <p:sldId id="272" r:id="rId18"/>
    <p:sldId id="261" r:id="rId19"/>
    <p:sldId id="273" r:id="rId20"/>
    <p:sldId id="262" r:id="rId21"/>
    <p:sldId id="263" r:id="rId22"/>
    <p:sldId id="274" r:id="rId23"/>
    <p:sldId id="275" r:id="rId24"/>
    <p:sldId id="286" r:id="rId25"/>
    <p:sldId id="283" r:id="rId26"/>
    <p:sldId id="284" r:id="rId27"/>
    <p:sldId id="285" r:id="rId28"/>
    <p:sldId id="276" r:id="rId29"/>
    <p:sldId id="277" r:id="rId30"/>
    <p:sldId id="278" r:id="rId31"/>
    <p:sldId id="279" r:id="rId32"/>
    <p:sldId id="280" r:id="rId33"/>
    <p:sldId id="281" r:id="rId34"/>
    <p:sldId id="282" r:id="rId35"/>
  </p:sldIdLst>
  <p:sldSz cx="13442950" cy="7561263"/>
  <p:notesSz cx="6858000" cy="9144000"/>
  <p:custDataLst>
    <p:tags r:id="rId36"/>
  </p:custDataLst>
  <p:defaultTextStyle>
    <a:defPPr>
      <a:defRPr lang="zh-CN"/>
    </a:defPPr>
    <a:lvl1pPr marL="0" algn="l" defTabSz="1110905" rtl="0" eaLnBrk="1" latinLnBrk="0" hangingPunct="1">
      <a:defRPr sz="2200" kern="1200">
        <a:solidFill>
          <a:schemeClr val="tx1"/>
        </a:solidFill>
        <a:latin typeface="+mn-lt"/>
        <a:ea typeface="+mn-ea"/>
        <a:cs typeface="+mn-cs"/>
      </a:defRPr>
    </a:lvl1pPr>
    <a:lvl2pPr marL="555452" algn="l" defTabSz="1110905" rtl="0" eaLnBrk="1" latinLnBrk="0" hangingPunct="1">
      <a:defRPr sz="2200" kern="1200">
        <a:solidFill>
          <a:schemeClr val="tx1"/>
        </a:solidFill>
        <a:latin typeface="+mn-lt"/>
        <a:ea typeface="+mn-ea"/>
        <a:cs typeface="+mn-cs"/>
      </a:defRPr>
    </a:lvl2pPr>
    <a:lvl3pPr marL="1110905" algn="l" defTabSz="1110905" rtl="0" eaLnBrk="1" latinLnBrk="0" hangingPunct="1">
      <a:defRPr sz="2200" kern="1200">
        <a:solidFill>
          <a:schemeClr val="tx1"/>
        </a:solidFill>
        <a:latin typeface="+mn-lt"/>
        <a:ea typeface="+mn-ea"/>
        <a:cs typeface="+mn-cs"/>
      </a:defRPr>
    </a:lvl3pPr>
    <a:lvl4pPr marL="1666357" algn="l" defTabSz="1110905" rtl="0" eaLnBrk="1" latinLnBrk="0" hangingPunct="1">
      <a:defRPr sz="2200" kern="1200">
        <a:solidFill>
          <a:schemeClr val="tx1"/>
        </a:solidFill>
        <a:latin typeface="+mn-lt"/>
        <a:ea typeface="+mn-ea"/>
        <a:cs typeface="+mn-cs"/>
      </a:defRPr>
    </a:lvl4pPr>
    <a:lvl5pPr marL="2221809" algn="l" defTabSz="1110905" rtl="0" eaLnBrk="1" latinLnBrk="0" hangingPunct="1">
      <a:defRPr sz="2200" kern="1200">
        <a:solidFill>
          <a:schemeClr val="tx1"/>
        </a:solidFill>
        <a:latin typeface="+mn-lt"/>
        <a:ea typeface="+mn-ea"/>
        <a:cs typeface="+mn-cs"/>
      </a:defRPr>
    </a:lvl5pPr>
    <a:lvl6pPr marL="2777261" algn="l" defTabSz="1110905" rtl="0" eaLnBrk="1" latinLnBrk="0" hangingPunct="1">
      <a:defRPr sz="2200" kern="1200">
        <a:solidFill>
          <a:schemeClr val="tx1"/>
        </a:solidFill>
        <a:latin typeface="+mn-lt"/>
        <a:ea typeface="+mn-ea"/>
        <a:cs typeface="+mn-cs"/>
      </a:defRPr>
    </a:lvl6pPr>
    <a:lvl7pPr marL="3332714" algn="l" defTabSz="1110905" rtl="0" eaLnBrk="1" latinLnBrk="0" hangingPunct="1">
      <a:defRPr sz="2200" kern="1200">
        <a:solidFill>
          <a:schemeClr val="tx1"/>
        </a:solidFill>
        <a:latin typeface="+mn-lt"/>
        <a:ea typeface="+mn-ea"/>
        <a:cs typeface="+mn-cs"/>
      </a:defRPr>
    </a:lvl7pPr>
    <a:lvl8pPr marL="3888166" algn="l" defTabSz="1110905" rtl="0" eaLnBrk="1" latinLnBrk="0" hangingPunct="1">
      <a:defRPr sz="2200" kern="1200">
        <a:solidFill>
          <a:schemeClr val="tx1"/>
        </a:solidFill>
        <a:latin typeface="+mn-lt"/>
        <a:ea typeface="+mn-ea"/>
        <a:cs typeface="+mn-cs"/>
      </a:defRPr>
    </a:lvl8pPr>
    <a:lvl9pPr marL="4443618" algn="l" defTabSz="1110905" rtl="0" eaLnBrk="1" latinLnBrk="0" hangingPunct="1">
      <a:defRPr sz="22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82" userDrawn="1">
          <p15:clr>
            <a:srgbClr val="A4A3A4"/>
          </p15:clr>
        </p15:guide>
        <p15:guide id="2" pos="4234"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721" autoAdjust="0"/>
    <p:restoredTop sz="94660"/>
  </p:normalViewPr>
  <p:slideViewPr>
    <p:cSldViewPr>
      <p:cViewPr varScale="1">
        <p:scale>
          <a:sx n="82" d="100"/>
          <a:sy n="82" d="100"/>
        </p:scale>
        <p:origin x="264" y="78"/>
      </p:cViewPr>
      <p:guideLst>
        <p:guide orient="horz" pos="2382"/>
        <p:guide pos="4234"/>
      </p:guideLst>
    </p:cSldViewPr>
  </p:slideViewPr>
  <p:notesTextViewPr>
    <p:cViewPr>
      <p:scale>
        <a:sx n="100" d="100"/>
        <a:sy n="100" d="100"/>
      </p:scale>
      <p:origin x="0" y="0"/>
    </p:cViewPr>
  </p:notesTextViewPr>
  <p:notesViewPr>
    <p:cSldViewPr>
      <p:cViewPr varScale="1">
        <p:scale>
          <a:sx n="53" d="100"/>
          <a:sy n="53" d="100"/>
        </p:scale>
        <p:origin x="-2214" y="-102"/>
      </p:cViewPr>
      <p:guideLst>
        <p:guide orient="horz" pos="2880"/>
        <p:guide pos="2160"/>
      </p:guideLst>
    </p:cSldViewPr>
  </p:notes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6.xml" Type="http://schemas.openxmlformats.org/officeDocument/2006/relationships/slide"/><Relationship Id="rId11" Target="slides/slide7.xml" Type="http://schemas.openxmlformats.org/officeDocument/2006/relationships/slide"/><Relationship Id="rId12" Target="slides/slide8.xml" Type="http://schemas.openxmlformats.org/officeDocument/2006/relationships/slide"/><Relationship Id="rId13" Target="slides/slide9.xml" Type="http://schemas.openxmlformats.org/officeDocument/2006/relationships/slide"/><Relationship Id="rId14" Target="slides/slide10.xml" Type="http://schemas.openxmlformats.org/officeDocument/2006/relationships/slide"/><Relationship Id="rId15" Target="slides/slide11.xml" Type="http://schemas.openxmlformats.org/officeDocument/2006/relationships/slide"/><Relationship Id="rId16" Target="slides/slide12.xml" Type="http://schemas.openxmlformats.org/officeDocument/2006/relationships/slide"/><Relationship Id="rId17" Target="slides/slide13.xml" Type="http://schemas.openxmlformats.org/officeDocument/2006/relationships/slide"/><Relationship Id="rId18" Target="slides/slide14.xml" Type="http://schemas.openxmlformats.org/officeDocument/2006/relationships/slide"/><Relationship Id="rId19" Target="slides/slide15.xml" Type="http://schemas.openxmlformats.org/officeDocument/2006/relationships/slide"/><Relationship Id="rId2" Target="slideMasters/slideMaster2.xml" Type="http://schemas.openxmlformats.org/officeDocument/2006/relationships/slideMaster"/><Relationship Id="rId20" Target="slides/slide16.xml" Type="http://schemas.openxmlformats.org/officeDocument/2006/relationships/slide"/><Relationship Id="rId21" Target="slides/slide17.xml" Type="http://schemas.openxmlformats.org/officeDocument/2006/relationships/slide"/><Relationship Id="rId22" Target="slides/slide18.xml" Type="http://schemas.openxmlformats.org/officeDocument/2006/relationships/slide"/><Relationship Id="rId23" Target="slides/slide19.xml" Type="http://schemas.openxmlformats.org/officeDocument/2006/relationships/slide"/><Relationship Id="rId24" Target="slides/slide20.xml" Type="http://schemas.openxmlformats.org/officeDocument/2006/relationships/slide"/><Relationship Id="rId25" Target="slides/slide21.xml" Type="http://schemas.openxmlformats.org/officeDocument/2006/relationships/slide"/><Relationship Id="rId26" Target="slides/slide22.xml" Type="http://schemas.openxmlformats.org/officeDocument/2006/relationships/slide"/><Relationship Id="rId27" Target="slides/slide23.xml" Type="http://schemas.openxmlformats.org/officeDocument/2006/relationships/slide"/><Relationship Id="rId28" Target="slides/slide24.xml" Type="http://schemas.openxmlformats.org/officeDocument/2006/relationships/slide"/><Relationship Id="rId29" Target="slides/slide25.xml" Type="http://schemas.openxmlformats.org/officeDocument/2006/relationships/slide"/><Relationship Id="rId3" Target="notesMasters/notesMaster1.xml" Type="http://schemas.openxmlformats.org/officeDocument/2006/relationships/notesMaster"/><Relationship Id="rId30" Target="slides/slide26.xml" Type="http://schemas.openxmlformats.org/officeDocument/2006/relationships/slide"/><Relationship Id="rId31" Target="slides/slide27.xml" Type="http://schemas.openxmlformats.org/officeDocument/2006/relationships/slide"/><Relationship Id="rId32" Target="slides/slide28.xml" Type="http://schemas.openxmlformats.org/officeDocument/2006/relationships/slide"/><Relationship Id="rId33" Target="slides/slide29.xml" Type="http://schemas.openxmlformats.org/officeDocument/2006/relationships/slide"/><Relationship Id="rId34" Target="slides/slide30.xml" Type="http://schemas.openxmlformats.org/officeDocument/2006/relationships/slide"/><Relationship Id="rId35" Target="slides/slide31.xml" Type="http://schemas.openxmlformats.org/officeDocument/2006/relationships/slide"/><Relationship Id="rId36" Target="tags/tag1.xml" Type="http://schemas.openxmlformats.org/officeDocument/2006/relationships/tags"/><Relationship Id="rId37" Target="presProps.xml" Type="http://schemas.openxmlformats.org/officeDocument/2006/relationships/presProps"/><Relationship Id="rId38" Target="viewProps.xml" Type="http://schemas.openxmlformats.org/officeDocument/2006/relationships/viewProps"/><Relationship Id="rId39" Target="theme/theme1.xml" Type="http://schemas.openxmlformats.org/officeDocument/2006/relationships/theme"/><Relationship Id="rId4" Target="handoutMasters/handoutMaster1.xml" Type="http://schemas.openxmlformats.org/officeDocument/2006/relationships/handoutMaster"/><Relationship Id="rId40" Target="tableStyles.xml" Type="http://schemas.openxmlformats.org/officeDocument/2006/relationships/tableStyles"/><Relationship Id="rId5" Target="slides/slide1.xml" Type="http://schemas.openxmlformats.org/officeDocument/2006/relationships/slide"/><Relationship Id="rId6" Target="slides/slide2.xml" Type="http://schemas.openxmlformats.org/officeDocument/2006/relationships/slide"/><Relationship Id="rId7" Target="slides/slide3.xml" Type="http://schemas.openxmlformats.org/officeDocument/2006/relationships/slide"/><Relationship Id="rId8" Target="slides/slide4.xml" Type="http://schemas.openxmlformats.org/officeDocument/2006/relationships/slide"/><Relationship Id="rId9" Target="slides/slide5.xml" Type="http://schemas.openxmlformats.org/officeDocument/2006/relationships/slide"/></Relationships>
</file>

<file path=ppt/handoutMasters/_rels/handoutMaster1.xml.rels><?xml version="1.0" encoding="UTF-8" standalone="yes"?><Relationships xmlns="http://schemas.openxmlformats.org/package/2006/relationships"><Relationship Id="rId1" Target="../theme/theme4.xml" Type="http://schemas.openxmlformats.org/officeDocument/2006/relationships/theme"/></Relationships>
</file>

<file path=ppt/handoutMasters/handoutMaster1.xml><?xml version="1.0" encoding="utf-8"?>
<p:handoutMaster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EF72346-1C52-446E-BA4C-688AB4328D9B}" type="datetimeFigureOut">
              <a:rPr lang="zh-CN" altLang="en-US" smtClean="0"/>
              <a:t>2016/10/12</a:t>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BBAD327-DA7A-4285-B504-855CB807C650}" type="slidenum">
              <a:rPr lang="zh-CN" altLang="en-US" smtClean="0"/>
              <a:t>‹#›</a:t>
            </a:fld>
            <a:endParaRPr lang="zh-CN" altLang="en-US"/>
          </a:p>
        </p:txBody>
      </p:sp>
    </p:spTree>
    <p:extLst>
      <p:ext uri="{BB962C8B-B14F-4D97-AF65-F5344CB8AC3E}">
        <p14:creationId xmlns:p14="http://schemas.microsoft.com/office/powerpoint/2010/main" val="6276413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Relationships xmlns="http://schemas.openxmlformats.org/package/2006/relationships"><Relationship Id="rId1" Target="../theme/theme3.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0FCEF86-9FBC-4F72-86D8-635A464AB748}" type="datetimeFigureOut">
              <a:rPr lang="zh-CN" altLang="en-US" smtClean="0"/>
              <a:t>2016/10/12</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7BF910D-53D1-4922-B76B-4708C1FDFCF1}" type="slidenum">
              <a:rPr lang="zh-CN" altLang="en-US" smtClean="0"/>
              <a:t>‹#›</a:t>
            </a:fld>
            <a:endParaRPr lang="zh-CN" altLang="en-US"/>
          </a:p>
        </p:txBody>
      </p:sp>
    </p:spTree>
    <p:extLst>
      <p:ext uri="{BB962C8B-B14F-4D97-AF65-F5344CB8AC3E}">
        <p14:creationId val="11088354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slides/slide1.xml" Type="http://schemas.openxmlformats.org/officeDocument/2006/relationships/slide"/><Relationship Id="rId2" Target="../notesMasters/notesMaster1.xml" Type="http://schemas.openxmlformats.org/officeDocument/2006/relationships/notesMaster"/></Relationships>
</file>

<file path=ppt/notesSlides/_rels/notesSlide10.xml.rels><?xml version="1.0" encoding="UTF-8" standalone="yes"?><Relationships xmlns="http://schemas.openxmlformats.org/package/2006/relationships"><Relationship Id="rId1" Target="../slides/slide10.xml" Type="http://schemas.openxmlformats.org/officeDocument/2006/relationships/slide"/><Relationship Id="rId2" Target="../notesMasters/notesMaster1.xml" Type="http://schemas.openxmlformats.org/officeDocument/2006/relationships/notesMaster"/></Relationships>
</file>

<file path=ppt/notesSlides/_rels/notesSlide11.xml.rels><?xml version="1.0" encoding="UTF-8" standalone="yes"?><Relationships xmlns="http://schemas.openxmlformats.org/package/2006/relationships"><Relationship Id="rId1" Target="../slides/slide11.xml" Type="http://schemas.openxmlformats.org/officeDocument/2006/relationships/slide"/><Relationship Id="rId2" Target="../notesMasters/notesMaster1.xml" Type="http://schemas.openxmlformats.org/officeDocument/2006/relationships/notesMaster"/></Relationships>
</file>

<file path=ppt/notesSlides/_rels/notesSlide12.xml.rels><?xml version="1.0" encoding="UTF-8" standalone="yes"?><Relationships xmlns="http://schemas.openxmlformats.org/package/2006/relationships"><Relationship Id="rId1" Target="../slides/slide12.xml" Type="http://schemas.openxmlformats.org/officeDocument/2006/relationships/slide"/><Relationship Id="rId2" Target="../notesMasters/notesMaster1.xml" Type="http://schemas.openxmlformats.org/officeDocument/2006/relationships/notesMaster"/></Relationships>
</file>

<file path=ppt/notesSlides/_rels/notesSlide13.xml.rels><?xml version="1.0" encoding="UTF-8" standalone="yes"?><Relationships xmlns="http://schemas.openxmlformats.org/package/2006/relationships"><Relationship Id="rId1" Target="../slides/slide13.xml" Type="http://schemas.openxmlformats.org/officeDocument/2006/relationships/slide"/><Relationship Id="rId2" Target="../notesMasters/notesMaster1.xml" Type="http://schemas.openxmlformats.org/officeDocument/2006/relationships/notesMaster"/></Relationships>
</file>

<file path=ppt/notesSlides/_rels/notesSlide14.xml.rels><?xml version="1.0" encoding="UTF-8" standalone="yes"?><Relationships xmlns="http://schemas.openxmlformats.org/package/2006/relationships"><Relationship Id="rId1" Target="../slides/slide14.xml" Type="http://schemas.openxmlformats.org/officeDocument/2006/relationships/slide"/><Relationship Id="rId2" Target="../notesMasters/notesMaster1.xml" Type="http://schemas.openxmlformats.org/officeDocument/2006/relationships/notesMaster"/></Relationships>
</file>

<file path=ppt/notesSlides/_rels/notesSlide15.xml.rels><?xml version="1.0" encoding="UTF-8" standalone="yes"?><Relationships xmlns="http://schemas.openxmlformats.org/package/2006/relationships"><Relationship Id="rId1" Target="../slides/slide15.xml" Type="http://schemas.openxmlformats.org/officeDocument/2006/relationships/slide"/><Relationship Id="rId2" Target="../notesMasters/notesMaster1.xml" Type="http://schemas.openxmlformats.org/officeDocument/2006/relationships/notesMaster"/></Relationships>
</file>

<file path=ppt/notesSlides/_rels/notesSlide16.xml.rels><?xml version="1.0" encoding="UTF-8" standalone="yes"?><Relationships xmlns="http://schemas.openxmlformats.org/package/2006/relationships"><Relationship Id="rId1" Target="../slides/slide16.xml" Type="http://schemas.openxmlformats.org/officeDocument/2006/relationships/slide"/><Relationship Id="rId2" Target="../notesMasters/notesMaster1.xml" Type="http://schemas.openxmlformats.org/officeDocument/2006/relationships/notesMaster"/></Relationships>
</file>

<file path=ppt/notesSlides/_rels/notesSlide17.xml.rels><?xml version="1.0" encoding="UTF-8" standalone="yes"?><Relationships xmlns="http://schemas.openxmlformats.org/package/2006/relationships"><Relationship Id="rId1" Target="../slides/slide17.xml" Type="http://schemas.openxmlformats.org/officeDocument/2006/relationships/slide"/><Relationship Id="rId2" Target="../notesMasters/notesMaster1.xml" Type="http://schemas.openxmlformats.org/officeDocument/2006/relationships/notesMaster"/></Relationships>
</file>

<file path=ppt/notesSlides/_rels/notesSlide18.xml.rels><?xml version="1.0" encoding="UTF-8" standalone="yes"?><Relationships xmlns="http://schemas.openxmlformats.org/package/2006/relationships"><Relationship Id="rId1" Target="../slides/slide18.xml" Type="http://schemas.openxmlformats.org/officeDocument/2006/relationships/slide"/><Relationship Id="rId2" Target="../notesMasters/notesMaster1.xml" Type="http://schemas.openxmlformats.org/officeDocument/2006/relationships/notesMaster"/></Relationships>
</file>

<file path=ppt/notesSlides/_rels/notesSlide19.xml.rels><?xml version="1.0" encoding="UTF-8" standalone="yes"?><Relationships xmlns="http://schemas.openxmlformats.org/package/2006/relationships"><Relationship Id="rId1" Target="../slides/slide19.xml" Type="http://schemas.openxmlformats.org/officeDocument/2006/relationships/slide"/><Relationship Id="rId2" Target="../notesMasters/notesMaster1.xml" Type="http://schemas.openxmlformats.org/officeDocument/2006/relationships/notesMaster"/></Relationships>
</file>

<file path=ppt/notesSlides/_rels/notesSlide2.xml.rels><?xml version="1.0" encoding="UTF-8" standalone="yes"?><Relationships xmlns="http://schemas.openxmlformats.org/package/2006/relationships"><Relationship Id="rId1" Target="../slides/slide2.xml" Type="http://schemas.openxmlformats.org/officeDocument/2006/relationships/slide"/><Relationship Id="rId2" Target="../notesMasters/notesMaster1.xml" Type="http://schemas.openxmlformats.org/officeDocument/2006/relationships/notesMaster"/></Relationships>
</file>

<file path=ppt/notesSlides/_rels/notesSlide20.xml.rels><?xml version="1.0" encoding="UTF-8" standalone="yes"?><Relationships xmlns="http://schemas.openxmlformats.org/package/2006/relationships"><Relationship Id="rId1" Target="../slides/slide20.xml" Type="http://schemas.openxmlformats.org/officeDocument/2006/relationships/slide"/><Relationship Id="rId2" Target="../notesMasters/notesMaster1.xml" Type="http://schemas.openxmlformats.org/officeDocument/2006/relationships/notesMaster"/></Relationships>
</file>

<file path=ppt/notesSlides/_rels/notesSlide21.xml.rels><?xml version="1.0" encoding="UTF-8" standalone="yes"?><Relationships xmlns="http://schemas.openxmlformats.org/package/2006/relationships"><Relationship Id="rId1" Target="../slides/slide21.xml" Type="http://schemas.openxmlformats.org/officeDocument/2006/relationships/slide"/><Relationship Id="rId2" Target="../notesMasters/notesMaster1.xml" Type="http://schemas.openxmlformats.org/officeDocument/2006/relationships/notesMaster"/></Relationships>
</file>

<file path=ppt/notesSlides/_rels/notesSlide22.xml.rels><?xml version="1.0" encoding="UTF-8" standalone="yes"?><Relationships xmlns="http://schemas.openxmlformats.org/package/2006/relationships"><Relationship Id="rId1" Target="../slides/slide22.xml" Type="http://schemas.openxmlformats.org/officeDocument/2006/relationships/slide"/><Relationship Id="rId2" Target="../notesMasters/notesMaster1.xml" Type="http://schemas.openxmlformats.org/officeDocument/2006/relationships/notesMaster"/></Relationships>
</file>

<file path=ppt/notesSlides/_rels/notesSlide23.xml.rels><?xml version="1.0" encoding="UTF-8" standalone="yes"?><Relationships xmlns="http://schemas.openxmlformats.org/package/2006/relationships"><Relationship Id="rId1" Target="../slides/slide23.xml" Type="http://schemas.openxmlformats.org/officeDocument/2006/relationships/slide"/><Relationship Id="rId2" Target="../notesMasters/notesMaster1.xml" Type="http://schemas.openxmlformats.org/officeDocument/2006/relationships/notesMaster"/></Relationships>
</file>

<file path=ppt/notesSlides/_rels/notesSlide24.xml.rels><?xml version="1.0" encoding="UTF-8" standalone="yes"?><Relationships xmlns="http://schemas.openxmlformats.org/package/2006/relationships"><Relationship Id="rId1" Target="../slides/slide24.xml" Type="http://schemas.openxmlformats.org/officeDocument/2006/relationships/slide"/><Relationship Id="rId2" Target="../notesMasters/notesMaster1.xml" Type="http://schemas.openxmlformats.org/officeDocument/2006/relationships/notesMaster"/></Relationships>
</file>

<file path=ppt/notesSlides/_rels/notesSlide25.xml.rels><?xml version="1.0" encoding="UTF-8" standalone="yes"?><Relationships xmlns="http://schemas.openxmlformats.org/package/2006/relationships"><Relationship Id="rId1" Target="../slides/slide25.xml" Type="http://schemas.openxmlformats.org/officeDocument/2006/relationships/slide"/><Relationship Id="rId2" Target="../notesMasters/notesMaster1.xml" Type="http://schemas.openxmlformats.org/officeDocument/2006/relationships/notesMaster"/></Relationships>
</file>

<file path=ppt/notesSlides/_rels/notesSlide26.xml.rels><?xml version="1.0" encoding="UTF-8" standalone="yes"?><Relationships xmlns="http://schemas.openxmlformats.org/package/2006/relationships"><Relationship Id="rId1" Target="../slides/slide26.xml" Type="http://schemas.openxmlformats.org/officeDocument/2006/relationships/slide"/><Relationship Id="rId2" Target="../notesMasters/notesMaster1.xml" Type="http://schemas.openxmlformats.org/officeDocument/2006/relationships/notesMaster"/></Relationships>
</file>

<file path=ppt/notesSlides/_rels/notesSlide27.xml.rels><?xml version="1.0" encoding="UTF-8" standalone="yes"?><Relationships xmlns="http://schemas.openxmlformats.org/package/2006/relationships"><Relationship Id="rId1" Target="../slides/slide27.xml" Type="http://schemas.openxmlformats.org/officeDocument/2006/relationships/slide"/><Relationship Id="rId2" Target="../notesMasters/notesMaster1.xml" Type="http://schemas.openxmlformats.org/officeDocument/2006/relationships/notesMaster"/></Relationships>
</file>

<file path=ppt/notesSlides/_rels/notesSlide28.xml.rels><?xml version="1.0" encoding="UTF-8" standalone="yes"?><Relationships xmlns="http://schemas.openxmlformats.org/package/2006/relationships"><Relationship Id="rId1" Target="../slides/slide28.xml" Type="http://schemas.openxmlformats.org/officeDocument/2006/relationships/slide"/><Relationship Id="rId2" Target="../notesMasters/notesMaster1.xml" Type="http://schemas.openxmlformats.org/officeDocument/2006/relationships/notesMaster"/></Relationships>
</file>

<file path=ppt/notesSlides/_rels/notesSlide29.xml.rels><?xml version="1.0" encoding="UTF-8" standalone="yes"?><Relationships xmlns="http://schemas.openxmlformats.org/package/2006/relationships"><Relationship Id="rId1" Target="../slides/slide29.xml" Type="http://schemas.openxmlformats.org/officeDocument/2006/relationships/slide"/><Relationship Id="rId2" Target="../notesMasters/notesMaster1.xml" Type="http://schemas.openxmlformats.org/officeDocument/2006/relationships/notesMaster"/></Relationships>
</file>

<file path=ppt/notesSlides/_rels/notesSlide3.xml.rels><?xml version="1.0" encoding="UTF-8" standalone="yes"?><Relationships xmlns="http://schemas.openxmlformats.org/package/2006/relationships"><Relationship Id="rId1" Target="../slides/slide3.xml" Type="http://schemas.openxmlformats.org/officeDocument/2006/relationships/slide"/><Relationship Id="rId2" Target="../notesMasters/notesMaster1.xml" Type="http://schemas.openxmlformats.org/officeDocument/2006/relationships/notesMaster"/></Relationships>
</file>

<file path=ppt/notesSlides/_rels/notesSlide30.xml.rels><?xml version="1.0" encoding="UTF-8" standalone="yes"?><Relationships xmlns="http://schemas.openxmlformats.org/package/2006/relationships"><Relationship Id="rId1" Target="../slides/slide30.xml" Type="http://schemas.openxmlformats.org/officeDocument/2006/relationships/slide"/><Relationship Id="rId2" Target="../notesMasters/notesMaster1.xml" Type="http://schemas.openxmlformats.org/officeDocument/2006/relationships/notesMaster"/></Relationships>
</file>

<file path=ppt/notesSlides/_rels/notesSlide31.xml.rels><?xml version="1.0" encoding="UTF-8" standalone="yes"?><Relationships xmlns="http://schemas.openxmlformats.org/package/2006/relationships"><Relationship Id="rId1" Target="../slides/slide31.xml" Type="http://schemas.openxmlformats.org/officeDocument/2006/relationships/slide"/><Relationship Id="rId2" Target="../notesMasters/notesMaster1.xml" Type="http://schemas.openxmlformats.org/officeDocument/2006/relationships/notesMaster"/></Relationships>
</file>

<file path=ppt/notesSlides/_rels/notesSlide4.xml.rels><?xml version="1.0" encoding="UTF-8" standalone="yes"?><Relationships xmlns="http://schemas.openxmlformats.org/package/2006/relationships"><Relationship Id="rId1" Target="../slides/slide4.xml" Type="http://schemas.openxmlformats.org/officeDocument/2006/relationships/slide"/><Relationship Id="rId2" Target="../notesMasters/notesMaster1.xml" Type="http://schemas.openxmlformats.org/officeDocument/2006/relationships/notesMaster"/></Relationships>
</file>

<file path=ppt/notesSlides/_rels/notesSlide5.xml.rels><?xml version="1.0" encoding="UTF-8" standalone="yes"?><Relationships xmlns="http://schemas.openxmlformats.org/package/2006/relationships"><Relationship Id="rId1" Target="../slides/slide5.xml" Type="http://schemas.openxmlformats.org/officeDocument/2006/relationships/slide"/><Relationship Id="rId2" Target="../notesMasters/notesMaster1.xml" Type="http://schemas.openxmlformats.org/officeDocument/2006/relationships/notesMaster"/></Relationships>
</file>

<file path=ppt/notesSlides/_rels/notesSlide6.xml.rels><?xml version="1.0" encoding="UTF-8" standalone="yes"?><Relationships xmlns="http://schemas.openxmlformats.org/package/2006/relationships"><Relationship Id="rId1" Target="../slides/slide6.xml" Type="http://schemas.openxmlformats.org/officeDocument/2006/relationships/slide"/><Relationship Id="rId2" Target="../notesMasters/notesMaster1.xml" Type="http://schemas.openxmlformats.org/officeDocument/2006/relationships/notesMaster"/></Relationships>
</file>

<file path=ppt/notesSlides/_rels/notesSlide7.xml.rels><?xml version="1.0" encoding="UTF-8" standalone="yes"?><Relationships xmlns="http://schemas.openxmlformats.org/package/2006/relationships"><Relationship Id="rId1" Target="../slides/slide7.xml" Type="http://schemas.openxmlformats.org/officeDocument/2006/relationships/slide"/><Relationship Id="rId2" Target="../notesMasters/notesMaster1.xml" Type="http://schemas.openxmlformats.org/officeDocument/2006/relationships/notesMaster"/></Relationships>
</file>

<file path=ppt/notesSlides/_rels/notesSlide8.xml.rels><?xml version="1.0" encoding="UTF-8" standalone="yes"?><Relationships xmlns="http://schemas.openxmlformats.org/package/2006/relationships"><Relationship Id="rId1" Target="../slides/slide8.xml" Type="http://schemas.openxmlformats.org/officeDocument/2006/relationships/slide"/><Relationship Id="rId2" Target="../notesMasters/notesMaster1.xml" Type="http://schemas.openxmlformats.org/officeDocument/2006/relationships/notesMaster"/></Relationships>
</file>

<file path=ppt/notesSlides/_rels/notesSlide9.xml.rels><?xml version="1.0" encoding="UTF-8" standalone="yes"?><Relationships xmlns="http://schemas.openxmlformats.org/package/2006/relationships"><Relationship Id="rId1" Target="../slides/slide9.xml" Type="http://schemas.openxmlformats.org/officeDocument/2006/relationships/slide"/><Relationship Id="rId2" Target="../notesMasters/notesMaster1.xml" Type="http://schemas.openxmlformats.org/officeDocument/2006/relationships/notesMaster"/></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761624213"/>
      </p:ext>
    </p:extLst>
  </p:cSld>
  <p:clrMapOvr>
    <a:masterClrMapping/>
  </p:clrMapOvr>
</p:notes>
</file>

<file path=ppt/notesSlides/notesSlide1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679812245"/>
      </p:ext>
    </p:extLst>
  </p:cSld>
  <p:clrMapOvr>
    <a:masterClrMapping/>
  </p:clrMapOvr>
</p:notes>
</file>

<file path=ppt/notesSlides/notesSlide1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977803539"/>
      </p:ext>
    </p:extLst>
  </p:cSld>
  <p:clrMapOvr>
    <a:masterClrMapping/>
  </p:clrMapOvr>
</p:notes>
</file>

<file path=ppt/notesSlides/notesSlide1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37966226"/>
      </p:ext>
    </p:extLst>
  </p:cSld>
  <p:clrMapOvr>
    <a:masterClrMapping/>
  </p:clrMapOvr>
</p:notes>
</file>

<file path=ppt/notesSlides/notesSlide1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71528403"/>
      </p:ext>
    </p:extLst>
  </p:cSld>
  <p:clrMapOvr>
    <a:masterClrMapping/>
  </p:clrMapOvr>
</p:notes>
</file>

<file path=ppt/notesSlides/notesSlide1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968920389"/>
      </p:ext>
    </p:extLst>
  </p:cSld>
  <p:clrMapOvr>
    <a:masterClrMapping/>
  </p:clrMapOvr>
</p:notes>
</file>

<file path=ppt/notesSlides/notesSlide1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987741347"/>
      </p:ext>
    </p:extLst>
  </p:cSld>
  <p:clrMapOvr>
    <a:masterClrMapping/>
  </p:clrMapOvr>
</p:notes>
</file>

<file path=ppt/notesSlides/notesSlide1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476720026"/>
      </p:ext>
    </p:extLst>
  </p:cSld>
  <p:clrMapOvr>
    <a:masterClrMapping/>
  </p:clrMapOvr>
</p:notes>
</file>

<file path=ppt/notesSlides/notesSlide1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775153926"/>
      </p:ext>
    </p:extLst>
  </p:cSld>
  <p:clrMapOvr>
    <a:masterClrMapping/>
  </p:clrMapOvr>
</p:notes>
</file>

<file path=ppt/notesSlides/notesSlide1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382416190"/>
      </p:ext>
    </p:extLst>
  </p:cSld>
  <p:clrMapOvr>
    <a:masterClrMapping/>
  </p:clrMapOvr>
</p:notes>
</file>

<file path=ppt/notesSlides/notesSlide1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068470472"/>
      </p:ext>
    </p:extLst>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592578707"/>
      </p:ext>
    </p:extLst>
  </p:cSld>
  <p:clrMapOvr>
    <a:masterClrMapping/>
  </p:clrMapOvr>
</p:notes>
</file>

<file path=ppt/notesSlides/notesSlide2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797821757"/>
      </p:ext>
    </p:extLst>
  </p:cSld>
  <p:clrMapOvr>
    <a:masterClrMapping/>
  </p:clrMapOvr>
</p:notes>
</file>

<file path=ppt/notesSlides/notesSlide2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878940503"/>
      </p:ext>
    </p:extLst>
  </p:cSld>
  <p:clrMapOvr>
    <a:masterClrMapping/>
  </p:clrMapOvr>
</p:notes>
</file>

<file path=ppt/notesSlides/notesSlide2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112423221"/>
      </p:ext>
    </p:extLst>
  </p:cSld>
  <p:clrMapOvr>
    <a:masterClrMapping/>
  </p:clrMapOvr>
</p:notes>
</file>

<file path=ppt/notesSlides/notesSlide2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021725012"/>
      </p:ext>
    </p:extLst>
  </p:cSld>
  <p:clrMapOvr>
    <a:masterClrMapping/>
  </p:clrMapOvr>
</p:notes>
</file>

<file path=ppt/notesSlides/notesSlide2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764787516"/>
      </p:ext>
    </p:extLst>
  </p:cSld>
  <p:clrMapOvr>
    <a:masterClrMapping/>
  </p:clrMapOvr>
</p:notes>
</file>

<file path=ppt/notesSlides/notesSlide2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086044274"/>
      </p:ext>
    </p:extLst>
  </p:cSld>
  <p:clrMapOvr>
    <a:masterClrMapping/>
  </p:clrMapOvr>
</p:notes>
</file>

<file path=ppt/notesSlides/notesSlide2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57591061"/>
      </p:ext>
    </p:extLst>
  </p:cSld>
  <p:clrMapOvr>
    <a:masterClrMapping/>
  </p:clrMapOvr>
</p:notes>
</file>

<file path=ppt/notesSlides/notesSlide2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553662405"/>
      </p:ext>
    </p:extLst>
  </p:cSld>
  <p:clrMapOvr>
    <a:masterClrMapping/>
  </p:clrMapOvr>
</p:notes>
</file>

<file path=ppt/notesSlides/notesSlide2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362223280"/>
      </p:ext>
    </p:extLst>
  </p:cSld>
  <p:clrMapOvr>
    <a:masterClrMapping/>
  </p:clrMapOvr>
</p:notes>
</file>

<file path=ppt/notesSlides/notesSlide2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380718598"/>
      </p:ext>
    </p:extLst>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950192799"/>
      </p:ext>
    </p:extLst>
  </p:cSld>
  <p:clrMapOvr>
    <a:masterClrMapping/>
  </p:clrMapOvr>
</p:notes>
</file>

<file path=ppt/notesSlides/notesSlide3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092669390"/>
      </p:ext>
    </p:extLst>
  </p:cSld>
  <p:clrMapOvr>
    <a:masterClrMapping/>
  </p:clrMapOvr>
</p:notes>
</file>

<file path=ppt/notesSlides/notesSlide3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451594471"/>
      </p:ext>
    </p:extLst>
  </p:cSld>
  <p:clrMapOvr>
    <a:masterClrMapping/>
  </p:clrMapOvr>
</p:notes>
</file>

<file path=ppt/notesSlides/notesSlide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23490167"/>
      </p:ext>
    </p:extLst>
  </p:cSld>
  <p:clrMapOvr>
    <a:masterClrMapping/>
  </p:clrMapOvr>
</p:notes>
</file>

<file path=ppt/notesSlides/notesSlide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691883683"/>
      </p:ext>
    </p:extLst>
  </p:cSld>
  <p:clrMapOvr>
    <a:masterClrMapping/>
  </p:clrMapOvr>
</p:notes>
</file>

<file path=ppt/notesSlides/notesSlide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44646157"/>
      </p:ext>
    </p:extLst>
  </p:cSld>
  <p:clrMapOvr>
    <a:masterClrMapping/>
  </p:clrMapOvr>
</p:notes>
</file>

<file path=ppt/notesSlides/notesSlide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585751832"/>
      </p:ext>
    </p:extLst>
  </p:cSld>
  <p:clrMapOvr>
    <a:masterClrMapping/>
  </p:clrMapOvr>
</p:notes>
</file>

<file path=ppt/notesSlides/notesSlide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160429267"/>
      </p:ext>
    </p:extLst>
  </p:cSld>
  <p:clrMapOvr>
    <a:masterClrMapping/>
  </p:clrMapOvr>
</p:notes>
</file>

<file path=ppt/notesSlides/notesSlide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179691860"/>
      </p:ext>
    </p:extLst>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标题幻灯片">
    <p:spTree>
      <p:nvGrpSpPr>
        <p:cNvPr id="1" name=""/>
        <p:cNvGrpSpPr/>
        <p:nvPr/>
      </p:nvGrpSpPr>
      <p:grpSpPr>
        <a:xfrm>
          <a:off x="0" y="0"/>
          <a:ext cx="0" cy="0"/>
        </a:xfrm>
      </p:grpSpPr>
    </p:spTree>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标题和竖排文字">
    <p:spTree>
      <p:nvGrpSpPr>
        <p:cNvPr id="1" name=""/>
        <p:cNvGrpSpPr/>
        <p:nvPr/>
      </p:nvGrpSpPr>
      <p:grpSpPr>
        <a:xfrm>
          <a:off x="0" y="0"/>
          <a:ext cx="0" cy="0"/>
        </a:xfrm>
      </p:grpSpPr>
    </p:spTree>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垂直排列标题与文本">
    <p:spTree>
      <p:nvGrpSpPr>
        <p:cNvPr id="1" name=""/>
        <p:cNvGrpSpPr/>
        <p:nvPr/>
      </p:nvGrpSpPr>
      <p:grpSpPr>
        <a:xfrm>
          <a:off x="0" y="0"/>
          <a:ext cx="0" cy="0"/>
        </a:xfrm>
      </p:grpSpPr>
      <p:sp>
        <p:nvSpPr>
          <p:cNvPr id="2" name="竖排标题 1"/>
          <p:cNvSpPr>
            <a:spLocks noGrp="1"/>
          </p:cNvSpPr>
          <p:nvPr>
            <p:ph type="title" orient="vert"/>
          </p:nvPr>
        </p:nvSpPr>
        <p:spPr>
          <a:xfrm>
            <a:off x="12663447" y="334306"/>
            <a:ext cx="3930196" cy="7113188"/>
          </a:xfrm>
          <a:prstGeom prst="rect">
            <a:avLst/>
          </a:prstGeom>
        </p:spPr>
        <p:txBody>
          <a:bodyPr vert="eaVert"/>
          <a:lstStyle/>
          <a:p>
            <a:r>
              <a:rPr lang="zh-CN" altLang="en-US" smtClean="0"/>
              <a:t>单击此处编辑母版标题样式</a:t>
            </a:r>
            <a:endParaRPr lang="zh-CN" altLang="en-US"/>
          </a:p>
        </p:txBody>
      </p:sp>
    </p:spTree>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自定义版式">
    <p:spTree>
      <p:nvGrpSpPr>
        <p:cNvPr id="1" name=""/>
        <p:cNvGrpSpPr/>
        <p:nvPr/>
      </p:nvGrpSpPr>
      <p:grpSpPr>
        <a:xfrm>
          <a:off x="0" y="0"/>
          <a:ext cx="0" cy="0"/>
        </a:xfrm>
      </p:grpSpPr>
      <p:sp>
        <p:nvSpPr>
          <p:cNvPr id="2" name="标题 1"/>
          <p:cNvSpPr>
            <a:spLocks noGrp="1"/>
          </p:cNvSpPr>
          <p:nvPr>
            <p:ph type="title"/>
          </p:nvPr>
        </p:nvSpPr>
        <p:spPr>
          <a:xfrm>
            <a:off x="671790" y="303216"/>
            <a:ext cx="12099373" cy="1260475"/>
          </a:xfrm>
          <a:prstGeom prst="rect">
            <a:avLst/>
          </a:prstGeom>
        </p:spPr>
        <p:txBody>
          <a:bodyPr/>
          <a:lstStyle/>
          <a:p>
            <a:r>
              <a:rPr lang="zh-CN" altLang="en-US" smtClean="0"/>
              <a:t>单击此处编辑母版标题样式</a:t>
            </a:r>
            <a:endParaRPr lang="zh-CN" altLang="en-US"/>
          </a:p>
        </p:txBody>
      </p:sp>
    </p:spTree>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_自定义版式">
    <p:spTree>
      <p:nvGrpSpPr>
        <p:cNvPr id="1" name=""/>
        <p:cNvGrpSpPr/>
        <p:nvPr/>
      </p:nvGrpSpPr>
      <p:grpSpPr>
        <a:xfrm>
          <a:off x="0" y="0"/>
          <a:ext cx="0" cy="0"/>
        </a:xfrm>
      </p:grpSpPr>
      <p:sp>
        <p:nvSpPr>
          <p:cNvPr id="2" name="标题 1"/>
          <p:cNvSpPr>
            <a:spLocks noGrp="1"/>
          </p:cNvSpPr>
          <p:nvPr>
            <p:ph type="title"/>
          </p:nvPr>
        </p:nvSpPr>
        <p:spPr>
          <a:xfrm>
            <a:off x="671790" y="303216"/>
            <a:ext cx="12099373" cy="1260475"/>
          </a:xfrm>
          <a:prstGeom prst="rect">
            <a:avLst/>
          </a:prstGeom>
        </p:spPr>
        <p:txBody>
          <a:bodyPr/>
          <a:lstStyle/>
          <a:p>
            <a:r>
              <a:rPr lang="zh-CN" altLang="en-US" smtClean="0"/>
              <a:t>单击此处编辑母版标题样式</a:t>
            </a:r>
            <a:endParaRPr lang="zh-CN" altLang="en-US"/>
          </a:p>
        </p:txBody>
      </p:sp>
    </p:spTree>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680369" y="1237457"/>
            <a:ext cx="10082213" cy="2632440"/>
          </a:xfrm>
        </p:spPr>
        <p:txBody>
          <a:bodyPr anchor="b"/>
          <a:lstStyle>
            <a:lvl1pPr algn="ctr">
              <a:defRPr sz="6615"/>
            </a:lvl1pPr>
          </a:lstStyle>
          <a:p>
            <a:r>
              <a:rPr lang="zh-CN" altLang="en-US" smtClean="0"/>
              <a:t>单击此处编辑母版标题样式</a:t>
            </a:r>
            <a:endParaRPr lang="en-US"/>
          </a:p>
        </p:txBody>
      </p:sp>
      <p:sp>
        <p:nvSpPr>
          <p:cNvPr id="3" name="Subtitle 2"/>
          <p:cNvSpPr>
            <a:spLocks noGrp="1"/>
          </p:cNvSpPr>
          <p:nvPr>
            <p:ph type="subTitle" idx="1"/>
          </p:nvPr>
        </p:nvSpPr>
        <p:spPr>
          <a:xfrm>
            <a:off x="1680369" y="3971414"/>
            <a:ext cx="10082213" cy="1825554"/>
          </a:xfrm>
        </p:spPr>
        <p:txBody>
          <a:bodyPr/>
          <a:lstStyle>
            <a:lvl1pPr marL="0" indent="0" algn="ctr">
              <a:buNone/>
              <a:defRPr sz="2646"/>
            </a:lvl1pPr>
            <a:lvl2pPr marL="504063" indent="0" algn="ctr">
              <a:buNone/>
              <a:defRPr sz="2205"/>
            </a:lvl2pPr>
            <a:lvl3pPr marL="1008126" indent="0" algn="ctr">
              <a:buNone/>
              <a:defRPr sz="1985"/>
            </a:lvl3pPr>
            <a:lvl4pPr marL="1512189" indent="0" algn="ctr">
              <a:buNone/>
              <a:defRPr sz="1764"/>
            </a:lvl4pPr>
            <a:lvl5pPr marL="2016252" indent="0" algn="ctr">
              <a:buNone/>
              <a:defRPr sz="1764"/>
            </a:lvl5pPr>
            <a:lvl6pPr marL="2520315" indent="0" algn="ctr">
              <a:buNone/>
              <a:defRPr sz="1764"/>
            </a:lvl6pPr>
            <a:lvl7pPr marL="3024378" indent="0" algn="ctr">
              <a:buNone/>
              <a:defRPr sz="1764"/>
            </a:lvl7pPr>
            <a:lvl8pPr marL="3528441" indent="0" algn="ctr">
              <a:buNone/>
              <a:defRPr sz="1764"/>
            </a:lvl8pPr>
            <a:lvl9pPr marL="4032504" indent="0" algn="ctr">
              <a:buNone/>
              <a:defRPr sz="1764"/>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2016/10/12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069495799"/>
      </p:ext>
    </p:extLst>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2016/10/12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536341369"/>
      </p:ext>
    </p:extLst>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917201" y="1885066"/>
            <a:ext cx="11594544" cy="3145275"/>
          </a:xfrm>
        </p:spPr>
        <p:txBody>
          <a:bodyPr anchor="b"/>
          <a:lstStyle>
            <a:lvl1pPr>
              <a:defRPr sz="6615"/>
            </a:lvl1pPr>
          </a:lstStyle>
          <a:p>
            <a:r>
              <a:rPr lang="zh-CN" altLang="en-US" smtClean="0"/>
              <a:t>单击此处编辑母版标题样式</a:t>
            </a:r>
            <a:endParaRPr lang="en-US"/>
          </a:p>
        </p:txBody>
      </p:sp>
      <p:sp>
        <p:nvSpPr>
          <p:cNvPr id="3" name="Text Placeholder 2"/>
          <p:cNvSpPr>
            <a:spLocks noGrp="1"/>
          </p:cNvSpPr>
          <p:nvPr>
            <p:ph type="body" idx="1"/>
          </p:nvPr>
        </p:nvSpPr>
        <p:spPr>
          <a:xfrm>
            <a:off x="917201" y="5060096"/>
            <a:ext cx="11594544" cy="1654026"/>
          </a:xfrm>
        </p:spPr>
        <p:txBody>
          <a:bodyPr/>
          <a:lstStyle>
            <a:lvl1pPr marL="0" indent="0">
              <a:buNone/>
              <a:defRPr sz="2646">
                <a:solidFill>
                  <a:schemeClr val="tx1">
                    <a:tint val="75000"/>
                  </a:schemeClr>
                </a:solidFill>
              </a:defRPr>
            </a:lvl1pPr>
            <a:lvl2pPr marL="504063" indent="0">
              <a:buNone/>
              <a:defRPr sz="2205">
                <a:solidFill>
                  <a:schemeClr val="tx1">
                    <a:tint val="75000"/>
                  </a:schemeClr>
                </a:solidFill>
              </a:defRPr>
            </a:lvl2pPr>
            <a:lvl3pPr marL="1008126" indent="0">
              <a:buNone/>
              <a:defRPr sz="1985">
                <a:solidFill>
                  <a:schemeClr val="tx1">
                    <a:tint val="75000"/>
                  </a:schemeClr>
                </a:solidFill>
              </a:defRPr>
            </a:lvl3pPr>
            <a:lvl4pPr marL="1512189" indent="0">
              <a:buNone/>
              <a:defRPr sz="1764">
                <a:solidFill>
                  <a:schemeClr val="tx1">
                    <a:tint val="75000"/>
                  </a:schemeClr>
                </a:solidFill>
              </a:defRPr>
            </a:lvl4pPr>
            <a:lvl5pPr marL="2016252" indent="0">
              <a:buNone/>
              <a:defRPr sz="1764">
                <a:solidFill>
                  <a:schemeClr val="tx1">
                    <a:tint val="75000"/>
                  </a:schemeClr>
                </a:solidFill>
              </a:defRPr>
            </a:lvl5pPr>
            <a:lvl6pPr marL="2520315" indent="0">
              <a:buNone/>
              <a:defRPr sz="1764">
                <a:solidFill>
                  <a:schemeClr val="tx1">
                    <a:tint val="75000"/>
                  </a:schemeClr>
                </a:solidFill>
              </a:defRPr>
            </a:lvl6pPr>
            <a:lvl7pPr marL="3024378" indent="0">
              <a:buNone/>
              <a:defRPr sz="1764">
                <a:solidFill>
                  <a:schemeClr val="tx1">
                    <a:tint val="75000"/>
                  </a:schemeClr>
                </a:solidFill>
              </a:defRPr>
            </a:lvl7pPr>
            <a:lvl8pPr marL="3528441" indent="0">
              <a:buNone/>
              <a:defRPr sz="1764">
                <a:solidFill>
                  <a:schemeClr val="tx1">
                    <a:tint val="75000"/>
                  </a:schemeClr>
                </a:solidFill>
              </a:defRPr>
            </a:lvl8pPr>
            <a:lvl9pPr marL="4032504" indent="0">
              <a:buNone/>
              <a:defRPr sz="1764">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2016/10/12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813893402"/>
      </p:ext>
    </p:extLst>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924203" y="2012836"/>
            <a:ext cx="5713254" cy="4797552"/>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6805493" y="2012836"/>
            <a:ext cx="5713254" cy="4797552"/>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2016/10/12</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930171756"/>
      </p:ext>
    </p:extLst>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925954" y="402568"/>
            <a:ext cx="11594544" cy="1461495"/>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925955" y="1853560"/>
            <a:ext cx="5686997" cy="908401"/>
          </a:xfrm>
        </p:spPr>
        <p:txBody>
          <a:bodyPr anchor="b"/>
          <a:lstStyle>
            <a:lvl1pPr marL="0" indent="0">
              <a:buNone/>
              <a:defRPr sz="2646" b="1"/>
            </a:lvl1pPr>
            <a:lvl2pPr marL="504063" indent="0">
              <a:buNone/>
              <a:defRPr sz="2205" b="1"/>
            </a:lvl2pPr>
            <a:lvl3pPr marL="1008126" indent="0">
              <a:buNone/>
              <a:defRPr sz="1985" b="1"/>
            </a:lvl3pPr>
            <a:lvl4pPr marL="1512189" indent="0">
              <a:buNone/>
              <a:defRPr sz="1764" b="1"/>
            </a:lvl4pPr>
            <a:lvl5pPr marL="2016252" indent="0">
              <a:buNone/>
              <a:defRPr sz="1764" b="1"/>
            </a:lvl5pPr>
            <a:lvl6pPr marL="2520315" indent="0">
              <a:buNone/>
              <a:defRPr sz="1764" b="1"/>
            </a:lvl6pPr>
            <a:lvl7pPr marL="3024378" indent="0">
              <a:buNone/>
              <a:defRPr sz="1764" b="1"/>
            </a:lvl7pPr>
            <a:lvl8pPr marL="3528441" indent="0">
              <a:buNone/>
              <a:defRPr sz="1764" b="1"/>
            </a:lvl8pPr>
            <a:lvl9pPr marL="4032504" indent="0">
              <a:buNone/>
              <a:defRPr sz="1764" b="1"/>
            </a:lvl9pPr>
          </a:lstStyle>
          <a:p>
            <a:pPr lvl="0"/>
            <a:r>
              <a:rPr lang="zh-CN" altLang="en-US" smtClean="0"/>
              <a:t>单击此处编辑母版文本样式</a:t>
            </a:r>
          </a:p>
        </p:txBody>
      </p:sp>
      <p:sp>
        <p:nvSpPr>
          <p:cNvPr id="4" name="Content Placeholder 3"/>
          <p:cNvSpPr>
            <a:spLocks noGrp="1"/>
          </p:cNvSpPr>
          <p:nvPr>
            <p:ph sz="half" idx="2"/>
          </p:nvPr>
        </p:nvSpPr>
        <p:spPr>
          <a:xfrm>
            <a:off x="925955" y="2761961"/>
            <a:ext cx="5686997" cy="4062429"/>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6805493" y="1853560"/>
            <a:ext cx="5715005" cy="908401"/>
          </a:xfrm>
        </p:spPr>
        <p:txBody>
          <a:bodyPr anchor="b"/>
          <a:lstStyle>
            <a:lvl1pPr marL="0" indent="0">
              <a:buNone/>
              <a:defRPr sz="2646" b="1"/>
            </a:lvl1pPr>
            <a:lvl2pPr marL="504063" indent="0">
              <a:buNone/>
              <a:defRPr sz="2205" b="1"/>
            </a:lvl2pPr>
            <a:lvl3pPr marL="1008126" indent="0">
              <a:buNone/>
              <a:defRPr sz="1985" b="1"/>
            </a:lvl3pPr>
            <a:lvl4pPr marL="1512189" indent="0">
              <a:buNone/>
              <a:defRPr sz="1764" b="1"/>
            </a:lvl4pPr>
            <a:lvl5pPr marL="2016252" indent="0">
              <a:buNone/>
              <a:defRPr sz="1764" b="1"/>
            </a:lvl5pPr>
            <a:lvl6pPr marL="2520315" indent="0">
              <a:buNone/>
              <a:defRPr sz="1764" b="1"/>
            </a:lvl6pPr>
            <a:lvl7pPr marL="3024378" indent="0">
              <a:buNone/>
              <a:defRPr sz="1764" b="1"/>
            </a:lvl7pPr>
            <a:lvl8pPr marL="3528441" indent="0">
              <a:buNone/>
              <a:defRPr sz="1764" b="1"/>
            </a:lvl8pPr>
            <a:lvl9pPr marL="4032504" indent="0">
              <a:buNone/>
              <a:defRPr sz="1764" b="1"/>
            </a:lvl9pPr>
          </a:lstStyle>
          <a:p>
            <a:pPr lvl="0"/>
            <a:r>
              <a:rPr lang="zh-CN" altLang="en-US" smtClean="0"/>
              <a:t>单击此处编辑母版文本样式</a:t>
            </a:r>
          </a:p>
        </p:txBody>
      </p:sp>
      <p:sp>
        <p:nvSpPr>
          <p:cNvPr id="6" name="Content Placeholder 5"/>
          <p:cNvSpPr>
            <a:spLocks noGrp="1"/>
          </p:cNvSpPr>
          <p:nvPr>
            <p:ph sz="quarter" idx="4"/>
          </p:nvPr>
        </p:nvSpPr>
        <p:spPr>
          <a:xfrm>
            <a:off x="6805493" y="2761961"/>
            <a:ext cx="5715005" cy="4062429"/>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2016/10/12</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234986752"/>
      </p:ext>
    </p:extLst>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2016/10/12</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930766974"/>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标题和内容">
    <p:spTree>
      <p:nvGrpSpPr>
        <p:cNvPr id="1" name=""/>
        <p:cNvGrpSpPr/>
        <p:nvPr/>
      </p:nvGrpSpPr>
      <p:grpSpPr>
        <a:xfrm>
          <a:off x="0" y="0"/>
          <a:ext cx="0" cy="0"/>
        </a:xfrm>
      </p:grpSpPr>
    </p:spTree>
  </p:cSld>
  <p:clrMapOvr>
    <a:masterClrMapping/>
  </p:clrMapOvr>
  <p:transition/>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2016/10/12</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515422340"/>
      </p:ext>
    </p:extLst>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925954" y="504084"/>
            <a:ext cx="4335701" cy="1764295"/>
          </a:xfrm>
        </p:spPr>
        <p:txBody>
          <a:bodyPr anchor="b"/>
          <a:lstStyle>
            <a:lvl1pPr>
              <a:defRPr sz="3528"/>
            </a:lvl1pPr>
          </a:lstStyle>
          <a:p>
            <a:r>
              <a:rPr lang="zh-CN" altLang="en-US" smtClean="0"/>
              <a:t>单击此处编辑母版标题样式</a:t>
            </a:r>
            <a:endParaRPr lang="en-US"/>
          </a:p>
        </p:txBody>
      </p:sp>
      <p:sp>
        <p:nvSpPr>
          <p:cNvPr id="3" name="Content Placeholder 2"/>
          <p:cNvSpPr>
            <a:spLocks noGrp="1"/>
          </p:cNvSpPr>
          <p:nvPr>
            <p:ph idx="1"/>
          </p:nvPr>
        </p:nvSpPr>
        <p:spPr>
          <a:xfrm>
            <a:off x="5715005" y="1088682"/>
            <a:ext cx="6805493" cy="5373398"/>
          </a:xfrm>
        </p:spPr>
        <p:txBody>
          <a:bodyPr/>
          <a:lstStyle>
            <a:lvl1pPr>
              <a:defRPr sz="3528"/>
            </a:lvl1pPr>
            <a:lvl2pPr>
              <a:defRPr sz="3087"/>
            </a:lvl2pPr>
            <a:lvl3pPr>
              <a:defRPr sz="2646"/>
            </a:lvl3pPr>
            <a:lvl4pPr>
              <a:defRPr sz="2205"/>
            </a:lvl4pPr>
            <a:lvl5pPr>
              <a:defRPr sz="2205"/>
            </a:lvl5pPr>
            <a:lvl6pPr>
              <a:defRPr sz="2205"/>
            </a:lvl6pPr>
            <a:lvl7pPr>
              <a:defRPr sz="2205"/>
            </a:lvl7pPr>
            <a:lvl8pPr>
              <a:defRPr sz="2205"/>
            </a:lvl8pPr>
            <a:lvl9pPr>
              <a:defRPr sz="2205"/>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925954" y="2268379"/>
            <a:ext cx="4335701" cy="4202453"/>
          </a:xfrm>
        </p:spPr>
        <p:txBody>
          <a:bodyPr/>
          <a:lstStyle>
            <a:lvl1pPr marL="0" indent="0">
              <a:buNone/>
              <a:defRPr sz="1764"/>
            </a:lvl1pPr>
            <a:lvl2pPr marL="504063" indent="0">
              <a:buNone/>
              <a:defRPr sz="1544"/>
            </a:lvl2pPr>
            <a:lvl3pPr marL="1008126" indent="0">
              <a:buNone/>
              <a:defRPr sz="1323"/>
            </a:lvl3pPr>
            <a:lvl4pPr marL="1512189" indent="0">
              <a:buNone/>
              <a:defRPr sz="1103"/>
            </a:lvl4pPr>
            <a:lvl5pPr marL="2016252" indent="0">
              <a:buNone/>
              <a:defRPr sz="1103"/>
            </a:lvl5pPr>
            <a:lvl6pPr marL="2520315" indent="0">
              <a:buNone/>
              <a:defRPr sz="1103"/>
            </a:lvl6pPr>
            <a:lvl7pPr marL="3024378" indent="0">
              <a:buNone/>
              <a:defRPr sz="1103"/>
            </a:lvl7pPr>
            <a:lvl8pPr marL="3528441" indent="0">
              <a:buNone/>
              <a:defRPr sz="1103"/>
            </a:lvl8pPr>
            <a:lvl9pPr marL="4032504" indent="0">
              <a:buNone/>
              <a:defRPr sz="1103"/>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2016/10/12</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241510375"/>
      </p:ext>
    </p:extLst>
  </p:cSld>
  <p:clrMapOvr>
    <a:masterClrMapping/>
  </p:clrMapOvr>
  <p:transition/>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925954" y="504084"/>
            <a:ext cx="4335701" cy="1764295"/>
          </a:xfrm>
        </p:spPr>
        <p:txBody>
          <a:bodyPr anchor="b"/>
          <a:lstStyle>
            <a:lvl1pPr>
              <a:defRPr sz="3528"/>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5715005" y="1088682"/>
            <a:ext cx="6805493" cy="5373398"/>
          </a:xfrm>
        </p:spPr>
        <p:txBody>
          <a:bodyPr anchor="t"/>
          <a:lstStyle>
            <a:lvl1pPr marL="0" indent="0">
              <a:buNone/>
              <a:defRPr sz="3528"/>
            </a:lvl1pPr>
            <a:lvl2pPr marL="504063" indent="0">
              <a:buNone/>
              <a:defRPr sz="3087"/>
            </a:lvl2pPr>
            <a:lvl3pPr marL="1008126" indent="0">
              <a:buNone/>
              <a:defRPr sz="2646"/>
            </a:lvl3pPr>
            <a:lvl4pPr marL="1512189" indent="0">
              <a:buNone/>
              <a:defRPr sz="2205"/>
            </a:lvl4pPr>
            <a:lvl5pPr marL="2016252" indent="0">
              <a:buNone/>
              <a:defRPr sz="2205"/>
            </a:lvl5pPr>
            <a:lvl6pPr marL="2520315" indent="0">
              <a:buNone/>
              <a:defRPr sz="2205"/>
            </a:lvl6pPr>
            <a:lvl7pPr marL="3024378" indent="0">
              <a:buNone/>
              <a:defRPr sz="2205"/>
            </a:lvl7pPr>
            <a:lvl8pPr marL="3528441" indent="0">
              <a:buNone/>
              <a:defRPr sz="2205"/>
            </a:lvl8pPr>
            <a:lvl9pPr marL="4032504" indent="0">
              <a:buNone/>
              <a:defRPr sz="2205"/>
            </a:lvl9pPr>
          </a:lstStyle>
          <a:p>
            <a:r>
              <a:rPr lang="zh-CN" altLang="en-US" smtClean="0"/>
              <a:t>单击图标添加图片</a:t>
            </a:r>
            <a:endParaRPr lang="en-US"/>
          </a:p>
        </p:txBody>
      </p:sp>
      <p:sp>
        <p:nvSpPr>
          <p:cNvPr id="4" name="Text Placeholder 3"/>
          <p:cNvSpPr>
            <a:spLocks noGrp="1"/>
          </p:cNvSpPr>
          <p:nvPr>
            <p:ph type="body" sz="half" idx="2"/>
          </p:nvPr>
        </p:nvSpPr>
        <p:spPr>
          <a:xfrm>
            <a:off x="925954" y="2268379"/>
            <a:ext cx="4335701" cy="4202453"/>
          </a:xfrm>
        </p:spPr>
        <p:txBody>
          <a:bodyPr/>
          <a:lstStyle>
            <a:lvl1pPr marL="0" indent="0">
              <a:buNone/>
              <a:defRPr sz="1764"/>
            </a:lvl1pPr>
            <a:lvl2pPr marL="504063" indent="0">
              <a:buNone/>
              <a:defRPr sz="1544"/>
            </a:lvl2pPr>
            <a:lvl3pPr marL="1008126" indent="0">
              <a:buNone/>
              <a:defRPr sz="1323"/>
            </a:lvl3pPr>
            <a:lvl4pPr marL="1512189" indent="0">
              <a:buNone/>
              <a:defRPr sz="1103"/>
            </a:lvl4pPr>
            <a:lvl5pPr marL="2016252" indent="0">
              <a:buNone/>
              <a:defRPr sz="1103"/>
            </a:lvl5pPr>
            <a:lvl6pPr marL="2520315" indent="0">
              <a:buNone/>
              <a:defRPr sz="1103"/>
            </a:lvl6pPr>
            <a:lvl7pPr marL="3024378" indent="0">
              <a:buNone/>
              <a:defRPr sz="1103"/>
            </a:lvl7pPr>
            <a:lvl8pPr marL="3528441" indent="0">
              <a:buNone/>
              <a:defRPr sz="1103"/>
            </a:lvl8pPr>
            <a:lvl9pPr marL="4032504" indent="0">
              <a:buNone/>
              <a:defRPr sz="1103"/>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2016/10/12</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401362781"/>
      </p:ext>
    </p:extLst>
  </p:cSld>
  <p:clrMapOvr>
    <a:masterClrMapping/>
  </p:clrMapOvr>
  <p:transition/>
  <p:timing/>
</p:sldLayout>
</file>

<file path=ppt/slideLayouts/slideLayout2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2016/10/12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846173740"/>
      </p:ext>
    </p:extLst>
  </p:cSld>
  <p:clrMapOvr>
    <a:masterClrMapping/>
  </p:clrMapOvr>
  <p:transition/>
  <p:timing/>
</p:sldLayout>
</file>

<file path=ppt/slideLayouts/slideLayout2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9620111" y="402567"/>
            <a:ext cx="2898636" cy="6407821"/>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924203" y="402567"/>
            <a:ext cx="8527871" cy="6407821"/>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2016/10/12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028282877"/>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节标题">
    <p:spTree>
      <p:nvGrpSpPr>
        <p:cNvPr id="1" name=""/>
        <p:cNvGrpSpPr/>
        <p:nvPr/>
      </p:nvGrpSpPr>
      <p:grpSpPr>
        <a:xfrm>
          <a:off x="0" y="0"/>
          <a:ext cx="0" cy="0"/>
        </a:xfrm>
      </p:grpSpPr>
    </p:spTree>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两栏内容">
    <p:spTree>
      <p:nvGrpSpPr>
        <p:cNvPr id="1" name=""/>
        <p:cNvGrpSpPr/>
        <p:nvPr/>
      </p:nvGrpSpPr>
      <p:grpSpPr>
        <a:xfrm>
          <a:off x="0" y="0"/>
          <a:ext cx="0" cy="0"/>
        </a:xfrm>
      </p:grpSpPr>
    </p:spTree>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比较">
    <p:spTree>
      <p:nvGrpSpPr>
        <p:cNvPr id="1" name=""/>
        <p:cNvGrpSpPr/>
        <p:nvPr/>
      </p:nvGrpSpPr>
      <p:grpSpPr>
        <a:xfrm>
          <a:off x="0" y="0"/>
          <a:ext cx="0" cy="0"/>
        </a:xfrm>
      </p:grpSpPr>
    </p:spTree>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仅标题">
    <p:spTree>
      <p:nvGrpSpPr>
        <p:cNvPr id="1" name=""/>
        <p:cNvGrpSpPr/>
        <p:nvPr/>
      </p:nvGrpSpPr>
      <p:grpSpPr>
        <a:xfrm>
          <a:off x="0" y="0"/>
          <a:ext cx="0" cy="0"/>
        </a:xfrm>
      </p:grpSpPr>
    </p:spTree>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Tree>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内容与标题">
    <p:spTree>
      <p:nvGrpSpPr>
        <p:cNvPr id="1" name=""/>
        <p:cNvGrpSpPr/>
        <p:nvPr/>
      </p:nvGrpSpPr>
      <p:grpSpPr>
        <a:xfrm>
          <a:off x="0" y="0"/>
          <a:ext cx="0" cy="0"/>
        </a:xfrm>
      </p:grpSpPr>
    </p:spTree>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图片与标题">
    <p:spTree>
      <p:nvGrpSpPr>
        <p:cNvPr id="1" name=""/>
        <p:cNvGrpSpPr/>
        <p:nvPr/>
      </p:nvGrpSpPr>
      <p:grpSpPr>
        <a:xfrm>
          <a:off x="0" y="0"/>
          <a:ext cx="0" cy="0"/>
        </a:xfrm>
      </p:grpSpPr>
    </p:spTree>
  </p:cSld>
  <p:clrMapOvr>
    <a:masterClrMapping/>
  </p:clrMapOvr>
  <p:transition/>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slideLayouts/slideLayout12.xml" Type="http://schemas.openxmlformats.org/officeDocument/2006/relationships/slideLayout"/><Relationship Id="rId13" Target="../slideLayouts/slideLayout13.xml" Type="http://schemas.openxmlformats.org/officeDocument/2006/relationships/slideLayout"/><Relationship Id="rId14"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_rels/slideMaster2.xml.rels><?xml version="1.0" encoding="UTF-8" standalone="yes"?><Relationships xmlns="http://schemas.openxmlformats.org/package/2006/relationships"><Relationship Id="rId1" Target="../slideLayouts/slideLayout14.xml" Type="http://schemas.openxmlformats.org/officeDocument/2006/relationships/slideLayout"/><Relationship Id="rId10" Target="../slideLayouts/slideLayout23.xml" Type="http://schemas.openxmlformats.org/officeDocument/2006/relationships/slideLayout"/><Relationship Id="rId11" Target="../slideLayouts/slideLayout24.xml" Type="http://schemas.openxmlformats.org/officeDocument/2006/relationships/slideLayout"/><Relationship Id="rId12" Target="../theme/theme2.xml" Type="http://schemas.openxmlformats.org/officeDocument/2006/relationships/theme"/><Relationship Id="rId2" Target="../slideLayouts/slideLayout15.xml" Type="http://schemas.openxmlformats.org/officeDocument/2006/relationships/slideLayout"/><Relationship Id="rId3" Target="../slideLayouts/slideLayout16.xml" Type="http://schemas.openxmlformats.org/officeDocument/2006/relationships/slideLayout"/><Relationship Id="rId4" Target="../slideLayouts/slideLayout17.xml" Type="http://schemas.openxmlformats.org/officeDocument/2006/relationships/slideLayout"/><Relationship Id="rId5" Target="../slideLayouts/slideLayout18.xml" Type="http://schemas.openxmlformats.org/officeDocument/2006/relationships/slideLayout"/><Relationship Id="rId6" Target="../slideLayouts/slideLayout19.xml" Type="http://schemas.openxmlformats.org/officeDocument/2006/relationships/slideLayout"/><Relationship Id="rId7" Target="../slideLayouts/slideLayout20.xml" Type="http://schemas.openxmlformats.org/officeDocument/2006/relationships/slideLayout"/><Relationship Id="rId8" Target="../slideLayouts/slideLayout21.xml" Type="http://schemas.openxmlformats.org/officeDocument/2006/relationships/slideLayout"/><Relationship Id="rId9" Target="../slideLayouts/slideLayout22.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ransition/>
  <p:timing/>
  <p:txStyles>
    <p:titleStyle>
      <a:lvl1pPr algn="ctr" defTabSz="1110905" rtl="0" eaLnBrk="1" latinLnBrk="0" hangingPunct="1">
        <a:spcBef>
          <a:spcPct val="0"/>
        </a:spcBef>
        <a:buNone/>
        <a:defRPr sz="5300" kern="1200">
          <a:solidFill>
            <a:schemeClr val="tx1"/>
          </a:solidFill>
          <a:latin typeface="+mj-lt"/>
          <a:ea typeface="+mj-ea"/>
          <a:cs typeface="+mj-cs"/>
        </a:defRPr>
      </a:lvl1pPr>
    </p:titleStyle>
    <p:bodyStyle>
      <a:lvl1pPr marL="416589" indent="-416589" algn="l" defTabSz="1110905" rtl="0" eaLnBrk="1" latinLnBrk="0" hangingPunct="1">
        <a:spcBef>
          <a:spcPct val="20000"/>
        </a:spcBef>
        <a:buFont typeface="Arial" pitchFamily="34" charset="0"/>
        <a:buChar char="•"/>
        <a:defRPr sz="3900" kern="1200">
          <a:solidFill>
            <a:schemeClr val="tx1"/>
          </a:solidFill>
          <a:latin typeface="+mn-lt"/>
          <a:ea typeface="+mn-ea"/>
          <a:cs typeface="+mn-cs"/>
        </a:defRPr>
      </a:lvl1pPr>
      <a:lvl2pPr marL="902610" indent="-347158" algn="l" defTabSz="1110905" rtl="0" eaLnBrk="1" latinLnBrk="0" hangingPunct="1">
        <a:spcBef>
          <a:spcPct val="20000"/>
        </a:spcBef>
        <a:buFont typeface="Arial" pitchFamily="34" charset="0"/>
        <a:buChar char="–"/>
        <a:defRPr sz="3400" kern="1200">
          <a:solidFill>
            <a:schemeClr val="tx1"/>
          </a:solidFill>
          <a:latin typeface="+mn-lt"/>
          <a:ea typeface="+mn-ea"/>
          <a:cs typeface="+mn-cs"/>
        </a:defRPr>
      </a:lvl2pPr>
      <a:lvl3pPr marL="1388631" indent="-277726" algn="l" defTabSz="1110905" rtl="0" eaLnBrk="1" latinLnBrk="0" hangingPunct="1">
        <a:spcBef>
          <a:spcPct val="20000"/>
        </a:spcBef>
        <a:buFont typeface="Arial" pitchFamily="34" charset="0"/>
        <a:buChar char="•"/>
        <a:defRPr sz="2900" kern="1200">
          <a:solidFill>
            <a:schemeClr val="tx1"/>
          </a:solidFill>
          <a:latin typeface="+mn-lt"/>
          <a:ea typeface="+mn-ea"/>
          <a:cs typeface="+mn-cs"/>
        </a:defRPr>
      </a:lvl3pPr>
      <a:lvl4pPr marL="1944083" indent="-277726" algn="l" defTabSz="1110905"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499535" indent="-277726" algn="l" defTabSz="1110905"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3054988" indent="-277726" algn="l" defTabSz="1110905"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610440" indent="-277726" algn="l" defTabSz="1110905"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165892" indent="-277726" algn="l" defTabSz="1110905"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721344" indent="-277726" algn="l" defTabSz="1110905" rtl="0" eaLnBrk="1" latinLnBrk="0" hangingPunct="1">
        <a:spcBef>
          <a:spcPct val="20000"/>
        </a:spcBef>
        <a:buFont typeface="Arial" pitchFamily="34" charset="0"/>
        <a:buChar char="•"/>
        <a:defRPr sz="2400" kern="1200">
          <a:solidFill>
            <a:schemeClr val="tx1"/>
          </a:solidFill>
          <a:latin typeface="+mn-lt"/>
          <a:ea typeface="+mn-ea"/>
          <a:cs typeface="+mn-cs"/>
        </a:defRPr>
      </a:lvl9pPr>
    </p:bodyStyle>
    <p:otherStyle>
      <a:defPPr>
        <a:defRPr lang="zh-CN"/>
      </a:defPPr>
      <a:lvl1pPr marL="0" algn="l" defTabSz="1110905" rtl="0" eaLnBrk="1" latinLnBrk="0" hangingPunct="1">
        <a:defRPr sz="2200" kern="1200">
          <a:solidFill>
            <a:schemeClr val="tx1"/>
          </a:solidFill>
          <a:latin typeface="+mn-lt"/>
          <a:ea typeface="+mn-ea"/>
          <a:cs typeface="+mn-cs"/>
        </a:defRPr>
      </a:lvl1pPr>
      <a:lvl2pPr marL="555452" algn="l" defTabSz="1110905" rtl="0" eaLnBrk="1" latinLnBrk="0" hangingPunct="1">
        <a:defRPr sz="2200" kern="1200">
          <a:solidFill>
            <a:schemeClr val="tx1"/>
          </a:solidFill>
          <a:latin typeface="+mn-lt"/>
          <a:ea typeface="+mn-ea"/>
          <a:cs typeface="+mn-cs"/>
        </a:defRPr>
      </a:lvl2pPr>
      <a:lvl3pPr marL="1110905" algn="l" defTabSz="1110905" rtl="0" eaLnBrk="1" latinLnBrk="0" hangingPunct="1">
        <a:defRPr sz="2200" kern="1200">
          <a:solidFill>
            <a:schemeClr val="tx1"/>
          </a:solidFill>
          <a:latin typeface="+mn-lt"/>
          <a:ea typeface="+mn-ea"/>
          <a:cs typeface="+mn-cs"/>
        </a:defRPr>
      </a:lvl3pPr>
      <a:lvl4pPr marL="1666357" algn="l" defTabSz="1110905" rtl="0" eaLnBrk="1" latinLnBrk="0" hangingPunct="1">
        <a:defRPr sz="2200" kern="1200">
          <a:solidFill>
            <a:schemeClr val="tx1"/>
          </a:solidFill>
          <a:latin typeface="+mn-lt"/>
          <a:ea typeface="+mn-ea"/>
          <a:cs typeface="+mn-cs"/>
        </a:defRPr>
      </a:lvl4pPr>
      <a:lvl5pPr marL="2221809" algn="l" defTabSz="1110905" rtl="0" eaLnBrk="1" latinLnBrk="0" hangingPunct="1">
        <a:defRPr sz="2200" kern="1200">
          <a:solidFill>
            <a:schemeClr val="tx1"/>
          </a:solidFill>
          <a:latin typeface="+mn-lt"/>
          <a:ea typeface="+mn-ea"/>
          <a:cs typeface="+mn-cs"/>
        </a:defRPr>
      </a:lvl5pPr>
      <a:lvl6pPr marL="2777261" algn="l" defTabSz="1110905" rtl="0" eaLnBrk="1" latinLnBrk="0" hangingPunct="1">
        <a:defRPr sz="2200" kern="1200">
          <a:solidFill>
            <a:schemeClr val="tx1"/>
          </a:solidFill>
          <a:latin typeface="+mn-lt"/>
          <a:ea typeface="+mn-ea"/>
          <a:cs typeface="+mn-cs"/>
        </a:defRPr>
      </a:lvl6pPr>
      <a:lvl7pPr marL="3332714" algn="l" defTabSz="1110905" rtl="0" eaLnBrk="1" latinLnBrk="0" hangingPunct="1">
        <a:defRPr sz="2200" kern="1200">
          <a:solidFill>
            <a:schemeClr val="tx1"/>
          </a:solidFill>
          <a:latin typeface="+mn-lt"/>
          <a:ea typeface="+mn-ea"/>
          <a:cs typeface="+mn-cs"/>
        </a:defRPr>
      </a:lvl7pPr>
      <a:lvl8pPr marL="3888166" algn="l" defTabSz="1110905" rtl="0" eaLnBrk="1" latinLnBrk="0" hangingPunct="1">
        <a:defRPr sz="2200" kern="1200">
          <a:solidFill>
            <a:schemeClr val="tx1"/>
          </a:solidFill>
          <a:latin typeface="+mn-lt"/>
          <a:ea typeface="+mn-ea"/>
          <a:cs typeface="+mn-cs"/>
        </a:defRPr>
      </a:lvl8pPr>
      <a:lvl9pPr marL="4443618" algn="l" defTabSz="1110905" rtl="0" eaLnBrk="1" latinLnBrk="0" hangingPunct="1">
        <a:defRPr sz="22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924203" y="402568"/>
            <a:ext cx="11594544" cy="1461495"/>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924203" y="2012836"/>
            <a:ext cx="11594544" cy="4797552"/>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924203" y="7008171"/>
            <a:ext cx="3024664" cy="402567"/>
          </a:xfrm>
          <a:prstGeom prst="rect">
            <a:avLst/>
          </a:prstGeom>
        </p:spPr>
        <p:txBody>
          <a:bodyPr vert="horz" lIns="91440" tIns="45720" rIns="91440" bIns="45720" rtlCol="0" anchor="ctr"/>
          <a:lstStyle>
            <a:lvl1pPr algn="l">
              <a:defRPr sz="1323">
                <a:solidFill>
                  <a:schemeClr val="tx1">
                    <a:tint val="75000"/>
                  </a:schemeClr>
                </a:solidFill>
              </a:defRPr>
            </a:lvl1pPr>
          </a:lstStyle>
          <a:p>
            <a:pPr defTabSz="1008126"/>
            <a:fld id="{16E5758D-A3C3-4E88-8AC0-22500507BD7E}" type="datetimeFigureOut">
              <a:rPr lang="zh-CN" altLang="en-US" smtClean="0">
                <a:solidFill>
                  <a:prstClr val="black">
                    <a:tint val="75000"/>
                  </a:prstClr>
                </a:solidFill>
              </a:rPr>
              <a:pPr defTabSz="1008126"/>
              <a:t>2016/10/12</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452977" y="7008171"/>
            <a:ext cx="4536996" cy="402567"/>
          </a:xfrm>
          <a:prstGeom prst="rect">
            <a:avLst/>
          </a:prstGeom>
        </p:spPr>
        <p:txBody>
          <a:bodyPr vert="horz" lIns="91440" tIns="45720" rIns="91440" bIns="45720" rtlCol="0" anchor="ctr"/>
          <a:lstStyle>
            <a:lvl1pPr algn="ctr">
              <a:defRPr sz="1323">
                <a:solidFill>
                  <a:schemeClr val="tx1">
                    <a:tint val="75000"/>
                  </a:schemeClr>
                </a:solidFill>
              </a:defRPr>
            </a:lvl1pPr>
          </a:lstStyle>
          <a:p>
            <a:pPr defTabSz="1008126"/>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9494083" y="7008171"/>
            <a:ext cx="3024664" cy="402567"/>
          </a:xfrm>
          <a:prstGeom prst="rect">
            <a:avLst/>
          </a:prstGeom>
        </p:spPr>
        <p:txBody>
          <a:bodyPr vert="horz" lIns="91440" tIns="45720" rIns="91440" bIns="45720" rtlCol="0" anchor="ctr"/>
          <a:lstStyle>
            <a:lvl1pPr algn="r">
              <a:defRPr sz="1323">
                <a:solidFill>
                  <a:schemeClr val="tx1">
                    <a:tint val="75000"/>
                  </a:schemeClr>
                </a:solidFill>
              </a:defRPr>
            </a:lvl1pPr>
          </a:lstStyle>
          <a:p>
            <a:pPr defTabSz="1008126"/>
            <a:fld id="{AA4E786F-588D-4932-A7B2-AE3451FA4ACA}" type="slidenum">
              <a:rPr lang="zh-CN" altLang="en-US" smtClean="0">
                <a:solidFill>
                  <a:prstClr val="black">
                    <a:tint val="75000"/>
                  </a:prstClr>
                </a:solidFill>
              </a:rPr>
              <a:pPr defTabSz="1008126"/>
              <a:t>‹#›</a:t>
            </a:fld>
            <a:endParaRPr lang="zh-CN" altLang="en-US">
              <a:solidFill>
                <a:prstClr val="black">
                  <a:tint val="75000"/>
                </a:prstClr>
              </a:solidFill>
            </a:endParaRPr>
          </a:p>
        </p:txBody>
      </p:sp>
    </p:spTree>
    <p:extLst>
      <p:ext uri="{BB962C8B-B14F-4D97-AF65-F5344CB8AC3E}">
        <p14:creationId val="3019017006"/>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ransition/>
  <p:timing/>
  <p:txStyles>
    <p:titleStyle>
      <a:lvl1pPr algn="l" defTabSz="1008126" rtl="0" eaLnBrk="1" latinLnBrk="0" hangingPunct="1">
        <a:lnSpc>
          <a:spcPct val="90000"/>
        </a:lnSpc>
        <a:spcBef>
          <a:spcPct val="0"/>
        </a:spcBef>
        <a:buNone/>
        <a:defRPr sz="4851" kern="1200">
          <a:solidFill>
            <a:schemeClr val="tx1"/>
          </a:solidFill>
          <a:latin typeface="+mj-lt"/>
          <a:ea typeface="+mj-ea"/>
          <a:cs typeface="+mj-cs"/>
        </a:defRPr>
      </a:lvl1pPr>
    </p:titleStyle>
    <p:bodyStyle>
      <a:lvl1pPr marL="252032" indent="-252032" algn="l" defTabSz="1008126" rtl="0" eaLnBrk="1" latinLnBrk="0" hangingPunct="1">
        <a:lnSpc>
          <a:spcPct val="90000"/>
        </a:lnSpc>
        <a:spcBef>
          <a:spcPts val="1103"/>
        </a:spcBef>
        <a:buFont typeface="Arial" pitchFamily="34" charset="0"/>
        <a:buChar char="•"/>
        <a:defRPr sz="3087" kern="1200">
          <a:solidFill>
            <a:schemeClr val="tx1"/>
          </a:solidFill>
          <a:latin typeface="+mn-lt"/>
          <a:ea typeface="+mn-ea"/>
          <a:cs typeface="+mn-cs"/>
        </a:defRPr>
      </a:lvl1pPr>
      <a:lvl2pPr marL="756095" indent="-252032" algn="l" defTabSz="1008126" rtl="0" eaLnBrk="1" latinLnBrk="0" hangingPunct="1">
        <a:lnSpc>
          <a:spcPct val="90000"/>
        </a:lnSpc>
        <a:spcBef>
          <a:spcPts val="551"/>
        </a:spcBef>
        <a:buFont typeface="Arial" pitchFamily="34" charset="0"/>
        <a:buChar char="•"/>
        <a:defRPr sz="2646" kern="1200">
          <a:solidFill>
            <a:schemeClr val="tx1"/>
          </a:solidFill>
          <a:latin typeface="+mn-lt"/>
          <a:ea typeface="+mn-ea"/>
          <a:cs typeface="+mn-cs"/>
        </a:defRPr>
      </a:lvl2pPr>
      <a:lvl3pPr marL="1260158" indent="-252032" algn="l" defTabSz="1008126" rtl="0" eaLnBrk="1" latinLnBrk="0" hangingPunct="1">
        <a:lnSpc>
          <a:spcPct val="90000"/>
        </a:lnSpc>
        <a:spcBef>
          <a:spcPts val="551"/>
        </a:spcBef>
        <a:buFont typeface="Arial" pitchFamily="34" charset="0"/>
        <a:buChar char="•"/>
        <a:defRPr sz="2205" kern="1200">
          <a:solidFill>
            <a:schemeClr val="tx1"/>
          </a:solidFill>
          <a:latin typeface="+mn-lt"/>
          <a:ea typeface="+mn-ea"/>
          <a:cs typeface="+mn-cs"/>
        </a:defRPr>
      </a:lvl3pPr>
      <a:lvl4pPr marL="1764221" indent="-252032" algn="l" defTabSz="1008126" rtl="0" eaLnBrk="1" latinLnBrk="0" hangingPunct="1">
        <a:lnSpc>
          <a:spcPct val="90000"/>
        </a:lnSpc>
        <a:spcBef>
          <a:spcPts val="551"/>
        </a:spcBef>
        <a:buFont typeface="Arial" pitchFamily="34" charset="0"/>
        <a:buChar char="•"/>
        <a:defRPr sz="1985" kern="1200">
          <a:solidFill>
            <a:schemeClr val="tx1"/>
          </a:solidFill>
          <a:latin typeface="+mn-lt"/>
          <a:ea typeface="+mn-ea"/>
          <a:cs typeface="+mn-cs"/>
        </a:defRPr>
      </a:lvl4pPr>
      <a:lvl5pPr marL="2268284" indent="-252032" algn="l" defTabSz="1008126" rtl="0" eaLnBrk="1" latinLnBrk="0" hangingPunct="1">
        <a:lnSpc>
          <a:spcPct val="90000"/>
        </a:lnSpc>
        <a:spcBef>
          <a:spcPts val="551"/>
        </a:spcBef>
        <a:buFont typeface="Arial" pitchFamily="34" charset="0"/>
        <a:buChar char="•"/>
        <a:defRPr sz="1985" kern="1200">
          <a:solidFill>
            <a:schemeClr val="tx1"/>
          </a:solidFill>
          <a:latin typeface="+mn-lt"/>
          <a:ea typeface="+mn-ea"/>
          <a:cs typeface="+mn-cs"/>
        </a:defRPr>
      </a:lvl5pPr>
      <a:lvl6pPr marL="2772347" indent="-252032" algn="l" defTabSz="1008126" rtl="0" eaLnBrk="1" latinLnBrk="0" hangingPunct="1">
        <a:lnSpc>
          <a:spcPct val="90000"/>
        </a:lnSpc>
        <a:spcBef>
          <a:spcPts val="551"/>
        </a:spcBef>
        <a:buFont typeface="Arial" pitchFamily="34" charset="0"/>
        <a:buChar char="•"/>
        <a:defRPr sz="1985" kern="1200">
          <a:solidFill>
            <a:schemeClr val="tx1"/>
          </a:solidFill>
          <a:latin typeface="+mn-lt"/>
          <a:ea typeface="+mn-ea"/>
          <a:cs typeface="+mn-cs"/>
        </a:defRPr>
      </a:lvl6pPr>
      <a:lvl7pPr marL="3276410" indent="-252032" algn="l" defTabSz="1008126" rtl="0" eaLnBrk="1" latinLnBrk="0" hangingPunct="1">
        <a:lnSpc>
          <a:spcPct val="90000"/>
        </a:lnSpc>
        <a:spcBef>
          <a:spcPts val="551"/>
        </a:spcBef>
        <a:buFont typeface="Arial" pitchFamily="34" charset="0"/>
        <a:buChar char="•"/>
        <a:defRPr sz="1985" kern="1200">
          <a:solidFill>
            <a:schemeClr val="tx1"/>
          </a:solidFill>
          <a:latin typeface="+mn-lt"/>
          <a:ea typeface="+mn-ea"/>
          <a:cs typeface="+mn-cs"/>
        </a:defRPr>
      </a:lvl7pPr>
      <a:lvl8pPr marL="3780473" indent="-252032" algn="l" defTabSz="1008126" rtl="0" eaLnBrk="1" latinLnBrk="0" hangingPunct="1">
        <a:lnSpc>
          <a:spcPct val="90000"/>
        </a:lnSpc>
        <a:spcBef>
          <a:spcPts val="551"/>
        </a:spcBef>
        <a:buFont typeface="Arial" pitchFamily="34" charset="0"/>
        <a:buChar char="•"/>
        <a:defRPr sz="1985" kern="1200">
          <a:solidFill>
            <a:schemeClr val="tx1"/>
          </a:solidFill>
          <a:latin typeface="+mn-lt"/>
          <a:ea typeface="+mn-ea"/>
          <a:cs typeface="+mn-cs"/>
        </a:defRPr>
      </a:lvl8pPr>
      <a:lvl9pPr marL="4284536" indent="-252032" algn="l" defTabSz="1008126" rtl="0" eaLnBrk="1" latinLnBrk="0" hangingPunct="1">
        <a:lnSpc>
          <a:spcPct val="90000"/>
        </a:lnSpc>
        <a:spcBef>
          <a:spcPts val="551"/>
        </a:spcBef>
        <a:buFont typeface="Arial" pitchFamily="34" charset="0"/>
        <a:buChar char="•"/>
        <a:defRPr sz="1985" kern="1200">
          <a:solidFill>
            <a:schemeClr val="tx1"/>
          </a:solidFill>
          <a:latin typeface="+mn-lt"/>
          <a:ea typeface="+mn-ea"/>
          <a:cs typeface="+mn-cs"/>
        </a:defRPr>
      </a:lvl9pPr>
    </p:bodyStyle>
    <p:otherStyle>
      <a:defPPr>
        <a:defRPr lang="en-US"/>
      </a:defPPr>
      <a:lvl1pPr marL="0" algn="l" defTabSz="1008126" rtl="0" eaLnBrk="1" latinLnBrk="0" hangingPunct="1">
        <a:defRPr sz="1985" kern="1200">
          <a:solidFill>
            <a:schemeClr val="tx1"/>
          </a:solidFill>
          <a:latin typeface="+mn-lt"/>
          <a:ea typeface="+mn-ea"/>
          <a:cs typeface="+mn-cs"/>
        </a:defRPr>
      </a:lvl1pPr>
      <a:lvl2pPr marL="504063" algn="l" defTabSz="1008126" rtl="0" eaLnBrk="1" latinLnBrk="0" hangingPunct="1">
        <a:defRPr sz="1985" kern="1200">
          <a:solidFill>
            <a:schemeClr val="tx1"/>
          </a:solidFill>
          <a:latin typeface="+mn-lt"/>
          <a:ea typeface="+mn-ea"/>
          <a:cs typeface="+mn-cs"/>
        </a:defRPr>
      </a:lvl2pPr>
      <a:lvl3pPr marL="1008126" algn="l" defTabSz="1008126" rtl="0" eaLnBrk="1" latinLnBrk="0" hangingPunct="1">
        <a:defRPr sz="1985" kern="1200">
          <a:solidFill>
            <a:schemeClr val="tx1"/>
          </a:solidFill>
          <a:latin typeface="+mn-lt"/>
          <a:ea typeface="+mn-ea"/>
          <a:cs typeface="+mn-cs"/>
        </a:defRPr>
      </a:lvl3pPr>
      <a:lvl4pPr marL="1512189" algn="l" defTabSz="1008126" rtl="0" eaLnBrk="1" latinLnBrk="0" hangingPunct="1">
        <a:defRPr sz="1985" kern="1200">
          <a:solidFill>
            <a:schemeClr val="tx1"/>
          </a:solidFill>
          <a:latin typeface="+mn-lt"/>
          <a:ea typeface="+mn-ea"/>
          <a:cs typeface="+mn-cs"/>
        </a:defRPr>
      </a:lvl4pPr>
      <a:lvl5pPr marL="2016252" algn="l" defTabSz="1008126" rtl="0" eaLnBrk="1" latinLnBrk="0" hangingPunct="1">
        <a:defRPr sz="1985" kern="1200">
          <a:solidFill>
            <a:schemeClr val="tx1"/>
          </a:solidFill>
          <a:latin typeface="+mn-lt"/>
          <a:ea typeface="+mn-ea"/>
          <a:cs typeface="+mn-cs"/>
        </a:defRPr>
      </a:lvl5pPr>
      <a:lvl6pPr marL="2520315" algn="l" defTabSz="1008126" rtl="0" eaLnBrk="1" latinLnBrk="0" hangingPunct="1">
        <a:defRPr sz="1985" kern="1200">
          <a:solidFill>
            <a:schemeClr val="tx1"/>
          </a:solidFill>
          <a:latin typeface="+mn-lt"/>
          <a:ea typeface="+mn-ea"/>
          <a:cs typeface="+mn-cs"/>
        </a:defRPr>
      </a:lvl6pPr>
      <a:lvl7pPr marL="3024378" algn="l" defTabSz="1008126" rtl="0" eaLnBrk="1" latinLnBrk="0" hangingPunct="1">
        <a:defRPr sz="1985" kern="1200">
          <a:solidFill>
            <a:schemeClr val="tx1"/>
          </a:solidFill>
          <a:latin typeface="+mn-lt"/>
          <a:ea typeface="+mn-ea"/>
          <a:cs typeface="+mn-cs"/>
        </a:defRPr>
      </a:lvl7pPr>
      <a:lvl8pPr marL="3528441" algn="l" defTabSz="1008126" rtl="0" eaLnBrk="1" latinLnBrk="0" hangingPunct="1">
        <a:defRPr sz="1985" kern="1200">
          <a:solidFill>
            <a:schemeClr val="tx1"/>
          </a:solidFill>
          <a:latin typeface="+mn-lt"/>
          <a:ea typeface="+mn-ea"/>
          <a:cs typeface="+mn-cs"/>
        </a:defRPr>
      </a:lvl8pPr>
      <a:lvl9pPr marL="4032504" algn="l" defTabSz="1008126" rtl="0" eaLnBrk="1" latinLnBrk="0" hangingPunct="1">
        <a:defRPr sz="1985"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xml" Type="http://schemas.openxmlformats.org/officeDocument/2006/relationships/notesSlide"/><Relationship Id="rId3" Target="../media/image1.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0.xml" Type="http://schemas.openxmlformats.org/officeDocument/2006/relationships/notesSlide"/><Relationship Id="rId3" Target="../media/image2.png" Type="http://schemas.openxmlformats.org/officeDocument/2006/relationships/image"/><Relationship Id="rId4" Target="../media/image6.png" Type="http://schemas.openxmlformats.org/officeDocument/2006/relationships/image"/><Relationship Id="rId5" Target="../media/image7.pn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1.xml" Type="http://schemas.openxmlformats.org/officeDocument/2006/relationships/notesSlide"/><Relationship Id="rId3" Target="../media/image2.pn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2.xml" Type="http://schemas.openxmlformats.org/officeDocument/2006/relationships/notesSlide"/><Relationship Id="rId3" Target="../media/image2.png" Type="http://schemas.openxmlformats.org/officeDocument/2006/relationships/image"/><Relationship Id="rId4" Target="../media/image8.pn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3.xml" Type="http://schemas.openxmlformats.org/officeDocument/2006/relationships/notesSlide"/><Relationship Id="rId3" Target="../media/image2.pn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4.xml" Type="http://schemas.openxmlformats.org/officeDocument/2006/relationships/notesSlide"/><Relationship Id="rId3" Target="../media/image2.pn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5.xml" Type="http://schemas.openxmlformats.org/officeDocument/2006/relationships/notesSlide"/><Relationship Id="rId3" Target="../media/image2.pn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6.xml" Type="http://schemas.openxmlformats.org/officeDocument/2006/relationships/notesSlide"/><Relationship Id="rId3" Target="../media/image2.pn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7.xml" Type="http://schemas.openxmlformats.org/officeDocument/2006/relationships/notesSlide"/><Relationship Id="rId3" Target="../media/image2.png" Type="http://schemas.openxmlformats.org/officeDocument/2006/relationships/image"/></Relationships>
</file>

<file path=ppt/slides/_rels/slide18.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8.xml" Type="http://schemas.openxmlformats.org/officeDocument/2006/relationships/notesSlide"/><Relationship Id="rId3" Target="../media/image2.png" Type="http://schemas.openxmlformats.org/officeDocument/2006/relationships/image"/></Relationships>
</file>

<file path=ppt/slides/_rels/slide19.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9.xml" Type="http://schemas.openxmlformats.org/officeDocument/2006/relationships/notesSlide"/><Relationship Id="rId3" Target="../media/image2.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2.xml" Type="http://schemas.openxmlformats.org/officeDocument/2006/relationships/notesSlide"/><Relationship Id="rId3" Target="../media/image2.png" Type="http://schemas.openxmlformats.org/officeDocument/2006/relationships/image"/></Relationships>
</file>

<file path=ppt/slides/_rels/slide20.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20.xml" Type="http://schemas.openxmlformats.org/officeDocument/2006/relationships/notesSlide"/><Relationship Id="rId3" Target="../media/image2.png" Type="http://schemas.openxmlformats.org/officeDocument/2006/relationships/image"/></Relationships>
</file>

<file path=ppt/slides/_rels/slide21.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21.xml" Type="http://schemas.openxmlformats.org/officeDocument/2006/relationships/notesSlide"/><Relationship Id="rId3" Target="../media/image2.png" Type="http://schemas.openxmlformats.org/officeDocument/2006/relationships/image"/></Relationships>
</file>

<file path=ppt/slides/_rels/slide22.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22.xml" Type="http://schemas.openxmlformats.org/officeDocument/2006/relationships/notesSlide"/><Relationship Id="rId3" Target="../media/image2.png" Type="http://schemas.openxmlformats.org/officeDocument/2006/relationships/image"/></Relationships>
</file>

<file path=ppt/slides/_rels/slide23.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23.xml" Type="http://schemas.openxmlformats.org/officeDocument/2006/relationships/notesSlide"/><Relationship Id="rId3" Target="../media/image2.png" Type="http://schemas.openxmlformats.org/officeDocument/2006/relationships/image"/></Relationships>
</file>

<file path=ppt/slides/_rels/slide24.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24.xml" Type="http://schemas.openxmlformats.org/officeDocument/2006/relationships/notesSlide"/><Relationship Id="rId3" Target="../media/image2.png" Type="http://schemas.openxmlformats.org/officeDocument/2006/relationships/image"/></Relationships>
</file>

<file path=ppt/slides/_rels/slide25.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25.xml" Type="http://schemas.openxmlformats.org/officeDocument/2006/relationships/notesSlide"/><Relationship Id="rId3" Target="../media/image2.png" Type="http://schemas.openxmlformats.org/officeDocument/2006/relationships/image"/></Relationships>
</file>

<file path=ppt/slides/_rels/slide26.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26.xml" Type="http://schemas.openxmlformats.org/officeDocument/2006/relationships/notesSlide"/><Relationship Id="rId3" Target="../media/image2.png" Type="http://schemas.openxmlformats.org/officeDocument/2006/relationships/image"/></Relationships>
</file>

<file path=ppt/slides/_rels/slide27.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27.xml" Type="http://schemas.openxmlformats.org/officeDocument/2006/relationships/notesSlide"/><Relationship Id="rId3" Target="../media/image2.png" Type="http://schemas.openxmlformats.org/officeDocument/2006/relationships/image"/></Relationships>
</file>

<file path=ppt/slides/_rels/slide28.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28.xml" Type="http://schemas.openxmlformats.org/officeDocument/2006/relationships/notesSlide"/><Relationship Id="rId3" Target="../media/image2.png" Type="http://schemas.openxmlformats.org/officeDocument/2006/relationships/image"/><Relationship Id="rId4" Target="../media/image9.png" Type="http://schemas.openxmlformats.org/officeDocument/2006/relationships/image"/></Relationships>
</file>

<file path=ppt/slides/_rels/slide29.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29.xml" Type="http://schemas.openxmlformats.org/officeDocument/2006/relationships/notesSlide"/><Relationship Id="rId3" Target="../media/image2.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3.xml" Type="http://schemas.openxmlformats.org/officeDocument/2006/relationships/notesSlide"/><Relationship Id="rId3" Target="../media/image2.png" Type="http://schemas.openxmlformats.org/officeDocument/2006/relationships/image"/></Relationships>
</file>

<file path=ppt/slides/_rels/slide30.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30.xml" Type="http://schemas.openxmlformats.org/officeDocument/2006/relationships/notesSlide"/><Relationship Id="rId3" Target="../media/image2.png" Type="http://schemas.openxmlformats.org/officeDocument/2006/relationships/image"/></Relationships>
</file>

<file path=ppt/slides/_rels/slide31.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31.xml" Type="http://schemas.openxmlformats.org/officeDocument/2006/relationships/notesSlide"/><Relationship Id="rId3" Target="../media/image2.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4.xml" Type="http://schemas.openxmlformats.org/officeDocument/2006/relationships/notesSlide"/><Relationship Id="rId3" Target="../media/image2.pn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5.xml" Type="http://schemas.openxmlformats.org/officeDocument/2006/relationships/notesSlide"/><Relationship Id="rId3" Target="../media/image2.pn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6.xml" Type="http://schemas.openxmlformats.org/officeDocument/2006/relationships/notesSlide"/><Relationship Id="rId3" Target="../media/image3.png" Type="http://schemas.openxmlformats.org/officeDocument/2006/relationships/image"/><Relationship Id="rId4" Target="../media/image2.png" Type="http://schemas.openxmlformats.org/officeDocument/2006/relationships/image"/><Relationship Id="rId5" Target="../media/image4.pn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7.xml" Type="http://schemas.openxmlformats.org/officeDocument/2006/relationships/notesSlide"/><Relationship Id="rId3" Target="../media/image2.png" Type="http://schemas.openxmlformats.org/officeDocument/2006/relationships/image"/><Relationship Id="rId4" Target="../media/image5.jpe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8.xml" Type="http://schemas.openxmlformats.org/officeDocument/2006/relationships/notesSlide"/><Relationship Id="rId3" Target="../media/image2.pn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9.xml" Type="http://schemas.openxmlformats.org/officeDocument/2006/relationships/notesSlide"/><Relationship Id="rId3" Target="../media/image2.png" Type="http://schemas.openxmlformats.org/officeDocument/2006/relationships/image"/></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chemeClr val="bg1"/>
        </a:solidFill>
        <a:effectLst/>
      </p:bgPr>
    </p:bg>
    <p:spTree>
      <p:nvGrpSpPr>
        <p:cNvPr id="1" name=""/>
        <p:cNvGrpSpPr/>
        <p:nvPr/>
      </p:nvGrpSpPr>
      <p:grpSpPr>
        <a:xfrm>
          <a:off x="0" y="0"/>
          <a:ext cx="0" cy="0"/>
        </a:xfrm>
      </p:grpSpPr>
      <p:sp>
        <p:nvSpPr>
          <p:cNvPr id="14" name="矩形 13"/>
          <p:cNvSpPr/>
          <p:nvPr/>
        </p:nvSpPr>
        <p:spPr>
          <a:xfrm>
            <a:off x="0" y="4637887"/>
            <a:ext cx="13442950" cy="292337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11" name="组合 10"/>
          <p:cNvGrpSpPr/>
          <p:nvPr/>
        </p:nvGrpSpPr>
        <p:grpSpPr>
          <a:xfrm>
            <a:off x="5247805" y="565924"/>
            <a:ext cx="3045309" cy="3068093"/>
            <a:chOff x="304800" y="673100"/>
            <a:chExt cx="4000500" cy="4000500"/>
          </a:xfrm>
          <a:effectLst>
            <a:outerShdw algn="tr" blurRad="444500" dir="8100000" dist="254000" rotWithShape="0">
              <a:prstClr val="black">
                <a:alpha val="24000"/>
              </a:prstClr>
            </a:outerShdw>
          </a:effectLst>
        </p:grpSpPr>
        <p:sp>
          <p:nvSpPr>
            <p:cNvPr id="12" name="同心圆 11"/>
            <p:cNvSpPr/>
            <p:nvPr/>
          </p:nvSpPr>
          <p:spPr>
            <a:xfrm>
              <a:off x="304800" y="673100"/>
              <a:ext cx="4000500" cy="4000500"/>
            </a:xfrm>
            <a:prstGeom prst="donut">
              <a:avLst>
                <a:gd fmla="val 4879" name="adj"/>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a charset="-122" pitchFamily="34" typeface="微软雅黑"/>
              </a:endParaRPr>
            </a:p>
          </p:txBody>
        </p:sp>
        <p:sp>
          <p:nvSpPr>
            <p:cNvPr id="13" name="椭圆 12"/>
            <p:cNvSpPr/>
            <p:nvPr/>
          </p:nvSpPr>
          <p:spPr>
            <a:xfrm>
              <a:off x="392100" y="760400"/>
              <a:ext cx="3825879" cy="3825879"/>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itchFamily="34" typeface="微软雅黑"/>
              </a:endParaRPr>
            </a:p>
          </p:txBody>
        </p:sp>
      </p:grpSp>
      <p:pic>
        <p:nvPicPr>
          <p:cNvPr descr="C:\Users\Administrator\Desktop\中国建行.png" id="1026" name="Picture 2"/>
          <p:cNvPicPr>
            <a:picLocks noChangeArrowheads="1" noChangeAspect="1"/>
          </p:cNvPicPr>
          <p:nvPr/>
        </p:nvPicPr>
        <p:blipFill>
          <a:blip r:embed="rId3"/>
          <a:stretch>
            <a:fillRect/>
          </a:stretch>
        </p:blipFill>
        <p:spPr bwMode="auto">
          <a:xfrm>
            <a:off x="5712903" y="1637491"/>
            <a:ext cx="2223021" cy="1000132"/>
          </a:xfrm>
          <a:prstGeom prst="rect">
            <a:avLst/>
          </a:prstGeom>
          <a:noFill/>
        </p:spPr>
      </p:pic>
      <p:sp>
        <p:nvSpPr>
          <p:cNvPr id="27" name="TextBox 26"/>
          <p:cNvSpPr txBox="1"/>
          <p:nvPr/>
        </p:nvSpPr>
        <p:spPr>
          <a:xfrm>
            <a:off x="4719231" y="5970925"/>
            <a:ext cx="4318318" cy="365760"/>
          </a:xfrm>
          <a:prstGeom prst="rect">
            <a:avLst/>
          </a:prstGeom>
          <a:noFill/>
        </p:spPr>
        <p:txBody>
          <a:bodyPr rtlCol="0" wrap="none">
            <a:spAutoFit/>
          </a:bodyPr>
          <a:lstStyle/>
          <a:p>
            <a:r>
              <a:rPr altLang="en-US" lang="zh-CN" sz="1800">
                <a:solidFill>
                  <a:schemeClr val="bg1"/>
                </a:solidFill>
                <a:latin charset="-122" pitchFamily="34" typeface="微软雅黑"/>
                <a:ea charset="-122" pitchFamily="34" typeface="微软雅黑"/>
              </a:rPr>
              <a:t>小组计划   团队目标  销售额度  销售总额</a:t>
            </a:r>
          </a:p>
        </p:txBody>
      </p:sp>
      <p:sp>
        <p:nvSpPr>
          <p:cNvPr id="28" name="TextBox 27"/>
          <p:cNvSpPr txBox="1"/>
          <p:nvPr/>
        </p:nvSpPr>
        <p:spPr>
          <a:xfrm>
            <a:off x="4036474" y="6349012"/>
            <a:ext cx="5778793" cy="640080"/>
          </a:xfrm>
          <a:prstGeom prst="rect">
            <a:avLst/>
          </a:prstGeom>
          <a:noFill/>
        </p:spPr>
        <p:txBody>
          <a:bodyPr rtlCol="0" wrap="none">
            <a:spAutoFit/>
          </a:bodyPr>
          <a:lstStyle/>
          <a:p>
            <a:pPr algn="ctr"/>
            <a:r>
              <a:rPr altLang="zh-CN" lang="en-US" sz="1800">
                <a:solidFill>
                  <a:schemeClr val="bg1"/>
                </a:solidFill>
              </a:rPr>
              <a:t>2016 year-end summary work summarizes the boutique PPT</a:t>
            </a:r>
          </a:p>
          <a:p>
            <a:pPr algn="ctr"/>
            <a:r>
              <a:rPr altLang="zh-CN" lang="en-US" sz="1800">
                <a:solidFill>
                  <a:schemeClr val="bg1"/>
                </a:solidFill>
              </a:rPr>
              <a:t>About the summary text input or copy here</a:t>
            </a:r>
          </a:p>
        </p:txBody>
      </p:sp>
      <p:sp>
        <p:nvSpPr>
          <p:cNvPr id="29" name="圆角矩形 28"/>
          <p:cNvSpPr/>
          <p:nvPr/>
        </p:nvSpPr>
        <p:spPr>
          <a:xfrm>
            <a:off x="3363892" y="5127123"/>
            <a:ext cx="7055511" cy="653772"/>
          </a:xfrm>
          <a:prstGeom prst="roundRect">
            <a:avLst>
              <a:gd fmla="val 42270" name="adj"/>
            </a:avLst>
          </a:prstGeom>
          <a:solidFill>
            <a:schemeClr val="bg1">
              <a:lumMod val="85000"/>
            </a:schemeClr>
          </a:solidFill>
          <a:ln>
            <a:noFill/>
          </a:ln>
          <a:effectLst>
            <a:innerShdw blurRad="63500" dir="16200000" dist="127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0" name="TextBox 29"/>
          <p:cNvSpPr txBox="1"/>
          <p:nvPr/>
        </p:nvSpPr>
        <p:spPr>
          <a:xfrm>
            <a:off x="3753229" y="5112269"/>
            <a:ext cx="6583680" cy="640080"/>
          </a:xfrm>
          <a:prstGeom prst="rect">
            <a:avLst/>
          </a:prstGeom>
          <a:noFill/>
        </p:spPr>
        <p:txBody>
          <a:bodyPr rtlCol="0" wrap="none">
            <a:spAutoFit/>
          </a:bodyPr>
          <a:lstStyle/>
          <a:p>
            <a:pPr algn="ctr"/>
            <a:r>
              <a:rPr altLang="en-US" lang="zh-CN" sz="3600">
                <a:solidFill>
                  <a:schemeClr val="tx1">
                    <a:lumMod val="65000"/>
                    <a:lumOff val="35000"/>
                  </a:schemeClr>
                </a:solidFill>
                <a:latin charset="-122" pitchFamily="2" typeface="方正粗圆简体"/>
                <a:ea charset="-122" pitchFamily="2" typeface="方正粗圆简体"/>
              </a:rPr>
              <a:t>中国建设银行分行年度总结报告</a:t>
            </a:r>
          </a:p>
        </p:txBody>
      </p:sp>
      <p:grpSp>
        <p:nvGrpSpPr>
          <p:cNvPr id="31" name="组合 30"/>
          <p:cNvGrpSpPr/>
          <p:nvPr/>
        </p:nvGrpSpPr>
        <p:grpSpPr>
          <a:xfrm>
            <a:off x="3221013" y="5098617"/>
            <a:ext cx="928694" cy="741093"/>
            <a:chOff x="899592" y="2377261"/>
            <a:chExt cx="720079" cy="574619"/>
          </a:xfrm>
          <a:effectLst>
            <a:outerShdw algn="tl" blurRad="50800" dir="2700000" dist="38100" rotWithShape="0">
              <a:prstClr val="black">
                <a:alpha val="40000"/>
              </a:prstClr>
            </a:outerShdw>
          </a:effectLst>
        </p:grpSpPr>
        <p:sp>
          <p:nvSpPr>
            <p:cNvPr id="32" name="圆角矩形 31"/>
            <p:cNvSpPr/>
            <p:nvPr/>
          </p:nvSpPr>
          <p:spPr>
            <a:xfrm>
              <a:off x="899592" y="2377261"/>
              <a:ext cx="720079" cy="574619"/>
            </a:xfrm>
            <a:prstGeom prst="roundRect">
              <a:avLst>
                <a:gd fmla="val 42270" name="adj"/>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C00000"/>
                </a:solidFill>
                <a:ea charset="-122" pitchFamily="34" typeface="微软雅黑"/>
              </a:endParaRPr>
            </a:p>
          </p:txBody>
        </p:sp>
        <p:sp>
          <p:nvSpPr>
            <p:cNvPr id="33" name="圆角矩形 32"/>
            <p:cNvSpPr/>
            <p:nvPr/>
          </p:nvSpPr>
          <p:spPr>
            <a:xfrm>
              <a:off x="920241" y="2397814"/>
              <a:ext cx="681258" cy="533516"/>
            </a:xfrm>
            <a:prstGeom prst="roundRect">
              <a:avLst>
                <a:gd fmla="val 42270" name="adj"/>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C00000"/>
                </a:solidFill>
                <a:ea charset="-122" pitchFamily="34" typeface="微软雅黑"/>
              </a:endParaRPr>
            </a:p>
          </p:txBody>
        </p:sp>
      </p:grpSp>
      <p:grpSp>
        <p:nvGrpSpPr>
          <p:cNvPr id="15" name="组合 14"/>
          <p:cNvGrpSpPr/>
          <p:nvPr/>
        </p:nvGrpSpPr>
        <p:grpSpPr>
          <a:xfrm>
            <a:off x="6902128" y="4066383"/>
            <a:ext cx="305647" cy="305644"/>
            <a:chOff x="5196486" y="5946187"/>
            <a:chExt cx="305647" cy="305644"/>
          </a:xfrm>
        </p:grpSpPr>
        <p:grpSp>
          <p:nvGrpSpPr>
            <p:cNvPr id="16" name="组合 64"/>
            <p:cNvGrpSpPr/>
            <p:nvPr/>
          </p:nvGrpSpPr>
          <p:grpSpPr>
            <a:xfrm>
              <a:off x="5196486" y="5946187"/>
              <a:ext cx="305647" cy="305644"/>
              <a:chOff x="1517330" y="1125257"/>
              <a:chExt cx="2204282" cy="2204282"/>
            </a:xfrm>
          </p:grpSpPr>
          <p:sp>
            <p:nvSpPr>
              <p:cNvPr id="18" name="椭圆 17"/>
              <p:cNvSpPr/>
              <p:nvPr/>
            </p:nvSpPr>
            <p:spPr>
              <a:xfrm>
                <a:off x="1517330" y="1125257"/>
                <a:ext cx="2204282" cy="2204282"/>
              </a:xfrm>
              <a:prstGeom prst="ellipse">
                <a:avLst/>
              </a:prstGeom>
              <a:gradFill>
                <a:gsLst>
                  <a:gs pos="0">
                    <a:srgbClr val="EBEBEB"/>
                  </a:gs>
                  <a:gs pos="100000">
                    <a:srgbClr val="FEFEFE"/>
                  </a:gs>
                </a:gsLst>
                <a:lin ang="7530000" scaled="0"/>
              </a:gradFill>
              <a:ln w="12700">
                <a:solidFill>
                  <a:schemeClr val="bg1"/>
                </a:solidFill>
              </a:ln>
              <a:effectLst>
                <a:outerShdw algn="tr" blurRad="165100" dir="7800000" dist="139700" rotWithShape="0" sx="74000" sy="7400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9" name="椭圆 18"/>
              <p:cNvSpPr/>
              <p:nvPr/>
            </p:nvSpPr>
            <p:spPr>
              <a:xfrm>
                <a:off x="1719372" y="1327298"/>
                <a:ext cx="1800200" cy="1800200"/>
              </a:xfrm>
              <a:prstGeom prst="ellipse">
                <a:avLst/>
              </a:prstGeom>
              <a:solidFill>
                <a:srgbClr val="217B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grpSp>
        <p:sp>
          <p:nvSpPr>
            <p:cNvPr id="17" name="Freeform 44"/>
            <p:cNvSpPr>
              <a:spLocks noEditPoints="1"/>
            </p:cNvSpPr>
            <p:nvPr/>
          </p:nvSpPr>
          <p:spPr bwMode="auto">
            <a:xfrm>
              <a:off x="5276888" y="6030324"/>
              <a:ext cx="170620" cy="137369"/>
            </a:xfrm>
            <a:custGeom>
              <a:gdLst>
                <a:gd fmla="*/ 41 w 62" name="T0"/>
                <a:gd fmla="*/ 31 h 54" name="T1"/>
                <a:gd fmla="*/ 34 w 62" name="T2"/>
                <a:gd fmla="*/ 23 h 54" name="T3"/>
                <a:gd fmla="*/ 33 w 62" name="T4"/>
                <a:gd fmla="*/ 17 h 54" name="T5"/>
                <a:gd fmla="*/ 30 w 62" name="T6"/>
                <a:gd fmla="*/ 20 h 54" name="T7"/>
                <a:gd fmla="*/ 23 w 62" name="T8"/>
                <a:gd fmla="*/ 13 h 54" name="T9"/>
                <a:gd fmla="*/ 18 w 62" name="T10"/>
                <a:gd fmla="*/ 17 h 54" name="T11"/>
                <a:gd fmla="*/ 7 w 62" name="T12"/>
                <a:gd fmla="*/ 17 h 54" name="T13"/>
                <a:gd fmla="*/ 7 w 62" name="T14"/>
                <a:gd fmla="*/ 23 h 54" name="T15"/>
                <a:gd fmla="*/ 0 w 62" name="T16"/>
                <a:gd fmla="*/ 31 h 54" name="T17"/>
                <a:gd fmla="*/ 4 w 62" name="T18"/>
                <a:gd fmla="*/ 36 h 54" name="T19"/>
                <a:gd fmla="*/ 4 w 62" name="T20"/>
                <a:gd fmla="*/ 46 h 54" name="T21"/>
                <a:gd fmla="*/ 10 w 62" name="T22"/>
                <a:gd fmla="*/ 47 h 54" name="T23"/>
                <a:gd fmla="*/ 18 w 62" name="T24"/>
                <a:gd fmla="*/ 54 h 54" name="T25"/>
                <a:gd fmla="*/ 23 w 62" name="T26"/>
                <a:gd fmla="*/ 50 h 54" name="T27"/>
                <a:gd fmla="*/ 32 w 62" name="T28"/>
                <a:gd fmla="*/ 48 h 54" name="T29"/>
                <a:gd fmla="*/ 37 w 62" name="T30"/>
                <a:gd fmla="*/ 46 h 54" name="T31"/>
                <a:gd fmla="*/ 37 w 62" name="T32"/>
                <a:gd fmla="*/ 36 h 54" name="T33"/>
                <a:gd fmla="*/ 32 w 62" name="T34"/>
                <a:gd fmla="*/ 38 h 54" name="T35"/>
                <a:gd fmla="*/ 20 w 62" name="T36"/>
                <a:gd fmla="*/ 46 h 54" name="T37"/>
                <a:gd fmla="*/ 20 w 62" name="T38"/>
                <a:gd fmla="*/ 21 h 54" name="T39"/>
                <a:gd fmla="*/ 33 w 62" name="T40"/>
                <a:gd fmla="*/ 33 h 54" name="T41"/>
                <a:gd fmla="*/ 58 w 62" name="T42"/>
                <a:gd fmla="*/ 35 h 54" name="T43"/>
                <a:gd fmla="*/ 62 w 62" name="T44"/>
                <a:gd fmla="*/ 38 h 54" name="T45"/>
                <a:gd fmla="*/ 60 w 62" name="T46"/>
                <a:gd fmla="*/ 41 h 54" name="T47"/>
                <a:gd fmla="*/ 59 w 62" name="T48"/>
                <a:gd fmla="*/ 46 h 54" name="T49"/>
                <a:gd fmla="*/ 56 w 62" name="T50"/>
                <a:gd fmla="*/ 47 h 54" name="T51"/>
                <a:gd fmla="*/ 52 w 62" name="T52"/>
                <a:gd fmla="*/ 50 h 54" name="T53"/>
                <a:gd fmla="*/ 50 w 62" name="T54"/>
                <a:gd fmla="*/ 48 h 54" name="T55"/>
                <a:gd fmla="*/ 45 w 62" name="T56"/>
                <a:gd fmla="*/ 48 h 54" name="T57"/>
                <a:gd fmla="*/ 44 w 62" name="T58"/>
                <a:gd fmla="*/ 45 h 54" name="T59"/>
                <a:gd fmla="*/ 41 w 62" name="T60"/>
                <a:gd fmla="*/ 41 h 54" name="T61"/>
                <a:gd fmla="*/ 43 w 62" name="T62"/>
                <a:gd fmla="*/ 39 h 54" name="T63"/>
                <a:gd fmla="*/ 43 w 62" name="T64"/>
                <a:gd fmla="*/ 33 h 54" name="T65"/>
                <a:gd fmla="*/ 46 w 62" name="T66"/>
                <a:gd fmla="*/ 33 h 54" name="T67"/>
                <a:gd fmla="*/ 50 w 62" name="T68"/>
                <a:gd fmla="*/ 29 h 54" name="T69"/>
                <a:gd fmla="*/ 52 w 62" name="T70"/>
                <a:gd fmla="*/ 31 h 54" name="T71"/>
                <a:gd fmla="*/ 58 w 62" name="T72"/>
                <a:gd fmla="*/ 31 h 54" name="T73"/>
                <a:gd fmla="*/ 58 w 62" name="T74"/>
                <a:gd fmla="*/ 35 h 54" name="T75"/>
                <a:gd fmla="*/ 57 w 62" name="T76"/>
                <a:gd fmla="*/ 40 h 54" name="T77"/>
                <a:gd fmla="*/ 45 w 62" name="T78"/>
                <a:gd fmla="*/ 40 h 54" name="T79"/>
                <a:gd fmla="*/ 51 w 62" name="T80"/>
                <a:gd fmla="*/ 46 h 54" name="T81"/>
                <a:gd fmla="*/ 62 w 62" name="T82"/>
                <a:gd fmla="*/ 12 h 54" name="T83"/>
                <a:gd fmla="*/ 59 w 62" name="T84"/>
                <a:gd fmla="*/ 15 h 54" name="T85"/>
                <a:gd fmla="*/ 59 w 62" name="T86"/>
                <a:gd fmla="*/ 22 h 54" name="T87"/>
                <a:gd fmla="*/ 55 w 62" name="T88"/>
                <a:gd fmla="*/ 23 h 54" name="T89"/>
                <a:gd fmla="*/ 50 w 62" name="T90"/>
                <a:gd fmla="*/ 28 h 54" name="T91"/>
                <a:gd fmla="*/ 46 w 62" name="T92"/>
                <a:gd fmla="*/ 25 h 54" name="T93"/>
                <a:gd fmla="*/ 39 w 62" name="T94"/>
                <a:gd fmla="*/ 25 h 54" name="T95"/>
                <a:gd fmla="*/ 39 w 62" name="T96"/>
                <a:gd fmla="*/ 20 h 54" name="T97"/>
                <a:gd fmla="*/ 34 w 62" name="T98"/>
                <a:gd fmla="*/ 15 h 54" name="T99"/>
                <a:gd fmla="*/ 37 w 62" name="T100"/>
                <a:gd fmla="*/ 12 h 54" name="T101"/>
                <a:gd fmla="*/ 37 w 62" name="T102"/>
                <a:gd fmla="*/ 5 h 54" name="T103"/>
                <a:gd fmla="*/ 41 w 62" name="T104"/>
                <a:gd fmla="*/ 5 h 54" name="T105"/>
                <a:gd fmla="*/ 46 w 62" name="T106"/>
                <a:gd fmla="*/ 0 h 54" name="T107"/>
                <a:gd fmla="*/ 49 w 62" name="T108"/>
                <a:gd fmla="*/ 3 h 54" name="T109"/>
                <a:gd fmla="*/ 56 w 62" name="T110"/>
                <a:gd fmla="*/ 3 h 54" name="T111"/>
                <a:gd fmla="*/ 57 w 62" name="T112"/>
                <a:gd fmla="*/ 7 h 54" name="T113"/>
                <a:gd fmla="*/ 48 w 62" name="T114"/>
                <a:gd fmla="*/ 22 h 54" name="T115"/>
                <a:gd fmla="*/ 40 w 62" name="T116"/>
                <a:gd fmla="*/ 14 h 54" name="T117"/>
                <a:gd fmla="*/ 56 w 62" name="T118"/>
                <a:gd fmla="*/ 14 h 54" name="T1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b="b" l="0" r="r" t="0"/>
              <a:pathLst>
                <a:path h="54" w="62">
                  <a:moveTo>
                    <a:pt x="41" y="36"/>
                  </a:moveTo>
                  <a:cubicBezTo>
                    <a:pt x="41" y="31"/>
                    <a:pt x="41" y="31"/>
                    <a:pt x="41" y="31"/>
                  </a:cubicBezTo>
                  <a:cubicBezTo>
                    <a:pt x="37" y="31"/>
                    <a:pt x="37" y="31"/>
                    <a:pt x="37" y="31"/>
                  </a:cubicBezTo>
                  <a:cubicBezTo>
                    <a:pt x="37" y="28"/>
                    <a:pt x="36" y="25"/>
                    <a:pt x="34" y="23"/>
                  </a:cubicBezTo>
                  <a:cubicBezTo>
                    <a:pt x="37" y="20"/>
                    <a:pt x="37" y="20"/>
                    <a:pt x="37" y="20"/>
                  </a:cubicBezTo>
                  <a:cubicBezTo>
                    <a:pt x="33" y="17"/>
                    <a:pt x="33" y="17"/>
                    <a:pt x="33" y="17"/>
                  </a:cubicBezTo>
                  <a:cubicBezTo>
                    <a:pt x="32" y="18"/>
                    <a:pt x="32" y="18"/>
                    <a:pt x="32" y="18"/>
                  </a:cubicBezTo>
                  <a:cubicBezTo>
                    <a:pt x="30" y="20"/>
                    <a:pt x="30" y="20"/>
                    <a:pt x="30" y="20"/>
                  </a:cubicBezTo>
                  <a:cubicBezTo>
                    <a:pt x="28" y="18"/>
                    <a:pt x="26" y="17"/>
                    <a:pt x="23" y="17"/>
                  </a:cubicBezTo>
                  <a:cubicBezTo>
                    <a:pt x="23" y="13"/>
                    <a:pt x="23" y="13"/>
                    <a:pt x="23" y="13"/>
                  </a:cubicBezTo>
                  <a:cubicBezTo>
                    <a:pt x="18" y="13"/>
                    <a:pt x="18" y="13"/>
                    <a:pt x="18" y="13"/>
                  </a:cubicBezTo>
                  <a:cubicBezTo>
                    <a:pt x="18" y="17"/>
                    <a:pt x="18" y="17"/>
                    <a:pt x="18" y="17"/>
                  </a:cubicBezTo>
                  <a:cubicBezTo>
                    <a:pt x="15" y="17"/>
                    <a:pt x="12" y="18"/>
                    <a:pt x="10" y="20"/>
                  </a:cubicBezTo>
                  <a:cubicBezTo>
                    <a:pt x="7" y="17"/>
                    <a:pt x="7" y="17"/>
                    <a:pt x="7" y="17"/>
                  </a:cubicBezTo>
                  <a:cubicBezTo>
                    <a:pt x="4" y="20"/>
                    <a:pt x="4" y="20"/>
                    <a:pt x="4" y="20"/>
                  </a:cubicBezTo>
                  <a:cubicBezTo>
                    <a:pt x="7" y="23"/>
                    <a:pt x="7" y="23"/>
                    <a:pt x="7" y="23"/>
                  </a:cubicBezTo>
                  <a:cubicBezTo>
                    <a:pt x="5" y="26"/>
                    <a:pt x="4" y="28"/>
                    <a:pt x="4" y="31"/>
                  </a:cubicBezTo>
                  <a:cubicBezTo>
                    <a:pt x="0" y="31"/>
                    <a:pt x="0" y="31"/>
                    <a:pt x="0" y="31"/>
                  </a:cubicBezTo>
                  <a:cubicBezTo>
                    <a:pt x="0" y="36"/>
                    <a:pt x="0" y="36"/>
                    <a:pt x="0" y="36"/>
                  </a:cubicBezTo>
                  <a:cubicBezTo>
                    <a:pt x="4" y="36"/>
                    <a:pt x="4" y="36"/>
                    <a:pt x="4" y="36"/>
                  </a:cubicBezTo>
                  <a:cubicBezTo>
                    <a:pt x="4" y="39"/>
                    <a:pt x="5" y="41"/>
                    <a:pt x="7" y="44"/>
                  </a:cubicBezTo>
                  <a:cubicBezTo>
                    <a:pt x="4" y="46"/>
                    <a:pt x="4" y="46"/>
                    <a:pt x="4" y="46"/>
                  </a:cubicBezTo>
                  <a:cubicBezTo>
                    <a:pt x="7" y="50"/>
                    <a:pt x="7" y="50"/>
                    <a:pt x="7" y="50"/>
                  </a:cubicBezTo>
                  <a:cubicBezTo>
                    <a:pt x="10" y="47"/>
                    <a:pt x="10" y="47"/>
                    <a:pt x="10" y="47"/>
                  </a:cubicBezTo>
                  <a:cubicBezTo>
                    <a:pt x="12" y="49"/>
                    <a:pt x="15" y="50"/>
                    <a:pt x="18" y="50"/>
                  </a:cubicBezTo>
                  <a:cubicBezTo>
                    <a:pt x="18" y="54"/>
                    <a:pt x="18" y="54"/>
                    <a:pt x="18" y="54"/>
                  </a:cubicBezTo>
                  <a:cubicBezTo>
                    <a:pt x="23" y="54"/>
                    <a:pt x="23" y="54"/>
                    <a:pt x="23" y="54"/>
                  </a:cubicBezTo>
                  <a:cubicBezTo>
                    <a:pt x="23" y="50"/>
                    <a:pt x="23" y="50"/>
                    <a:pt x="23" y="50"/>
                  </a:cubicBezTo>
                  <a:cubicBezTo>
                    <a:pt x="26" y="50"/>
                    <a:pt x="28" y="49"/>
                    <a:pt x="31" y="47"/>
                  </a:cubicBezTo>
                  <a:cubicBezTo>
                    <a:pt x="32" y="48"/>
                    <a:pt x="32" y="48"/>
                    <a:pt x="32" y="48"/>
                  </a:cubicBezTo>
                  <a:cubicBezTo>
                    <a:pt x="33" y="50"/>
                    <a:pt x="33" y="50"/>
                    <a:pt x="33" y="50"/>
                  </a:cubicBezTo>
                  <a:cubicBezTo>
                    <a:pt x="37" y="46"/>
                    <a:pt x="37" y="46"/>
                    <a:pt x="37" y="46"/>
                  </a:cubicBezTo>
                  <a:cubicBezTo>
                    <a:pt x="34" y="43"/>
                    <a:pt x="34" y="43"/>
                    <a:pt x="34" y="43"/>
                  </a:cubicBezTo>
                  <a:cubicBezTo>
                    <a:pt x="36" y="41"/>
                    <a:pt x="37" y="39"/>
                    <a:pt x="37" y="36"/>
                  </a:cubicBezTo>
                  <a:cubicBezTo>
                    <a:pt x="41" y="36"/>
                    <a:pt x="41" y="36"/>
                    <a:pt x="41" y="36"/>
                  </a:cubicBezTo>
                  <a:close/>
                  <a:moveTo>
                    <a:pt x="32" y="38"/>
                  </a:moveTo>
                  <a:cubicBezTo>
                    <a:pt x="32" y="38"/>
                    <a:pt x="32" y="38"/>
                    <a:pt x="32" y="38"/>
                  </a:cubicBezTo>
                  <a:cubicBezTo>
                    <a:pt x="30" y="43"/>
                    <a:pt x="26" y="46"/>
                    <a:pt x="20" y="46"/>
                  </a:cubicBezTo>
                  <a:cubicBezTo>
                    <a:pt x="14" y="46"/>
                    <a:pt x="8" y="40"/>
                    <a:pt x="8" y="33"/>
                  </a:cubicBezTo>
                  <a:cubicBezTo>
                    <a:pt x="8" y="27"/>
                    <a:pt x="14" y="21"/>
                    <a:pt x="20" y="21"/>
                  </a:cubicBezTo>
                  <a:cubicBezTo>
                    <a:pt x="26" y="21"/>
                    <a:pt x="30" y="24"/>
                    <a:pt x="32" y="29"/>
                  </a:cubicBezTo>
                  <a:cubicBezTo>
                    <a:pt x="32" y="30"/>
                    <a:pt x="33" y="32"/>
                    <a:pt x="33" y="33"/>
                  </a:cubicBezTo>
                  <a:cubicBezTo>
                    <a:pt x="33" y="35"/>
                    <a:pt x="32" y="37"/>
                    <a:pt x="32" y="38"/>
                  </a:cubicBezTo>
                  <a:close/>
                  <a:moveTo>
                    <a:pt x="58" y="35"/>
                  </a:moveTo>
                  <a:cubicBezTo>
                    <a:pt x="59" y="36"/>
                    <a:pt x="59" y="37"/>
                    <a:pt x="60" y="38"/>
                  </a:cubicBezTo>
                  <a:cubicBezTo>
                    <a:pt x="62" y="38"/>
                    <a:pt x="62" y="38"/>
                    <a:pt x="62" y="38"/>
                  </a:cubicBezTo>
                  <a:cubicBezTo>
                    <a:pt x="62" y="41"/>
                    <a:pt x="62" y="41"/>
                    <a:pt x="62" y="41"/>
                  </a:cubicBezTo>
                  <a:cubicBezTo>
                    <a:pt x="60" y="41"/>
                    <a:pt x="60" y="41"/>
                    <a:pt x="60" y="41"/>
                  </a:cubicBezTo>
                  <a:cubicBezTo>
                    <a:pt x="59" y="42"/>
                    <a:pt x="59" y="44"/>
                    <a:pt x="58" y="45"/>
                  </a:cubicBezTo>
                  <a:cubicBezTo>
                    <a:pt x="59" y="46"/>
                    <a:pt x="59" y="46"/>
                    <a:pt x="59" y="46"/>
                  </a:cubicBezTo>
                  <a:cubicBezTo>
                    <a:pt x="58" y="48"/>
                    <a:pt x="58" y="48"/>
                    <a:pt x="58" y="48"/>
                  </a:cubicBezTo>
                  <a:cubicBezTo>
                    <a:pt x="56" y="47"/>
                    <a:pt x="56" y="47"/>
                    <a:pt x="56" y="47"/>
                  </a:cubicBezTo>
                  <a:cubicBezTo>
                    <a:pt x="55" y="47"/>
                    <a:pt x="54" y="48"/>
                    <a:pt x="52" y="48"/>
                  </a:cubicBezTo>
                  <a:cubicBezTo>
                    <a:pt x="52" y="50"/>
                    <a:pt x="52" y="50"/>
                    <a:pt x="52" y="50"/>
                  </a:cubicBezTo>
                  <a:cubicBezTo>
                    <a:pt x="50" y="50"/>
                    <a:pt x="50" y="50"/>
                    <a:pt x="50" y="50"/>
                  </a:cubicBezTo>
                  <a:cubicBezTo>
                    <a:pt x="50" y="48"/>
                    <a:pt x="50" y="48"/>
                    <a:pt x="50" y="48"/>
                  </a:cubicBezTo>
                  <a:cubicBezTo>
                    <a:pt x="49" y="48"/>
                    <a:pt x="47" y="47"/>
                    <a:pt x="46" y="47"/>
                  </a:cubicBezTo>
                  <a:cubicBezTo>
                    <a:pt x="45" y="48"/>
                    <a:pt x="45" y="48"/>
                    <a:pt x="45" y="48"/>
                  </a:cubicBezTo>
                  <a:cubicBezTo>
                    <a:pt x="43" y="46"/>
                    <a:pt x="43" y="46"/>
                    <a:pt x="43" y="46"/>
                  </a:cubicBezTo>
                  <a:cubicBezTo>
                    <a:pt x="44" y="45"/>
                    <a:pt x="44" y="45"/>
                    <a:pt x="44" y="45"/>
                  </a:cubicBezTo>
                  <a:cubicBezTo>
                    <a:pt x="43" y="44"/>
                    <a:pt x="43" y="42"/>
                    <a:pt x="43" y="41"/>
                  </a:cubicBezTo>
                  <a:cubicBezTo>
                    <a:pt x="41" y="41"/>
                    <a:pt x="41" y="41"/>
                    <a:pt x="41" y="41"/>
                  </a:cubicBezTo>
                  <a:cubicBezTo>
                    <a:pt x="41" y="39"/>
                    <a:pt x="41" y="39"/>
                    <a:pt x="41" y="39"/>
                  </a:cubicBezTo>
                  <a:cubicBezTo>
                    <a:pt x="43" y="39"/>
                    <a:pt x="43" y="39"/>
                    <a:pt x="43" y="39"/>
                  </a:cubicBezTo>
                  <a:cubicBezTo>
                    <a:pt x="43" y="37"/>
                    <a:pt x="43" y="36"/>
                    <a:pt x="44" y="35"/>
                  </a:cubicBezTo>
                  <a:cubicBezTo>
                    <a:pt x="43" y="33"/>
                    <a:pt x="43" y="33"/>
                    <a:pt x="43" y="33"/>
                  </a:cubicBezTo>
                  <a:cubicBezTo>
                    <a:pt x="45" y="32"/>
                    <a:pt x="45" y="32"/>
                    <a:pt x="45" y="32"/>
                  </a:cubicBezTo>
                  <a:cubicBezTo>
                    <a:pt x="46" y="33"/>
                    <a:pt x="46" y="33"/>
                    <a:pt x="46" y="33"/>
                  </a:cubicBezTo>
                  <a:cubicBezTo>
                    <a:pt x="47" y="32"/>
                    <a:pt x="48" y="32"/>
                    <a:pt x="50" y="31"/>
                  </a:cubicBezTo>
                  <a:cubicBezTo>
                    <a:pt x="50" y="29"/>
                    <a:pt x="50" y="29"/>
                    <a:pt x="50" y="29"/>
                  </a:cubicBezTo>
                  <a:cubicBezTo>
                    <a:pt x="52" y="29"/>
                    <a:pt x="52" y="29"/>
                    <a:pt x="52" y="29"/>
                  </a:cubicBezTo>
                  <a:cubicBezTo>
                    <a:pt x="52" y="31"/>
                    <a:pt x="52" y="31"/>
                    <a:pt x="52" y="31"/>
                  </a:cubicBezTo>
                  <a:cubicBezTo>
                    <a:pt x="54" y="32"/>
                    <a:pt x="55" y="32"/>
                    <a:pt x="56" y="33"/>
                  </a:cubicBezTo>
                  <a:cubicBezTo>
                    <a:pt x="58" y="31"/>
                    <a:pt x="58" y="31"/>
                    <a:pt x="58" y="31"/>
                  </a:cubicBezTo>
                  <a:cubicBezTo>
                    <a:pt x="59" y="33"/>
                    <a:pt x="59" y="33"/>
                    <a:pt x="59" y="33"/>
                  </a:cubicBezTo>
                  <a:cubicBezTo>
                    <a:pt x="58" y="35"/>
                    <a:pt x="58" y="35"/>
                    <a:pt x="58" y="35"/>
                  </a:cubicBezTo>
                  <a:close/>
                  <a:moveTo>
                    <a:pt x="51" y="46"/>
                  </a:moveTo>
                  <a:cubicBezTo>
                    <a:pt x="55" y="46"/>
                    <a:pt x="57" y="43"/>
                    <a:pt x="57" y="40"/>
                  </a:cubicBezTo>
                  <a:cubicBezTo>
                    <a:pt x="57" y="36"/>
                    <a:pt x="55" y="34"/>
                    <a:pt x="51" y="34"/>
                  </a:cubicBezTo>
                  <a:cubicBezTo>
                    <a:pt x="48" y="34"/>
                    <a:pt x="45" y="36"/>
                    <a:pt x="45" y="40"/>
                  </a:cubicBezTo>
                  <a:cubicBezTo>
                    <a:pt x="45" y="43"/>
                    <a:pt x="48" y="46"/>
                    <a:pt x="51" y="46"/>
                  </a:cubicBezTo>
                  <a:cubicBezTo>
                    <a:pt x="51" y="46"/>
                    <a:pt x="51" y="46"/>
                    <a:pt x="51" y="46"/>
                  </a:cubicBezTo>
                  <a:close/>
                  <a:moveTo>
                    <a:pt x="59" y="12"/>
                  </a:moveTo>
                  <a:cubicBezTo>
                    <a:pt x="62" y="12"/>
                    <a:pt x="62" y="12"/>
                    <a:pt x="62" y="12"/>
                  </a:cubicBezTo>
                  <a:cubicBezTo>
                    <a:pt x="62" y="15"/>
                    <a:pt x="62" y="15"/>
                    <a:pt x="62" y="15"/>
                  </a:cubicBezTo>
                  <a:cubicBezTo>
                    <a:pt x="59" y="15"/>
                    <a:pt x="59" y="15"/>
                    <a:pt x="59" y="15"/>
                  </a:cubicBezTo>
                  <a:cubicBezTo>
                    <a:pt x="59" y="17"/>
                    <a:pt x="58" y="19"/>
                    <a:pt x="57" y="20"/>
                  </a:cubicBezTo>
                  <a:cubicBezTo>
                    <a:pt x="59" y="22"/>
                    <a:pt x="59" y="22"/>
                    <a:pt x="59" y="22"/>
                  </a:cubicBezTo>
                  <a:cubicBezTo>
                    <a:pt x="56" y="25"/>
                    <a:pt x="56" y="25"/>
                    <a:pt x="56" y="25"/>
                  </a:cubicBezTo>
                  <a:cubicBezTo>
                    <a:pt x="55" y="23"/>
                    <a:pt x="55" y="23"/>
                    <a:pt x="55" y="23"/>
                  </a:cubicBezTo>
                  <a:cubicBezTo>
                    <a:pt x="53" y="24"/>
                    <a:pt x="51" y="25"/>
                    <a:pt x="50" y="25"/>
                  </a:cubicBezTo>
                  <a:cubicBezTo>
                    <a:pt x="50" y="28"/>
                    <a:pt x="50" y="28"/>
                    <a:pt x="50" y="28"/>
                  </a:cubicBezTo>
                  <a:cubicBezTo>
                    <a:pt x="46" y="28"/>
                    <a:pt x="46" y="28"/>
                    <a:pt x="46" y="28"/>
                  </a:cubicBezTo>
                  <a:cubicBezTo>
                    <a:pt x="46" y="25"/>
                    <a:pt x="46" y="25"/>
                    <a:pt x="46" y="25"/>
                  </a:cubicBezTo>
                  <a:cubicBezTo>
                    <a:pt x="44" y="25"/>
                    <a:pt x="43" y="24"/>
                    <a:pt x="41" y="23"/>
                  </a:cubicBezTo>
                  <a:cubicBezTo>
                    <a:pt x="39" y="25"/>
                    <a:pt x="39" y="25"/>
                    <a:pt x="39" y="25"/>
                  </a:cubicBezTo>
                  <a:cubicBezTo>
                    <a:pt x="37" y="22"/>
                    <a:pt x="37" y="22"/>
                    <a:pt x="37" y="22"/>
                  </a:cubicBezTo>
                  <a:cubicBezTo>
                    <a:pt x="39" y="20"/>
                    <a:pt x="39" y="20"/>
                    <a:pt x="39" y="20"/>
                  </a:cubicBezTo>
                  <a:cubicBezTo>
                    <a:pt x="38" y="19"/>
                    <a:pt x="37" y="17"/>
                    <a:pt x="37" y="15"/>
                  </a:cubicBezTo>
                  <a:cubicBezTo>
                    <a:pt x="34" y="15"/>
                    <a:pt x="34" y="15"/>
                    <a:pt x="34" y="15"/>
                  </a:cubicBezTo>
                  <a:cubicBezTo>
                    <a:pt x="34" y="12"/>
                    <a:pt x="34" y="12"/>
                    <a:pt x="34" y="12"/>
                  </a:cubicBezTo>
                  <a:cubicBezTo>
                    <a:pt x="37" y="12"/>
                    <a:pt x="37" y="12"/>
                    <a:pt x="37" y="12"/>
                  </a:cubicBezTo>
                  <a:cubicBezTo>
                    <a:pt x="37" y="10"/>
                    <a:pt x="38" y="9"/>
                    <a:pt x="39" y="7"/>
                  </a:cubicBezTo>
                  <a:cubicBezTo>
                    <a:pt x="37" y="5"/>
                    <a:pt x="37" y="5"/>
                    <a:pt x="37" y="5"/>
                  </a:cubicBezTo>
                  <a:cubicBezTo>
                    <a:pt x="39" y="3"/>
                    <a:pt x="39" y="3"/>
                    <a:pt x="39" y="3"/>
                  </a:cubicBezTo>
                  <a:cubicBezTo>
                    <a:pt x="41" y="5"/>
                    <a:pt x="41" y="5"/>
                    <a:pt x="41" y="5"/>
                  </a:cubicBezTo>
                  <a:cubicBezTo>
                    <a:pt x="43" y="4"/>
                    <a:pt x="44" y="3"/>
                    <a:pt x="46" y="3"/>
                  </a:cubicBezTo>
                  <a:cubicBezTo>
                    <a:pt x="46" y="0"/>
                    <a:pt x="46" y="0"/>
                    <a:pt x="46" y="0"/>
                  </a:cubicBezTo>
                  <a:cubicBezTo>
                    <a:pt x="49" y="0"/>
                    <a:pt x="49" y="0"/>
                    <a:pt x="49" y="0"/>
                  </a:cubicBezTo>
                  <a:cubicBezTo>
                    <a:pt x="49" y="3"/>
                    <a:pt x="49" y="3"/>
                    <a:pt x="49" y="3"/>
                  </a:cubicBezTo>
                  <a:cubicBezTo>
                    <a:pt x="51" y="3"/>
                    <a:pt x="53" y="4"/>
                    <a:pt x="54" y="5"/>
                  </a:cubicBezTo>
                  <a:cubicBezTo>
                    <a:pt x="56" y="3"/>
                    <a:pt x="56" y="3"/>
                    <a:pt x="56" y="3"/>
                  </a:cubicBezTo>
                  <a:cubicBezTo>
                    <a:pt x="59" y="5"/>
                    <a:pt x="59" y="5"/>
                    <a:pt x="59" y="5"/>
                  </a:cubicBezTo>
                  <a:cubicBezTo>
                    <a:pt x="57" y="7"/>
                    <a:pt x="57" y="7"/>
                    <a:pt x="57" y="7"/>
                  </a:cubicBezTo>
                  <a:cubicBezTo>
                    <a:pt x="58" y="8"/>
                    <a:pt x="59" y="10"/>
                    <a:pt x="59" y="12"/>
                  </a:cubicBezTo>
                  <a:close/>
                  <a:moveTo>
                    <a:pt x="48" y="22"/>
                  </a:moveTo>
                  <a:cubicBezTo>
                    <a:pt x="48" y="22"/>
                    <a:pt x="48" y="22"/>
                    <a:pt x="48" y="22"/>
                  </a:cubicBezTo>
                  <a:cubicBezTo>
                    <a:pt x="43" y="22"/>
                    <a:pt x="40" y="18"/>
                    <a:pt x="40" y="14"/>
                  </a:cubicBezTo>
                  <a:cubicBezTo>
                    <a:pt x="40" y="9"/>
                    <a:pt x="43" y="6"/>
                    <a:pt x="48" y="6"/>
                  </a:cubicBezTo>
                  <a:cubicBezTo>
                    <a:pt x="52" y="6"/>
                    <a:pt x="56" y="9"/>
                    <a:pt x="56" y="14"/>
                  </a:cubicBezTo>
                  <a:cubicBezTo>
                    <a:pt x="56" y="18"/>
                    <a:pt x="52" y="22"/>
                    <a:pt x="48" y="22"/>
                  </a:cubicBezTo>
                  <a:close/>
                </a:path>
              </a:pathLst>
            </a:custGeom>
            <a:solidFill>
              <a:schemeClr val="bg1">
                <a:lumMod val="95000"/>
              </a:schemeClr>
            </a:solidFill>
            <a:ln>
              <a:noFill/>
            </a:ln>
            <a:extLst/>
          </p:spPr>
          <p:txBody>
            <a:bodyPr anchor="t" anchorCtr="0" bIns="40507" compatLnSpc="1" lIns="81015" numCol="1" rIns="81015" tIns="40507" vert="horz" wrap="square">
              <a:prstTxWarp prst="textNoShape">
                <a:avLst/>
              </a:prstTxWarp>
            </a:bodyPr>
            <a:lstStyle/>
            <a:p>
              <a:endParaRPr altLang="en-US" lang="zh-CN"/>
            </a:p>
          </p:txBody>
        </p:sp>
      </p:grpSp>
      <p:grpSp>
        <p:nvGrpSpPr>
          <p:cNvPr id="20" name="组合 19"/>
          <p:cNvGrpSpPr/>
          <p:nvPr/>
        </p:nvGrpSpPr>
        <p:grpSpPr>
          <a:xfrm>
            <a:off x="7558839" y="4066383"/>
            <a:ext cx="305647" cy="305644"/>
            <a:chOff x="5638883" y="5946187"/>
            <a:chExt cx="305647" cy="305644"/>
          </a:xfrm>
        </p:grpSpPr>
        <p:grpSp>
          <p:nvGrpSpPr>
            <p:cNvPr id="21" name="组合 69"/>
            <p:cNvGrpSpPr/>
            <p:nvPr/>
          </p:nvGrpSpPr>
          <p:grpSpPr>
            <a:xfrm>
              <a:off x="5638883" y="5946187"/>
              <a:ext cx="305647" cy="305644"/>
              <a:chOff x="1517330" y="1125257"/>
              <a:chExt cx="2204282" cy="2204282"/>
            </a:xfrm>
          </p:grpSpPr>
          <p:sp>
            <p:nvSpPr>
              <p:cNvPr id="23" name="椭圆 22"/>
              <p:cNvSpPr/>
              <p:nvPr/>
            </p:nvSpPr>
            <p:spPr>
              <a:xfrm>
                <a:off x="1517330" y="1125257"/>
                <a:ext cx="2204282" cy="2204282"/>
              </a:xfrm>
              <a:prstGeom prst="ellipse">
                <a:avLst/>
              </a:prstGeom>
              <a:gradFill>
                <a:gsLst>
                  <a:gs pos="0">
                    <a:srgbClr val="EBEBEB"/>
                  </a:gs>
                  <a:gs pos="100000">
                    <a:srgbClr val="FEFEFE"/>
                  </a:gs>
                </a:gsLst>
                <a:lin ang="7530000" scaled="0"/>
              </a:gradFill>
              <a:ln w="12700">
                <a:solidFill>
                  <a:schemeClr val="bg1"/>
                </a:solidFill>
              </a:ln>
              <a:effectLst>
                <a:outerShdw algn="tr" blurRad="165100" dir="7800000" dist="139700" rotWithShape="0" sx="74000" sy="7400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4" name="椭圆 23"/>
              <p:cNvSpPr/>
              <p:nvPr/>
            </p:nvSpPr>
            <p:spPr>
              <a:xfrm>
                <a:off x="1719372" y="1327298"/>
                <a:ext cx="1800200" cy="1800200"/>
              </a:xfrm>
              <a:prstGeom prst="ellipse">
                <a:avLst/>
              </a:prstGeom>
              <a:solidFill>
                <a:srgbClr val="217B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grpSp>
        <p:sp>
          <p:nvSpPr>
            <p:cNvPr id="22" name="Freeform 6"/>
            <p:cNvSpPr>
              <a:spLocks noEditPoints="1"/>
            </p:cNvSpPr>
            <p:nvPr/>
          </p:nvSpPr>
          <p:spPr bwMode="auto">
            <a:xfrm>
              <a:off x="5694390" y="6035130"/>
              <a:ext cx="194632" cy="113061"/>
            </a:xfrm>
            <a:custGeom>
              <a:gdLst>
                <a:gd fmla="*/ 107 w 165" name="T0"/>
                <a:gd fmla="*/ 104 h 104" name="T1"/>
                <a:gd fmla="*/ 124 w 165" name="T2"/>
                <a:gd fmla="*/ 104 h 104" name="T3"/>
                <a:gd fmla="*/ 124 w 165" name="T4"/>
                <a:gd fmla="*/ 45 h 104" name="T5"/>
                <a:gd fmla="*/ 107 w 165" name="T6"/>
                <a:gd fmla="*/ 61 h 104" name="T7"/>
                <a:gd fmla="*/ 107 w 165" name="T8"/>
                <a:gd fmla="*/ 104 h 104" name="T9"/>
                <a:gd fmla="*/ 132 w 165" name="T10"/>
                <a:gd fmla="*/ 104 h 104" name="T11"/>
                <a:gd fmla="*/ 149 w 165" name="T12"/>
                <a:gd fmla="*/ 104 h 104" name="T13"/>
                <a:gd fmla="*/ 149 w 165" name="T14"/>
                <a:gd fmla="*/ 22 h 104" name="T15"/>
                <a:gd fmla="*/ 132 w 165" name="T16"/>
                <a:gd fmla="*/ 38 h 104" name="T17"/>
                <a:gd fmla="*/ 132 w 165" name="T18"/>
                <a:gd fmla="*/ 104 h 104" name="T19"/>
                <a:gd fmla="*/ 161 w 165" name="T20"/>
                <a:gd fmla="*/ 0 h 104" name="T21"/>
                <a:gd fmla="*/ 164 w 165" name="T22"/>
                <a:gd fmla="*/ 4 h 104" name="T23"/>
                <a:gd fmla="*/ 164 w 165" name="T24"/>
                <a:gd fmla="*/ 5 h 104" name="T25"/>
                <a:gd fmla="*/ 161 w 165" name="T26"/>
                <a:gd fmla="*/ 15 h 104" name="T27"/>
                <a:gd fmla="*/ 161 w 165" name="T28"/>
                <a:gd fmla="*/ 16 h 104" name="T29"/>
                <a:gd fmla="*/ 156 w 165" name="T30"/>
                <a:gd fmla="*/ 17 h 104" name="T31"/>
                <a:gd fmla="*/ 155 w 165" name="T32"/>
                <a:gd fmla="*/ 17 h 104" name="T33"/>
                <a:gd fmla="*/ 153 w 165" name="T34"/>
                <a:gd fmla="*/ 14 h 104" name="T35"/>
                <a:gd fmla="*/ 103 w 165" name="T36"/>
                <a:gd fmla="*/ 61 h 104" name="T37"/>
                <a:gd fmla="*/ 87 w 165" name="T38"/>
                <a:gd fmla="*/ 44 h 104" name="T39"/>
                <a:gd fmla="*/ 74 w 165" name="T40"/>
                <a:gd fmla="*/ 30 h 104" name="T41"/>
                <a:gd fmla="*/ 3 w 165" name="T42"/>
                <a:gd fmla="*/ 96 h 104" name="T43"/>
                <a:gd fmla="*/ 0 w 165" name="T44"/>
                <a:gd fmla="*/ 93 h 104" name="T45"/>
                <a:gd fmla="*/ 74 w 165" name="T46"/>
                <a:gd fmla="*/ 24 h 104" name="T47"/>
                <a:gd fmla="*/ 87 w 165" name="T48"/>
                <a:gd fmla="*/ 37 h 104" name="T49"/>
                <a:gd fmla="*/ 103 w 165" name="T50"/>
                <a:gd fmla="*/ 55 h 104" name="T51"/>
                <a:gd fmla="*/ 150 w 165" name="T52"/>
                <a:gd fmla="*/ 11 h 104" name="T53"/>
                <a:gd fmla="*/ 148 w 165" name="T54"/>
                <a:gd fmla="*/ 9 h 104" name="T55"/>
                <a:gd fmla="*/ 147 w 165" name="T56"/>
                <a:gd fmla="*/ 8 h 104" name="T57"/>
                <a:gd fmla="*/ 149 w 165" name="T58"/>
                <a:gd fmla="*/ 3 h 104" name="T59"/>
                <a:gd fmla="*/ 150 w 165" name="T60"/>
                <a:gd fmla="*/ 3 h 104" name="T61"/>
                <a:gd fmla="*/ 160 w 165" name="T62"/>
                <a:gd fmla="*/ 1 h 104" name="T63"/>
                <a:gd fmla="*/ 161 w 165" name="T64"/>
                <a:gd fmla="*/ 0 h 104" name="T65"/>
                <a:gd fmla="*/ 7 w 165" name="T66"/>
                <a:gd fmla="*/ 104 h 104" name="T67"/>
                <a:gd fmla="*/ 24 w 165" name="T68"/>
                <a:gd fmla="*/ 104 h 104" name="T69"/>
                <a:gd fmla="*/ 24 w 165" name="T70"/>
                <a:gd fmla="*/ 81 h 104" name="T71"/>
                <a:gd fmla="*/ 7 w 165" name="T72"/>
                <a:gd fmla="*/ 97 h 104" name="T73"/>
                <a:gd fmla="*/ 7 w 165" name="T74"/>
                <a:gd fmla="*/ 104 h 104" name="T75"/>
                <a:gd fmla="*/ 32 w 165" name="T76"/>
                <a:gd fmla="*/ 104 h 104" name="T77"/>
                <a:gd fmla="*/ 49 w 165" name="T78"/>
                <a:gd fmla="*/ 104 h 104" name="T79"/>
                <a:gd fmla="*/ 49 w 165" name="T80"/>
                <a:gd fmla="*/ 58 h 104" name="T81"/>
                <a:gd fmla="*/ 32 w 165" name="T82"/>
                <a:gd fmla="*/ 74 h 104" name="T83"/>
                <a:gd fmla="*/ 32 w 165" name="T84"/>
                <a:gd fmla="*/ 104 h 104" name="T85"/>
                <a:gd fmla="*/ 57 w 165" name="T86"/>
                <a:gd fmla="*/ 50 h 104" name="T87"/>
                <a:gd fmla="*/ 57 w 165" name="T88"/>
                <a:gd fmla="*/ 104 h 104" name="T89"/>
                <a:gd fmla="*/ 74 w 165" name="T90"/>
                <a:gd fmla="*/ 104 h 104" name="T91"/>
                <a:gd fmla="*/ 74 w 165" name="T92"/>
                <a:gd fmla="*/ 34 h 104" name="T93"/>
                <a:gd fmla="*/ 74 w 165" name="T94"/>
                <a:gd fmla="*/ 34 h 104" name="T95"/>
                <a:gd fmla="*/ 57 w 165" name="T96"/>
                <a:gd fmla="*/ 50 h 104" name="T97"/>
                <a:gd fmla="*/ 82 w 165" name="T98"/>
                <a:gd fmla="*/ 43 h 104" name="T99"/>
                <a:gd fmla="*/ 82 w 165" name="T100"/>
                <a:gd fmla="*/ 104 h 104" name="T101"/>
                <a:gd fmla="*/ 87 w 165" name="T102"/>
                <a:gd fmla="*/ 104 h 104" name="T103"/>
                <a:gd fmla="*/ 99 w 165" name="T104"/>
                <a:gd fmla="*/ 104 h 104" name="T105"/>
                <a:gd fmla="*/ 99 w 165" name="T106"/>
                <a:gd fmla="*/ 61 h 104" name="T107"/>
                <a:gd fmla="*/ 87 w 165" name="T108"/>
                <a:gd fmla="*/ 48 h 104" name="T109"/>
                <a:gd fmla="*/ 82 w 165" name="T110"/>
                <a:gd fmla="*/ 43 h 104" name="T1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b="b" l="0" r="r" t="0"/>
              <a:pathLst>
                <a:path h="104" w="165">
                  <a:moveTo>
                    <a:pt x="107" y="104"/>
                  </a:moveTo>
                  <a:cubicBezTo>
                    <a:pt x="124" y="104"/>
                    <a:pt x="124" y="104"/>
                    <a:pt x="124" y="104"/>
                  </a:cubicBezTo>
                  <a:cubicBezTo>
                    <a:pt x="124" y="45"/>
                    <a:pt x="124" y="45"/>
                    <a:pt x="124" y="45"/>
                  </a:cubicBezTo>
                  <a:cubicBezTo>
                    <a:pt x="107" y="61"/>
                    <a:pt x="107" y="61"/>
                    <a:pt x="107" y="61"/>
                  </a:cubicBezTo>
                  <a:cubicBezTo>
                    <a:pt x="107" y="104"/>
                    <a:pt x="107" y="104"/>
                    <a:pt x="107" y="104"/>
                  </a:cubicBezTo>
                  <a:close/>
                  <a:moveTo>
                    <a:pt x="132" y="104"/>
                  </a:moveTo>
                  <a:cubicBezTo>
                    <a:pt x="149" y="104"/>
                    <a:pt x="149" y="104"/>
                    <a:pt x="149" y="104"/>
                  </a:cubicBezTo>
                  <a:cubicBezTo>
                    <a:pt x="149" y="22"/>
                    <a:pt x="149" y="22"/>
                    <a:pt x="149" y="22"/>
                  </a:cubicBezTo>
                  <a:cubicBezTo>
                    <a:pt x="132" y="38"/>
                    <a:pt x="132" y="38"/>
                    <a:pt x="132" y="38"/>
                  </a:cubicBezTo>
                  <a:cubicBezTo>
                    <a:pt x="132" y="104"/>
                    <a:pt x="132" y="104"/>
                    <a:pt x="132" y="104"/>
                  </a:cubicBezTo>
                  <a:close/>
                  <a:moveTo>
                    <a:pt x="161" y="0"/>
                  </a:moveTo>
                  <a:cubicBezTo>
                    <a:pt x="164" y="0"/>
                    <a:pt x="165" y="2"/>
                    <a:pt x="164" y="4"/>
                  </a:cubicBezTo>
                  <a:cubicBezTo>
                    <a:pt x="164" y="5"/>
                    <a:pt x="164" y="5"/>
                    <a:pt x="164" y="5"/>
                  </a:cubicBezTo>
                  <a:cubicBezTo>
                    <a:pt x="163" y="8"/>
                    <a:pt x="162" y="12"/>
                    <a:pt x="161" y="15"/>
                  </a:cubicBezTo>
                  <a:cubicBezTo>
                    <a:pt x="161" y="16"/>
                    <a:pt x="161" y="16"/>
                    <a:pt x="161" y="16"/>
                  </a:cubicBezTo>
                  <a:cubicBezTo>
                    <a:pt x="160" y="19"/>
                    <a:pt x="158" y="19"/>
                    <a:pt x="156" y="17"/>
                  </a:cubicBezTo>
                  <a:cubicBezTo>
                    <a:pt x="155" y="17"/>
                    <a:pt x="155" y="17"/>
                    <a:pt x="155" y="17"/>
                  </a:cubicBezTo>
                  <a:cubicBezTo>
                    <a:pt x="154" y="16"/>
                    <a:pt x="154" y="15"/>
                    <a:pt x="153" y="14"/>
                  </a:cubicBezTo>
                  <a:cubicBezTo>
                    <a:pt x="103" y="61"/>
                    <a:pt x="103" y="61"/>
                    <a:pt x="103" y="61"/>
                  </a:cubicBezTo>
                  <a:cubicBezTo>
                    <a:pt x="87" y="44"/>
                    <a:pt x="87" y="44"/>
                    <a:pt x="87" y="44"/>
                  </a:cubicBezTo>
                  <a:cubicBezTo>
                    <a:pt x="74" y="30"/>
                    <a:pt x="74" y="30"/>
                    <a:pt x="74" y="30"/>
                  </a:cubicBezTo>
                  <a:cubicBezTo>
                    <a:pt x="3" y="96"/>
                    <a:pt x="3" y="96"/>
                    <a:pt x="3" y="96"/>
                  </a:cubicBezTo>
                  <a:cubicBezTo>
                    <a:pt x="0" y="93"/>
                    <a:pt x="0" y="93"/>
                    <a:pt x="0" y="93"/>
                  </a:cubicBezTo>
                  <a:cubicBezTo>
                    <a:pt x="74" y="24"/>
                    <a:pt x="74" y="24"/>
                    <a:pt x="74" y="24"/>
                  </a:cubicBezTo>
                  <a:cubicBezTo>
                    <a:pt x="87" y="37"/>
                    <a:pt x="87" y="37"/>
                    <a:pt x="87" y="37"/>
                  </a:cubicBezTo>
                  <a:cubicBezTo>
                    <a:pt x="103" y="55"/>
                    <a:pt x="103" y="55"/>
                    <a:pt x="103" y="55"/>
                  </a:cubicBezTo>
                  <a:cubicBezTo>
                    <a:pt x="150" y="11"/>
                    <a:pt x="150" y="11"/>
                    <a:pt x="150" y="11"/>
                  </a:cubicBezTo>
                  <a:cubicBezTo>
                    <a:pt x="149" y="10"/>
                    <a:pt x="148" y="9"/>
                    <a:pt x="148" y="9"/>
                  </a:cubicBezTo>
                  <a:cubicBezTo>
                    <a:pt x="147" y="8"/>
                    <a:pt x="147" y="8"/>
                    <a:pt x="147" y="8"/>
                  </a:cubicBezTo>
                  <a:cubicBezTo>
                    <a:pt x="145" y="6"/>
                    <a:pt x="146" y="4"/>
                    <a:pt x="149" y="3"/>
                  </a:cubicBezTo>
                  <a:cubicBezTo>
                    <a:pt x="150" y="3"/>
                    <a:pt x="150" y="3"/>
                    <a:pt x="150" y="3"/>
                  </a:cubicBezTo>
                  <a:cubicBezTo>
                    <a:pt x="152" y="2"/>
                    <a:pt x="157" y="1"/>
                    <a:pt x="160" y="1"/>
                  </a:cubicBezTo>
                  <a:cubicBezTo>
                    <a:pt x="161" y="0"/>
                    <a:pt x="161" y="0"/>
                    <a:pt x="161" y="0"/>
                  </a:cubicBezTo>
                  <a:close/>
                  <a:moveTo>
                    <a:pt x="7" y="104"/>
                  </a:moveTo>
                  <a:cubicBezTo>
                    <a:pt x="24" y="104"/>
                    <a:pt x="24" y="104"/>
                    <a:pt x="24" y="104"/>
                  </a:cubicBezTo>
                  <a:cubicBezTo>
                    <a:pt x="24" y="81"/>
                    <a:pt x="24" y="81"/>
                    <a:pt x="24" y="81"/>
                  </a:cubicBezTo>
                  <a:cubicBezTo>
                    <a:pt x="7" y="97"/>
                    <a:pt x="7" y="97"/>
                    <a:pt x="7" y="97"/>
                  </a:cubicBezTo>
                  <a:cubicBezTo>
                    <a:pt x="7" y="104"/>
                    <a:pt x="7" y="104"/>
                    <a:pt x="7" y="104"/>
                  </a:cubicBezTo>
                  <a:close/>
                  <a:moveTo>
                    <a:pt x="32" y="104"/>
                  </a:moveTo>
                  <a:cubicBezTo>
                    <a:pt x="49" y="104"/>
                    <a:pt x="49" y="104"/>
                    <a:pt x="49" y="104"/>
                  </a:cubicBezTo>
                  <a:cubicBezTo>
                    <a:pt x="49" y="58"/>
                    <a:pt x="49" y="58"/>
                    <a:pt x="49" y="58"/>
                  </a:cubicBezTo>
                  <a:cubicBezTo>
                    <a:pt x="32" y="74"/>
                    <a:pt x="32" y="74"/>
                    <a:pt x="32" y="74"/>
                  </a:cubicBezTo>
                  <a:cubicBezTo>
                    <a:pt x="32" y="104"/>
                    <a:pt x="32" y="104"/>
                    <a:pt x="32" y="104"/>
                  </a:cubicBezTo>
                  <a:close/>
                  <a:moveTo>
                    <a:pt x="57" y="50"/>
                  </a:moveTo>
                  <a:cubicBezTo>
                    <a:pt x="57" y="104"/>
                    <a:pt x="57" y="104"/>
                    <a:pt x="57" y="104"/>
                  </a:cubicBezTo>
                  <a:cubicBezTo>
                    <a:pt x="74" y="104"/>
                    <a:pt x="74" y="104"/>
                    <a:pt x="74" y="104"/>
                  </a:cubicBezTo>
                  <a:cubicBezTo>
                    <a:pt x="74" y="34"/>
                    <a:pt x="74" y="34"/>
                    <a:pt x="74" y="34"/>
                  </a:cubicBezTo>
                  <a:cubicBezTo>
                    <a:pt x="74" y="34"/>
                    <a:pt x="74" y="34"/>
                    <a:pt x="74" y="34"/>
                  </a:cubicBezTo>
                  <a:cubicBezTo>
                    <a:pt x="57" y="50"/>
                    <a:pt x="57" y="50"/>
                    <a:pt x="57" y="50"/>
                  </a:cubicBezTo>
                  <a:close/>
                  <a:moveTo>
                    <a:pt x="82" y="43"/>
                  </a:moveTo>
                  <a:cubicBezTo>
                    <a:pt x="82" y="104"/>
                    <a:pt x="82" y="104"/>
                    <a:pt x="82" y="104"/>
                  </a:cubicBezTo>
                  <a:cubicBezTo>
                    <a:pt x="87" y="104"/>
                    <a:pt x="87" y="104"/>
                    <a:pt x="87" y="104"/>
                  </a:cubicBezTo>
                  <a:cubicBezTo>
                    <a:pt x="99" y="104"/>
                    <a:pt x="99" y="104"/>
                    <a:pt x="99" y="104"/>
                  </a:cubicBezTo>
                  <a:cubicBezTo>
                    <a:pt x="99" y="61"/>
                    <a:pt x="99" y="61"/>
                    <a:pt x="99" y="61"/>
                  </a:cubicBezTo>
                  <a:cubicBezTo>
                    <a:pt x="87" y="48"/>
                    <a:pt x="87" y="48"/>
                    <a:pt x="87" y="48"/>
                  </a:cubicBezTo>
                  <a:lnTo>
                    <a:pt x="82" y="43"/>
                  </a:lnTo>
                  <a:close/>
                </a:path>
              </a:pathLst>
            </a:custGeom>
            <a:solidFill>
              <a:schemeClr val="bg1">
                <a:lumMod val="95000"/>
              </a:schemeClr>
            </a:solidFill>
            <a:ln>
              <a:noFill/>
            </a:ln>
            <a:extLst/>
          </p:spPr>
          <p:txBody>
            <a:bodyPr anchor="t" anchorCtr="0" bIns="45720" compatLnSpc="1" lIns="91440" numCol="1" rIns="91440" tIns="45720" vert="horz" wrap="square">
              <a:prstTxWarp prst="textNoShape">
                <a:avLst/>
              </a:prstTxWarp>
            </a:bodyPr>
            <a:lstStyle/>
            <a:p>
              <a:endParaRPr altLang="en-US" lang="zh-CN"/>
            </a:p>
          </p:txBody>
        </p:sp>
      </p:grpSp>
      <p:grpSp>
        <p:nvGrpSpPr>
          <p:cNvPr id="25" name="组合 24"/>
          <p:cNvGrpSpPr/>
          <p:nvPr/>
        </p:nvGrpSpPr>
        <p:grpSpPr>
          <a:xfrm>
            <a:off x="5721346" y="4066383"/>
            <a:ext cx="305647" cy="305644"/>
            <a:chOff x="4299766" y="5946187"/>
            <a:chExt cx="305647" cy="305644"/>
          </a:xfrm>
        </p:grpSpPr>
        <p:grpSp>
          <p:nvGrpSpPr>
            <p:cNvPr id="26" name="组合 74"/>
            <p:cNvGrpSpPr/>
            <p:nvPr/>
          </p:nvGrpSpPr>
          <p:grpSpPr>
            <a:xfrm>
              <a:off x="4299766" y="5946187"/>
              <a:ext cx="305647" cy="305644"/>
              <a:chOff x="1517330" y="1125257"/>
              <a:chExt cx="2204282" cy="2204282"/>
            </a:xfrm>
          </p:grpSpPr>
          <p:sp>
            <p:nvSpPr>
              <p:cNvPr id="35" name="椭圆 34"/>
              <p:cNvSpPr/>
              <p:nvPr/>
            </p:nvSpPr>
            <p:spPr>
              <a:xfrm>
                <a:off x="1517330" y="1125257"/>
                <a:ext cx="2204282" cy="2204282"/>
              </a:xfrm>
              <a:prstGeom prst="ellipse">
                <a:avLst/>
              </a:prstGeom>
              <a:gradFill>
                <a:gsLst>
                  <a:gs pos="0">
                    <a:srgbClr val="EBEBEB"/>
                  </a:gs>
                  <a:gs pos="100000">
                    <a:srgbClr val="FEFEFE"/>
                  </a:gs>
                </a:gsLst>
                <a:lin ang="7530000" scaled="0"/>
              </a:gradFill>
              <a:ln w="12700">
                <a:solidFill>
                  <a:schemeClr val="bg1"/>
                </a:solidFill>
              </a:ln>
              <a:effectLst>
                <a:outerShdw algn="tr" blurRad="165100" dir="7800000" dist="139700" rotWithShape="0" sx="74000" sy="7400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6" name="椭圆 35"/>
              <p:cNvSpPr/>
              <p:nvPr/>
            </p:nvSpPr>
            <p:spPr>
              <a:xfrm>
                <a:off x="1719372" y="1327298"/>
                <a:ext cx="1800200" cy="1800200"/>
              </a:xfrm>
              <a:prstGeom prst="ellipse">
                <a:avLst/>
              </a:prstGeom>
              <a:solidFill>
                <a:srgbClr val="217B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grpSp>
        <p:sp>
          <p:nvSpPr>
            <p:cNvPr id="34" name="Freeform 45"/>
            <p:cNvSpPr>
              <a:spLocks noEditPoints="1"/>
            </p:cNvSpPr>
            <p:nvPr/>
          </p:nvSpPr>
          <p:spPr bwMode="auto">
            <a:xfrm>
              <a:off x="4381353" y="6022165"/>
              <a:ext cx="142472" cy="146367"/>
            </a:xfrm>
            <a:custGeom>
              <a:gdLst>
                <a:gd fmla="*/ 40 w 46" name="T0"/>
                <a:gd fmla="*/ 28 h 51" name="T1"/>
                <a:gd fmla="*/ 35 w 46" name="T2"/>
                <a:gd fmla="*/ 41 h 51" name="T3"/>
                <a:gd fmla="*/ 34 w 46" name="T4"/>
                <a:gd fmla="*/ 34 h 51" name="T5"/>
                <a:gd fmla="*/ 29 w 46" name="T6"/>
                <a:gd fmla="*/ 30 h 51" name="T7"/>
                <a:gd fmla="*/ 29 w 46" name="T8"/>
                <a:gd fmla="*/ 30 h 51" name="T9"/>
                <a:gd fmla="*/ 27 w 46" name="T10"/>
                <a:gd fmla="*/ 30 h 51" name="T11"/>
                <a:gd fmla="*/ 25 w 46" name="T12"/>
                <a:gd fmla="*/ 35 h 51" name="T13"/>
                <a:gd fmla="*/ 24 w 46" name="T14"/>
                <a:gd fmla="*/ 38 h 51" name="T15"/>
                <a:gd fmla="*/ 24 w 46" name="T16"/>
                <a:gd fmla="*/ 32 h 51" name="T17"/>
                <a:gd fmla="*/ 24 w 46" name="T18"/>
                <a:gd fmla="*/ 31 h 51" name="T19"/>
                <a:gd fmla="*/ 23 w 46" name="T20"/>
                <a:gd fmla="*/ 30 h 51" name="T21"/>
                <a:gd fmla="*/ 22 w 46" name="T22"/>
                <a:gd fmla="*/ 31 h 51" name="T23"/>
                <a:gd fmla="*/ 22 w 46" name="T24"/>
                <a:gd fmla="*/ 32 h 51" name="T25"/>
                <a:gd fmla="*/ 21 w 46" name="T26"/>
                <a:gd fmla="*/ 38 h 51" name="T27"/>
                <a:gd fmla="*/ 20 w 46" name="T28"/>
                <a:gd fmla="*/ 35 h 51" name="T29"/>
                <a:gd fmla="*/ 19 w 46" name="T30"/>
                <a:gd fmla="*/ 30 h 51" name="T31"/>
                <a:gd fmla="*/ 15 w 46" name="T32"/>
                <a:gd fmla="*/ 30 h 51" name="T33"/>
                <a:gd fmla="*/ 15 w 46" name="T34"/>
                <a:gd fmla="*/ 30 h 51" name="T35"/>
                <a:gd fmla="*/ 11 w 46" name="T36"/>
                <a:gd fmla="*/ 34 h 51" name="T37"/>
                <a:gd fmla="*/ 10 w 46" name="T38"/>
                <a:gd fmla="*/ 41 h 51" name="T39"/>
                <a:gd fmla="*/ 5 w 46" name="T40"/>
                <a:gd fmla="*/ 28 h 51" name="T41"/>
                <a:gd fmla="*/ 23 w 46" name="T42"/>
                <a:gd fmla="*/ 11 h 51" name="T43"/>
                <a:gd fmla="*/ 23 w 46" name="T44"/>
                <a:gd fmla="*/ 14 h 51" name="T45"/>
                <a:gd fmla="*/ 25 w 46" name="T46"/>
                <a:gd fmla="*/ 15 h 51" name="T47"/>
                <a:gd fmla="*/ 28 w 46" name="T48"/>
                <a:gd fmla="*/ 13 h 51" name="T49"/>
                <a:gd fmla="*/ 32 w 46" name="T50"/>
                <a:gd fmla="*/ 11 h 51" name="T51"/>
                <a:gd fmla="*/ 34 w 46" name="T52"/>
                <a:gd fmla="*/ 9 h 51" name="T53"/>
                <a:gd fmla="*/ 34 w 46" name="T54"/>
                <a:gd fmla="*/ 7 h 51" name="T55"/>
                <a:gd fmla="*/ 32 w 46" name="T56"/>
                <a:gd fmla="*/ 5 h 51" name="T57"/>
                <a:gd fmla="*/ 28 w 46" name="T58"/>
                <a:gd fmla="*/ 3 h 51" name="T59"/>
                <a:gd fmla="*/ 25 w 46" name="T60"/>
                <a:gd fmla="*/ 1 h 51" name="T61"/>
                <a:gd fmla="*/ 23 w 46" name="T62"/>
                <a:gd fmla="*/ 2 h 51" name="T63"/>
                <a:gd fmla="*/ 23 w 46" name="T64"/>
                <a:gd fmla="*/ 5 h 51" name="T65"/>
                <a:gd fmla="*/ 0 w 46" name="T66"/>
                <a:gd fmla="*/ 28 h 51" name="T67"/>
                <a:gd fmla="*/ 23 w 46" name="T68"/>
                <a:gd fmla="*/ 51 h 51" name="T69"/>
                <a:gd fmla="*/ 46 w 46" name="T70"/>
                <a:gd fmla="*/ 28 h 51" name="T71"/>
                <a:gd fmla="*/ 40 w 46" name="T72"/>
                <a:gd fmla="*/ 28 h 51" name="T73"/>
                <a:gd fmla="*/ 23 w 46" name="T74"/>
                <a:gd fmla="*/ 19 h 51" name="T75"/>
                <a:gd fmla="*/ 28 w 46" name="T76"/>
                <a:gd fmla="*/ 24 h 51" name="T77"/>
                <a:gd fmla="*/ 23 w 46" name="T78"/>
                <a:gd fmla="*/ 29 h 51" name="T79"/>
                <a:gd fmla="*/ 17 w 46" name="T80"/>
                <a:gd fmla="*/ 24 h 51" name="T81"/>
                <a:gd fmla="*/ 23 w 46" name="T82"/>
                <a:gd fmla="*/ 19 h 51" name="T83"/>
                <a:gd fmla="*/ 30 w 46" name="T84"/>
                <a:gd fmla="*/ 37 h 51" name="T85"/>
                <a:gd fmla="*/ 30 w 46" name="T86"/>
                <a:gd fmla="*/ 37 h 51" name="T87"/>
                <a:gd fmla="*/ 30 w 46" name="T88"/>
                <a:gd fmla="*/ 37 h 51" name="T89"/>
                <a:gd fmla="*/ 30 w 46" name="T90"/>
                <a:gd fmla="*/ 44 h 51" name="T91"/>
                <a:gd fmla="*/ 30 w 46" name="T92"/>
                <a:gd fmla="*/ 44 h 51" name="T93"/>
                <a:gd fmla="*/ 29 w 46" name="T94"/>
                <a:gd fmla="*/ 37 h 51" name="T95"/>
                <a:gd fmla="*/ 30 w 46" name="T96"/>
                <a:gd fmla="*/ 37 h 51" name="T97"/>
                <a:gd fmla="*/ 15 w 46" name="T98"/>
                <a:gd fmla="*/ 37 h 51" name="T99"/>
                <a:gd fmla="*/ 15 w 46" name="T100"/>
                <a:gd fmla="*/ 37 h 51" name="T101"/>
                <a:gd fmla="*/ 15 w 46" name="T102"/>
                <a:gd fmla="*/ 44 h 51" name="T103"/>
                <a:gd fmla="*/ 14 w 46" name="T104"/>
                <a:gd fmla="*/ 44 h 51" name="T105"/>
                <a:gd fmla="*/ 14 w 46" name="T106"/>
                <a:gd fmla="*/ 37 h 51" name="T107"/>
                <a:gd fmla="*/ 15 w 46" name="T108"/>
                <a:gd fmla="*/ 37 h 51" name="T10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b="b" l="0" r="r" t="0"/>
              <a:pathLst>
                <a:path h="51" w="46">
                  <a:moveTo>
                    <a:pt x="40" y="28"/>
                  </a:moveTo>
                  <a:cubicBezTo>
                    <a:pt x="40" y="33"/>
                    <a:pt x="38" y="38"/>
                    <a:pt x="35" y="41"/>
                  </a:cubicBezTo>
                  <a:cubicBezTo>
                    <a:pt x="34" y="38"/>
                    <a:pt x="34" y="35"/>
                    <a:pt x="34" y="34"/>
                  </a:cubicBezTo>
                  <a:cubicBezTo>
                    <a:pt x="33" y="31"/>
                    <a:pt x="30" y="30"/>
                    <a:pt x="29" y="30"/>
                  </a:cubicBezTo>
                  <a:cubicBezTo>
                    <a:pt x="29" y="30"/>
                    <a:pt x="29" y="30"/>
                    <a:pt x="29" y="30"/>
                  </a:cubicBezTo>
                  <a:cubicBezTo>
                    <a:pt x="27" y="30"/>
                    <a:pt x="27" y="30"/>
                    <a:pt x="27" y="30"/>
                  </a:cubicBezTo>
                  <a:cubicBezTo>
                    <a:pt x="25" y="35"/>
                    <a:pt x="25" y="35"/>
                    <a:pt x="25" y="35"/>
                  </a:cubicBezTo>
                  <a:cubicBezTo>
                    <a:pt x="24" y="38"/>
                    <a:pt x="24" y="38"/>
                    <a:pt x="24" y="38"/>
                  </a:cubicBezTo>
                  <a:cubicBezTo>
                    <a:pt x="24" y="32"/>
                    <a:pt x="24" y="32"/>
                    <a:pt x="24" y="32"/>
                  </a:cubicBezTo>
                  <a:cubicBezTo>
                    <a:pt x="24" y="32"/>
                    <a:pt x="24" y="31"/>
                    <a:pt x="24" y="31"/>
                  </a:cubicBezTo>
                  <a:cubicBezTo>
                    <a:pt x="24" y="31"/>
                    <a:pt x="23" y="30"/>
                    <a:pt x="23" y="30"/>
                  </a:cubicBezTo>
                  <a:cubicBezTo>
                    <a:pt x="22" y="30"/>
                    <a:pt x="22" y="31"/>
                    <a:pt x="22" y="31"/>
                  </a:cubicBezTo>
                  <a:cubicBezTo>
                    <a:pt x="22" y="31"/>
                    <a:pt x="22" y="32"/>
                    <a:pt x="22" y="32"/>
                  </a:cubicBezTo>
                  <a:cubicBezTo>
                    <a:pt x="21" y="38"/>
                    <a:pt x="21" y="38"/>
                    <a:pt x="21" y="38"/>
                  </a:cubicBezTo>
                  <a:cubicBezTo>
                    <a:pt x="20" y="35"/>
                    <a:pt x="20" y="35"/>
                    <a:pt x="20" y="35"/>
                  </a:cubicBezTo>
                  <a:cubicBezTo>
                    <a:pt x="19" y="30"/>
                    <a:pt x="19" y="30"/>
                    <a:pt x="19" y="30"/>
                  </a:cubicBezTo>
                  <a:cubicBezTo>
                    <a:pt x="15" y="30"/>
                    <a:pt x="15" y="30"/>
                    <a:pt x="15" y="30"/>
                  </a:cubicBezTo>
                  <a:cubicBezTo>
                    <a:pt x="15" y="30"/>
                    <a:pt x="15" y="30"/>
                    <a:pt x="15" y="30"/>
                  </a:cubicBezTo>
                  <a:cubicBezTo>
                    <a:pt x="13" y="31"/>
                    <a:pt x="11" y="31"/>
                    <a:pt x="11" y="34"/>
                  </a:cubicBezTo>
                  <a:cubicBezTo>
                    <a:pt x="10" y="35"/>
                    <a:pt x="10" y="37"/>
                    <a:pt x="10" y="41"/>
                  </a:cubicBezTo>
                  <a:cubicBezTo>
                    <a:pt x="7" y="37"/>
                    <a:pt x="5" y="33"/>
                    <a:pt x="5" y="28"/>
                  </a:cubicBezTo>
                  <a:cubicBezTo>
                    <a:pt x="5" y="19"/>
                    <a:pt x="13" y="11"/>
                    <a:pt x="23" y="11"/>
                  </a:cubicBezTo>
                  <a:cubicBezTo>
                    <a:pt x="23" y="14"/>
                    <a:pt x="23" y="14"/>
                    <a:pt x="23" y="14"/>
                  </a:cubicBezTo>
                  <a:cubicBezTo>
                    <a:pt x="23" y="15"/>
                    <a:pt x="24" y="15"/>
                    <a:pt x="25" y="15"/>
                  </a:cubicBezTo>
                  <a:cubicBezTo>
                    <a:pt x="28" y="13"/>
                    <a:pt x="28" y="13"/>
                    <a:pt x="28" y="13"/>
                  </a:cubicBezTo>
                  <a:cubicBezTo>
                    <a:pt x="29" y="12"/>
                    <a:pt x="30" y="11"/>
                    <a:pt x="32" y="11"/>
                  </a:cubicBezTo>
                  <a:cubicBezTo>
                    <a:pt x="34" y="9"/>
                    <a:pt x="34" y="9"/>
                    <a:pt x="34" y="9"/>
                  </a:cubicBezTo>
                  <a:cubicBezTo>
                    <a:pt x="36" y="8"/>
                    <a:pt x="36" y="7"/>
                    <a:pt x="34" y="7"/>
                  </a:cubicBezTo>
                  <a:cubicBezTo>
                    <a:pt x="32" y="5"/>
                    <a:pt x="32" y="5"/>
                    <a:pt x="32" y="5"/>
                  </a:cubicBezTo>
                  <a:cubicBezTo>
                    <a:pt x="30" y="4"/>
                    <a:pt x="29" y="3"/>
                    <a:pt x="28" y="3"/>
                  </a:cubicBezTo>
                  <a:cubicBezTo>
                    <a:pt x="25" y="1"/>
                    <a:pt x="25" y="1"/>
                    <a:pt x="25" y="1"/>
                  </a:cubicBezTo>
                  <a:cubicBezTo>
                    <a:pt x="24" y="0"/>
                    <a:pt x="23" y="1"/>
                    <a:pt x="23" y="2"/>
                  </a:cubicBezTo>
                  <a:cubicBezTo>
                    <a:pt x="23" y="5"/>
                    <a:pt x="23" y="5"/>
                    <a:pt x="23" y="5"/>
                  </a:cubicBezTo>
                  <a:cubicBezTo>
                    <a:pt x="10" y="5"/>
                    <a:pt x="0" y="16"/>
                    <a:pt x="0" y="28"/>
                  </a:cubicBezTo>
                  <a:cubicBezTo>
                    <a:pt x="0" y="41"/>
                    <a:pt x="10" y="51"/>
                    <a:pt x="23" y="51"/>
                  </a:cubicBezTo>
                  <a:cubicBezTo>
                    <a:pt x="35" y="51"/>
                    <a:pt x="46" y="41"/>
                    <a:pt x="46" y="28"/>
                  </a:cubicBezTo>
                  <a:cubicBezTo>
                    <a:pt x="40" y="28"/>
                    <a:pt x="40" y="28"/>
                    <a:pt x="40" y="28"/>
                  </a:cubicBezTo>
                  <a:close/>
                  <a:moveTo>
                    <a:pt x="23" y="19"/>
                  </a:moveTo>
                  <a:cubicBezTo>
                    <a:pt x="26" y="19"/>
                    <a:pt x="28" y="21"/>
                    <a:pt x="28" y="24"/>
                  </a:cubicBezTo>
                  <a:cubicBezTo>
                    <a:pt x="28" y="27"/>
                    <a:pt x="26" y="29"/>
                    <a:pt x="23" y="29"/>
                  </a:cubicBezTo>
                  <a:cubicBezTo>
                    <a:pt x="20" y="29"/>
                    <a:pt x="17" y="27"/>
                    <a:pt x="17" y="24"/>
                  </a:cubicBezTo>
                  <a:cubicBezTo>
                    <a:pt x="17" y="21"/>
                    <a:pt x="20" y="19"/>
                    <a:pt x="23" y="19"/>
                  </a:cubicBezTo>
                  <a:close/>
                  <a:moveTo>
                    <a:pt x="30" y="37"/>
                  </a:moveTo>
                  <a:cubicBezTo>
                    <a:pt x="30" y="37"/>
                    <a:pt x="30" y="37"/>
                    <a:pt x="30" y="37"/>
                  </a:cubicBezTo>
                  <a:cubicBezTo>
                    <a:pt x="30" y="37"/>
                    <a:pt x="30" y="37"/>
                    <a:pt x="30" y="37"/>
                  </a:cubicBezTo>
                  <a:cubicBezTo>
                    <a:pt x="30" y="44"/>
                    <a:pt x="30" y="44"/>
                    <a:pt x="30" y="44"/>
                  </a:cubicBezTo>
                  <a:cubicBezTo>
                    <a:pt x="30" y="44"/>
                    <a:pt x="30" y="44"/>
                    <a:pt x="30" y="44"/>
                  </a:cubicBezTo>
                  <a:cubicBezTo>
                    <a:pt x="29" y="37"/>
                    <a:pt x="29" y="37"/>
                    <a:pt x="29" y="37"/>
                  </a:cubicBezTo>
                  <a:cubicBezTo>
                    <a:pt x="30" y="37"/>
                    <a:pt x="30" y="37"/>
                    <a:pt x="30" y="37"/>
                  </a:cubicBezTo>
                  <a:close/>
                  <a:moveTo>
                    <a:pt x="15" y="37"/>
                  </a:moveTo>
                  <a:cubicBezTo>
                    <a:pt x="15" y="37"/>
                    <a:pt x="15" y="37"/>
                    <a:pt x="15" y="37"/>
                  </a:cubicBezTo>
                  <a:cubicBezTo>
                    <a:pt x="15" y="44"/>
                    <a:pt x="15" y="44"/>
                    <a:pt x="15" y="44"/>
                  </a:cubicBezTo>
                  <a:cubicBezTo>
                    <a:pt x="15" y="44"/>
                    <a:pt x="14" y="44"/>
                    <a:pt x="14" y="44"/>
                  </a:cubicBezTo>
                  <a:cubicBezTo>
                    <a:pt x="14" y="37"/>
                    <a:pt x="14" y="37"/>
                    <a:pt x="14" y="37"/>
                  </a:cubicBezTo>
                  <a:cubicBezTo>
                    <a:pt x="14" y="37"/>
                    <a:pt x="14" y="37"/>
                    <a:pt x="15" y="37"/>
                  </a:cubicBezTo>
                  <a:close/>
                </a:path>
              </a:pathLst>
            </a:custGeom>
            <a:solidFill>
              <a:schemeClr val="bg1">
                <a:lumMod val="95000"/>
              </a:schemeClr>
            </a:solidFill>
            <a:ln>
              <a:noFill/>
            </a:ln>
            <a:extLst/>
          </p:spPr>
          <p:txBody>
            <a:bodyPr anchor="t" anchorCtr="0" bIns="40507" compatLnSpc="1" lIns="81015" numCol="1" rIns="81015" tIns="40507" vert="horz" wrap="square">
              <a:prstTxWarp prst="textNoShape">
                <a:avLst/>
              </a:prstTxWarp>
            </a:bodyPr>
            <a:lstStyle/>
            <a:p>
              <a:endParaRPr altLang="en-US" lang="zh-CN"/>
            </a:p>
          </p:txBody>
        </p:sp>
      </p:grpSp>
      <p:grpSp>
        <p:nvGrpSpPr>
          <p:cNvPr id="37" name="组合 36"/>
          <p:cNvGrpSpPr/>
          <p:nvPr/>
        </p:nvGrpSpPr>
        <p:grpSpPr>
          <a:xfrm>
            <a:off x="6303156" y="4066383"/>
            <a:ext cx="305647" cy="305644"/>
            <a:chOff x="4740390" y="5946187"/>
            <a:chExt cx="305647" cy="305644"/>
          </a:xfrm>
        </p:grpSpPr>
        <p:grpSp>
          <p:nvGrpSpPr>
            <p:cNvPr id="38" name="组合 79"/>
            <p:cNvGrpSpPr/>
            <p:nvPr/>
          </p:nvGrpSpPr>
          <p:grpSpPr>
            <a:xfrm>
              <a:off x="4740390" y="5946187"/>
              <a:ext cx="305647" cy="305644"/>
              <a:chOff x="1517330" y="1125257"/>
              <a:chExt cx="2204282" cy="2204282"/>
            </a:xfrm>
          </p:grpSpPr>
          <p:sp>
            <p:nvSpPr>
              <p:cNvPr id="40" name="椭圆 39"/>
              <p:cNvSpPr/>
              <p:nvPr/>
            </p:nvSpPr>
            <p:spPr>
              <a:xfrm>
                <a:off x="1517330" y="1125257"/>
                <a:ext cx="2204282" cy="2204282"/>
              </a:xfrm>
              <a:prstGeom prst="ellipse">
                <a:avLst/>
              </a:prstGeom>
              <a:gradFill>
                <a:gsLst>
                  <a:gs pos="0">
                    <a:srgbClr val="EBEBEB"/>
                  </a:gs>
                  <a:gs pos="100000">
                    <a:srgbClr val="FEFEFE"/>
                  </a:gs>
                </a:gsLst>
                <a:lin ang="7530000" scaled="0"/>
              </a:gradFill>
              <a:ln w="12700">
                <a:solidFill>
                  <a:schemeClr val="bg1"/>
                </a:solidFill>
              </a:ln>
              <a:effectLst>
                <a:outerShdw algn="tr" blurRad="165100" dir="7800000" dist="139700" rotWithShape="0" sx="74000" sy="7400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1" name="椭圆 40"/>
              <p:cNvSpPr/>
              <p:nvPr/>
            </p:nvSpPr>
            <p:spPr>
              <a:xfrm>
                <a:off x="1719372" y="1327298"/>
                <a:ext cx="1800200" cy="1800200"/>
              </a:xfrm>
              <a:prstGeom prst="ellipse">
                <a:avLst/>
              </a:prstGeom>
              <a:solidFill>
                <a:srgbClr val="217B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grpSp>
        <p:sp>
          <p:nvSpPr>
            <p:cNvPr id="39" name="Freeform 39"/>
            <p:cNvSpPr>
              <a:spLocks noEditPoints="1"/>
            </p:cNvSpPr>
            <p:nvPr/>
          </p:nvSpPr>
          <p:spPr bwMode="auto">
            <a:xfrm>
              <a:off x="4814511" y="6022165"/>
              <a:ext cx="157403" cy="145529"/>
            </a:xfrm>
            <a:custGeom>
              <a:gdLst>
                <a:gd fmla="*/ 43 w 57" name="T0"/>
                <a:gd fmla="*/ 9 h 58" name="T1"/>
                <a:gd fmla="*/ 4 w 57" name="T2"/>
                <a:gd fmla="*/ 22 h 58" name="T3"/>
                <a:gd fmla="*/ 5 w 57" name="T4"/>
                <a:gd fmla="*/ 25 h 58" name="T5"/>
                <a:gd fmla="*/ 6 w 57" name="T6"/>
                <a:gd fmla="*/ 30 h 58" name="T7"/>
                <a:gd fmla="*/ 7 w 57" name="T8"/>
                <a:gd fmla="*/ 35 h 58" name="T9"/>
                <a:gd fmla="*/ 10 w 57" name="T10"/>
                <a:gd fmla="*/ 39 h 58" name="T11"/>
                <a:gd fmla="*/ 12 w 57" name="T12"/>
                <a:gd fmla="*/ 41 h 58" name="T13"/>
                <a:gd fmla="*/ 13 w 57" name="T14"/>
                <a:gd fmla="*/ 49 h 58" name="T15"/>
                <a:gd fmla="*/ 16 w 57" name="T16"/>
                <a:gd fmla="*/ 52 h 58" name="T17"/>
                <a:gd fmla="*/ 17 w 57" name="T18"/>
                <a:gd fmla="*/ 51 h 58" name="T19"/>
                <a:gd fmla="*/ 18 w 57" name="T20"/>
                <a:gd fmla="*/ 47 h 58" name="T21"/>
                <a:gd fmla="*/ 20 w 57" name="T22"/>
                <a:gd fmla="*/ 41 h 58" name="T23"/>
                <a:gd fmla="*/ 24 w 57" name="T24"/>
                <a:gd fmla="*/ 36 h 58" name="T25"/>
                <a:gd fmla="*/ 26 w 57" name="T26"/>
                <a:gd fmla="*/ 33 h 58" name="T27"/>
                <a:gd fmla="*/ 22 w 57" name="T28"/>
                <a:gd fmla="*/ 30 h 58" name="T29"/>
                <a:gd fmla="*/ 19 w 57" name="T30"/>
                <a:gd fmla="*/ 29 h 58" name="T31"/>
                <a:gd fmla="*/ 16 w 57" name="T32"/>
                <a:gd fmla="*/ 26 h 58" name="T33"/>
                <a:gd fmla="*/ 12 w 57" name="T34"/>
                <a:gd fmla="*/ 24 h 58" name="T35"/>
                <a:gd fmla="*/ 8 w 57" name="T36"/>
                <a:gd fmla="*/ 24 h 58" name="T37"/>
                <a:gd fmla="*/ 6 w 57" name="T38"/>
                <a:gd fmla="*/ 22 h 58" name="T39"/>
                <a:gd fmla="*/ 6 w 57" name="T40"/>
                <a:gd fmla="*/ 18 h 58" name="T41"/>
                <a:gd fmla="*/ 4 w 57" name="T42"/>
                <a:gd fmla="*/ 19 h 58" name="T43"/>
                <a:gd fmla="*/ 6 w 57" name="T44"/>
                <a:gd fmla="*/ 15 h 58" name="T45"/>
                <a:gd fmla="*/ 9 w 57" name="T46"/>
                <a:gd fmla="*/ 15 h 58" name="T47"/>
                <a:gd fmla="*/ 11 w 57" name="T48"/>
                <a:gd fmla="*/ 13 h 58" name="T49"/>
                <a:gd fmla="*/ 15 w 57" name="T50"/>
                <a:gd fmla="*/ 9 h 58" name="T51"/>
                <a:gd fmla="*/ 16 w 57" name="T52"/>
                <a:gd fmla="*/ 8 h 58" name="T53"/>
                <a:gd fmla="*/ 21 w 57" name="T54"/>
                <a:gd fmla="*/ 6 h 58" name="T55"/>
                <a:gd fmla="*/ 17 w 57" name="T56"/>
                <a:gd fmla="*/ 4 h 58" name="T57"/>
                <a:gd fmla="*/ 16 w 57" name="T58"/>
                <a:gd fmla="*/ 4 h 58" name="T59"/>
                <a:gd fmla="*/ 24 w 57" name="T60"/>
                <a:gd fmla="*/ 1 h 58" name="T61"/>
                <a:gd fmla="*/ 27 w 57" name="T62"/>
                <a:gd fmla="*/ 3 h 58" name="T63"/>
                <a:gd fmla="*/ 41 w 57" name="T64"/>
                <a:gd fmla="*/ 3 h 58" name="T65"/>
                <a:gd fmla="*/ 39 w 57" name="T66"/>
                <a:gd fmla="*/ 6 h 58" name="T67"/>
                <a:gd fmla="*/ 42 w 57" name="T68"/>
                <a:gd fmla="*/ 10 h 58" name="T69"/>
                <a:gd fmla="*/ 44 w 57" name="T70"/>
                <a:gd fmla="*/ 10 h 58" name="T71"/>
                <a:gd fmla="*/ 46 w 57" name="T72"/>
                <a:gd fmla="*/ 9 h 58" name="T73"/>
                <a:gd fmla="*/ 48 w 57" name="T74"/>
                <a:gd fmla="*/ 12 h 58" name="T75"/>
                <a:gd fmla="*/ 50 w 57" name="T76"/>
                <a:gd fmla="*/ 13 h 58" name="T77"/>
                <a:gd fmla="*/ 47 w 57" name="T78"/>
                <a:gd fmla="*/ 14 h 58" name="T79"/>
                <a:gd fmla="*/ 44 w 57" name="T80"/>
                <a:gd fmla="*/ 12 h 58" name="T81"/>
                <a:gd fmla="*/ 40 w 57" name="T82"/>
                <a:gd fmla="*/ 12 h 58" name="T83"/>
                <a:gd fmla="*/ 36 w 57" name="T84"/>
                <a:gd fmla="*/ 15 h 58" name="T85"/>
                <a:gd fmla="*/ 34 w 57" name="T86"/>
                <a:gd fmla="*/ 20 h 58" name="T87"/>
                <a:gd fmla="*/ 36 w 57" name="T88"/>
                <a:gd fmla="*/ 25 h 58" name="T89"/>
                <a:gd fmla="*/ 40 w 57" name="T90"/>
                <a:gd fmla="*/ 27 h 58" name="T91"/>
                <a:gd fmla="*/ 45 w 57" name="T92"/>
                <a:gd fmla="*/ 27 h 58" name="T93"/>
                <a:gd fmla="*/ 47 w 57" name="T94"/>
                <a:gd fmla="*/ 30 h 58" name="T95"/>
                <a:gd fmla="*/ 47 w 57" name="T96"/>
                <a:gd fmla="*/ 35 h 58" name="T97"/>
                <a:gd fmla="*/ 47 w 57" name="T98"/>
                <a:gd fmla="*/ 40 h 58" name="T99"/>
                <a:gd fmla="*/ 50 w 57" name="T100"/>
                <a:gd fmla="*/ 45 h 58" name="T101"/>
                <a:gd fmla="*/ 53 w 57" name="T102"/>
                <a:gd fmla="*/ 41 h 58" name="T103"/>
                <a:gd fmla="*/ 56 w 57" name="T104"/>
                <a:gd fmla="*/ 34 h 58" name="T105"/>
                <a:gd fmla="*/ 56 w 57" name="T106"/>
                <a:gd fmla="*/ 26 h 58" name="T107"/>
                <a:gd fmla="*/ 54 w 57" name="T108"/>
                <a:gd fmla="*/ 19 h 58" name="T109"/>
                <a:gd fmla="*/ 52 w 57" name="T110"/>
                <a:gd fmla="*/ 16 h 58" name="T111"/>
                <a:gd fmla="*/ 55 w 57" name="T112"/>
                <a:gd fmla="*/ 20 h 58" name="T113"/>
                <a:gd fmla="*/ 39 w 57" name="T114"/>
                <a:gd fmla="*/ 5 h 58" name="T115"/>
                <a:gd fmla="*/ 37 w 57" name="T116"/>
                <a:gd fmla="*/ 3 h 58" name="T117"/>
                <a:gd fmla="*/ 38 w 57" name="T118"/>
                <a:gd fmla="*/ 5 h 58" name="T119"/>
                <a:gd fmla="*/ 36 w 57" name="T120"/>
                <a:gd fmla="*/ 2 h 58" name="T121"/>
                <a:gd fmla="*/ 54 w 57" name="T122"/>
                <a:gd fmla="*/ 41 h 58" name="T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b="b" l="0" r="r" t="0"/>
              <a:pathLst>
                <a:path h="57" w="57">
                  <a:moveTo>
                    <a:pt x="3" y="17"/>
                  </a:moveTo>
                  <a:cubicBezTo>
                    <a:pt x="3" y="17"/>
                    <a:pt x="3" y="17"/>
                    <a:pt x="3" y="17"/>
                  </a:cubicBezTo>
                  <a:cubicBezTo>
                    <a:pt x="3" y="17"/>
                    <a:pt x="2" y="17"/>
                    <a:pt x="2" y="17"/>
                  </a:cubicBezTo>
                  <a:cubicBezTo>
                    <a:pt x="3" y="17"/>
                    <a:pt x="3" y="17"/>
                    <a:pt x="3" y="17"/>
                  </a:cubicBezTo>
                  <a:cubicBezTo>
                    <a:pt x="3" y="17"/>
                    <a:pt x="3" y="17"/>
                    <a:pt x="3" y="17"/>
                  </a:cubicBezTo>
                  <a:cubicBezTo>
                    <a:pt x="3" y="17"/>
                    <a:pt x="3" y="17"/>
                    <a:pt x="3" y="17"/>
                  </a:cubicBezTo>
                  <a:close/>
                  <a:moveTo>
                    <a:pt x="2" y="17"/>
                  </a:moveTo>
                  <a:cubicBezTo>
                    <a:pt x="2" y="17"/>
                    <a:pt x="2" y="17"/>
                    <a:pt x="2" y="17"/>
                  </a:cubicBezTo>
                  <a:cubicBezTo>
                    <a:pt x="2" y="17"/>
                    <a:pt x="2" y="17"/>
                    <a:pt x="2" y="17"/>
                  </a:cubicBezTo>
                  <a:cubicBezTo>
                    <a:pt x="2" y="17"/>
                    <a:pt x="2" y="17"/>
                    <a:pt x="2" y="17"/>
                  </a:cubicBezTo>
                  <a:cubicBezTo>
                    <a:pt x="2" y="17"/>
                    <a:pt x="2" y="17"/>
                    <a:pt x="2" y="17"/>
                  </a:cubicBezTo>
                  <a:cubicBezTo>
                    <a:pt x="2" y="17"/>
                    <a:pt x="2" y="17"/>
                    <a:pt x="2" y="17"/>
                  </a:cubicBezTo>
                  <a:close/>
                  <a:moveTo>
                    <a:pt x="43" y="9"/>
                  </a:move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2" y="9"/>
                    <a:pt x="42" y="9"/>
                    <a:pt x="42" y="9"/>
                  </a:cubicBezTo>
                  <a:cubicBezTo>
                    <a:pt x="42" y="8"/>
                    <a:pt x="42" y="8"/>
                    <a:pt x="42" y="8"/>
                  </a:cubicBezTo>
                  <a:cubicBezTo>
                    <a:pt x="42" y="8"/>
                    <a:pt x="42" y="8"/>
                    <a:pt x="42" y="8"/>
                  </a:cubicBezTo>
                  <a:cubicBezTo>
                    <a:pt x="42" y="8"/>
                    <a:pt x="42" y="8"/>
                    <a:pt x="42" y="8"/>
                  </a:cubicBezTo>
                  <a:cubicBezTo>
                    <a:pt x="42" y="8"/>
                    <a:pt x="42" y="8"/>
                    <a:pt x="42" y="8"/>
                  </a:cubicBezTo>
                  <a:cubicBezTo>
                    <a:pt x="42" y="8"/>
                    <a:pt x="42" y="8"/>
                    <a:pt x="42" y="8"/>
                  </a:cubicBezTo>
                  <a:cubicBezTo>
                    <a:pt x="42" y="9"/>
                    <a:pt x="42"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lose/>
                  <a:moveTo>
                    <a:pt x="55" y="19"/>
                  </a:moveTo>
                  <a:cubicBezTo>
                    <a:pt x="56" y="22"/>
                    <a:pt x="57" y="25"/>
                    <a:pt x="57" y="29"/>
                  </a:cubicBezTo>
                  <a:cubicBezTo>
                    <a:pt x="57" y="45"/>
                    <a:pt x="44" y="58"/>
                    <a:pt x="28" y="58"/>
                  </a:cubicBezTo>
                  <a:cubicBezTo>
                    <a:pt x="13" y="58"/>
                    <a:pt x="0" y="45"/>
                    <a:pt x="0" y="29"/>
                  </a:cubicBezTo>
                  <a:cubicBezTo>
                    <a:pt x="0" y="25"/>
                    <a:pt x="1" y="21"/>
                    <a:pt x="2" y="18"/>
                  </a:cubicBezTo>
                  <a:cubicBezTo>
                    <a:pt x="2" y="21"/>
                    <a:pt x="2" y="21"/>
                    <a:pt x="2" y="21"/>
                  </a:cubicBezTo>
                  <a:cubicBezTo>
                    <a:pt x="2" y="21"/>
                    <a:pt x="2" y="21"/>
                    <a:pt x="2" y="21"/>
                  </a:cubicBezTo>
                  <a:cubicBezTo>
                    <a:pt x="2" y="21"/>
                    <a:pt x="2" y="21"/>
                    <a:pt x="2" y="21"/>
                  </a:cubicBezTo>
                  <a:cubicBezTo>
                    <a:pt x="2" y="21"/>
                    <a:pt x="2" y="21"/>
                    <a:pt x="2" y="21"/>
                  </a:cubicBezTo>
                  <a:cubicBezTo>
                    <a:pt x="2" y="21"/>
                    <a:pt x="2" y="21"/>
                    <a:pt x="3" y="21"/>
                  </a:cubicBezTo>
                  <a:cubicBezTo>
                    <a:pt x="3" y="21"/>
                    <a:pt x="3" y="21"/>
                    <a:pt x="3" y="21"/>
                  </a:cubicBezTo>
                  <a:cubicBezTo>
                    <a:pt x="3" y="21"/>
                    <a:pt x="3" y="21"/>
                    <a:pt x="3" y="21"/>
                  </a:cubicBezTo>
                  <a:cubicBezTo>
                    <a:pt x="3" y="21"/>
                    <a:pt x="3" y="21"/>
                    <a:pt x="3" y="21"/>
                  </a:cubicBezTo>
                  <a:cubicBezTo>
                    <a:pt x="3" y="22"/>
                    <a:pt x="3" y="22"/>
                    <a:pt x="3" y="22"/>
                  </a:cubicBezTo>
                  <a:cubicBezTo>
                    <a:pt x="3" y="22"/>
                    <a:pt x="3" y="22"/>
                    <a:pt x="3" y="22"/>
                  </a:cubicBezTo>
                  <a:cubicBezTo>
                    <a:pt x="3" y="22"/>
                    <a:pt x="3" y="22"/>
                    <a:pt x="3" y="22"/>
                  </a:cubicBezTo>
                  <a:cubicBezTo>
                    <a:pt x="3" y="22"/>
                    <a:pt x="3" y="22"/>
                    <a:pt x="3" y="22"/>
                  </a:cubicBezTo>
                  <a:cubicBezTo>
                    <a:pt x="3" y="22"/>
                    <a:pt x="4" y="22"/>
                    <a:pt x="4" y="22"/>
                  </a:cubicBezTo>
                  <a:cubicBezTo>
                    <a:pt x="4" y="22"/>
                    <a:pt x="4" y="22"/>
                    <a:pt x="4" y="22"/>
                  </a:cubicBezTo>
                  <a:cubicBezTo>
                    <a:pt x="4" y="22"/>
                    <a:pt x="4" y="22"/>
                    <a:pt x="4" y="22"/>
                  </a:cubicBezTo>
                  <a:cubicBezTo>
                    <a:pt x="4" y="22"/>
                    <a:pt x="4" y="22"/>
                    <a:pt x="4" y="22"/>
                  </a:cubicBezTo>
                  <a:cubicBezTo>
                    <a:pt x="4" y="22"/>
                    <a:pt x="4" y="22"/>
                    <a:pt x="4" y="22"/>
                  </a:cubicBezTo>
                  <a:cubicBezTo>
                    <a:pt x="4" y="22"/>
                    <a:pt x="4" y="22"/>
                    <a:pt x="4" y="22"/>
                  </a:cubicBezTo>
                  <a:cubicBezTo>
                    <a:pt x="4" y="22"/>
                    <a:pt x="4" y="22"/>
                    <a:pt x="4" y="22"/>
                  </a:cubicBezTo>
                  <a:cubicBezTo>
                    <a:pt x="4" y="23"/>
                    <a:pt x="4" y="23"/>
                    <a:pt x="4" y="23"/>
                  </a:cubicBezTo>
                  <a:cubicBezTo>
                    <a:pt x="4" y="23"/>
                    <a:pt x="4" y="23"/>
                    <a:pt x="4" y="23"/>
                  </a:cubicBezTo>
                  <a:cubicBezTo>
                    <a:pt x="4" y="23"/>
                    <a:pt x="4" y="23"/>
                    <a:pt x="4" y="23"/>
                  </a:cubicBezTo>
                  <a:cubicBezTo>
                    <a:pt x="4" y="23"/>
                    <a:pt x="4" y="23"/>
                    <a:pt x="4" y="23"/>
                  </a:cubicBezTo>
                  <a:cubicBezTo>
                    <a:pt x="4" y="23"/>
                    <a:pt x="4" y="23"/>
                    <a:pt x="4" y="23"/>
                  </a:cubicBezTo>
                  <a:cubicBezTo>
                    <a:pt x="5" y="23"/>
                    <a:pt x="5" y="23"/>
                    <a:pt x="5" y="23"/>
                  </a:cubicBezTo>
                  <a:cubicBezTo>
                    <a:pt x="5" y="23"/>
                    <a:pt x="5" y="23"/>
                    <a:pt x="5" y="23"/>
                  </a:cubicBezTo>
                  <a:cubicBezTo>
                    <a:pt x="5" y="23"/>
                    <a:pt x="5" y="23"/>
                    <a:pt x="5" y="23"/>
                  </a:cubicBezTo>
                  <a:cubicBezTo>
                    <a:pt x="5" y="23"/>
                    <a:pt x="5" y="23"/>
                    <a:pt x="5" y="23"/>
                  </a:cubicBezTo>
                  <a:cubicBezTo>
                    <a:pt x="5" y="23"/>
                    <a:pt x="5" y="23"/>
                    <a:pt x="5" y="23"/>
                  </a:cubicBezTo>
                  <a:cubicBezTo>
                    <a:pt x="5" y="23"/>
                    <a:pt x="5" y="24"/>
                    <a:pt x="5" y="24"/>
                  </a:cubicBezTo>
                  <a:cubicBezTo>
                    <a:pt x="5" y="24"/>
                    <a:pt x="5" y="24"/>
                    <a:pt x="5" y="24"/>
                  </a:cubicBezTo>
                  <a:cubicBezTo>
                    <a:pt x="5" y="24"/>
                    <a:pt x="5" y="24"/>
                    <a:pt x="5" y="24"/>
                  </a:cubicBezTo>
                  <a:cubicBezTo>
                    <a:pt x="5" y="24"/>
                    <a:pt x="5" y="24"/>
                    <a:pt x="5" y="24"/>
                  </a:cubicBezTo>
                  <a:cubicBezTo>
                    <a:pt x="5" y="24"/>
                    <a:pt x="5" y="24"/>
                    <a:pt x="5" y="24"/>
                  </a:cubicBezTo>
                  <a:cubicBezTo>
                    <a:pt x="5" y="24"/>
                    <a:pt x="5" y="24"/>
                    <a:pt x="5" y="24"/>
                  </a:cubicBezTo>
                  <a:cubicBezTo>
                    <a:pt x="5" y="24"/>
                    <a:pt x="5" y="24"/>
                    <a:pt x="5" y="25"/>
                  </a:cubicBezTo>
                  <a:cubicBezTo>
                    <a:pt x="5" y="25"/>
                    <a:pt x="5" y="25"/>
                    <a:pt x="5" y="25"/>
                  </a:cubicBezTo>
                  <a:cubicBezTo>
                    <a:pt x="5" y="25"/>
                    <a:pt x="5" y="25"/>
                    <a:pt x="5" y="25"/>
                  </a:cubicBezTo>
                  <a:cubicBezTo>
                    <a:pt x="5" y="25"/>
                    <a:pt x="5" y="25"/>
                    <a:pt x="5" y="25"/>
                  </a:cubicBezTo>
                  <a:cubicBezTo>
                    <a:pt x="5" y="25"/>
                    <a:pt x="5" y="25"/>
                    <a:pt x="5" y="25"/>
                  </a:cubicBezTo>
                  <a:cubicBezTo>
                    <a:pt x="5" y="25"/>
                    <a:pt x="5" y="25"/>
                    <a:pt x="5" y="25"/>
                  </a:cubicBezTo>
                  <a:cubicBezTo>
                    <a:pt x="5" y="25"/>
                    <a:pt x="5" y="25"/>
                    <a:pt x="5" y="25"/>
                  </a:cubicBezTo>
                  <a:cubicBezTo>
                    <a:pt x="5" y="25"/>
                    <a:pt x="5" y="25"/>
                    <a:pt x="5" y="25"/>
                  </a:cubicBezTo>
                  <a:cubicBezTo>
                    <a:pt x="6" y="25"/>
                    <a:pt x="6" y="25"/>
                    <a:pt x="6" y="25"/>
                  </a:cubicBezTo>
                  <a:cubicBezTo>
                    <a:pt x="6" y="25"/>
                    <a:pt x="6" y="25"/>
                    <a:pt x="6" y="25"/>
                  </a:cubicBezTo>
                  <a:cubicBezTo>
                    <a:pt x="6" y="25"/>
                    <a:pt x="6" y="25"/>
                    <a:pt x="6" y="25"/>
                  </a:cubicBezTo>
                  <a:cubicBezTo>
                    <a:pt x="6" y="25"/>
                    <a:pt x="6" y="25"/>
                    <a:pt x="6" y="25"/>
                  </a:cubicBezTo>
                  <a:cubicBezTo>
                    <a:pt x="6" y="25"/>
                    <a:pt x="6" y="25"/>
                    <a:pt x="6" y="25"/>
                  </a:cubicBezTo>
                  <a:cubicBezTo>
                    <a:pt x="6" y="26"/>
                    <a:pt x="7" y="26"/>
                    <a:pt x="7" y="26"/>
                  </a:cubicBezTo>
                  <a:cubicBezTo>
                    <a:pt x="7" y="26"/>
                    <a:pt x="7" y="26"/>
                    <a:pt x="7" y="26"/>
                  </a:cubicBezTo>
                  <a:cubicBezTo>
                    <a:pt x="7" y="26"/>
                    <a:pt x="7" y="26"/>
                    <a:pt x="7" y="26"/>
                  </a:cubicBezTo>
                  <a:cubicBezTo>
                    <a:pt x="7" y="26"/>
                    <a:pt x="7" y="26"/>
                    <a:pt x="7" y="26"/>
                  </a:cubicBezTo>
                  <a:cubicBezTo>
                    <a:pt x="7" y="27"/>
                    <a:pt x="7" y="27"/>
                    <a:pt x="7" y="27"/>
                  </a:cubicBezTo>
                  <a:cubicBezTo>
                    <a:pt x="7" y="26"/>
                    <a:pt x="7" y="26"/>
                    <a:pt x="7" y="26"/>
                  </a:cubicBezTo>
                  <a:cubicBezTo>
                    <a:pt x="7" y="26"/>
                    <a:pt x="7" y="27"/>
                    <a:pt x="7" y="27"/>
                  </a:cubicBezTo>
                  <a:cubicBezTo>
                    <a:pt x="7" y="27"/>
                    <a:pt x="7" y="27"/>
                    <a:pt x="7" y="27"/>
                  </a:cubicBezTo>
                  <a:cubicBezTo>
                    <a:pt x="7" y="27"/>
                    <a:pt x="7" y="27"/>
                    <a:pt x="7" y="27"/>
                  </a:cubicBezTo>
                  <a:cubicBezTo>
                    <a:pt x="7" y="28"/>
                    <a:pt x="7" y="28"/>
                    <a:pt x="7" y="28"/>
                  </a:cubicBezTo>
                  <a:cubicBezTo>
                    <a:pt x="7" y="28"/>
                    <a:pt x="7" y="28"/>
                    <a:pt x="7" y="28"/>
                  </a:cubicBezTo>
                  <a:cubicBezTo>
                    <a:pt x="7" y="28"/>
                    <a:pt x="7" y="28"/>
                    <a:pt x="7" y="28"/>
                  </a:cubicBezTo>
                  <a:cubicBezTo>
                    <a:pt x="6" y="28"/>
                    <a:pt x="6" y="28"/>
                    <a:pt x="6" y="28"/>
                  </a:cubicBezTo>
                  <a:cubicBezTo>
                    <a:pt x="6" y="28"/>
                    <a:pt x="6" y="28"/>
                    <a:pt x="6" y="28"/>
                  </a:cubicBezTo>
                  <a:cubicBezTo>
                    <a:pt x="6" y="28"/>
                    <a:pt x="6" y="28"/>
                    <a:pt x="6" y="29"/>
                  </a:cubicBezTo>
                  <a:cubicBezTo>
                    <a:pt x="6" y="29"/>
                    <a:pt x="6" y="29"/>
                    <a:pt x="6" y="29"/>
                  </a:cubicBezTo>
                  <a:cubicBezTo>
                    <a:pt x="6" y="29"/>
                    <a:pt x="6" y="29"/>
                    <a:pt x="6" y="29"/>
                  </a:cubicBezTo>
                  <a:cubicBezTo>
                    <a:pt x="6" y="29"/>
                    <a:pt x="6" y="29"/>
                    <a:pt x="6" y="29"/>
                  </a:cubicBezTo>
                  <a:cubicBezTo>
                    <a:pt x="6" y="29"/>
                    <a:pt x="6" y="29"/>
                    <a:pt x="6" y="29"/>
                  </a:cubicBezTo>
                  <a:cubicBezTo>
                    <a:pt x="6" y="29"/>
                    <a:pt x="6" y="29"/>
                    <a:pt x="6" y="29"/>
                  </a:cubicBezTo>
                  <a:cubicBezTo>
                    <a:pt x="6" y="30"/>
                    <a:pt x="6" y="30"/>
                    <a:pt x="6" y="30"/>
                  </a:cubicBezTo>
                  <a:cubicBezTo>
                    <a:pt x="6" y="30"/>
                    <a:pt x="6" y="30"/>
                    <a:pt x="6" y="30"/>
                  </a:cubicBezTo>
                  <a:cubicBezTo>
                    <a:pt x="6" y="30"/>
                    <a:pt x="6" y="30"/>
                    <a:pt x="6" y="30"/>
                  </a:cubicBezTo>
                  <a:cubicBezTo>
                    <a:pt x="6" y="30"/>
                    <a:pt x="6" y="30"/>
                    <a:pt x="6" y="30"/>
                  </a:cubicBezTo>
                  <a:cubicBezTo>
                    <a:pt x="6" y="30"/>
                    <a:pt x="6" y="30"/>
                    <a:pt x="6" y="30"/>
                  </a:cubicBezTo>
                  <a:cubicBezTo>
                    <a:pt x="6" y="30"/>
                    <a:pt x="6" y="30"/>
                    <a:pt x="6" y="30"/>
                  </a:cubicBezTo>
                  <a:cubicBezTo>
                    <a:pt x="6" y="30"/>
                    <a:pt x="6" y="30"/>
                    <a:pt x="6" y="31"/>
                  </a:cubicBezTo>
                  <a:cubicBezTo>
                    <a:pt x="6" y="31"/>
                    <a:pt x="6" y="31"/>
                    <a:pt x="6" y="31"/>
                  </a:cubicBezTo>
                  <a:cubicBezTo>
                    <a:pt x="6" y="31"/>
                    <a:pt x="6" y="31"/>
                    <a:pt x="6" y="31"/>
                  </a:cubicBezTo>
                  <a:cubicBezTo>
                    <a:pt x="6" y="31"/>
                    <a:pt x="6" y="31"/>
                    <a:pt x="6" y="31"/>
                  </a:cubicBezTo>
                  <a:cubicBezTo>
                    <a:pt x="6" y="31"/>
                    <a:pt x="6" y="31"/>
                    <a:pt x="6" y="31"/>
                  </a:cubicBezTo>
                  <a:cubicBezTo>
                    <a:pt x="6" y="32"/>
                    <a:pt x="6" y="32"/>
                    <a:pt x="6" y="32"/>
                  </a:cubicBezTo>
                  <a:cubicBezTo>
                    <a:pt x="6" y="32"/>
                    <a:pt x="6" y="32"/>
                    <a:pt x="6" y="32"/>
                  </a:cubicBezTo>
                  <a:cubicBezTo>
                    <a:pt x="6" y="32"/>
                    <a:pt x="6" y="32"/>
                    <a:pt x="6" y="32"/>
                  </a:cubicBezTo>
                  <a:cubicBezTo>
                    <a:pt x="6" y="32"/>
                    <a:pt x="6" y="32"/>
                    <a:pt x="6" y="32"/>
                  </a:cubicBezTo>
                  <a:cubicBezTo>
                    <a:pt x="6" y="32"/>
                    <a:pt x="6" y="33"/>
                    <a:pt x="6" y="33"/>
                  </a:cubicBezTo>
                  <a:cubicBezTo>
                    <a:pt x="7" y="33"/>
                    <a:pt x="7" y="33"/>
                    <a:pt x="7" y="33"/>
                  </a:cubicBezTo>
                  <a:cubicBezTo>
                    <a:pt x="7" y="33"/>
                    <a:pt x="7" y="33"/>
                    <a:pt x="7" y="33"/>
                  </a:cubicBezTo>
                  <a:cubicBezTo>
                    <a:pt x="7" y="33"/>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5"/>
                    <a:pt x="7" y="35"/>
                    <a:pt x="7" y="35"/>
                  </a:cubicBezTo>
                  <a:cubicBezTo>
                    <a:pt x="7" y="35"/>
                    <a:pt x="7" y="35"/>
                    <a:pt x="7" y="35"/>
                  </a:cubicBezTo>
                  <a:cubicBezTo>
                    <a:pt x="7" y="35"/>
                    <a:pt x="7" y="35"/>
                    <a:pt x="7" y="35"/>
                  </a:cubicBezTo>
                  <a:cubicBezTo>
                    <a:pt x="8" y="35"/>
                    <a:pt x="8" y="35"/>
                    <a:pt x="8" y="35"/>
                  </a:cubicBezTo>
                  <a:cubicBezTo>
                    <a:pt x="8" y="35"/>
                    <a:pt x="8" y="35"/>
                    <a:pt x="8" y="35"/>
                  </a:cubicBezTo>
                  <a:cubicBezTo>
                    <a:pt x="8" y="35"/>
                    <a:pt x="8" y="35"/>
                    <a:pt x="8" y="35"/>
                  </a:cubicBezTo>
                  <a:cubicBezTo>
                    <a:pt x="8" y="35"/>
                    <a:pt x="8" y="35"/>
                    <a:pt x="8" y="36"/>
                  </a:cubicBezTo>
                  <a:cubicBezTo>
                    <a:pt x="8" y="36"/>
                    <a:pt x="8" y="36"/>
                    <a:pt x="8" y="36"/>
                  </a:cubicBezTo>
                  <a:cubicBezTo>
                    <a:pt x="8" y="36"/>
                    <a:pt x="8" y="36"/>
                    <a:pt x="8" y="36"/>
                  </a:cubicBezTo>
                  <a:cubicBezTo>
                    <a:pt x="8" y="36"/>
                    <a:pt x="8" y="36"/>
                    <a:pt x="8" y="36"/>
                  </a:cubicBezTo>
                  <a:cubicBezTo>
                    <a:pt x="8" y="36"/>
                    <a:pt x="8" y="36"/>
                    <a:pt x="8" y="36"/>
                  </a:cubicBezTo>
                  <a:cubicBezTo>
                    <a:pt x="8" y="37"/>
                    <a:pt x="8" y="37"/>
                    <a:pt x="8" y="37"/>
                  </a:cubicBezTo>
                  <a:cubicBezTo>
                    <a:pt x="8" y="37"/>
                    <a:pt x="8" y="37"/>
                    <a:pt x="8" y="37"/>
                  </a:cubicBezTo>
                  <a:cubicBezTo>
                    <a:pt x="8" y="37"/>
                    <a:pt x="8" y="37"/>
                    <a:pt x="8" y="37"/>
                  </a:cubicBezTo>
                  <a:cubicBezTo>
                    <a:pt x="8" y="37"/>
                    <a:pt x="8" y="37"/>
                    <a:pt x="8" y="37"/>
                  </a:cubicBezTo>
                  <a:cubicBezTo>
                    <a:pt x="8" y="37"/>
                    <a:pt x="8" y="37"/>
                    <a:pt x="8" y="37"/>
                  </a:cubicBezTo>
                  <a:cubicBezTo>
                    <a:pt x="8" y="37"/>
                    <a:pt x="8" y="37"/>
                    <a:pt x="8" y="37"/>
                  </a:cubicBezTo>
                  <a:cubicBezTo>
                    <a:pt x="8" y="37"/>
                    <a:pt x="8" y="37"/>
                    <a:pt x="8" y="37"/>
                  </a:cubicBezTo>
                  <a:cubicBezTo>
                    <a:pt x="9" y="37"/>
                    <a:pt x="9" y="38"/>
                    <a:pt x="9" y="38"/>
                  </a:cubicBezTo>
                  <a:cubicBezTo>
                    <a:pt x="8" y="38"/>
                    <a:pt x="8" y="38"/>
                    <a:pt x="8" y="38"/>
                  </a:cubicBezTo>
                  <a:cubicBezTo>
                    <a:pt x="9" y="38"/>
                    <a:pt x="9" y="38"/>
                    <a:pt x="9" y="38"/>
                  </a:cubicBezTo>
                  <a:cubicBezTo>
                    <a:pt x="9" y="38"/>
                    <a:pt x="10" y="38"/>
                    <a:pt x="10" y="38"/>
                  </a:cubicBezTo>
                  <a:cubicBezTo>
                    <a:pt x="10" y="38"/>
                    <a:pt x="10" y="38"/>
                    <a:pt x="10" y="38"/>
                  </a:cubicBezTo>
                  <a:cubicBezTo>
                    <a:pt x="10" y="38"/>
                    <a:pt x="10" y="38"/>
                    <a:pt x="10" y="38"/>
                  </a:cubicBezTo>
                  <a:cubicBezTo>
                    <a:pt x="10" y="38"/>
                    <a:pt x="10" y="38"/>
                    <a:pt x="10" y="38"/>
                  </a:cubicBezTo>
                  <a:cubicBezTo>
                    <a:pt x="10" y="39"/>
                    <a:pt x="10" y="39"/>
                    <a:pt x="10" y="39"/>
                  </a:cubicBezTo>
                  <a:cubicBezTo>
                    <a:pt x="10" y="39"/>
                    <a:pt x="10" y="39"/>
                    <a:pt x="10" y="39"/>
                  </a:cubicBezTo>
                  <a:cubicBezTo>
                    <a:pt x="10" y="39"/>
                    <a:pt x="10" y="39"/>
                    <a:pt x="10" y="39"/>
                  </a:cubicBezTo>
                  <a:cubicBezTo>
                    <a:pt x="10" y="39"/>
                    <a:pt x="10" y="39"/>
                    <a:pt x="10" y="39"/>
                  </a:cubicBezTo>
                  <a:cubicBezTo>
                    <a:pt x="10" y="39"/>
                    <a:pt x="10" y="39"/>
                    <a:pt x="10" y="39"/>
                  </a:cubicBezTo>
                  <a:cubicBezTo>
                    <a:pt x="10" y="39"/>
                    <a:pt x="10" y="39"/>
                    <a:pt x="10" y="39"/>
                  </a:cubicBezTo>
                  <a:cubicBezTo>
                    <a:pt x="10" y="39"/>
                    <a:pt x="10" y="39"/>
                    <a:pt x="10" y="39"/>
                  </a:cubicBezTo>
                  <a:cubicBezTo>
                    <a:pt x="10" y="39"/>
                    <a:pt x="10" y="39"/>
                    <a:pt x="11" y="39"/>
                  </a:cubicBezTo>
                  <a:cubicBezTo>
                    <a:pt x="11" y="39"/>
                    <a:pt x="11" y="39"/>
                    <a:pt x="11" y="39"/>
                  </a:cubicBezTo>
                  <a:cubicBezTo>
                    <a:pt x="11" y="39"/>
                    <a:pt x="11" y="39"/>
                    <a:pt x="11" y="39"/>
                  </a:cubicBezTo>
                  <a:cubicBezTo>
                    <a:pt x="11" y="39"/>
                    <a:pt x="11" y="39"/>
                    <a:pt x="11" y="39"/>
                  </a:cubicBezTo>
                  <a:cubicBezTo>
                    <a:pt x="11" y="39"/>
                    <a:pt x="11" y="39"/>
                    <a:pt x="11" y="39"/>
                  </a:cubicBezTo>
                  <a:cubicBezTo>
                    <a:pt x="11" y="39"/>
                    <a:pt x="11" y="39"/>
                    <a:pt x="11" y="39"/>
                  </a:cubicBezTo>
                  <a:cubicBezTo>
                    <a:pt x="11" y="39"/>
                    <a:pt x="11" y="39"/>
                    <a:pt x="11" y="39"/>
                  </a:cubicBezTo>
                  <a:cubicBezTo>
                    <a:pt x="11" y="39"/>
                    <a:pt x="11" y="39"/>
                    <a:pt x="11" y="39"/>
                  </a:cubicBezTo>
                  <a:cubicBezTo>
                    <a:pt x="11" y="39"/>
                    <a:pt x="11" y="40"/>
                    <a:pt x="11" y="40"/>
                  </a:cubicBezTo>
                  <a:cubicBezTo>
                    <a:pt x="11" y="40"/>
                    <a:pt x="11" y="40"/>
                    <a:pt x="11" y="40"/>
                  </a:cubicBezTo>
                  <a:cubicBezTo>
                    <a:pt x="11" y="40"/>
                    <a:pt x="11" y="40"/>
                    <a:pt x="11" y="40"/>
                  </a:cubicBezTo>
                  <a:cubicBezTo>
                    <a:pt x="11" y="40"/>
                    <a:pt x="11" y="40"/>
                    <a:pt x="11" y="40"/>
                  </a:cubicBezTo>
                  <a:cubicBezTo>
                    <a:pt x="11" y="40"/>
                    <a:pt x="11" y="40"/>
                    <a:pt x="11" y="40"/>
                  </a:cubicBezTo>
                  <a:cubicBezTo>
                    <a:pt x="11" y="40"/>
                    <a:pt x="11" y="40"/>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2" y="41"/>
                    <a:pt x="12" y="41"/>
                    <a:pt x="12" y="41"/>
                  </a:cubicBezTo>
                  <a:cubicBezTo>
                    <a:pt x="12" y="41"/>
                    <a:pt x="12" y="42"/>
                    <a:pt x="12" y="42"/>
                  </a:cubicBezTo>
                  <a:cubicBezTo>
                    <a:pt x="12" y="42"/>
                    <a:pt x="12" y="42"/>
                    <a:pt x="12" y="42"/>
                  </a:cubicBezTo>
                  <a:cubicBezTo>
                    <a:pt x="12" y="42"/>
                    <a:pt x="12" y="42"/>
                    <a:pt x="12" y="42"/>
                  </a:cubicBezTo>
                  <a:cubicBezTo>
                    <a:pt x="12" y="44"/>
                    <a:pt x="12" y="44"/>
                    <a:pt x="12" y="44"/>
                  </a:cubicBezTo>
                  <a:cubicBezTo>
                    <a:pt x="12" y="44"/>
                    <a:pt x="12" y="44"/>
                    <a:pt x="12" y="44"/>
                  </a:cubicBezTo>
                  <a:cubicBezTo>
                    <a:pt x="12" y="44"/>
                    <a:pt x="12" y="44"/>
                    <a:pt x="12" y="44"/>
                  </a:cubicBezTo>
                  <a:cubicBezTo>
                    <a:pt x="12" y="44"/>
                    <a:pt x="12" y="44"/>
                    <a:pt x="12" y="44"/>
                  </a:cubicBezTo>
                  <a:cubicBezTo>
                    <a:pt x="12" y="44"/>
                    <a:pt x="12" y="45"/>
                    <a:pt x="12" y="45"/>
                  </a:cubicBezTo>
                  <a:cubicBezTo>
                    <a:pt x="12" y="45"/>
                    <a:pt x="12" y="45"/>
                    <a:pt x="12" y="45"/>
                  </a:cubicBezTo>
                  <a:cubicBezTo>
                    <a:pt x="12" y="45"/>
                    <a:pt x="12" y="45"/>
                    <a:pt x="12" y="45"/>
                  </a:cubicBezTo>
                  <a:cubicBezTo>
                    <a:pt x="12" y="45"/>
                    <a:pt x="12" y="45"/>
                    <a:pt x="12" y="45"/>
                  </a:cubicBezTo>
                  <a:cubicBezTo>
                    <a:pt x="12" y="45"/>
                    <a:pt x="12" y="45"/>
                    <a:pt x="12" y="45"/>
                  </a:cubicBezTo>
                  <a:cubicBezTo>
                    <a:pt x="12" y="45"/>
                    <a:pt x="12" y="45"/>
                    <a:pt x="12" y="45"/>
                  </a:cubicBezTo>
                  <a:cubicBezTo>
                    <a:pt x="12" y="45"/>
                    <a:pt x="12" y="46"/>
                    <a:pt x="12" y="46"/>
                  </a:cubicBezTo>
                  <a:cubicBezTo>
                    <a:pt x="12" y="46"/>
                    <a:pt x="12" y="46"/>
                    <a:pt x="12" y="46"/>
                  </a:cubicBezTo>
                  <a:cubicBezTo>
                    <a:pt x="12" y="46"/>
                    <a:pt x="12" y="46"/>
                    <a:pt x="12" y="46"/>
                  </a:cubicBezTo>
                  <a:cubicBezTo>
                    <a:pt x="12" y="46"/>
                    <a:pt x="12" y="46"/>
                    <a:pt x="12" y="46"/>
                  </a:cubicBezTo>
                  <a:cubicBezTo>
                    <a:pt x="12" y="46"/>
                    <a:pt x="12" y="46"/>
                    <a:pt x="12" y="46"/>
                  </a:cubicBezTo>
                  <a:cubicBezTo>
                    <a:pt x="12" y="46"/>
                    <a:pt x="12" y="46"/>
                    <a:pt x="12" y="46"/>
                  </a:cubicBezTo>
                  <a:cubicBezTo>
                    <a:pt x="12" y="46"/>
                    <a:pt x="12" y="46"/>
                    <a:pt x="12" y="47"/>
                  </a:cubicBezTo>
                  <a:cubicBezTo>
                    <a:pt x="12" y="47"/>
                    <a:pt x="12" y="47"/>
                    <a:pt x="12" y="47"/>
                  </a:cubicBezTo>
                  <a:cubicBezTo>
                    <a:pt x="12" y="47"/>
                    <a:pt x="12" y="47"/>
                    <a:pt x="12" y="47"/>
                  </a:cubicBezTo>
                  <a:cubicBezTo>
                    <a:pt x="12" y="47"/>
                    <a:pt x="12" y="47"/>
                    <a:pt x="12" y="47"/>
                  </a:cubicBezTo>
                  <a:cubicBezTo>
                    <a:pt x="12" y="47"/>
                    <a:pt x="12" y="47"/>
                    <a:pt x="12" y="47"/>
                  </a:cubicBezTo>
                  <a:cubicBezTo>
                    <a:pt x="12" y="48"/>
                    <a:pt x="12" y="48"/>
                    <a:pt x="13" y="48"/>
                  </a:cubicBezTo>
                  <a:cubicBezTo>
                    <a:pt x="13" y="48"/>
                    <a:pt x="13" y="48"/>
                    <a:pt x="13" y="48"/>
                  </a:cubicBezTo>
                  <a:cubicBezTo>
                    <a:pt x="13" y="48"/>
                    <a:pt x="13" y="49"/>
                    <a:pt x="13" y="49"/>
                  </a:cubicBezTo>
                  <a:cubicBezTo>
                    <a:pt x="13" y="49"/>
                    <a:pt x="13" y="49"/>
                    <a:pt x="13" y="49"/>
                  </a:cubicBezTo>
                  <a:cubicBezTo>
                    <a:pt x="13" y="49"/>
                    <a:pt x="13" y="49"/>
                    <a:pt x="13" y="49"/>
                  </a:cubicBezTo>
                  <a:cubicBezTo>
                    <a:pt x="13" y="49"/>
                    <a:pt x="13" y="49"/>
                    <a:pt x="13" y="49"/>
                  </a:cubicBezTo>
                  <a:cubicBezTo>
                    <a:pt x="13" y="49"/>
                    <a:pt x="13" y="49"/>
                    <a:pt x="13" y="49"/>
                  </a:cubicBezTo>
                  <a:cubicBezTo>
                    <a:pt x="13" y="49"/>
                    <a:pt x="13" y="49"/>
                    <a:pt x="13" y="49"/>
                  </a:cubicBezTo>
                  <a:cubicBezTo>
                    <a:pt x="13" y="49"/>
                    <a:pt x="13" y="49"/>
                    <a:pt x="13" y="49"/>
                  </a:cubicBezTo>
                  <a:cubicBezTo>
                    <a:pt x="13" y="49"/>
                    <a:pt x="13" y="49"/>
                    <a:pt x="13" y="49"/>
                  </a:cubicBezTo>
                  <a:cubicBezTo>
                    <a:pt x="13" y="49"/>
                    <a:pt x="13" y="49"/>
                    <a:pt x="14" y="49"/>
                  </a:cubicBezTo>
                  <a:cubicBezTo>
                    <a:pt x="14" y="49"/>
                    <a:pt x="14" y="49"/>
                    <a:pt x="14" y="49"/>
                  </a:cubicBezTo>
                  <a:cubicBezTo>
                    <a:pt x="14" y="50"/>
                    <a:pt x="14" y="50"/>
                    <a:pt x="14" y="50"/>
                  </a:cubicBezTo>
                  <a:cubicBezTo>
                    <a:pt x="14" y="50"/>
                    <a:pt x="14" y="50"/>
                    <a:pt x="14" y="50"/>
                  </a:cubicBezTo>
                  <a:cubicBezTo>
                    <a:pt x="14" y="50"/>
                    <a:pt x="14" y="50"/>
                    <a:pt x="14" y="50"/>
                  </a:cubicBezTo>
                  <a:cubicBezTo>
                    <a:pt x="14" y="50"/>
                    <a:pt x="14" y="50"/>
                    <a:pt x="14" y="50"/>
                  </a:cubicBezTo>
                  <a:cubicBezTo>
                    <a:pt x="14" y="50"/>
                    <a:pt x="14" y="50"/>
                    <a:pt x="14" y="50"/>
                  </a:cubicBezTo>
                  <a:cubicBezTo>
                    <a:pt x="15" y="50"/>
                    <a:pt x="15" y="51"/>
                    <a:pt x="15" y="51"/>
                  </a:cubicBezTo>
                  <a:cubicBezTo>
                    <a:pt x="15" y="51"/>
                    <a:pt x="15" y="51"/>
                    <a:pt x="15" y="51"/>
                  </a:cubicBezTo>
                  <a:cubicBezTo>
                    <a:pt x="15" y="51"/>
                    <a:pt x="15" y="51"/>
                    <a:pt x="15" y="51"/>
                  </a:cubicBezTo>
                  <a:cubicBezTo>
                    <a:pt x="15" y="51"/>
                    <a:pt x="15" y="51"/>
                    <a:pt x="15" y="51"/>
                  </a:cubicBezTo>
                  <a:cubicBezTo>
                    <a:pt x="15" y="51"/>
                    <a:pt x="15" y="51"/>
                    <a:pt x="15" y="51"/>
                  </a:cubicBezTo>
                  <a:cubicBezTo>
                    <a:pt x="15" y="51"/>
                    <a:pt x="15" y="51"/>
                    <a:pt x="15" y="51"/>
                  </a:cubicBezTo>
                  <a:cubicBezTo>
                    <a:pt x="15" y="51"/>
                    <a:pt x="15" y="51"/>
                    <a:pt x="15" y="51"/>
                  </a:cubicBezTo>
                  <a:cubicBezTo>
                    <a:pt x="15" y="51"/>
                    <a:pt x="15" y="51"/>
                    <a:pt x="15" y="51"/>
                  </a:cubicBezTo>
                  <a:cubicBezTo>
                    <a:pt x="15" y="52"/>
                    <a:pt x="15" y="52"/>
                    <a:pt x="15" y="52"/>
                  </a:cubicBezTo>
                  <a:cubicBezTo>
                    <a:pt x="15" y="52"/>
                    <a:pt x="15" y="52"/>
                    <a:pt x="15" y="52"/>
                  </a:cubicBezTo>
                  <a:cubicBezTo>
                    <a:pt x="15" y="52"/>
                    <a:pt x="15" y="52"/>
                    <a:pt x="15" y="52"/>
                  </a:cubicBezTo>
                  <a:cubicBezTo>
                    <a:pt x="15" y="52"/>
                    <a:pt x="15" y="52"/>
                    <a:pt x="15"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3"/>
                    <a:pt x="16" y="53"/>
                    <a:pt x="16" y="53"/>
                  </a:cubicBezTo>
                  <a:cubicBezTo>
                    <a:pt x="17" y="53"/>
                    <a:pt x="17" y="53"/>
                    <a:pt x="17" y="53"/>
                  </a:cubicBezTo>
                  <a:cubicBezTo>
                    <a:pt x="17" y="53"/>
                    <a:pt x="17" y="53"/>
                    <a:pt x="17" y="53"/>
                  </a:cubicBezTo>
                  <a:cubicBezTo>
                    <a:pt x="17" y="53"/>
                    <a:pt x="17" y="53"/>
                    <a:pt x="17" y="53"/>
                  </a:cubicBezTo>
                  <a:cubicBezTo>
                    <a:pt x="17" y="53"/>
                    <a:pt x="17" y="53"/>
                    <a:pt x="17" y="53"/>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1"/>
                    <a:pt x="17" y="51"/>
                    <a:pt x="17" y="51"/>
                  </a:cubicBezTo>
                  <a:cubicBezTo>
                    <a:pt x="17" y="51"/>
                    <a:pt x="17" y="51"/>
                    <a:pt x="17" y="51"/>
                  </a:cubicBezTo>
                  <a:cubicBezTo>
                    <a:pt x="17" y="51"/>
                    <a:pt x="17" y="51"/>
                    <a:pt x="17" y="51"/>
                  </a:cubicBezTo>
                  <a:cubicBezTo>
                    <a:pt x="17" y="51"/>
                    <a:pt x="17" y="51"/>
                    <a:pt x="17" y="51"/>
                  </a:cubicBezTo>
                  <a:cubicBezTo>
                    <a:pt x="17" y="51"/>
                    <a:pt x="17" y="51"/>
                    <a:pt x="17" y="51"/>
                  </a:cubicBezTo>
                  <a:cubicBezTo>
                    <a:pt x="17" y="51"/>
                    <a:pt x="17" y="51"/>
                    <a:pt x="17" y="51"/>
                  </a:cubicBezTo>
                  <a:cubicBezTo>
                    <a:pt x="17" y="51"/>
                    <a:pt x="17" y="51"/>
                    <a:pt x="17" y="51"/>
                  </a:cubicBezTo>
                  <a:cubicBezTo>
                    <a:pt x="17" y="51"/>
                    <a:pt x="17" y="50"/>
                    <a:pt x="17" y="50"/>
                  </a:cubicBezTo>
                  <a:cubicBezTo>
                    <a:pt x="17" y="50"/>
                    <a:pt x="17" y="50"/>
                    <a:pt x="17" y="50"/>
                  </a:cubicBezTo>
                  <a:cubicBezTo>
                    <a:pt x="17" y="50"/>
                    <a:pt x="17" y="50"/>
                    <a:pt x="17" y="50"/>
                  </a:cubicBezTo>
                  <a:cubicBezTo>
                    <a:pt x="17" y="50"/>
                    <a:pt x="17" y="50"/>
                    <a:pt x="17" y="50"/>
                  </a:cubicBezTo>
                  <a:cubicBezTo>
                    <a:pt x="17" y="50"/>
                    <a:pt x="17" y="50"/>
                    <a:pt x="17" y="49"/>
                  </a:cubicBezTo>
                  <a:cubicBezTo>
                    <a:pt x="17"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8" y="48"/>
                  </a:cubicBezTo>
                  <a:cubicBezTo>
                    <a:pt x="18" y="48"/>
                    <a:pt x="18" y="47"/>
                    <a:pt x="18" y="47"/>
                  </a:cubicBezTo>
                  <a:cubicBezTo>
                    <a:pt x="18" y="47"/>
                    <a:pt x="18" y="47"/>
                    <a:pt x="18" y="47"/>
                  </a:cubicBezTo>
                  <a:cubicBezTo>
                    <a:pt x="18" y="47"/>
                    <a:pt x="18" y="46"/>
                    <a:pt x="18" y="46"/>
                  </a:cubicBezTo>
                  <a:cubicBezTo>
                    <a:pt x="18" y="46"/>
                    <a:pt x="18" y="46"/>
                    <a:pt x="18" y="46"/>
                  </a:cubicBezTo>
                  <a:cubicBezTo>
                    <a:pt x="18" y="46"/>
                    <a:pt x="18" y="46"/>
                    <a:pt x="18" y="46"/>
                  </a:cubicBezTo>
                  <a:cubicBezTo>
                    <a:pt x="18" y="46"/>
                    <a:pt x="18" y="46"/>
                    <a:pt x="18" y="46"/>
                  </a:cubicBezTo>
                  <a:cubicBezTo>
                    <a:pt x="17" y="46"/>
                    <a:pt x="17" y="46"/>
                    <a:pt x="17" y="46"/>
                  </a:cubicBezTo>
                  <a:cubicBezTo>
                    <a:pt x="17" y="46"/>
                    <a:pt x="17" y="46"/>
                    <a:pt x="17" y="46"/>
                  </a:cubicBezTo>
                  <a:cubicBezTo>
                    <a:pt x="18" y="46"/>
                    <a:pt x="18" y="46"/>
                    <a:pt x="18" y="46"/>
                  </a:cubicBezTo>
                  <a:cubicBezTo>
                    <a:pt x="18" y="46"/>
                    <a:pt x="18" y="46"/>
                    <a:pt x="18" y="46"/>
                  </a:cubicBezTo>
                  <a:cubicBezTo>
                    <a:pt x="18" y="46"/>
                    <a:pt x="18" y="46"/>
                    <a:pt x="18" y="46"/>
                  </a:cubicBezTo>
                  <a:cubicBezTo>
                    <a:pt x="18" y="46"/>
                    <a:pt x="18" y="46"/>
                    <a:pt x="18" y="46"/>
                  </a:cubicBezTo>
                  <a:cubicBezTo>
                    <a:pt x="19" y="46"/>
                    <a:pt x="19" y="46"/>
                    <a:pt x="19" y="46"/>
                  </a:cubicBezTo>
                  <a:cubicBezTo>
                    <a:pt x="19" y="46"/>
                    <a:pt x="19" y="46"/>
                    <a:pt x="19" y="46"/>
                  </a:cubicBezTo>
                  <a:cubicBezTo>
                    <a:pt x="19" y="46"/>
                    <a:pt x="19" y="45"/>
                    <a:pt x="19" y="45"/>
                  </a:cubicBezTo>
                  <a:cubicBezTo>
                    <a:pt x="19" y="45"/>
                    <a:pt x="19" y="45"/>
                    <a:pt x="19" y="45"/>
                  </a:cubicBezTo>
                  <a:cubicBezTo>
                    <a:pt x="19" y="45"/>
                    <a:pt x="19" y="45"/>
                    <a:pt x="19" y="45"/>
                  </a:cubicBezTo>
                  <a:cubicBezTo>
                    <a:pt x="19" y="45"/>
                    <a:pt x="19" y="45"/>
                    <a:pt x="19" y="45"/>
                  </a:cubicBezTo>
                  <a:cubicBezTo>
                    <a:pt x="19" y="45"/>
                    <a:pt x="19" y="45"/>
                    <a:pt x="19" y="45"/>
                  </a:cubicBezTo>
                  <a:cubicBezTo>
                    <a:pt x="19" y="45"/>
                    <a:pt x="19" y="45"/>
                    <a:pt x="19" y="45"/>
                  </a:cubicBezTo>
                  <a:cubicBezTo>
                    <a:pt x="19" y="45"/>
                    <a:pt x="19" y="45"/>
                    <a:pt x="20" y="44"/>
                  </a:cubicBezTo>
                  <a:cubicBezTo>
                    <a:pt x="20" y="44"/>
                    <a:pt x="20" y="44"/>
                    <a:pt x="20" y="44"/>
                  </a:cubicBezTo>
                  <a:cubicBezTo>
                    <a:pt x="20" y="42"/>
                    <a:pt x="20" y="42"/>
                    <a:pt x="20" y="42"/>
                  </a:cubicBezTo>
                  <a:cubicBezTo>
                    <a:pt x="20" y="42"/>
                    <a:pt x="20" y="42"/>
                    <a:pt x="20" y="42"/>
                  </a:cubicBezTo>
                  <a:cubicBezTo>
                    <a:pt x="20" y="42"/>
                    <a:pt x="20" y="42"/>
                    <a:pt x="20" y="42"/>
                  </a:cubicBezTo>
                  <a:cubicBezTo>
                    <a:pt x="20" y="42"/>
                    <a:pt x="20" y="42"/>
                    <a:pt x="20" y="42"/>
                  </a:cubicBezTo>
                  <a:cubicBezTo>
                    <a:pt x="20" y="42"/>
                    <a:pt x="20" y="42"/>
                    <a:pt x="20" y="42"/>
                  </a:cubicBezTo>
                  <a:cubicBezTo>
                    <a:pt x="20" y="42"/>
                    <a:pt x="20" y="42"/>
                    <a:pt x="20" y="42"/>
                  </a:cubicBezTo>
                  <a:cubicBezTo>
                    <a:pt x="20" y="42"/>
                    <a:pt x="20" y="42"/>
                    <a:pt x="20" y="41"/>
                  </a:cubicBezTo>
                  <a:cubicBezTo>
                    <a:pt x="20" y="41"/>
                    <a:pt x="20" y="41"/>
                    <a:pt x="20" y="41"/>
                  </a:cubicBezTo>
                  <a:cubicBezTo>
                    <a:pt x="20" y="41"/>
                    <a:pt x="20" y="41"/>
                    <a:pt x="20" y="41"/>
                  </a:cubicBezTo>
                  <a:cubicBezTo>
                    <a:pt x="21" y="41"/>
                    <a:pt x="21" y="41"/>
                    <a:pt x="21" y="41"/>
                  </a:cubicBezTo>
                  <a:cubicBezTo>
                    <a:pt x="21" y="41"/>
                    <a:pt x="21" y="41"/>
                    <a:pt x="21" y="41"/>
                  </a:cubicBezTo>
                  <a:cubicBezTo>
                    <a:pt x="21" y="41"/>
                    <a:pt x="21" y="41"/>
                    <a:pt x="21"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0"/>
                    <a:pt x="22" y="40"/>
                  </a:cubicBezTo>
                  <a:cubicBezTo>
                    <a:pt x="22" y="40"/>
                    <a:pt x="22" y="40"/>
                    <a:pt x="22" y="40"/>
                  </a:cubicBezTo>
                  <a:cubicBezTo>
                    <a:pt x="22" y="40"/>
                    <a:pt x="22" y="40"/>
                    <a:pt x="23" y="40"/>
                  </a:cubicBezTo>
                  <a:cubicBezTo>
                    <a:pt x="23" y="40"/>
                    <a:pt x="23" y="40"/>
                    <a:pt x="23" y="40"/>
                  </a:cubicBezTo>
                  <a:cubicBezTo>
                    <a:pt x="23" y="40"/>
                    <a:pt x="23" y="40"/>
                    <a:pt x="23" y="40"/>
                  </a:cubicBezTo>
                  <a:cubicBezTo>
                    <a:pt x="23" y="40"/>
                    <a:pt x="23" y="40"/>
                    <a:pt x="23" y="40"/>
                  </a:cubicBezTo>
                  <a:cubicBezTo>
                    <a:pt x="23" y="40"/>
                    <a:pt x="23" y="40"/>
                    <a:pt x="23" y="40"/>
                  </a:cubicBezTo>
                  <a:cubicBezTo>
                    <a:pt x="23" y="40"/>
                    <a:pt x="23" y="40"/>
                    <a:pt x="23" y="40"/>
                  </a:cubicBezTo>
                  <a:cubicBezTo>
                    <a:pt x="23" y="40"/>
                    <a:pt x="23" y="40"/>
                    <a:pt x="23" y="40"/>
                  </a:cubicBezTo>
                  <a:cubicBezTo>
                    <a:pt x="23" y="39"/>
                    <a:pt x="24" y="39"/>
                    <a:pt x="24" y="39"/>
                  </a:cubicBezTo>
                  <a:cubicBezTo>
                    <a:pt x="24" y="39"/>
                    <a:pt x="24" y="39"/>
                    <a:pt x="24" y="39"/>
                  </a:cubicBezTo>
                  <a:cubicBezTo>
                    <a:pt x="24" y="39"/>
                    <a:pt x="24" y="39"/>
                    <a:pt x="24" y="39"/>
                  </a:cubicBezTo>
                  <a:cubicBezTo>
                    <a:pt x="24" y="38"/>
                    <a:pt x="24" y="38"/>
                    <a:pt x="24" y="38"/>
                  </a:cubicBezTo>
                  <a:cubicBezTo>
                    <a:pt x="24" y="38"/>
                    <a:pt x="24" y="38"/>
                    <a:pt x="24" y="37"/>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5" y="36"/>
                    <a:pt x="25" y="36"/>
                    <a:pt x="25" y="36"/>
                  </a:cubicBezTo>
                  <a:cubicBezTo>
                    <a:pt x="25" y="36"/>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6" y="34"/>
                    <a:pt x="26" y="34"/>
                    <a:pt x="26" y="34"/>
                  </a:cubicBezTo>
                  <a:cubicBezTo>
                    <a:pt x="26" y="34"/>
                    <a:pt x="26" y="34"/>
                    <a:pt x="26" y="34"/>
                  </a:cubicBezTo>
                  <a:cubicBezTo>
                    <a:pt x="26" y="34"/>
                    <a:pt x="26" y="34"/>
                    <a:pt x="26" y="34"/>
                  </a:cubicBezTo>
                  <a:cubicBezTo>
                    <a:pt x="26" y="34"/>
                    <a:pt x="26" y="34"/>
                    <a:pt x="26" y="34"/>
                  </a:cubicBezTo>
                  <a:cubicBezTo>
                    <a:pt x="26" y="33"/>
                    <a:pt x="26" y="33"/>
                    <a:pt x="26" y="33"/>
                  </a:cubicBezTo>
                  <a:cubicBezTo>
                    <a:pt x="26" y="33"/>
                    <a:pt x="26" y="33"/>
                    <a:pt x="26" y="33"/>
                  </a:cubicBezTo>
                  <a:cubicBezTo>
                    <a:pt x="26" y="33"/>
                    <a:pt x="26" y="33"/>
                    <a:pt x="26" y="33"/>
                  </a:cubicBezTo>
                  <a:cubicBezTo>
                    <a:pt x="26" y="33"/>
                    <a:pt x="26" y="33"/>
                    <a:pt x="26" y="33"/>
                  </a:cubicBezTo>
                  <a:cubicBezTo>
                    <a:pt x="26" y="33"/>
                    <a:pt x="26" y="33"/>
                    <a:pt x="26" y="33"/>
                  </a:cubicBezTo>
                  <a:cubicBezTo>
                    <a:pt x="26" y="33"/>
                    <a:pt x="26" y="33"/>
                    <a:pt x="26" y="33"/>
                  </a:cubicBezTo>
                  <a:cubicBezTo>
                    <a:pt x="26" y="33"/>
                    <a:pt x="26" y="33"/>
                    <a:pt x="26" y="33"/>
                  </a:cubicBezTo>
                  <a:cubicBezTo>
                    <a:pt x="26" y="32"/>
                    <a:pt x="26" y="32"/>
                    <a:pt x="26" y="32"/>
                  </a:cubicBezTo>
                  <a:cubicBezTo>
                    <a:pt x="26" y="32"/>
                    <a:pt x="26" y="32"/>
                    <a:pt x="26" y="32"/>
                  </a:cubicBezTo>
                  <a:cubicBezTo>
                    <a:pt x="26" y="32"/>
                    <a:pt x="26" y="32"/>
                    <a:pt x="26" y="32"/>
                  </a:cubicBezTo>
                  <a:cubicBezTo>
                    <a:pt x="26" y="32"/>
                    <a:pt x="26" y="32"/>
                    <a:pt x="26" y="32"/>
                  </a:cubicBezTo>
                  <a:cubicBezTo>
                    <a:pt x="26" y="32"/>
                    <a:pt x="26" y="32"/>
                    <a:pt x="26" y="32"/>
                  </a:cubicBezTo>
                  <a:cubicBezTo>
                    <a:pt x="26" y="32"/>
                    <a:pt x="26" y="32"/>
                    <a:pt x="26" y="32"/>
                  </a:cubicBezTo>
                  <a:cubicBezTo>
                    <a:pt x="26" y="32"/>
                    <a:pt x="26" y="32"/>
                    <a:pt x="26" y="32"/>
                  </a:cubicBezTo>
                  <a:cubicBezTo>
                    <a:pt x="26" y="32"/>
                    <a:pt x="26" y="32"/>
                    <a:pt x="25" y="32"/>
                  </a:cubicBezTo>
                  <a:cubicBezTo>
                    <a:pt x="25" y="32"/>
                    <a:pt x="25" y="32"/>
                    <a:pt x="25" y="31"/>
                  </a:cubicBezTo>
                  <a:cubicBezTo>
                    <a:pt x="25" y="31"/>
                    <a:pt x="25" y="31"/>
                    <a:pt x="25" y="31"/>
                  </a:cubicBezTo>
                  <a:cubicBezTo>
                    <a:pt x="25" y="31"/>
                    <a:pt x="25" y="31"/>
                    <a:pt x="25" y="31"/>
                  </a:cubicBezTo>
                  <a:cubicBezTo>
                    <a:pt x="25" y="31"/>
                    <a:pt x="25" y="31"/>
                    <a:pt x="25" y="31"/>
                  </a:cubicBezTo>
                  <a:cubicBezTo>
                    <a:pt x="24" y="31"/>
                    <a:pt x="24" y="31"/>
                    <a:pt x="24" y="31"/>
                  </a:cubicBezTo>
                  <a:cubicBezTo>
                    <a:pt x="24" y="31"/>
                    <a:pt x="24" y="31"/>
                    <a:pt x="24" y="31"/>
                  </a:cubicBezTo>
                  <a:cubicBezTo>
                    <a:pt x="24" y="31"/>
                    <a:pt x="24" y="31"/>
                    <a:pt x="24" y="31"/>
                  </a:cubicBezTo>
                  <a:cubicBezTo>
                    <a:pt x="24" y="31"/>
                    <a:pt x="24" y="31"/>
                    <a:pt x="24" y="31"/>
                  </a:cubicBezTo>
                  <a:cubicBezTo>
                    <a:pt x="24" y="31"/>
                    <a:pt x="24" y="31"/>
                    <a:pt x="24" y="31"/>
                  </a:cubicBezTo>
                  <a:cubicBezTo>
                    <a:pt x="24" y="31"/>
                    <a:pt x="24" y="31"/>
                    <a:pt x="24" y="31"/>
                  </a:cubicBezTo>
                  <a:cubicBezTo>
                    <a:pt x="24" y="31"/>
                    <a:pt x="24" y="31"/>
                    <a:pt x="24" y="31"/>
                  </a:cubicBezTo>
                  <a:cubicBezTo>
                    <a:pt x="23" y="31"/>
                    <a:pt x="23" y="31"/>
                    <a:pt x="23" y="31"/>
                  </a:cubicBezTo>
                  <a:cubicBezTo>
                    <a:pt x="23" y="31"/>
                    <a:pt x="23" y="31"/>
                    <a:pt x="23" y="31"/>
                  </a:cubicBezTo>
                  <a:cubicBezTo>
                    <a:pt x="23" y="31"/>
                    <a:pt x="23" y="31"/>
                    <a:pt x="23" y="31"/>
                  </a:cubicBezTo>
                  <a:cubicBezTo>
                    <a:pt x="23" y="31"/>
                    <a:pt x="23" y="31"/>
                    <a:pt x="23" y="31"/>
                  </a:cubicBezTo>
                  <a:cubicBezTo>
                    <a:pt x="23" y="30"/>
                    <a:pt x="23" y="30"/>
                    <a:pt x="23" y="30"/>
                  </a:cubicBezTo>
                  <a:cubicBezTo>
                    <a:pt x="23" y="30"/>
                    <a:pt x="22" y="30"/>
                    <a:pt x="22" y="30"/>
                  </a:cubicBezTo>
                  <a:cubicBezTo>
                    <a:pt x="22" y="30"/>
                    <a:pt x="22" y="30"/>
                    <a:pt x="22" y="30"/>
                  </a:cubicBezTo>
                  <a:cubicBezTo>
                    <a:pt x="22" y="30"/>
                    <a:pt x="22" y="30"/>
                    <a:pt x="22" y="30"/>
                  </a:cubicBezTo>
                  <a:cubicBezTo>
                    <a:pt x="22" y="30"/>
                    <a:pt x="22" y="30"/>
                    <a:pt x="22" y="30"/>
                  </a:cubicBezTo>
                  <a:cubicBezTo>
                    <a:pt x="21" y="30"/>
                    <a:pt x="21" y="30"/>
                    <a:pt x="21" y="30"/>
                  </a:cubicBezTo>
                  <a:cubicBezTo>
                    <a:pt x="21" y="30"/>
                    <a:pt x="21" y="30"/>
                    <a:pt x="21" y="30"/>
                  </a:cubicBezTo>
                  <a:cubicBezTo>
                    <a:pt x="21" y="30"/>
                    <a:pt x="21" y="30"/>
                    <a:pt x="21" y="30"/>
                  </a:cubicBezTo>
                  <a:cubicBezTo>
                    <a:pt x="21" y="30"/>
                    <a:pt x="21" y="30"/>
                    <a:pt x="21" y="30"/>
                  </a:cubicBezTo>
                  <a:cubicBezTo>
                    <a:pt x="21" y="30"/>
                    <a:pt x="21" y="30"/>
                    <a:pt x="21" y="30"/>
                  </a:cubicBezTo>
                  <a:cubicBezTo>
                    <a:pt x="21" y="30"/>
                    <a:pt x="21" y="30"/>
                    <a:pt x="21" y="30"/>
                  </a:cubicBezTo>
                  <a:cubicBezTo>
                    <a:pt x="21" y="30"/>
                    <a:pt x="21" y="30"/>
                    <a:pt x="20" y="30"/>
                  </a:cubicBezTo>
                  <a:cubicBezTo>
                    <a:pt x="20" y="30"/>
                    <a:pt x="20" y="30"/>
                    <a:pt x="20" y="30"/>
                  </a:cubicBezTo>
                  <a:cubicBezTo>
                    <a:pt x="20" y="30"/>
                    <a:pt x="20" y="30"/>
                    <a:pt x="20" y="30"/>
                  </a:cubicBezTo>
                  <a:cubicBezTo>
                    <a:pt x="20" y="30"/>
                    <a:pt x="20" y="30"/>
                    <a:pt x="20" y="30"/>
                  </a:cubicBezTo>
                  <a:cubicBezTo>
                    <a:pt x="20" y="30"/>
                    <a:pt x="20" y="29"/>
                    <a:pt x="20" y="29"/>
                  </a:cubicBezTo>
                  <a:cubicBezTo>
                    <a:pt x="20" y="29"/>
                    <a:pt x="20" y="29"/>
                    <a:pt x="20" y="29"/>
                  </a:cubicBezTo>
                  <a:cubicBezTo>
                    <a:pt x="20" y="29"/>
                    <a:pt x="20" y="29"/>
                    <a:pt x="20" y="29"/>
                  </a:cubicBezTo>
                  <a:cubicBezTo>
                    <a:pt x="19" y="29"/>
                    <a:pt x="19" y="29"/>
                    <a:pt x="19" y="29"/>
                  </a:cubicBezTo>
                  <a:cubicBezTo>
                    <a:pt x="19" y="29"/>
                    <a:pt x="19" y="29"/>
                    <a:pt x="19" y="29"/>
                  </a:cubicBezTo>
                  <a:cubicBezTo>
                    <a:pt x="19" y="29"/>
                    <a:pt x="19" y="29"/>
                    <a:pt x="19" y="30"/>
                  </a:cubicBezTo>
                  <a:cubicBezTo>
                    <a:pt x="19" y="30"/>
                    <a:pt x="19" y="30"/>
                    <a:pt x="19" y="30"/>
                  </a:cubicBezTo>
                  <a:cubicBezTo>
                    <a:pt x="19" y="30"/>
                    <a:pt x="18" y="30"/>
                    <a:pt x="18" y="30"/>
                  </a:cubicBezTo>
                  <a:cubicBezTo>
                    <a:pt x="18" y="30"/>
                    <a:pt x="18" y="30"/>
                    <a:pt x="18" y="29"/>
                  </a:cubicBezTo>
                  <a:cubicBezTo>
                    <a:pt x="18" y="29"/>
                    <a:pt x="18" y="29"/>
                    <a:pt x="18" y="29"/>
                  </a:cubicBezTo>
                  <a:cubicBezTo>
                    <a:pt x="18" y="29"/>
                    <a:pt x="18" y="29"/>
                    <a:pt x="18" y="29"/>
                  </a:cubicBezTo>
                  <a:cubicBezTo>
                    <a:pt x="18" y="29"/>
                    <a:pt x="18" y="29"/>
                    <a:pt x="18" y="29"/>
                  </a:cubicBezTo>
                  <a:cubicBezTo>
                    <a:pt x="18" y="29"/>
                    <a:pt x="18" y="29"/>
                    <a:pt x="18" y="29"/>
                  </a:cubicBezTo>
                  <a:cubicBezTo>
                    <a:pt x="18" y="29"/>
                    <a:pt x="18" y="29"/>
                    <a:pt x="18" y="29"/>
                  </a:cubicBezTo>
                  <a:cubicBezTo>
                    <a:pt x="18" y="29"/>
                    <a:pt x="18" y="29"/>
                    <a:pt x="19" y="29"/>
                  </a:cubicBezTo>
                  <a:cubicBezTo>
                    <a:pt x="19" y="29"/>
                    <a:pt x="19" y="29"/>
                    <a:pt x="19" y="29"/>
                  </a:cubicBezTo>
                  <a:cubicBezTo>
                    <a:pt x="19" y="29"/>
                    <a:pt x="19" y="29"/>
                    <a:pt x="19" y="29"/>
                  </a:cubicBezTo>
                  <a:cubicBezTo>
                    <a:pt x="19" y="29"/>
                    <a:pt x="19" y="29"/>
                    <a:pt x="19" y="29"/>
                  </a:cubicBezTo>
                  <a:cubicBezTo>
                    <a:pt x="19" y="29"/>
                    <a:pt x="19" y="29"/>
                    <a:pt x="19" y="29"/>
                  </a:cubicBezTo>
                  <a:cubicBezTo>
                    <a:pt x="19" y="29"/>
                    <a:pt x="19" y="29"/>
                    <a:pt x="19" y="29"/>
                  </a:cubicBezTo>
                  <a:cubicBezTo>
                    <a:pt x="19" y="29"/>
                    <a:pt x="19" y="29"/>
                    <a:pt x="19" y="29"/>
                  </a:cubicBezTo>
                  <a:cubicBezTo>
                    <a:pt x="19" y="29"/>
                    <a:pt x="19" y="28"/>
                    <a:pt x="19" y="28"/>
                  </a:cubicBezTo>
                  <a:cubicBezTo>
                    <a:pt x="19" y="28"/>
                    <a:pt x="19" y="28"/>
                    <a:pt x="19" y="28"/>
                  </a:cubicBezTo>
                  <a:cubicBezTo>
                    <a:pt x="19" y="28"/>
                    <a:pt x="19" y="28"/>
                    <a:pt x="19" y="28"/>
                  </a:cubicBezTo>
                  <a:cubicBezTo>
                    <a:pt x="18" y="28"/>
                    <a:pt x="18" y="28"/>
                    <a:pt x="18" y="28"/>
                  </a:cubicBezTo>
                  <a:cubicBezTo>
                    <a:pt x="18" y="28"/>
                    <a:pt x="18" y="28"/>
                    <a:pt x="18" y="28"/>
                  </a:cubicBezTo>
                  <a:cubicBezTo>
                    <a:pt x="18" y="28"/>
                    <a:pt x="18" y="28"/>
                    <a:pt x="18" y="28"/>
                  </a:cubicBezTo>
                  <a:cubicBezTo>
                    <a:pt x="18" y="28"/>
                    <a:pt x="18" y="28"/>
                    <a:pt x="18" y="28"/>
                  </a:cubicBezTo>
                  <a:cubicBezTo>
                    <a:pt x="18" y="28"/>
                    <a:pt x="18" y="28"/>
                    <a:pt x="18" y="28"/>
                  </a:cubicBezTo>
                  <a:cubicBezTo>
                    <a:pt x="18" y="27"/>
                    <a:pt x="18" y="27"/>
                    <a:pt x="18" y="27"/>
                  </a:cubicBezTo>
                  <a:cubicBezTo>
                    <a:pt x="18" y="27"/>
                    <a:pt x="18" y="27"/>
                    <a:pt x="18" y="27"/>
                  </a:cubicBezTo>
                  <a:cubicBezTo>
                    <a:pt x="18" y="27"/>
                    <a:pt x="18" y="27"/>
                    <a:pt x="18" y="27"/>
                  </a:cubicBezTo>
                  <a:cubicBezTo>
                    <a:pt x="18" y="27"/>
                    <a:pt x="18" y="27"/>
                    <a:pt x="18" y="27"/>
                  </a:cubicBezTo>
                  <a:cubicBezTo>
                    <a:pt x="18" y="27"/>
                    <a:pt x="18" y="27"/>
                    <a:pt x="18" y="27"/>
                  </a:cubicBezTo>
                  <a:cubicBezTo>
                    <a:pt x="18" y="27"/>
                    <a:pt x="18" y="27"/>
                    <a:pt x="18" y="27"/>
                  </a:cubicBezTo>
                  <a:cubicBezTo>
                    <a:pt x="18" y="27"/>
                    <a:pt x="17" y="27"/>
                    <a:pt x="17" y="26"/>
                  </a:cubicBezTo>
                  <a:cubicBezTo>
                    <a:pt x="17" y="26"/>
                    <a:pt x="17" y="26"/>
                    <a:pt x="17" y="26"/>
                  </a:cubicBezTo>
                  <a:cubicBezTo>
                    <a:pt x="17" y="26"/>
                    <a:pt x="17" y="26"/>
                    <a:pt x="17" y="26"/>
                  </a:cubicBezTo>
                  <a:cubicBezTo>
                    <a:pt x="17" y="26"/>
                    <a:pt x="17" y="26"/>
                    <a:pt x="17" y="26"/>
                  </a:cubicBezTo>
                  <a:cubicBezTo>
                    <a:pt x="17" y="26"/>
                    <a:pt x="17" y="26"/>
                    <a:pt x="17" y="26"/>
                  </a:cubicBezTo>
                  <a:cubicBezTo>
                    <a:pt x="16" y="26"/>
                    <a:pt x="16" y="26"/>
                    <a:pt x="16" y="26"/>
                  </a:cubicBezTo>
                  <a:cubicBezTo>
                    <a:pt x="16" y="26"/>
                    <a:pt x="16" y="26"/>
                    <a:pt x="16" y="26"/>
                  </a:cubicBezTo>
                  <a:cubicBezTo>
                    <a:pt x="16" y="26"/>
                    <a:pt x="16" y="26"/>
                    <a:pt x="16" y="26"/>
                  </a:cubicBezTo>
                  <a:cubicBezTo>
                    <a:pt x="16" y="26"/>
                    <a:pt x="16" y="26"/>
                    <a:pt x="16" y="26"/>
                  </a:cubicBezTo>
                  <a:cubicBezTo>
                    <a:pt x="16" y="26"/>
                    <a:pt x="16" y="26"/>
                    <a:pt x="16" y="26"/>
                  </a:cubicBezTo>
                  <a:cubicBezTo>
                    <a:pt x="15" y="26"/>
                    <a:pt x="15" y="26"/>
                    <a:pt x="15" y="26"/>
                  </a:cubicBezTo>
                  <a:cubicBezTo>
                    <a:pt x="15" y="26"/>
                    <a:pt x="15" y="26"/>
                    <a:pt x="15" y="25"/>
                  </a:cubicBezTo>
                  <a:cubicBezTo>
                    <a:pt x="15" y="25"/>
                    <a:pt x="15" y="25"/>
                    <a:pt x="15" y="25"/>
                  </a:cubicBezTo>
                  <a:cubicBezTo>
                    <a:pt x="15" y="25"/>
                    <a:pt x="15" y="25"/>
                    <a:pt x="15" y="25"/>
                  </a:cubicBezTo>
                  <a:cubicBezTo>
                    <a:pt x="15" y="25"/>
                    <a:pt x="15" y="25"/>
                    <a:pt x="15" y="25"/>
                  </a:cubicBezTo>
                  <a:cubicBezTo>
                    <a:pt x="15" y="25"/>
                    <a:pt x="15" y="25"/>
                    <a:pt x="15" y="25"/>
                  </a:cubicBezTo>
                  <a:cubicBezTo>
                    <a:pt x="15" y="25"/>
                    <a:pt x="15" y="25"/>
                    <a:pt x="15" y="25"/>
                  </a:cubicBezTo>
                  <a:cubicBezTo>
                    <a:pt x="15" y="25"/>
                    <a:pt x="14" y="25"/>
                    <a:pt x="14" y="25"/>
                  </a:cubicBezTo>
                  <a:cubicBezTo>
                    <a:pt x="14" y="25"/>
                    <a:pt x="14" y="25"/>
                    <a:pt x="14" y="25"/>
                  </a:cubicBezTo>
                  <a:cubicBezTo>
                    <a:pt x="14" y="25"/>
                    <a:pt x="14" y="25"/>
                    <a:pt x="14" y="25"/>
                  </a:cubicBezTo>
                  <a:cubicBezTo>
                    <a:pt x="14" y="25"/>
                    <a:pt x="14" y="25"/>
                    <a:pt x="13" y="25"/>
                  </a:cubicBezTo>
                  <a:cubicBezTo>
                    <a:pt x="14" y="25"/>
                    <a:pt x="14" y="24"/>
                    <a:pt x="14" y="24"/>
                  </a:cubicBezTo>
                  <a:cubicBezTo>
                    <a:pt x="14" y="24"/>
                    <a:pt x="14" y="24"/>
                    <a:pt x="14" y="24"/>
                  </a:cubicBezTo>
                  <a:cubicBezTo>
                    <a:pt x="14" y="24"/>
                    <a:pt x="14" y="24"/>
                    <a:pt x="14"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2" y="24"/>
                    <a:pt x="12" y="24"/>
                  </a:cubicBezTo>
                  <a:cubicBezTo>
                    <a:pt x="12" y="24"/>
                    <a:pt x="12" y="24"/>
                    <a:pt x="12" y="24"/>
                  </a:cubicBezTo>
                  <a:cubicBezTo>
                    <a:pt x="12" y="24"/>
                    <a:pt x="12" y="24"/>
                    <a:pt x="12" y="24"/>
                  </a:cubicBezTo>
                  <a:cubicBezTo>
                    <a:pt x="12" y="24"/>
                    <a:pt x="12" y="24"/>
                    <a:pt x="12" y="24"/>
                  </a:cubicBezTo>
                  <a:cubicBezTo>
                    <a:pt x="12" y="24"/>
                    <a:pt x="11" y="24"/>
                    <a:pt x="11" y="24"/>
                  </a:cubicBezTo>
                  <a:cubicBezTo>
                    <a:pt x="11" y="24"/>
                    <a:pt x="11" y="23"/>
                    <a:pt x="11" y="23"/>
                  </a:cubicBezTo>
                  <a:cubicBezTo>
                    <a:pt x="11" y="23"/>
                    <a:pt x="11" y="23"/>
                    <a:pt x="11" y="23"/>
                  </a:cubicBezTo>
                  <a:cubicBezTo>
                    <a:pt x="11" y="23"/>
                    <a:pt x="10" y="23"/>
                    <a:pt x="10" y="23"/>
                  </a:cubicBezTo>
                  <a:cubicBezTo>
                    <a:pt x="10" y="23"/>
                    <a:pt x="10" y="23"/>
                    <a:pt x="10" y="23"/>
                  </a:cubicBezTo>
                  <a:cubicBezTo>
                    <a:pt x="10" y="23"/>
                    <a:pt x="10" y="23"/>
                    <a:pt x="10" y="23"/>
                  </a:cubicBezTo>
                  <a:cubicBezTo>
                    <a:pt x="10" y="23"/>
                    <a:pt x="10" y="23"/>
                    <a:pt x="10" y="23"/>
                  </a:cubicBezTo>
                  <a:cubicBezTo>
                    <a:pt x="10" y="23"/>
                    <a:pt x="10" y="23"/>
                    <a:pt x="10" y="23"/>
                  </a:cubicBezTo>
                  <a:cubicBezTo>
                    <a:pt x="10" y="23"/>
                    <a:pt x="10" y="23"/>
                    <a:pt x="10" y="23"/>
                  </a:cubicBezTo>
                  <a:cubicBezTo>
                    <a:pt x="10" y="23"/>
                    <a:pt x="9" y="23"/>
                    <a:pt x="9" y="23"/>
                  </a:cubicBezTo>
                  <a:cubicBezTo>
                    <a:pt x="9" y="23"/>
                    <a:pt x="9" y="23"/>
                    <a:pt x="9" y="23"/>
                  </a:cubicBezTo>
                  <a:cubicBezTo>
                    <a:pt x="9" y="23"/>
                    <a:pt x="9" y="23"/>
                    <a:pt x="9" y="23"/>
                  </a:cubicBezTo>
                  <a:cubicBezTo>
                    <a:pt x="9" y="23"/>
                    <a:pt x="9" y="23"/>
                    <a:pt x="9" y="23"/>
                  </a:cubicBezTo>
                  <a:cubicBezTo>
                    <a:pt x="9" y="23"/>
                    <a:pt x="9" y="23"/>
                    <a:pt x="9" y="23"/>
                  </a:cubicBezTo>
                  <a:cubicBezTo>
                    <a:pt x="9" y="23"/>
                    <a:pt x="9" y="23"/>
                    <a:pt x="9" y="23"/>
                  </a:cubicBezTo>
                  <a:cubicBezTo>
                    <a:pt x="9" y="23"/>
                    <a:pt x="9" y="23"/>
                    <a:pt x="9" y="23"/>
                  </a:cubicBezTo>
                  <a:cubicBezTo>
                    <a:pt x="9" y="23"/>
                    <a:pt x="9" y="23"/>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5"/>
                    <a:pt x="8" y="25"/>
                    <a:pt x="8" y="25"/>
                  </a:cubicBezTo>
                  <a:cubicBezTo>
                    <a:pt x="8" y="25"/>
                    <a:pt x="8" y="25"/>
                    <a:pt x="8" y="25"/>
                  </a:cubicBezTo>
                  <a:cubicBezTo>
                    <a:pt x="8" y="25"/>
                    <a:pt x="8" y="25"/>
                    <a:pt x="8" y="25"/>
                  </a:cubicBezTo>
                  <a:cubicBezTo>
                    <a:pt x="8" y="25"/>
                    <a:pt x="8" y="25"/>
                    <a:pt x="8" y="25"/>
                  </a:cubicBezTo>
                  <a:cubicBezTo>
                    <a:pt x="8" y="25"/>
                    <a:pt x="8" y="25"/>
                    <a:pt x="8" y="25"/>
                  </a:cubicBezTo>
                  <a:cubicBezTo>
                    <a:pt x="8" y="25"/>
                    <a:pt x="8" y="25"/>
                    <a:pt x="7" y="25"/>
                  </a:cubicBezTo>
                  <a:cubicBezTo>
                    <a:pt x="7" y="24"/>
                    <a:pt x="7" y="24"/>
                    <a:pt x="7" y="24"/>
                  </a:cubicBezTo>
                  <a:cubicBezTo>
                    <a:pt x="7" y="24"/>
                    <a:pt x="7" y="24"/>
                    <a:pt x="7" y="24"/>
                  </a:cubicBezTo>
                  <a:cubicBezTo>
                    <a:pt x="7" y="24"/>
                    <a:pt x="7" y="24"/>
                    <a:pt x="7" y="24"/>
                  </a:cubicBezTo>
                  <a:cubicBezTo>
                    <a:pt x="7" y="24"/>
                    <a:pt x="7" y="24"/>
                    <a:pt x="7" y="24"/>
                  </a:cubicBezTo>
                  <a:cubicBezTo>
                    <a:pt x="7" y="24"/>
                    <a:pt x="7" y="24"/>
                    <a:pt x="7" y="24"/>
                  </a:cubicBezTo>
                  <a:cubicBezTo>
                    <a:pt x="7" y="24"/>
                    <a:pt x="7" y="24"/>
                    <a:pt x="7" y="24"/>
                  </a:cubicBezTo>
                  <a:cubicBezTo>
                    <a:pt x="7" y="24"/>
                    <a:pt x="7" y="24"/>
                    <a:pt x="7" y="24"/>
                  </a:cubicBezTo>
                  <a:cubicBezTo>
                    <a:pt x="6" y="24"/>
                    <a:pt x="6" y="24"/>
                    <a:pt x="6" y="24"/>
                  </a:cubicBezTo>
                  <a:cubicBezTo>
                    <a:pt x="6" y="24"/>
                    <a:pt x="6" y="24"/>
                    <a:pt x="6" y="24"/>
                  </a:cubicBezTo>
                  <a:cubicBezTo>
                    <a:pt x="6" y="24"/>
                    <a:pt x="6" y="24"/>
                    <a:pt x="6" y="24"/>
                  </a:cubicBezTo>
                  <a:cubicBezTo>
                    <a:pt x="6" y="24"/>
                    <a:pt x="6" y="24"/>
                    <a:pt x="6" y="24"/>
                  </a:cubicBezTo>
                  <a:cubicBezTo>
                    <a:pt x="6" y="24"/>
                    <a:pt x="6" y="24"/>
                    <a:pt x="6" y="24"/>
                  </a:cubicBezTo>
                  <a:cubicBezTo>
                    <a:pt x="6" y="24"/>
                    <a:pt x="6" y="24"/>
                    <a:pt x="6" y="24"/>
                  </a:cubicBezTo>
                  <a:cubicBezTo>
                    <a:pt x="6" y="24"/>
                    <a:pt x="6" y="24"/>
                    <a:pt x="6" y="24"/>
                  </a:cubicBezTo>
                  <a:cubicBezTo>
                    <a:pt x="6" y="24"/>
                    <a:pt x="6" y="24"/>
                    <a:pt x="6" y="23"/>
                  </a:cubicBezTo>
                  <a:cubicBezTo>
                    <a:pt x="6" y="23"/>
                    <a:pt x="6" y="23"/>
                    <a:pt x="6" y="23"/>
                  </a:cubicBezTo>
                  <a:cubicBezTo>
                    <a:pt x="6" y="23"/>
                    <a:pt x="6" y="23"/>
                    <a:pt x="5" y="23"/>
                  </a:cubicBezTo>
                  <a:cubicBezTo>
                    <a:pt x="6" y="23"/>
                    <a:pt x="6" y="23"/>
                    <a:pt x="6" y="23"/>
                  </a:cubicBezTo>
                  <a:cubicBezTo>
                    <a:pt x="6" y="23"/>
                    <a:pt x="6" y="23"/>
                    <a:pt x="6" y="23"/>
                  </a:cubicBezTo>
                  <a:cubicBezTo>
                    <a:pt x="6" y="23"/>
                    <a:pt x="6" y="23"/>
                    <a:pt x="6" y="23"/>
                  </a:cubicBezTo>
                  <a:cubicBezTo>
                    <a:pt x="6" y="23"/>
                    <a:pt x="6" y="22"/>
                    <a:pt x="6" y="22"/>
                  </a:cubicBezTo>
                  <a:cubicBezTo>
                    <a:pt x="6" y="22"/>
                    <a:pt x="6" y="22"/>
                    <a:pt x="6" y="22"/>
                  </a:cubicBezTo>
                  <a:cubicBezTo>
                    <a:pt x="6" y="22"/>
                    <a:pt x="6" y="22"/>
                    <a:pt x="6" y="22"/>
                  </a:cubicBezTo>
                  <a:cubicBezTo>
                    <a:pt x="6" y="22"/>
                    <a:pt x="6" y="22"/>
                    <a:pt x="6" y="22"/>
                  </a:cubicBezTo>
                  <a:cubicBezTo>
                    <a:pt x="6" y="22"/>
                    <a:pt x="6" y="22"/>
                    <a:pt x="6" y="22"/>
                  </a:cubicBezTo>
                  <a:cubicBezTo>
                    <a:pt x="6" y="21"/>
                    <a:pt x="6" y="21"/>
                    <a:pt x="6" y="21"/>
                  </a:cubicBezTo>
                  <a:cubicBezTo>
                    <a:pt x="6" y="21"/>
                    <a:pt x="6" y="21"/>
                    <a:pt x="6" y="21"/>
                  </a:cubicBezTo>
                  <a:cubicBezTo>
                    <a:pt x="6" y="21"/>
                    <a:pt x="6" y="21"/>
                    <a:pt x="6" y="21"/>
                  </a:cubicBezTo>
                  <a:cubicBezTo>
                    <a:pt x="6" y="21"/>
                    <a:pt x="6" y="21"/>
                    <a:pt x="6" y="21"/>
                  </a:cubicBezTo>
                  <a:cubicBezTo>
                    <a:pt x="6" y="21"/>
                    <a:pt x="6" y="21"/>
                    <a:pt x="6" y="21"/>
                  </a:cubicBezTo>
                  <a:cubicBezTo>
                    <a:pt x="5" y="21"/>
                    <a:pt x="5" y="21"/>
                    <a:pt x="5" y="21"/>
                  </a:cubicBezTo>
                  <a:cubicBezTo>
                    <a:pt x="5" y="21"/>
                    <a:pt x="5" y="21"/>
                    <a:pt x="5" y="21"/>
                  </a:cubicBezTo>
                  <a:cubicBezTo>
                    <a:pt x="5" y="21"/>
                    <a:pt x="5" y="21"/>
                    <a:pt x="5" y="21"/>
                  </a:cubicBezTo>
                  <a:cubicBezTo>
                    <a:pt x="5" y="21"/>
                    <a:pt x="5" y="21"/>
                    <a:pt x="5" y="21"/>
                  </a:cubicBezTo>
                  <a:cubicBezTo>
                    <a:pt x="5" y="21"/>
                    <a:pt x="5" y="21"/>
                    <a:pt x="5" y="21"/>
                  </a:cubicBezTo>
                  <a:cubicBezTo>
                    <a:pt x="5" y="21"/>
                    <a:pt x="5" y="21"/>
                    <a:pt x="5" y="21"/>
                  </a:cubicBezTo>
                  <a:cubicBezTo>
                    <a:pt x="5" y="21"/>
                    <a:pt x="5" y="21"/>
                    <a:pt x="5" y="21"/>
                  </a:cubicBezTo>
                  <a:cubicBezTo>
                    <a:pt x="5" y="20"/>
                    <a:pt x="5" y="20"/>
                    <a:pt x="5" y="20"/>
                  </a:cubicBezTo>
                  <a:cubicBezTo>
                    <a:pt x="5" y="20"/>
                    <a:pt x="5" y="20"/>
                    <a:pt x="5" y="20"/>
                  </a:cubicBezTo>
                  <a:cubicBezTo>
                    <a:pt x="5" y="20"/>
                    <a:pt x="5" y="20"/>
                    <a:pt x="5" y="20"/>
                  </a:cubicBezTo>
                  <a:cubicBezTo>
                    <a:pt x="5" y="20"/>
                    <a:pt x="5" y="20"/>
                    <a:pt x="5" y="20"/>
                  </a:cubicBezTo>
                  <a:cubicBezTo>
                    <a:pt x="5" y="20"/>
                    <a:pt x="5" y="20"/>
                    <a:pt x="5" y="20"/>
                  </a:cubicBezTo>
                  <a:cubicBezTo>
                    <a:pt x="5" y="20"/>
                    <a:pt x="5" y="20"/>
                    <a:pt x="5" y="20"/>
                  </a:cubicBezTo>
                  <a:cubicBezTo>
                    <a:pt x="5" y="20"/>
                    <a:pt x="5" y="20"/>
                    <a:pt x="5" y="20"/>
                  </a:cubicBezTo>
                  <a:cubicBezTo>
                    <a:pt x="6" y="20"/>
                    <a:pt x="6" y="20"/>
                    <a:pt x="6" y="19"/>
                  </a:cubicBezTo>
                  <a:cubicBezTo>
                    <a:pt x="6" y="19"/>
                    <a:pt x="6" y="19"/>
                    <a:pt x="6" y="19"/>
                  </a:cubicBezTo>
                  <a:cubicBezTo>
                    <a:pt x="6" y="19"/>
                    <a:pt x="6" y="19"/>
                    <a:pt x="6" y="19"/>
                  </a:cubicBezTo>
                  <a:cubicBezTo>
                    <a:pt x="6" y="18"/>
                    <a:pt x="6" y="18"/>
                    <a:pt x="6" y="18"/>
                  </a:cubicBezTo>
                  <a:cubicBezTo>
                    <a:pt x="6" y="18"/>
                    <a:pt x="6" y="18"/>
                    <a:pt x="6" y="18"/>
                  </a:cubicBezTo>
                  <a:cubicBezTo>
                    <a:pt x="6" y="18"/>
                    <a:pt x="6" y="18"/>
                    <a:pt x="6" y="18"/>
                  </a:cubicBezTo>
                  <a:cubicBezTo>
                    <a:pt x="5" y="18"/>
                    <a:pt x="5" y="18"/>
                    <a:pt x="5" y="18"/>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4" y="19"/>
                    <a:pt x="4" y="19"/>
                    <a:pt x="4" y="19"/>
                  </a:cubicBezTo>
                  <a:cubicBezTo>
                    <a:pt x="4" y="19"/>
                    <a:pt x="4" y="19"/>
                    <a:pt x="4" y="19"/>
                  </a:cubicBezTo>
                  <a:cubicBezTo>
                    <a:pt x="4" y="19"/>
                    <a:pt x="4" y="19"/>
                    <a:pt x="4" y="19"/>
                  </a:cubicBezTo>
                  <a:cubicBezTo>
                    <a:pt x="4" y="20"/>
                    <a:pt x="4" y="20"/>
                    <a:pt x="4" y="20"/>
                  </a:cubicBezTo>
                  <a:cubicBezTo>
                    <a:pt x="4" y="20"/>
                    <a:pt x="4" y="20"/>
                    <a:pt x="4" y="20"/>
                  </a:cubicBezTo>
                  <a:cubicBezTo>
                    <a:pt x="4" y="20"/>
                    <a:pt x="4" y="20"/>
                    <a:pt x="4" y="20"/>
                  </a:cubicBezTo>
                  <a:cubicBezTo>
                    <a:pt x="4" y="20"/>
                    <a:pt x="4" y="20"/>
                    <a:pt x="4" y="20"/>
                  </a:cubicBezTo>
                  <a:cubicBezTo>
                    <a:pt x="4" y="19"/>
                    <a:pt x="4" y="19"/>
                    <a:pt x="4" y="19"/>
                  </a:cubicBezTo>
                  <a:cubicBezTo>
                    <a:pt x="4" y="19"/>
                    <a:pt x="4" y="19"/>
                    <a:pt x="3" y="19"/>
                  </a:cubicBezTo>
                  <a:cubicBezTo>
                    <a:pt x="3" y="19"/>
                    <a:pt x="3" y="19"/>
                    <a:pt x="3" y="19"/>
                  </a:cubicBezTo>
                  <a:cubicBezTo>
                    <a:pt x="3" y="19"/>
                    <a:pt x="3" y="19"/>
                    <a:pt x="3" y="19"/>
                  </a:cubicBezTo>
                  <a:cubicBezTo>
                    <a:pt x="3" y="19"/>
                    <a:pt x="3" y="19"/>
                    <a:pt x="3" y="19"/>
                  </a:cubicBezTo>
                  <a:cubicBezTo>
                    <a:pt x="3" y="19"/>
                    <a:pt x="3" y="19"/>
                    <a:pt x="3" y="19"/>
                  </a:cubicBezTo>
                  <a:cubicBezTo>
                    <a:pt x="3" y="19"/>
                    <a:pt x="3" y="19"/>
                    <a:pt x="3" y="19"/>
                  </a:cubicBezTo>
                  <a:cubicBezTo>
                    <a:pt x="3" y="19"/>
                    <a:pt x="3" y="19"/>
                    <a:pt x="4" y="19"/>
                  </a:cubicBezTo>
                  <a:cubicBezTo>
                    <a:pt x="4" y="19"/>
                    <a:pt x="4" y="19"/>
                    <a:pt x="4" y="19"/>
                  </a:cubicBezTo>
                  <a:cubicBezTo>
                    <a:pt x="4" y="19"/>
                    <a:pt x="4" y="19"/>
                    <a:pt x="4" y="19"/>
                  </a:cubicBezTo>
                  <a:cubicBezTo>
                    <a:pt x="4" y="19"/>
                    <a:pt x="4" y="19"/>
                    <a:pt x="4" y="19"/>
                  </a:cubicBezTo>
                  <a:cubicBezTo>
                    <a:pt x="4" y="19"/>
                    <a:pt x="4" y="19"/>
                    <a:pt x="4" y="19"/>
                  </a:cubicBezTo>
                  <a:cubicBezTo>
                    <a:pt x="4" y="19"/>
                    <a:pt x="4" y="19"/>
                    <a:pt x="4" y="19"/>
                  </a:cubicBezTo>
                  <a:cubicBezTo>
                    <a:pt x="4" y="18"/>
                    <a:pt x="4" y="18"/>
                    <a:pt x="4" y="18"/>
                  </a:cubicBezTo>
                  <a:cubicBezTo>
                    <a:pt x="4" y="18"/>
                    <a:pt x="4" y="18"/>
                    <a:pt x="4" y="18"/>
                  </a:cubicBezTo>
                  <a:cubicBezTo>
                    <a:pt x="4" y="18"/>
                    <a:pt x="4" y="18"/>
                    <a:pt x="4" y="18"/>
                  </a:cubicBezTo>
                  <a:cubicBezTo>
                    <a:pt x="4" y="18"/>
                    <a:pt x="4" y="18"/>
                    <a:pt x="4" y="18"/>
                  </a:cubicBezTo>
                  <a:cubicBezTo>
                    <a:pt x="4" y="18"/>
                    <a:pt x="4" y="18"/>
                    <a:pt x="4" y="18"/>
                  </a:cubicBezTo>
                  <a:cubicBezTo>
                    <a:pt x="4" y="18"/>
                    <a:pt x="4" y="18"/>
                    <a:pt x="4" y="18"/>
                  </a:cubicBezTo>
                  <a:cubicBezTo>
                    <a:pt x="4" y="18"/>
                    <a:pt x="4" y="18"/>
                    <a:pt x="4" y="18"/>
                  </a:cubicBezTo>
                  <a:cubicBezTo>
                    <a:pt x="4" y="17"/>
                    <a:pt x="4" y="17"/>
                    <a:pt x="4" y="17"/>
                  </a:cubicBezTo>
                  <a:cubicBezTo>
                    <a:pt x="4" y="17"/>
                    <a:pt x="4" y="17"/>
                    <a:pt x="4" y="17"/>
                  </a:cubicBezTo>
                  <a:cubicBezTo>
                    <a:pt x="4" y="17"/>
                    <a:pt x="4" y="17"/>
                    <a:pt x="4" y="17"/>
                  </a:cubicBezTo>
                  <a:cubicBezTo>
                    <a:pt x="4" y="17"/>
                    <a:pt x="4" y="17"/>
                    <a:pt x="4" y="17"/>
                  </a:cubicBezTo>
                  <a:cubicBezTo>
                    <a:pt x="4" y="17"/>
                    <a:pt x="4" y="17"/>
                    <a:pt x="4" y="17"/>
                  </a:cubicBezTo>
                  <a:cubicBezTo>
                    <a:pt x="4" y="17"/>
                    <a:pt x="4" y="17"/>
                    <a:pt x="4" y="17"/>
                  </a:cubicBezTo>
                  <a:cubicBezTo>
                    <a:pt x="4" y="17"/>
                    <a:pt x="5" y="17"/>
                    <a:pt x="5" y="17"/>
                  </a:cubicBezTo>
                  <a:cubicBezTo>
                    <a:pt x="5" y="17"/>
                    <a:pt x="5" y="17"/>
                    <a:pt x="5" y="17"/>
                  </a:cubicBezTo>
                  <a:cubicBezTo>
                    <a:pt x="5" y="17"/>
                    <a:pt x="5" y="17"/>
                    <a:pt x="5" y="17"/>
                  </a:cubicBezTo>
                  <a:cubicBezTo>
                    <a:pt x="5" y="17"/>
                    <a:pt x="5" y="17"/>
                    <a:pt x="5" y="16"/>
                  </a:cubicBezTo>
                  <a:cubicBezTo>
                    <a:pt x="5" y="16"/>
                    <a:pt x="5" y="16"/>
                    <a:pt x="5" y="16"/>
                  </a:cubicBezTo>
                  <a:cubicBezTo>
                    <a:pt x="5" y="16"/>
                    <a:pt x="5" y="16"/>
                    <a:pt x="5" y="16"/>
                  </a:cubicBezTo>
                  <a:cubicBezTo>
                    <a:pt x="5" y="16"/>
                    <a:pt x="5" y="16"/>
                    <a:pt x="5" y="16"/>
                  </a:cubicBezTo>
                  <a:cubicBezTo>
                    <a:pt x="5" y="16"/>
                    <a:pt x="5" y="16"/>
                    <a:pt x="5" y="16"/>
                  </a:cubicBezTo>
                  <a:cubicBezTo>
                    <a:pt x="5" y="16"/>
                    <a:pt x="5" y="16"/>
                    <a:pt x="5" y="16"/>
                  </a:cubicBezTo>
                  <a:cubicBezTo>
                    <a:pt x="5" y="16"/>
                    <a:pt x="5" y="16"/>
                    <a:pt x="5" y="16"/>
                  </a:cubicBezTo>
                  <a:cubicBezTo>
                    <a:pt x="5" y="16"/>
                    <a:pt x="6" y="15"/>
                    <a:pt x="6" y="15"/>
                  </a:cubicBezTo>
                  <a:cubicBezTo>
                    <a:pt x="6" y="15"/>
                    <a:pt x="6" y="15"/>
                    <a:pt x="6" y="15"/>
                  </a:cubicBezTo>
                  <a:cubicBezTo>
                    <a:pt x="6" y="15"/>
                    <a:pt x="6" y="15"/>
                    <a:pt x="6" y="15"/>
                  </a:cubicBezTo>
                  <a:cubicBezTo>
                    <a:pt x="6" y="15"/>
                    <a:pt x="6" y="15"/>
                    <a:pt x="6" y="15"/>
                  </a:cubicBezTo>
                  <a:cubicBezTo>
                    <a:pt x="6" y="15"/>
                    <a:pt x="6" y="15"/>
                    <a:pt x="6" y="15"/>
                  </a:cubicBezTo>
                  <a:cubicBezTo>
                    <a:pt x="6" y="15"/>
                    <a:pt x="6" y="15"/>
                    <a:pt x="6" y="15"/>
                  </a:cubicBezTo>
                  <a:cubicBezTo>
                    <a:pt x="6" y="15"/>
                    <a:pt x="6" y="15"/>
                    <a:pt x="6" y="15"/>
                  </a:cubicBezTo>
                  <a:cubicBezTo>
                    <a:pt x="7" y="15"/>
                    <a:pt x="7" y="15"/>
                    <a:pt x="7" y="15"/>
                  </a:cubicBezTo>
                  <a:cubicBezTo>
                    <a:pt x="7" y="15"/>
                    <a:pt x="7" y="15"/>
                    <a:pt x="7" y="15"/>
                  </a:cubicBezTo>
                  <a:cubicBezTo>
                    <a:pt x="7" y="15"/>
                    <a:pt x="7" y="15"/>
                    <a:pt x="7" y="15"/>
                  </a:cubicBezTo>
                  <a:cubicBezTo>
                    <a:pt x="7" y="15"/>
                    <a:pt x="8" y="15"/>
                    <a:pt x="8" y="15"/>
                  </a:cubicBezTo>
                  <a:cubicBezTo>
                    <a:pt x="8" y="15"/>
                    <a:pt x="8" y="15"/>
                    <a:pt x="8" y="15"/>
                  </a:cubicBezTo>
                  <a:cubicBezTo>
                    <a:pt x="8" y="15"/>
                    <a:pt x="8" y="15"/>
                    <a:pt x="8" y="15"/>
                  </a:cubicBezTo>
                  <a:cubicBezTo>
                    <a:pt x="8" y="15"/>
                    <a:pt x="8" y="15"/>
                    <a:pt x="8" y="15"/>
                  </a:cubicBezTo>
                  <a:cubicBezTo>
                    <a:pt x="8" y="15"/>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6"/>
                    <a:pt x="8" y="17"/>
                    <a:pt x="8" y="17"/>
                  </a:cubicBezTo>
                  <a:cubicBezTo>
                    <a:pt x="8" y="17"/>
                    <a:pt x="8" y="17"/>
                    <a:pt x="8" y="17"/>
                  </a:cubicBezTo>
                  <a:cubicBezTo>
                    <a:pt x="8" y="17"/>
                    <a:pt x="8" y="17"/>
                    <a:pt x="8" y="17"/>
                  </a:cubicBezTo>
                  <a:cubicBezTo>
                    <a:pt x="8" y="17"/>
                    <a:pt x="8" y="17"/>
                    <a:pt x="8" y="17"/>
                  </a:cubicBezTo>
                  <a:cubicBezTo>
                    <a:pt x="9" y="17"/>
                    <a:pt x="9" y="16"/>
                    <a:pt x="9" y="16"/>
                  </a:cubicBezTo>
                  <a:cubicBezTo>
                    <a:pt x="9" y="16"/>
                    <a:pt x="9" y="16"/>
                    <a:pt x="9" y="16"/>
                  </a:cubicBezTo>
                  <a:cubicBezTo>
                    <a:pt x="9" y="16"/>
                    <a:pt x="9" y="16"/>
                    <a:pt x="9" y="16"/>
                  </a:cubicBezTo>
                  <a:cubicBezTo>
                    <a:pt x="9" y="16"/>
                    <a:pt x="9" y="16"/>
                    <a:pt x="9" y="16"/>
                  </a:cubicBezTo>
                  <a:cubicBezTo>
                    <a:pt x="9" y="16"/>
                    <a:pt x="9" y="16"/>
                    <a:pt x="9" y="16"/>
                  </a:cubicBezTo>
                  <a:cubicBezTo>
                    <a:pt x="9" y="16"/>
                    <a:pt x="9" y="16"/>
                    <a:pt x="9" y="15"/>
                  </a:cubicBezTo>
                  <a:cubicBezTo>
                    <a:pt x="9" y="15"/>
                    <a:pt x="9" y="15"/>
                    <a:pt x="9" y="15"/>
                  </a:cubicBezTo>
                  <a:cubicBezTo>
                    <a:pt x="9" y="15"/>
                    <a:pt x="9" y="15"/>
                    <a:pt x="9" y="15"/>
                  </a:cubicBezTo>
                  <a:cubicBezTo>
                    <a:pt x="9" y="15"/>
                    <a:pt x="9" y="15"/>
                    <a:pt x="9" y="15"/>
                  </a:cubicBezTo>
                  <a:cubicBezTo>
                    <a:pt x="9" y="15"/>
                    <a:pt x="9" y="15"/>
                    <a:pt x="9" y="15"/>
                  </a:cubicBezTo>
                  <a:cubicBezTo>
                    <a:pt x="9" y="15"/>
                    <a:pt x="9" y="15"/>
                    <a:pt x="9" y="15"/>
                  </a:cubicBezTo>
                  <a:cubicBezTo>
                    <a:pt x="9" y="15"/>
                    <a:pt x="9" y="14"/>
                    <a:pt x="9" y="14"/>
                  </a:cubicBezTo>
                  <a:cubicBezTo>
                    <a:pt x="9" y="14"/>
                    <a:pt x="9" y="14"/>
                    <a:pt x="9" y="14"/>
                  </a:cubicBezTo>
                  <a:cubicBezTo>
                    <a:pt x="9" y="14"/>
                    <a:pt x="9" y="14"/>
                    <a:pt x="9" y="14"/>
                  </a:cubicBezTo>
                  <a:cubicBezTo>
                    <a:pt x="9" y="14"/>
                    <a:pt x="9" y="14"/>
                    <a:pt x="9" y="14"/>
                  </a:cubicBezTo>
                  <a:cubicBezTo>
                    <a:pt x="9" y="14"/>
                    <a:pt x="9" y="14"/>
                    <a:pt x="9" y="14"/>
                  </a:cubicBezTo>
                  <a:cubicBezTo>
                    <a:pt x="9" y="14"/>
                    <a:pt x="9" y="14"/>
                    <a:pt x="9"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3"/>
                    <a:pt x="10" y="13"/>
                    <a:pt x="10" y="13"/>
                  </a:cubicBezTo>
                  <a:cubicBezTo>
                    <a:pt x="10" y="13"/>
                    <a:pt x="10" y="13"/>
                    <a:pt x="10" y="13"/>
                  </a:cubicBezTo>
                  <a:cubicBezTo>
                    <a:pt x="10" y="13"/>
                    <a:pt x="10" y="13"/>
                    <a:pt x="10" y="13"/>
                  </a:cubicBezTo>
                  <a:cubicBezTo>
                    <a:pt x="10" y="13"/>
                    <a:pt x="10" y="13"/>
                    <a:pt x="10" y="13"/>
                  </a:cubicBezTo>
                  <a:cubicBezTo>
                    <a:pt x="10" y="13"/>
                    <a:pt x="10" y="13"/>
                    <a:pt x="10" y="13"/>
                  </a:cubicBezTo>
                  <a:cubicBezTo>
                    <a:pt x="10" y="13"/>
                    <a:pt x="11" y="13"/>
                    <a:pt x="11" y="13"/>
                  </a:cubicBezTo>
                  <a:cubicBezTo>
                    <a:pt x="11" y="13"/>
                    <a:pt x="11" y="13"/>
                    <a:pt x="11" y="13"/>
                  </a:cubicBezTo>
                  <a:cubicBezTo>
                    <a:pt x="11" y="13"/>
                    <a:pt x="11" y="13"/>
                    <a:pt x="11" y="13"/>
                  </a:cubicBezTo>
                  <a:cubicBezTo>
                    <a:pt x="11" y="13"/>
                    <a:pt x="11" y="13"/>
                    <a:pt x="11" y="13"/>
                  </a:cubicBezTo>
                  <a:cubicBezTo>
                    <a:pt x="12" y="13"/>
                    <a:pt x="12" y="13"/>
                    <a:pt x="12" y="12"/>
                  </a:cubicBezTo>
                  <a:cubicBezTo>
                    <a:pt x="12" y="12"/>
                    <a:pt x="12" y="12"/>
                    <a:pt x="12" y="12"/>
                  </a:cubicBezTo>
                  <a:cubicBezTo>
                    <a:pt x="12" y="12"/>
                    <a:pt x="12" y="12"/>
                    <a:pt x="12" y="12"/>
                  </a:cubicBezTo>
                  <a:cubicBezTo>
                    <a:pt x="12" y="12"/>
                    <a:pt x="12" y="12"/>
                    <a:pt x="12" y="12"/>
                  </a:cubicBezTo>
                  <a:cubicBezTo>
                    <a:pt x="12" y="12"/>
                    <a:pt x="12" y="12"/>
                    <a:pt x="12" y="12"/>
                  </a:cubicBezTo>
                  <a:cubicBezTo>
                    <a:pt x="12" y="12"/>
                    <a:pt x="12" y="12"/>
                    <a:pt x="12" y="12"/>
                  </a:cubicBezTo>
                  <a:cubicBezTo>
                    <a:pt x="12" y="12"/>
                    <a:pt x="12" y="12"/>
                    <a:pt x="12" y="12"/>
                  </a:cubicBezTo>
                  <a:cubicBezTo>
                    <a:pt x="12" y="11"/>
                    <a:pt x="12" y="11"/>
                    <a:pt x="12" y="11"/>
                  </a:cubicBezTo>
                  <a:cubicBezTo>
                    <a:pt x="12" y="11"/>
                    <a:pt x="12" y="11"/>
                    <a:pt x="12" y="11"/>
                  </a:cubicBezTo>
                  <a:cubicBezTo>
                    <a:pt x="12" y="11"/>
                    <a:pt x="13" y="11"/>
                    <a:pt x="13" y="11"/>
                  </a:cubicBezTo>
                  <a:cubicBezTo>
                    <a:pt x="13" y="11"/>
                    <a:pt x="13" y="11"/>
                    <a:pt x="13" y="11"/>
                  </a:cubicBezTo>
                  <a:cubicBezTo>
                    <a:pt x="13" y="11"/>
                    <a:pt x="13" y="10"/>
                    <a:pt x="13" y="10"/>
                  </a:cubicBezTo>
                  <a:cubicBezTo>
                    <a:pt x="13" y="10"/>
                    <a:pt x="13" y="10"/>
                    <a:pt x="13" y="10"/>
                  </a:cubicBezTo>
                  <a:cubicBezTo>
                    <a:pt x="13" y="10"/>
                    <a:pt x="14" y="10"/>
                    <a:pt x="14" y="10"/>
                  </a:cubicBezTo>
                  <a:cubicBezTo>
                    <a:pt x="14" y="10"/>
                    <a:pt x="14" y="10"/>
                    <a:pt x="14" y="10"/>
                  </a:cubicBezTo>
                  <a:cubicBezTo>
                    <a:pt x="14" y="10"/>
                    <a:pt x="14" y="10"/>
                    <a:pt x="14" y="10"/>
                  </a:cubicBezTo>
                  <a:cubicBezTo>
                    <a:pt x="14" y="10"/>
                    <a:pt x="14" y="10"/>
                    <a:pt x="14" y="10"/>
                  </a:cubicBezTo>
                  <a:cubicBezTo>
                    <a:pt x="14" y="10"/>
                    <a:pt x="14" y="10"/>
                    <a:pt x="14" y="10"/>
                  </a:cubicBezTo>
                  <a:cubicBezTo>
                    <a:pt x="14" y="10"/>
                    <a:pt x="14" y="10"/>
                    <a:pt x="14" y="10"/>
                  </a:cubicBezTo>
                  <a:cubicBezTo>
                    <a:pt x="14" y="10"/>
                    <a:pt x="14" y="10"/>
                    <a:pt x="14" y="10"/>
                  </a:cubicBezTo>
                  <a:cubicBezTo>
                    <a:pt x="14" y="10"/>
                    <a:pt x="15" y="10"/>
                    <a:pt x="15" y="10"/>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6" y="9"/>
                    <a:pt x="16" y="9"/>
                    <a:pt x="16" y="9"/>
                  </a:cubicBezTo>
                  <a:cubicBezTo>
                    <a:pt x="16" y="9"/>
                    <a:pt x="16" y="9"/>
                    <a:pt x="16" y="9"/>
                  </a:cubicBezTo>
                  <a:cubicBezTo>
                    <a:pt x="16" y="9"/>
                    <a:pt x="16" y="9"/>
                    <a:pt x="16" y="9"/>
                  </a:cubicBezTo>
                  <a:cubicBezTo>
                    <a:pt x="16" y="9"/>
                    <a:pt x="16" y="9"/>
                    <a:pt x="16" y="9"/>
                  </a:cubicBezTo>
                  <a:cubicBezTo>
                    <a:pt x="16" y="9"/>
                    <a:pt x="16" y="9"/>
                    <a:pt x="16" y="9"/>
                  </a:cubicBezTo>
                  <a:cubicBezTo>
                    <a:pt x="16" y="9"/>
                    <a:pt x="16" y="8"/>
                    <a:pt x="16" y="8"/>
                  </a:cubicBezTo>
                  <a:cubicBezTo>
                    <a:pt x="16" y="8"/>
                    <a:pt x="16" y="8"/>
                    <a:pt x="16" y="8"/>
                  </a:cubicBezTo>
                  <a:cubicBezTo>
                    <a:pt x="16" y="8"/>
                    <a:pt x="16" y="8"/>
                    <a:pt x="16" y="8"/>
                  </a:cubicBezTo>
                  <a:cubicBezTo>
                    <a:pt x="16" y="8"/>
                    <a:pt x="16" y="8"/>
                    <a:pt x="16" y="8"/>
                  </a:cubicBezTo>
                  <a:cubicBezTo>
                    <a:pt x="16" y="8"/>
                    <a:pt x="16" y="8"/>
                    <a:pt x="16" y="8"/>
                  </a:cubicBezTo>
                  <a:cubicBezTo>
                    <a:pt x="17" y="8"/>
                    <a:pt x="17" y="8"/>
                    <a:pt x="17" y="8"/>
                  </a:cubicBezTo>
                  <a:cubicBezTo>
                    <a:pt x="17" y="8"/>
                    <a:pt x="17" y="8"/>
                    <a:pt x="17" y="8"/>
                  </a:cubicBezTo>
                  <a:cubicBezTo>
                    <a:pt x="17" y="8"/>
                    <a:pt x="17" y="8"/>
                    <a:pt x="17" y="8"/>
                  </a:cubicBezTo>
                  <a:cubicBezTo>
                    <a:pt x="17" y="8"/>
                    <a:pt x="17" y="8"/>
                    <a:pt x="17" y="8"/>
                  </a:cubicBezTo>
                  <a:cubicBezTo>
                    <a:pt x="17" y="7"/>
                    <a:pt x="17" y="7"/>
                    <a:pt x="17" y="7"/>
                  </a:cubicBezTo>
                  <a:cubicBezTo>
                    <a:pt x="16" y="7"/>
                    <a:pt x="16" y="7"/>
                    <a:pt x="16" y="7"/>
                  </a:cubicBezTo>
                  <a:cubicBezTo>
                    <a:pt x="16" y="7"/>
                    <a:pt x="16" y="7"/>
                    <a:pt x="16" y="8"/>
                  </a:cubicBezTo>
                  <a:cubicBezTo>
                    <a:pt x="16" y="8"/>
                    <a:pt x="16" y="8"/>
                    <a:pt x="16" y="8"/>
                  </a:cubicBezTo>
                  <a:cubicBezTo>
                    <a:pt x="16" y="8"/>
                    <a:pt x="16" y="8"/>
                    <a:pt x="16" y="8"/>
                  </a:cubicBezTo>
                  <a:cubicBezTo>
                    <a:pt x="16" y="8"/>
                    <a:pt x="16" y="8"/>
                    <a:pt x="16" y="8"/>
                  </a:cubicBezTo>
                  <a:cubicBezTo>
                    <a:pt x="16" y="8"/>
                    <a:pt x="16" y="8"/>
                    <a:pt x="16" y="8"/>
                  </a:cubicBezTo>
                  <a:cubicBezTo>
                    <a:pt x="16" y="8"/>
                    <a:pt x="16" y="8"/>
                    <a:pt x="16" y="8"/>
                  </a:cubicBezTo>
                  <a:cubicBezTo>
                    <a:pt x="16" y="8"/>
                    <a:pt x="16" y="8"/>
                    <a:pt x="16" y="8"/>
                  </a:cubicBezTo>
                  <a:cubicBezTo>
                    <a:pt x="16" y="7"/>
                    <a:pt x="16" y="7"/>
                    <a:pt x="16" y="7"/>
                  </a:cubicBezTo>
                  <a:cubicBezTo>
                    <a:pt x="16" y="7"/>
                    <a:pt x="16" y="7"/>
                    <a:pt x="16" y="7"/>
                  </a:cubicBezTo>
                  <a:cubicBezTo>
                    <a:pt x="16" y="7"/>
                    <a:pt x="16" y="7"/>
                    <a:pt x="16" y="7"/>
                  </a:cubicBezTo>
                  <a:cubicBezTo>
                    <a:pt x="16" y="7"/>
                    <a:pt x="16" y="7"/>
                    <a:pt x="16" y="7"/>
                  </a:cubicBezTo>
                  <a:cubicBezTo>
                    <a:pt x="16" y="7"/>
                    <a:pt x="16" y="7"/>
                    <a:pt x="16" y="7"/>
                  </a:cubicBezTo>
                  <a:cubicBezTo>
                    <a:pt x="17" y="7"/>
                    <a:pt x="17" y="7"/>
                    <a:pt x="17" y="7"/>
                  </a:cubicBezTo>
                  <a:cubicBezTo>
                    <a:pt x="17" y="7"/>
                    <a:pt x="17" y="7"/>
                    <a:pt x="17" y="7"/>
                  </a:cubicBezTo>
                  <a:cubicBezTo>
                    <a:pt x="17" y="7"/>
                    <a:pt x="17" y="7"/>
                    <a:pt x="17" y="7"/>
                  </a:cubicBezTo>
                  <a:cubicBezTo>
                    <a:pt x="17" y="7"/>
                    <a:pt x="17" y="7"/>
                    <a:pt x="17" y="7"/>
                  </a:cubicBezTo>
                  <a:cubicBezTo>
                    <a:pt x="17" y="7"/>
                    <a:pt x="17" y="7"/>
                    <a:pt x="17" y="7"/>
                  </a:cubicBezTo>
                  <a:cubicBezTo>
                    <a:pt x="19" y="7"/>
                    <a:pt x="19" y="7"/>
                    <a:pt x="19" y="7"/>
                  </a:cubicBezTo>
                  <a:cubicBezTo>
                    <a:pt x="19" y="7"/>
                    <a:pt x="19" y="7"/>
                    <a:pt x="19" y="7"/>
                  </a:cubicBezTo>
                  <a:cubicBezTo>
                    <a:pt x="19" y="7"/>
                    <a:pt x="19" y="7"/>
                    <a:pt x="19" y="7"/>
                  </a:cubicBezTo>
                  <a:cubicBezTo>
                    <a:pt x="19" y="7"/>
                    <a:pt x="19" y="7"/>
                    <a:pt x="19" y="7"/>
                  </a:cubicBezTo>
                  <a:cubicBezTo>
                    <a:pt x="19" y="7"/>
                    <a:pt x="19" y="7"/>
                    <a:pt x="19" y="7"/>
                  </a:cubicBezTo>
                  <a:cubicBezTo>
                    <a:pt x="19" y="7"/>
                    <a:pt x="19" y="7"/>
                    <a:pt x="19" y="7"/>
                  </a:cubicBezTo>
                  <a:cubicBezTo>
                    <a:pt x="19" y="7"/>
                    <a:pt x="19" y="6"/>
                    <a:pt x="19" y="6"/>
                  </a:cubicBezTo>
                  <a:cubicBezTo>
                    <a:pt x="19" y="6"/>
                    <a:pt x="19" y="6"/>
                    <a:pt x="19" y="6"/>
                  </a:cubicBezTo>
                  <a:cubicBezTo>
                    <a:pt x="19" y="6"/>
                    <a:pt x="19" y="6"/>
                    <a:pt x="19" y="6"/>
                  </a:cubicBezTo>
                  <a:cubicBezTo>
                    <a:pt x="19" y="6"/>
                    <a:pt x="19" y="6"/>
                    <a:pt x="19" y="6"/>
                  </a:cubicBezTo>
                  <a:cubicBezTo>
                    <a:pt x="19" y="6"/>
                    <a:pt x="19" y="6"/>
                    <a:pt x="19" y="6"/>
                  </a:cubicBezTo>
                  <a:cubicBezTo>
                    <a:pt x="19" y="6"/>
                    <a:pt x="20" y="6"/>
                    <a:pt x="20" y="6"/>
                  </a:cubicBezTo>
                  <a:cubicBezTo>
                    <a:pt x="20" y="6"/>
                    <a:pt x="20" y="6"/>
                    <a:pt x="20" y="6"/>
                  </a:cubicBezTo>
                  <a:cubicBezTo>
                    <a:pt x="20" y="6"/>
                    <a:pt x="20" y="6"/>
                    <a:pt x="20" y="6"/>
                  </a:cubicBezTo>
                  <a:cubicBezTo>
                    <a:pt x="20" y="6"/>
                    <a:pt x="20" y="6"/>
                    <a:pt x="20" y="6"/>
                  </a:cubicBezTo>
                  <a:cubicBezTo>
                    <a:pt x="20" y="6"/>
                    <a:pt x="20" y="6"/>
                    <a:pt x="20" y="6"/>
                  </a:cubicBezTo>
                  <a:cubicBezTo>
                    <a:pt x="20" y="6"/>
                    <a:pt x="20" y="6"/>
                    <a:pt x="20" y="6"/>
                  </a:cubicBezTo>
                  <a:cubicBezTo>
                    <a:pt x="21" y="6"/>
                    <a:pt x="21" y="6"/>
                    <a:pt x="21" y="6"/>
                  </a:cubicBezTo>
                  <a:cubicBezTo>
                    <a:pt x="21" y="6"/>
                    <a:pt x="21" y="6"/>
                    <a:pt x="21" y="6"/>
                  </a:cubicBezTo>
                  <a:cubicBezTo>
                    <a:pt x="21" y="6"/>
                    <a:pt x="21" y="5"/>
                    <a:pt x="21" y="5"/>
                  </a:cubicBezTo>
                  <a:cubicBezTo>
                    <a:pt x="20" y="5"/>
                    <a:pt x="20" y="5"/>
                    <a:pt x="20" y="5"/>
                  </a:cubicBezTo>
                  <a:cubicBezTo>
                    <a:pt x="20" y="5"/>
                    <a:pt x="20" y="5"/>
                    <a:pt x="20" y="5"/>
                  </a:cubicBezTo>
                  <a:cubicBezTo>
                    <a:pt x="20" y="4"/>
                    <a:pt x="20" y="4"/>
                    <a:pt x="20" y="4"/>
                  </a:cubicBezTo>
                  <a:cubicBezTo>
                    <a:pt x="20" y="4"/>
                    <a:pt x="20" y="4"/>
                    <a:pt x="20" y="4"/>
                  </a:cubicBezTo>
                  <a:cubicBezTo>
                    <a:pt x="20" y="4"/>
                    <a:pt x="20" y="4"/>
                    <a:pt x="20" y="4"/>
                  </a:cubicBezTo>
                  <a:cubicBezTo>
                    <a:pt x="20" y="4"/>
                    <a:pt x="20" y="4"/>
                    <a:pt x="20" y="4"/>
                  </a:cubicBezTo>
                  <a:cubicBezTo>
                    <a:pt x="20" y="4"/>
                    <a:pt x="20" y="4"/>
                    <a:pt x="20" y="4"/>
                  </a:cubicBezTo>
                  <a:cubicBezTo>
                    <a:pt x="20" y="4"/>
                    <a:pt x="20" y="4"/>
                    <a:pt x="20" y="4"/>
                  </a:cubicBezTo>
                  <a:cubicBezTo>
                    <a:pt x="20" y="4"/>
                    <a:pt x="19" y="4"/>
                    <a:pt x="19" y="4"/>
                  </a:cubicBezTo>
                  <a:cubicBezTo>
                    <a:pt x="19" y="4"/>
                    <a:pt x="19" y="4"/>
                    <a:pt x="19" y="4"/>
                  </a:cubicBezTo>
                  <a:cubicBezTo>
                    <a:pt x="19" y="4"/>
                    <a:pt x="19" y="4"/>
                    <a:pt x="19" y="4"/>
                  </a:cubicBezTo>
                  <a:cubicBezTo>
                    <a:pt x="19" y="4"/>
                    <a:pt x="19" y="4"/>
                    <a:pt x="19" y="4"/>
                  </a:cubicBezTo>
                  <a:cubicBezTo>
                    <a:pt x="20" y="4"/>
                    <a:pt x="20" y="4"/>
                    <a:pt x="20" y="4"/>
                  </a:cubicBezTo>
                  <a:cubicBezTo>
                    <a:pt x="20" y="4"/>
                    <a:pt x="20" y="4"/>
                    <a:pt x="20" y="4"/>
                  </a:cubicBezTo>
                  <a:cubicBezTo>
                    <a:pt x="20" y="4"/>
                    <a:pt x="19" y="4"/>
                    <a:pt x="19" y="4"/>
                  </a:cubicBezTo>
                  <a:cubicBezTo>
                    <a:pt x="19" y="4"/>
                    <a:pt x="19" y="4"/>
                    <a:pt x="19" y="4"/>
                  </a:cubicBezTo>
                  <a:cubicBezTo>
                    <a:pt x="19" y="4"/>
                    <a:pt x="19" y="4"/>
                    <a:pt x="19" y="4"/>
                  </a:cubicBezTo>
                  <a:cubicBezTo>
                    <a:pt x="18" y="4"/>
                    <a:pt x="18" y="4"/>
                    <a:pt x="18" y="4"/>
                  </a:cubicBezTo>
                  <a:cubicBezTo>
                    <a:pt x="18" y="4"/>
                    <a:pt x="18" y="4"/>
                    <a:pt x="18" y="4"/>
                  </a:cubicBezTo>
                  <a:cubicBezTo>
                    <a:pt x="18" y="4"/>
                    <a:pt x="18" y="4"/>
                    <a:pt x="18" y="4"/>
                  </a:cubicBezTo>
                  <a:cubicBezTo>
                    <a:pt x="18" y="4"/>
                    <a:pt x="18" y="4"/>
                    <a:pt x="18" y="4"/>
                  </a:cubicBezTo>
                  <a:cubicBezTo>
                    <a:pt x="17" y="4"/>
                    <a:pt x="17" y="4"/>
                    <a:pt x="17" y="4"/>
                  </a:cubicBezTo>
                  <a:cubicBezTo>
                    <a:pt x="17" y="4"/>
                    <a:pt x="17" y="4"/>
                    <a:pt x="17" y="4"/>
                  </a:cubicBezTo>
                  <a:cubicBezTo>
                    <a:pt x="17" y="4"/>
                    <a:pt x="17" y="4"/>
                    <a:pt x="17" y="4"/>
                  </a:cubicBezTo>
                  <a:cubicBezTo>
                    <a:pt x="17" y="4"/>
                    <a:pt x="17" y="4"/>
                    <a:pt x="17" y="4"/>
                  </a:cubicBezTo>
                  <a:cubicBezTo>
                    <a:pt x="17" y="4"/>
                    <a:pt x="17" y="4"/>
                    <a:pt x="17" y="4"/>
                  </a:cubicBezTo>
                  <a:cubicBezTo>
                    <a:pt x="17" y="5"/>
                    <a:pt x="17" y="5"/>
                    <a:pt x="17" y="5"/>
                  </a:cubicBezTo>
                  <a:cubicBezTo>
                    <a:pt x="17" y="5"/>
                    <a:pt x="17" y="5"/>
                    <a:pt x="17" y="5"/>
                  </a:cubicBezTo>
                  <a:cubicBezTo>
                    <a:pt x="16" y="5"/>
                    <a:pt x="16" y="5"/>
                    <a:pt x="16" y="5"/>
                  </a:cubicBezTo>
                  <a:cubicBezTo>
                    <a:pt x="16" y="5"/>
                    <a:pt x="16" y="5"/>
                    <a:pt x="16" y="5"/>
                  </a:cubicBezTo>
                  <a:cubicBezTo>
                    <a:pt x="16" y="5"/>
                    <a:pt x="16" y="5"/>
                    <a:pt x="16" y="5"/>
                  </a:cubicBezTo>
                  <a:cubicBezTo>
                    <a:pt x="16" y="5"/>
                    <a:pt x="16" y="5"/>
                    <a:pt x="16" y="5"/>
                  </a:cubicBezTo>
                  <a:cubicBezTo>
                    <a:pt x="16" y="5"/>
                    <a:pt x="16" y="5"/>
                    <a:pt x="16" y="5"/>
                  </a:cubicBezTo>
                  <a:cubicBezTo>
                    <a:pt x="16" y="5"/>
                    <a:pt x="16" y="5"/>
                    <a:pt x="16" y="6"/>
                  </a:cubicBezTo>
                  <a:cubicBezTo>
                    <a:pt x="16" y="6"/>
                    <a:pt x="16" y="6"/>
                    <a:pt x="16" y="6"/>
                  </a:cubicBezTo>
                  <a:cubicBezTo>
                    <a:pt x="16" y="6"/>
                    <a:pt x="15" y="6"/>
                    <a:pt x="15" y="6"/>
                  </a:cubicBezTo>
                  <a:cubicBezTo>
                    <a:pt x="15" y="6"/>
                    <a:pt x="15" y="6"/>
                    <a:pt x="15" y="6"/>
                  </a:cubicBezTo>
                  <a:cubicBezTo>
                    <a:pt x="15" y="6"/>
                    <a:pt x="15" y="6"/>
                    <a:pt x="15" y="6"/>
                  </a:cubicBezTo>
                  <a:cubicBezTo>
                    <a:pt x="15" y="6"/>
                    <a:pt x="15" y="6"/>
                    <a:pt x="15" y="6"/>
                  </a:cubicBezTo>
                  <a:cubicBezTo>
                    <a:pt x="15" y="6"/>
                    <a:pt x="15" y="6"/>
                    <a:pt x="15" y="6"/>
                  </a:cubicBezTo>
                  <a:cubicBezTo>
                    <a:pt x="15" y="6"/>
                    <a:pt x="15" y="6"/>
                    <a:pt x="15" y="6"/>
                  </a:cubicBezTo>
                  <a:cubicBezTo>
                    <a:pt x="15" y="6"/>
                    <a:pt x="15" y="6"/>
                    <a:pt x="15" y="6"/>
                  </a:cubicBezTo>
                  <a:cubicBezTo>
                    <a:pt x="15" y="6"/>
                    <a:pt x="15" y="6"/>
                    <a:pt x="15" y="6"/>
                  </a:cubicBezTo>
                  <a:cubicBezTo>
                    <a:pt x="15" y="6"/>
                    <a:pt x="15" y="6"/>
                    <a:pt x="15" y="5"/>
                  </a:cubicBez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6" y="5"/>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7" y="4"/>
                    <a:pt x="17" y="4"/>
                  </a:cubicBezTo>
                  <a:cubicBezTo>
                    <a:pt x="17" y="4"/>
                    <a:pt x="17" y="4"/>
                    <a:pt x="17" y="3"/>
                  </a:cubicBezTo>
                  <a:cubicBezTo>
                    <a:pt x="17" y="3"/>
                    <a:pt x="17" y="3"/>
                    <a:pt x="17" y="3"/>
                  </a:cubicBezTo>
                  <a:cubicBezTo>
                    <a:pt x="17" y="3"/>
                    <a:pt x="17" y="3"/>
                    <a:pt x="17" y="3"/>
                  </a:cubicBezTo>
                  <a:cubicBezTo>
                    <a:pt x="17" y="3"/>
                    <a:pt x="17" y="3"/>
                    <a:pt x="17" y="3"/>
                  </a:cubicBezTo>
                  <a:cubicBezTo>
                    <a:pt x="17" y="3"/>
                    <a:pt x="18" y="3"/>
                    <a:pt x="18" y="3"/>
                  </a:cubicBezTo>
                  <a:cubicBezTo>
                    <a:pt x="18" y="3"/>
                    <a:pt x="18" y="3"/>
                    <a:pt x="18" y="3"/>
                  </a:cubicBezTo>
                  <a:cubicBezTo>
                    <a:pt x="18" y="3"/>
                    <a:pt x="18" y="3"/>
                    <a:pt x="18" y="3"/>
                  </a:cubicBezTo>
                  <a:cubicBezTo>
                    <a:pt x="18" y="3"/>
                    <a:pt x="18" y="3"/>
                    <a:pt x="18" y="3"/>
                  </a:cubicBezTo>
                  <a:cubicBezTo>
                    <a:pt x="18" y="3"/>
                    <a:pt x="18" y="3"/>
                    <a:pt x="18" y="3"/>
                  </a:cubicBezTo>
                  <a:cubicBezTo>
                    <a:pt x="18" y="3"/>
                    <a:pt x="18" y="3"/>
                    <a:pt x="18" y="3"/>
                  </a:cubicBezTo>
                  <a:cubicBezTo>
                    <a:pt x="18" y="3"/>
                    <a:pt x="18" y="3"/>
                    <a:pt x="18" y="3"/>
                  </a:cubicBezTo>
                  <a:cubicBezTo>
                    <a:pt x="18" y="3"/>
                    <a:pt x="18" y="3"/>
                    <a:pt x="18" y="2"/>
                  </a:cubicBezTo>
                  <a:cubicBezTo>
                    <a:pt x="18" y="2"/>
                    <a:pt x="18" y="2"/>
                    <a:pt x="18" y="2"/>
                  </a:cubicBezTo>
                  <a:cubicBezTo>
                    <a:pt x="20" y="2"/>
                    <a:pt x="22" y="1"/>
                    <a:pt x="24" y="1"/>
                  </a:cubicBezTo>
                  <a:cubicBezTo>
                    <a:pt x="24" y="1"/>
                    <a:pt x="24" y="1"/>
                    <a:pt x="24" y="1"/>
                  </a:cubicBezTo>
                  <a:cubicBezTo>
                    <a:pt x="24" y="1"/>
                    <a:pt x="24" y="1"/>
                    <a:pt x="24" y="1"/>
                  </a:cubicBezTo>
                  <a:cubicBezTo>
                    <a:pt x="24" y="1"/>
                    <a:pt x="24" y="1"/>
                    <a:pt x="24" y="1"/>
                  </a:cubicBezTo>
                  <a:cubicBezTo>
                    <a:pt x="24" y="1"/>
                    <a:pt x="24" y="1"/>
                    <a:pt x="24" y="1"/>
                  </a:cubicBezTo>
                  <a:cubicBezTo>
                    <a:pt x="24" y="1"/>
                    <a:pt x="24" y="2"/>
                    <a:pt x="24" y="2"/>
                  </a:cubicBezTo>
                  <a:cubicBezTo>
                    <a:pt x="24" y="2"/>
                    <a:pt x="24" y="2"/>
                    <a:pt x="24" y="2"/>
                  </a:cubicBezTo>
                  <a:cubicBezTo>
                    <a:pt x="24" y="2"/>
                    <a:pt x="24" y="2"/>
                    <a:pt x="24" y="2"/>
                  </a:cubicBezTo>
                  <a:cubicBezTo>
                    <a:pt x="24" y="2"/>
                    <a:pt x="24" y="2"/>
                    <a:pt x="24" y="2"/>
                  </a:cubicBezTo>
                  <a:cubicBezTo>
                    <a:pt x="24" y="2"/>
                    <a:pt x="24" y="2"/>
                    <a:pt x="24" y="2"/>
                  </a:cubicBezTo>
                  <a:cubicBezTo>
                    <a:pt x="24" y="2"/>
                    <a:pt x="24" y="3"/>
                    <a:pt x="24" y="3"/>
                  </a:cubicBezTo>
                  <a:cubicBezTo>
                    <a:pt x="24" y="3"/>
                    <a:pt x="24" y="3"/>
                    <a:pt x="24" y="3"/>
                  </a:cubicBezTo>
                  <a:cubicBezTo>
                    <a:pt x="24" y="3"/>
                    <a:pt x="24" y="3"/>
                    <a:pt x="24" y="3"/>
                  </a:cubicBezTo>
                  <a:cubicBezTo>
                    <a:pt x="24" y="3"/>
                    <a:pt x="24" y="3"/>
                    <a:pt x="24" y="3"/>
                  </a:cubicBezTo>
                  <a:cubicBezTo>
                    <a:pt x="24" y="3"/>
                    <a:pt x="24" y="3"/>
                    <a:pt x="24" y="3"/>
                  </a:cubicBezTo>
                  <a:cubicBezTo>
                    <a:pt x="24" y="3"/>
                    <a:pt x="24" y="4"/>
                    <a:pt x="24" y="4"/>
                  </a:cubicBezTo>
                  <a:cubicBezTo>
                    <a:pt x="24" y="4"/>
                    <a:pt x="24" y="4"/>
                    <a:pt x="24" y="4"/>
                  </a:cubicBezTo>
                  <a:cubicBezTo>
                    <a:pt x="25" y="4"/>
                    <a:pt x="25" y="4"/>
                    <a:pt x="25" y="4"/>
                  </a:cubicBezTo>
                  <a:cubicBezTo>
                    <a:pt x="25" y="4"/>
                    <a:pt x="25" y="4"/>
                    <a:pt x="25" y="4"/>
                  </a:cubicBezTo>
                  <a:cubicBezTo>
                    <a:pt x="25" y="4"/>
                    <a:pt x="25" y="4"/>
                    <a:pt x="26" y="4"/>
                  </a:cubicBezTo>
                  <a:cubicBezTo>
                    <a:pt x="26" y="4"/>
                    <a:pt x="26" y="4"/>
                    <a:pt x="26" y="4"/>
                  </a:cubicBezTo>
                  <a:cubicBezTo>
                    <a:pt x="26" y="4"/>
                    <a:pt x="26" y="4"/>
                    <a:pt x="26" y="4"/>
                  </a:cubicBezTo>
                  <a:cubicBezTo>
                    <a:pt x="26" y="4"/>
                    <a:pt x="26" y="4"/>
                    <a:pt x="26" y="4"/>
                  </a:cubicBezTo>
                  <a:cubicBezTo>
                    <a:pt x="26" y="4"/>
                    <a:pt x="26" y="4"/>
                    <a:pt x="26" y="3"/>
                  </a:cubicBezTo>
                  <a:cubicBezTo>
                    <a:pt x="26" y="3"/>
                    <a:pt x="26" y="3"/>
                    <a:pt x="26" y="3"/>
                  </a:cubicBezTo>
                  <a:cubicBezTo>
                    <a:pt x="26" y="3"/>
                    <a:pt x="26" y="3"/>
                    <a:pt x="26" y="3"/>
                  </a:cubicBezTo>
                  <a:cubicBezTo>
                    <a:pt x="26" y="3"/>
                    <a:pt x="26" y="3"/>
                    <a:pt x="26" y="3"/>
                  </a:cubicBezTo>
                  <a:cubicBezTo>
                    <a:pt x="26" y="3"/>
                    <a:pt x="26" y="3"/>
                    <a:pt x="26" y="3"/>
                  </a:cubicBezTo>
                  <a:cubicBezTo>
                    <a:pt x="26" y="3"/>
                    <a:pt x="27" y="3"/>
                    <a:pt x="27" y="3"/>
                  </a:cubicBezTo>
                  <a:cubicBezTo>
                    <a:pt x="27" y="3"/>
                    <a:pt x="27" y="3"/>
                    <a:pt x="27" y="3"/>
                  </a:cubicBezTo>
                  <a:cubicBezTo>
                    <a:pt x="27" y="3"/>
                    <a:pt x="27" y="3"/>
                    <a:pt x="27" y="3"/>
                  </a:cubicBezTo>
                  <a:cubicBezTo>
                    <a:pt x="27" y="3"/>
                    <a:pt x="27" y="3"/>
                    <a:pt x="27" y="3"/>
                  </a:cubicBezTo>
                  <a:cubicBezTo>
                    <a:pt x="27" y="3"/>
                    <a:pt x="27" y="3"/>
                    <a:pt x="27" y="3"/>
                  </a:cubicBezTo>
                  <a:cubicBezTo>
                    <a:pt x="27" y="3"/>
                    <a:pt x="27" y="3"/>
                    <a:pt x="28" y="3"/>
                  </a:cubicBezTo>
                  <a:cubicBezTo>
                    <a:pt x="28" y="3"/>
                    <a:pt x="28" y="3"/>
                    <a:pt x="28" y="3"/>
                  </a:cubicBezTo>
                  <a:cubicBezTo>
                    <a:pt x="28" y="3"/>
                    <a:pt x="28" y="3"/>
                    <a:pt x="28" y="3"/>
                  </a:cubicBezTo>
                  <a:cubicBezTo>
                    <a:pt x="28" y="3"/>
                    <a:pt x="28" y="2"/>
                    <a:pt x="28" y="2"/>
                  </a:cubicBezTo>
                  <a:cubicBezTo>
                    <a:pt x="28" y="2"/>
                    <a:pt x="28" y="2"/>
                    <a:pt x="28"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1"/>
                    <a:pt x="29" y="1"/>
                    <a:pt x="29" y="1"/>
                  </a:cubicBezTo>
                  <a:cubicBezTo>
                    <a:pt x="29" y="1"/>
                    <a:pt x="29" y="1"/>
                    <a:pt x="29" y="1"/>
                  </a:cubicBezTo>
                  <a:cubicBezTo>
                    <a:pt x="29" y="1"/>
                    <a:pt x="29" y="1"/>
                    <a:pt x="29" y="1"/>
                  </a:cubicBezTo>
                  <a:cubicBezTo>
                    <a:pt x="30" y="1"/>
                    <a:pt x="30" y="1"/>
                    <a:pt x="30" y="0"/>
                  </a:cubicBezTo>
                  <a:cubicBezTo>
                    <a:pt x="30" y="0"/>
                    <a:pt x="30" y="0"/>
                    <a:pt x="30" y="0"/>
                  </a:cubicBezTo>
                  <a:cubicBezTo>
                    <a:pt x="33" y="1"/>
                    <a:pt x="37" y="1"/>
                    <a:pt x="40" y="3"/>
                  </a:cubicBezTo>
                  <a:cubicBezTo>
                    <a:pt x="40" y="3"/>
                    <a:pt x="40" y="3"/>
                    <a:pt x="40" y="3"/>
                  </a:cubicBezTo>
                  <a:cubicBezTo>
                    <a:pt x="40" y="3"/>
                    <a:pt x="40" y="3"/>
                    <a:pt x="40" y="3"/>
                  </a:cubicBezTo>
                  <a:cubicBezTo>
                    <a:pt x="40" y="3"/>
                    <a:pt x="40" y="3"/>
                    <a:pt x="40" y="3"/>
                  </a:cubicBezTo>
                  <a:cubicBezTo>
                    <a:pt x="40" y="3"/>
                    <a:pt x="40" y="3"/>
                    <a:pt x="40" y="3"/>
                  </a:cubicBezTo>
                  <a:cubicBezTo>
                    <a:pt x="40" y="3"/>
                    <a:pt x="40" y="3"/>
                    <a:pt x="41" y="3"/>
                  </a:cubicBezTo>
                  <a:cubicBezTo>
                    <a:pt x="41" y="3"/>
                    <a:pt x="41" y="3"/>
                    <a:pt x="41" y="3"/>
                  </a:cubicBezTo>
                  <a:cubicBezTo>
                    <a:pt x="41" y="3"/>
                    <a:pt x="41" y="4"/>
                    <a:pt x="41" y="4"/>
                  </a:cubicBezTo>
                  <a:cubicBezTo>
                    <a:pt x="41" y="4"/>
                    <a:pt x="41" y="4"/>
                    <a:pt x="41" y="4"/>
                  </a:cubicBezTo>
                  <a:cubicBezTo>
                    <a:pt x="41" y="4"/>
                    <a:pt x="41" y="4"/>
                    <a:pt x="41" y="4"/>
                  </a:cubicBezTo>
                  <a:cubicBezTo>
                    <a:pt x="41" y="4"/>
                    <a:pt x="41" y="4"/>
                    <a:pt x="41" y="4"/>
                  </a:cubicBezTo>
                  <a:cubicBezTo>
                    <a:pt x="40" y="4"/>
                    <a:pt x="40" y="4"/>
                    <a:pt x="40" y="4"/>
                  </a:cubicBezTo>
                  <a:cubicBezTo>
                    <a:pt x="40" y="4"/>
                    <a:pt x="40" y="4"/>
                    <a:pt x="40" y="4"/>
                  </a:cubicBezTo>
                  <a:cubicBezTo>
                    <a:pt x="40" y="4"/>
                    <a:pt x="40" y="4"/>
                    <a:pt x="40" y="4"/>
                  </a:cubicBezTo>
                  <a:cubicBezTo>
                    <a:pt x="40" y="4"/>
                    <a:pt x="40" y="5"/>
                    <a:pt x="41" y="5"/>
                  </a:cubicBezTo>
                  <a:cubicBezTo>
                    <a:pt x="41" y="5"/>
                    <a:pt x="41" y="5"/>
                    <a:pt x="41" y="5"/>
                  </a:cubicBezTo>
                  <a:cubicBezTo>
                    <a:pt x="41" y="5"/>
                    <a:pt x="41" y="5"/>
                    <a:pt x="41" y="5"/>
                  </a:cubicBezTo>
                  <a:cubicBezTo>
                    <a:pt x="41" y="5"/>
                    <a:pt x="41" y="5"/>
                    <a:pt x="41" y="5"/>
                  </a:cubicBezTo>
                  <a:cubicBezTo>
                    <a:pt x="41" y="5"/>
                    <a:pt x="41" y="5"/>
                    <a:pt x="41" y="5"/>
                  </a:cubicBezTo>
                  <a:cubicBezTo>
                    <a:pt x="41" y="5"/>
                    <a:pt x="41" y="5"/>
                    <a:pt x="41" y="5"/>
                  </a:cubicBezTo>
                  <a:cubicBezTo>
                    <a:pt x="41" y="5"/>
                    <a:pt x="41" y="5"/>
                    <a:pt x="41" y="5"/>
                  </a:cubicBezTo>
                  <a:cubicBezTo>
                    <a:pt x="41" y="5"/>
                    <a:pt x="41" y="5"/>
                    <a:pt x="41" y="5"/>
                  </a:cubicBezTo>
                  <a:cubicBezTo>
                    <a:pt x="41" y="5"/>
                    <a:pt x="41" y="5"/>
                    <a:pt x="41" y="5"/>
                  </a:cubicBezTo>
                  <a:cubicBezTo>
                    <a:pt x="40" y="5"/>
                    <a:pt x="40" y="5"/>
                    <a:pt x="40" y="5"/>
                  </a:cubicBezTo>
                  <a:cubicBezTo>
                    <a:pt x="40" y="5"/>
                    <a:pt x="40" y="5"/>
                    <a:pt x="40" y="5"/>
                  </a:cubicBezTo>
                  <a:cubicBezTo>
                    <a:pt x="40" y="5"/>
                    <a:pt x="40" y="5"/>
                    <a:pt x="40" y="5"/>
                  </a:cubicBezTo>
                  <a:cubicBezTo>
                    <a:pt x="40" y="5"/>
                    <a:pt x="40" y="5"/>
                    <a:pt x="40" y="6"/>
                  </a:cubicBezTo>
                  <a:cubicBezTo>
                    <a:pt x="40" y="6"/>
                    <a:pt x="40" y="6"/>
                    <a:pt x="40" y="6"/>
                  </a:cubicBezTo>
                  <a:cubicBezTo>
                    <a:pt x="40" y="6"/>
                    <a:pt x="40" y="6"/>
                    <a:pt x="40" y="6"/>
                  </a:cubicBezTo>
                  <a:cubicBezTo>
                    <a:pt x="40" y="6"/>
                    <a:pt x="40" y="6"/>
                    <a:pt x="40" y="6"/>
                  </a:cubicBezTo>
                  <a:cubicBezTo>
                    <a:pt x="40" y="6"/>
                    <a:pt x="40" y="6"/>
                    <a:pt x="40" y="6"/>
                  </a:cubicBezTo>
                  <a:cubicBezTo>
                    <a:pt x="39" y="6"/>
                    <a:pt x="39" y="6"/>
                    <a:pt x="39" y="6"/>
                  </a:cubicBezTo>
                  <a:cubicBezTo>
                    <a:pt x="39" y="6"/>
                    <a:pt x="39" y="6"/>
                    <a:pt x="39" y="6"/>
                  </a:cubicBezTo>
                  <a:cubicBezTo>
                    <a:pt x="39" y="6"/>
                    <a:pt x="39" y="6"/>
                    <a:pt x="39" y="6"/>
                  </a:cubicBezTo>
                  <a:cubicBezTo>
                    <a:pt x="39" y="6"/>
                    <a:pt x="39" y="6"/>
                    <a:pt x="39" y="6"/>
                  </a:cubicBezTo>
                  <a:cubicBezTo>
                    <a:pt x="39" y="6"/>
                    <a:pt x="39" y="6"/>
                    <a:pt x="39" y="6"/>
                  </a:cubicBezTo>
                  <a:cubicBezTo>
                    <a:pt x="39" y="6"/>
                    <a:pt x="39" y="6"/>
                    <a:pt x="38" y="6"/>
                  </a:cubicBezTo>
                  <a:cubicBezTo>
                    <a:pt x="38" y="6"/>
                    <a:pt x="38" y="6"/>
                    <a:pt x="38" y="6"/>
                  </a:cubicBezTo>
                  <a:cubicBezTo>
                    <a:pt x="38" y="6"/>
                    <a:pt x="38" y="7"/>
                    <a:pt x="38" y="7"/>
                  </a:cubicBezTo>
                  <a:cubicBezTo>
                    <a:pt x="38" y="7"/>
                    <a:pt x="38" y="7"/>
                    <a:pt x="38" y="7"/>
                  </a:cubicBezTo>
                  <a:cubicBezTo>
                    <a:pt x="38" y="7"/>
                    <a:pt x="38" y="7"/>
                    <a:pt x="38" y="7"/>
                  </a:cubicBezTo>
                  <a:cubicBezTo>
                    <a:pt x="37" y="7"/>
                    <a:pt x="37" y="7"/>
                    <a:pt x="37" y="7"/>
                  </a:cubicBezTo>
                  <a:cubicBezTo>
                    <a:pt x="38" y="7"/>
                    <a:pt x="38" y="7"/>
                    <a:pt x="38" y="7"/>
                  </a:cubicBezTo>
                  <a:cubicBezTo>
                    <a:pt x="38" y="8"/>
                    <a:pt x="38" y="8"/>
                    <a:pt x="38" y="8"/>
                  </a:cubicBezTo>
                  <a:cubicBezTo>
                    <a:pt x="39" y="8"/>
                    <a:pt x="39" y="8"/>
                    <a:pt x="39" y="9"/>
                  </a:cubicBezTo>
                  <a:cubicBezTo>
                    <a:pt x="39" y="9"/>
                    <a:pt x="39" y="10"/>
                    <a:pt x="40" y="10"/>
                  </a:cubicBezTo>
                  <a:cubicBezTo>
                    <a:pt x="40" y="10"/>
                    <a:pt x="40" y="10"/>
                    <a:pt x="40" y="10"/>
                  </a:cubicBezTo>
                  <a:cubicBezTo>
                    <a:pt x="40" y="10"/>
                    <a:pt x="40" y="10"/>
                    <a:pt x="40" y="10"/>
                  </a:cubicBezTo>
                  <a:cubicBezTo>
                    <a:pt x="40" y="10"/>
                    <a:pt x="40" y="10"/>
                    <a:pt x="40" y="10"/>
                  </a:cubicBezTo>
                  <a:cubicBezTo>
                    <a:pt x="40" y="10"/>
                    <a:pt x="40" y="10"/>
                    <a:pt x="40" y="10"/>
                  </a:cubicBezTo>
                  <a:cubicBezTo>
                    <a:pt x="40" y="10"/>
                    <a:pt x="40" y="10"/>
                    <a:pt x="40" y="10"/>
                  </a:cubicBezTo>
                  <a:cubicBezTo>
                    <a:pt x="40" y="10"/>
                    <a:pt x="40" y="10"/>
                    <a:pt x="40" y="10"/>
                  </a:cubicBezTo>
                  <a:cubicBezTo>
                    <a:pt x="41" y="10"/>
                    <a:pt x="41" y="10"/>
                    <a:pt x="41" y="10"/>
                  </a:cubicBezTo>
                  <a:cubicBezTo>
                    <a:pt x="41" y="10"/>
                    <a:pt x="41" y="10"/>
                    <a:pt x="41" y="10"/>
                  </a:cubicBezTo>
                  <a:cubicBezTo>
                    <a:pt x="41" y="10"/>
                    <a:pt x="41" y="10"/>
                    <a:pt x="41" y="10"/>
                  </a:cubicBezTo>
                  <a:cubicBezTo>
                    <a:pt x="41" y="10"/>
                    <a:pt x="41" y="10"/>
                    <a:pt x="41" y="9"/>
                  </a:cubicBezTo>
                  <a:cubicBezTo>
                    <a:pt x="41" y="9"/>
                    <a:pt x="41" y="9"/>
                    <a:pt x="41" y="9"/>
                  </a:cubicBezTo>
                  <a:cubicBezTo>
                    <a:pt x="41" y="9"/>
                    <a:pt x="41" y="9"/>
                    <a:pt x="41" y="9"/>
                  </a:cubicBezTo>
                  <a:cubicBezTo>
                    <a:pt x="41" y="9"/>
                    <a:pt x="42" y="9"/>
                    <a:pt x="42" y="9"/>
                  </a:cubicBezTo>
                  <a:cubicBezTo>
                    <a:pt x="42" y="9"/>
                    <a:pt x="42" y="9"/>
                    <a:pt x="42" y="9"/>
                  </a:cubicBezTo>
                  <a:cubicBezTo>
                    <a:pt x="42" y="10"/>
                    <a:pt x="42" y="10"/>
                    <a:pt x="42" y="10"/>
                  </a:cubicBezTo>
                  <a:cubicBezTo>
                    <a:pt x="42" y="10"/>
                    <a:pt x="42" y="10"/>
                    <a:pt x="42" y="10"/>
                  </a:cubicBezTo>
                  <a:cubicBezTo>
                    <a:pt x="42" y="10"/>
                    <a:pt x="42" y="10"/>
                    <a:pt x="42" y="10"/>
                  </a:cubicBezTo>
                  <a:cubicBezTo>
                    <a:pt x="42" y="10"/>
                    <a:pt x="42" y="10"/>
                    <a:pt x="42" y="10"/>
                  </a:cubicBezTo>
                  <a:cubicBezTo>
                    <a:pt x="42" y="10"/>
                    <a:pt x="42" y="10"/>
                    <a:pt x="42" y="10"/>
                  </a:cubicBezTo>
                  <a:cubicBezTo>
                    <a:pt x="42" y="10"/>
                    <a:pt x="42" y="10"/>
                    <a:pt x="42" y="10"/>
                  </a:cubicBezTo>
                  <a:cubicBezTo>
                    <a:pt x="42" y="10"/>
                    <a:pt x="42" y="10"/>
                    <a:pt x="43" y="10"/>
                  </a:cubicBezTo>
                  <a:cubicBezTo>
                    <a:pt x="43" y="10"/>
                    <a:pt x="43" y="10"/>
                    <a:pt x="43" y="10"/>
                  </a:cubicBezTo>
                  <a:cubicBezTo>
                    <a:pt x="43" y="10"/>
                    <a:pt x="43" y="10"/>
                    <a:pt x="43" y="10"/>
                  </a:cubicBezTo>
                  <a:cubicBezTo>
                    <a:pt x="43" y="10"/>
                    <a:pt x="43" y="10"/>
                    <a:pt x="43" y="10"/>
                  </a:cubicBezTo>
                  <a:cubicBezTo>
                    <a:pt x="43" y="10"/>
                    <a:pt x="43" y="10"/>
                    <a:pt x="43" y="10"/>
                  </a:cubicBezTo>
                  <a:cubicBezTo>
                    <a:pt x="43" y="10"/>
                    <a:pt x="43" y="10"/>
                    <a:pt x="43" y="10"/>
                  </a:cubicBezTo>
                  <a:cubicBezTo>
                    <a:pt x="43" y="10"/>
                    <a:pt x="43" y="10"/>
                    <a:pt x="43" y="10"/>
                  </a:cubicBezTo>
                  <a:cubicBezTo>
                    <a:pt x="44" y="11"/>
                    <a:pt x="44" y="11"/>
                    <a:pt x="44" y="11"/>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5" y="12"/>
                    <a:pt x="45" y="12"/>
                    <a:pt x="45" y="12"/>
                  </a:cubicBezTo>
                  <a:cubicBezTo>
                    <a:pt x="45" y="12"/>
                    <a:pt x="45" y="12"/>
                    <a:pt x="45" y="12"/>
                  </a:cubicBezTo>
                  <a:cubicBezTo>
                    <a:pt x="45" y="12"/>
                    <a:pt x="45" y="12"/>
                    <a:pt x="45" y="12"/>
                  </a:cubicBezTo>
                  <a:cubicBezTo>
                    <a:pt x="45" y="12"/>
                    <a:pt x="45" y="12"/>
                    <a:pt x="45" y="11"/>
                  </a:cubicBezTo>
                  <a:cubicBezTo>
                    <a:pt x="45" y="11"/>
                    <a:pt x="45" y="11"/>
                    <a:pt x="45" y="11"/>
                  </a:cubicBezTo>
                  <a:cubicBezTo>
                    <a:pt x="45" y="11"/>
                    <a:pt x="45" y="11"/>
                    <a:pt x="45" y="11"/>
                  </a:cubicBezTo>
                  <a:cubicBezTo>
                    <a:pt x="45" y="10"/>
                    <a:pt x="45" y="10"/>
                    <a:pt x="45" y="10"/>
                  </a:cubicBezTo>
                  <a:cubicBezTo>
                    <a:pt x="45" y="10"/>
                    <a:pt x="45" y="10"/>
                    <a:pt x="45" y="10"/>
                  </a:cubicBezTo>
                  <a:cubicBezTo>
                    <a:pt x="45" y="10"/>
                    <a:pt x="45" y="10"/>
                    <a:pt x="45" y="10"/>
                  </a:cubicBezTo>
                  <a:cubicBezTo>
                    <a:pt x="44" y="10"/>
                    <a:pt x="44" y="10"/>
                    <a:pt x="44" y="10"/>
                  </a:cubicBezTo>
                  <a:cubicBezTo>
                    <a:pt x="44" y="10"/>
                    <a:pt x="44" y="10"/>
                    <a:pt x="44" y="10"/>
                  </a:cubicBezTo>
                  <a:cubicBezTo>
                    <a:pt x="44" y="10"/>
                    <a:pt x="44" y="10"/>
                    <a:pt x="44" y="10"/>
                  </a:cubicBezTo>
                  <a:cubicBezTo>
                    <a:pt x="44" y="10"/>
                    <a:pt x="44" y="10"/>
                    <a:pt x="44" y="10"/>
                  </a:cubicBezTo>
                  <a:cubicBezTo>
                    <a:pt x="44" y="10"/>
                    <a:pt x="44" y="10"/>
                    <a:pt x="44" y="10"/>
                  </a:cubicBezTo>
                  <a:cubicBezTo>
                    <a:pt x="44" y="10"/>
                    <a:pt x="44" y="10"/>
                    <a:pt x="44" y="10"/>
                  </a:cubicBezTo>
                  <a:cubicBezTo>
                    <a:pt x="44" y="10"/>
                    <a:pt x="44" y="10"/>
                    <a:pt x="44" y="10"/>
                  </a:cubicBezTo>
                  <a:cubicBezTo>
                    <a:pt x="45" y="10"/>
                    <a:pt x="45" y="10"/>
                    <a:pt x="45" y="10"/>
                  </a:cubicBezTo>
                  <a:cubicBezTo>
                    <a:pt x="45" y="10"/>
                    <a:pt x="45" y="10"/>
                    <a:pt x="45" y="10"/>
                  </a:cubicBezTo>
                  <a:cubicBezTo>
                    <a:pt x="45" y="10"/>
                    <a:pt x="45" y="10"/>
                    <a:pt x="45" y="10"/>
                  </a:cubicBezTo>
                  <a:cubicBezTo>
                    <a:pt x="45" y="10"/>
                    <a:pt x="45" y="10"/>
                    <a:pt x="45" y="10"/>
                  </a:cubicBezTo>
                  <a:cubicBezTo>
                    <a:pt x="45" y="10"/>
                    <a:pt x="45" y="10"/>
                    <a:pt x="45" y="10"/>
                  </a:cubicBezTo>
                  <a:cubicBezTo>
                    <a:pt x="45" y="10"/>
                    <a:pt x="45" y="10"/>
                    <a:pt x="45" y="10"/>
                  </a:cubicBezTo>
                  <a:cubicBezTo>
                    <a:pt x="45" y="10"/>
                    <a:pt x="45" y="10"/>
                    <a:pt x="45" y="10"/>
                  </a:cubicBezTo>
                  <a:cubicBezTo>
                    <a:pt x="45" y="10"/>
                    <a:pt x="45" y="10"/>
                    <a:pt x="45" y="10"/>
                  </a:cubicBezTo>
                  <a:cubicBezTo>
                    <a:pt x="45" y="11"/>
                    <a:pt x="45" y="11"/>
                    <a:pt x="45" y="11"/>
                  </a:cubicBezTo>
                  <a:cubicBezTo>
                    <a:pt x="45" y="11"/>
                    <a:pt x="45" y="11"/>
                    <a:pt x="45" y="11"/>
                  </a:cubicBezTo>
                  <a:cubicBezTo>
                    <a:pt x="45" y="11"/>
                    <a:pt x="45"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0"/>
                    <a:pt x="47" y="10"/>
                    <a:pt x="47" y="10"/>
                  </a:cubicBezTo>
                  <a:cubicBezTo>
                    <a:pt x="47" y="10"/>
                    <a:pt x="46" y="9"/>
                    <a:pt x="46" y="9"/>
                  </a:cubicBezTo>
                  <a:cubicBezTo>
                    <a:pt x="46" y="9"/>
                    <a:pt x="46" y="9"/>
                    <a:pt x="46" y="9"/>
                  </a:cubicBezTo>
                  <a:cubicBezTo>
                    <a:pt x="46" y="9"/>
                    <a:pt x="46" y="9"/>
                    <a:pt x="46" y="9"/>
                  </a:cubicBezTo>
                  <a:cubicBezTo>
                    <a:pt x="46" y="9"/>
                    <a:pt x="46" y="9"/>
                    <a:pt x="46" y="9"/>
                  </a:cubicBezTo>
                  <a:cubicBezTo>
                    <a:pt x="46" y="8"/>
                    <a:pt x="46" y="8"/>
                    <a:pt x="46" y="8"/>
                  </a:cubicBezTo>
                  <a:cubicBezTo>
                    <a:pt x="46" y="8"/>
                    <a:pt x="46" y="8"/>
                    <a:pt x="46" y="8"/>
                  </a:cubicBezTo>
                  <a:cubicBezTo>
                    <a:pt x="46" y="8"/>
                    <a:pt x="46" y="8"/>
                    <a:pt x="46" y="8"/>
                  </a:cubicBezTo>
                  <a:cubicBezTo>
                    <a:pt x="46" y="8"/>
                    <a:pt x="46" y="8"/>
                    <a:pt x="47" y="8"/>
                  </a:cubicBezTo>
                  <a:cubicBezTo>
                    <a:pt x="47" y="8"/>
                    <a:pt x="47" y="9"/>
                    <a:pt x="47" y="9"/>
                  </a:cubicBezTo>
                  <a:cubicBezTo>
                    <a:pt x="47" y="9"/>
                    <a:pt x="47" y="9"/>
                    <a:pt x="47" y="9"/>
                  </a:cubicBezTo>
                  <a:cubicBezTo>
                    <a:pt x="47" y="9"/>
                    <a:pt x="47" y="9"/>
                    <a:pt x="47" y="9"/>
                  </a:cubicBezTo>
                  <a:cubicBezTo>
                    <a:pt x="47" y="9"/>
                    <a:pt x="47" y="9"/>
                    <a:pt x="47" y="9"/>
                  </a:cubicBezTo>
                  <a:cubicBezTo>
                    <a:pt x="47" y="9"/>
                    <a:pt x="47" y="9"/>
                    <a:pt x="47" y="9"/>
                  </a:cubicBezTo>
                  <a:cubicBezTo>
                    <a:pt x="47" y="9"/>
                    <a:pt x="47" y="9"/>
                    <a:pt x="48" y="9"/>
                  </a:cubicBezTo>
                  <a:cubicBezTo>
                    <a:pt x="48" y="9"/>
                    <a:pt x="48" y="9"/>
                    <a:pt x="48" y="9"/>
                  </a:cubicBezTo>
                  <a:cubicBezTo>
                    <a:pt x="48" y="9"/>
                    <a:pt x="48" y="9"/>
                    <a:pt x="48" y="10"/>
                  </a:cubicBezTo>
                  <a:cubicBezTo>
                    <a:pt x="48" y="10"/>
                    <a:pt x="48" y="10"/>
                    <a:pt x="48" y="10"/>
                  </a:cubicBezTo>
                  <a:cubicBezTo>
                    <a:pt x="48" y="10"/>
                    <a:pt x="48" y="10"/>
                    <a:pt x="48" y="10"/>
                  </a:cubicBezTo>
                  <a:cubicBezTo>
                    <a:pt x="47" y="10"/>
                    <a:pt x="47" y="10"/>
                    <a:pt x="47" y="10"/>
                  </a:cubicBezTo>
                  <a:cubicBezTo>
                    <a:pt x="47" y="10"/>
                    <a:pt x="47" y="10"/>
                    <a:pt x="47" y="10"/>
                  </a:cubicBezTo>
                  <a:cubicBezTo>
                    <a:pt x="47" y="10"/>
                    <a:pt x="47" y="10"/>
                    <a:pt x="47" y="10"/>
                  </a:cubicBezTo>
                  <a:cubicBezTo>
                    <a:pt x="47" y="10"/>
                    <a:pt x="47" y="10"/>
                    <a:pt x="47" y="10"/>
                  </a:cubicBezTo>
                  <a:cubicBezTo>
                    <a:pt x="47" y="10"/>
                    <a:pt x="47" y="10"/>
                    <a:pt x="47" y="10"/>
                  </a:cubicBezTo>
                  <a:cubicBezTo>
                    <a:pt x="47" y="10"/>
                    <a:pt x="47" y="10"/>
                    <a:pt x="47" y="10"/>
                  </a:cubicBezTo>
                  <a:cubicBezTo>
                    <a:pt x="47" y="10"/>
                    <a:pt x="47" y="11"/>
                    <a:pt x="47" y="11"/>
                  </a:cubicBezTo>
                  <a:cubicBezTo>
                    <a:pt x="47" y="11"/>
                    <a:pt x="47" y="11"/>
                    <a:pt x="47" y="11"/>
                  </a:cubicBezTo>
                  <a:cubicBezTo>
                    <a:pt x="47" y="11"/>
                    <a:pt x="47" y="11"/>
                    <a:pt x="47" y="11"/>
                  </a:cubicBezTo>
                  <a:cubicBezTo>
                    <a:pt x="48" y="11"/>
                    <a:pt x="48" y="11"/>
                    <a:pt x="48" y="11"/>
                  </a:cubicBezTo>
                  <a:cubicBezTo>
                    <a:pt x="48" y="11"/>
                    <a:pt x="48" y="11"/>
                    <a:pt x="48" y="11"/>
                  </a:cubicBezTo>
                  <a:cubicBezTo>
                    <a:pt x="48" y="11"/>
                    <a:pt x="48" y="12"/>
                    <a:pt x="48" y="12"/>
                  </a:cubicBezTo>
                  <a:cubicBezTo>
                    <a:pt x="48" y="12"/>
                    <a:pt x="48" y="12"/>
                    <a:pt x="48" y="12"/>
                  </a:cubicBezTo>
                  <a:cubicBezTo>
                    <a:pt x="48" y="12"/>
                    <a:pt x="48" y="12"/>
                    <a:pt x="48" y="12"/>
                  </a:cubicBezTo>
                  <a:cubicBezTo>
                    <a:pt x="48" y="12"/>
                    <a:pt x="48" y="12"/>
                    <a:pt x="48" y="12"/>
                  </a:cubicBezTo>
                  <a:cubicBezTo>
                    <a:pt x="48" y="12"/>
                    <a:pt x="48" y="12"/>
                    <a:pt x="48" y="12"/>
                  </a:cubicBezTo>
                  <a:cubicBezTo>
                    <a:pt x="48" y="12"/>
                    <a:pt x="48" y="12"/>
                    <a:pt x="48" y="12"/>
                  </a:cubicBezTo>
                  <a:cubicBezTo>
                    <a:pt x="48" y="12"/>
                    <a:pt x="48" y="12"/>
                    <a:pt x="48"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50" y="12"/>
                    <a:pt x="50" y="12"/>
                  </a:cubicBezTo>
                  <a:cubicBezTo>
                    <a:pt x="50" y="12"/>
                    <a:pt x="50" y="12"/>
                    <a:pt x="50" y="12"/>
                  </a:cubicBezTo>
                  <a:cubicBezTo>
                    <a:pt x="50" y="12"/>
                    <a:pt x="50" y="12"/>
                    <a:pt x="50" y="12"/>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4"/>
                    <a:pt x="50" y="14"/>
                  </a:cubicBezTo>
                  <a:cubicBezTo>
                    <a:pt x="50" y="14"/>
                    <a:pt x="50" y="14"/>
                    <a:pt x="50" y="14"/>
                  </a:cubicBezTo>
                  <a:cubicBezTo>
                    <a:pt x="50" y="14"/>
                    <a:pt x="50" y="14"/>
                    <a:pt x="50" y="14"/>
                  </a:cubicBezTo>
                  <a:cubicBezTo>
                    <a:pt x="50" y="14"/>
                    <a:pt x="50" y="14"/>
                    <a:pt x="50" y="14"/>
                  </a:cubicBezTo>
                  <a:cubicBezTo>
                    <a:pt x="50" y="14"/>
                    <a:pt x="50" y="14"/>
                    <a:pt x="50" y="14"/>
                  </a:cubicBezTo>
                  <a:cubicBezTo>
                    <a:pt x="50" y="14"/>
                    <a:pt x="50" y="14"/>
                    <a:pt x="50" y="14"/>
                  </a:cubicBezTo>
                  <a:cubicBezTo>
                    <a:pt x="50" y="14"/>
                    <a:pt x="49" y="14"/>
                    <a:pt x="49" y="14"/>
                  </a:cubicBezTo>
                  <a:cubicBezTo>
                    <a:pt x="49" y="14"/>
                    <a:pt x="49" y="14"/>
                    <a:pt x="49" y="14"/>
                  </a:cubicBezTo>
                  <a:cubicBezTo>
                    <a:pt x="49" y="14"/>
                    <a:pt x="49" y="14"/>
                    <a:pt x="49" y="14"/>
                  </a:cubicBezTo>
                  <a:cubicBezTo>
                    <a:pt x="49" y="14"/>
                    <a:pt x="49" y="14"/>
                    <a:pt x="49" y="14"/>
                  </a:cubicBezTo>
                  <a:cubicBezTo>
                    <a:pt x="49" y="14"/>
                    <a:pt x="49" y="14"/>
                    <a:pt x="49" y="14"/>
                  </a:cubicBezTo>
                  <a:cubicBezTo>
                    <a:pt x="49" y="14"/>
                    <a:pt x="49" y="14"/>
                    <a:pt x="49" y="14"/>
                  </a:cubicBezTo>
                  <a:cubicBezTo>
                    <a:pt x="49" y="14"/>
                    <a:pt x="48" y="14"/>
                    <a:pt x="48" y="14"/>
                  </a:cubicBezTo>
                  <a:cubicBezTo>
                    <a:pt x="48" y="14"/>
                    <a:pt x="48" y="14"/>
                    <a:pt x="48" y="14"/>
                  </a:cubicBezTo>
                  <a:cubicBezTo>
                    <a:pt x="48" y="14"/>
                    <a:pt x="48" y="14"/>
                    <a:pt x="48" y="14"/>
                  </a:cubicBezTo>
                  <a:cubicBezTo>
                    <a:pt x="48" y="14"/>
                    <a:pt x="48" y="14"/>
                    <a:pt x="48" y="14"/>
                  </a:cubicBezTo>
                  <a:cubicBezTo>
                    <a:pt x="48" y="14"/>
                    <a:pt x="48" y="14"/>
                    <a:pt x="48" y="13"/>
                  </a:cubicBezTo>
                  <a:cubicBezTo>
                    <a:pt x="48" y="13"/>
                    <a:pt x="48" y="13"/>
                    <a:pt x="48" y="13"/>
                  </a:cubicBezTo>
                  <a:cubicBezTo>
                    <a:pt x="48" y="13"/>
                    <a:pt x="48" y="13"/>
                    <a:pt x="48" y="13"/>
                  </a:cubicBezTo>
                  <a:cubicBezTo>
                    <a:pt x="48" y="14"/>
                    <a:pt x="48" y="14"/>
                    <a:pt x="48" y="14"/>
                  </a:cubicBezTo>
                  <a:cubicBezTo>
                    <a:pt x="48" y="14"/>
                    <a:pt x="48"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3"/>
                    <a:pt x="46" y="13"/>
                    <a:pt x="46" y="13"/>
                  </a:cubicBezTo>
                  <a:cubicBezTo>
                    <a:pt x="46" y="13"/>
                    <a:pt x="46" y="13"/>
                    <a:pt x="46" y="13"/>
                  </a:cubicBezTo>
                  <a:cubicBezTo>
                    <a:pt x="46" y="13"/>
                    <a:pt x="46" y="13"/>
                    <a:pt x="46" y="13"/>
                  </a:cubicBezTo>
                  <a:cubicBezTo>
                    <a:pt x="46" y="13"/>
                    <a:pt x="46" y="13"/>
                    <a:pt x="46" y="13"/>
                  </a:cubicBezTo>
                  <a:cubicBezTo>
                    <a:pt x="45" y="13"/>
                    <a:pt x="45" y="13"/>
                    <a:pt x="45" y="13"/>
                  </a:cubicBezTo>
                  <a:cubicBezTo>
                    <a:pt x="45" y="13"/>
                    <a:pt x="45" y="13"/>
                    <a:pt x="45" y="13"/>
                  </a:cubicBezTo>
                  <a:cubicBezTo>
                    <a:pt x="45" y="13"/>
                    <a:pt x="45" y="13"/>
                    <a:pt x="45" y="13"/>
                  </a:cubicBezTo>
                  <a:cubicBezTo>
                    <a:pt x="45" y="13"/>
                    <a:pt x="45" y="13"/>
                    <a:pt x="45" y="13"/>
                  </a:cubicBezTo>
                  <a:cubicBezTo>
                    <a:pt x="45" y="13"/>
                    <a:pt x="45" y="13"/>
                    <a:pt x="45" y="13"/>
                  </a:cubicBezTo>
                  <a:cubicBezTo>
                    <a:pt x="45" y="13"/>
                    <a:pt x="45" y="13"/>
                    <a:pt x="45" y="13"/>
                  </a:cubicBezTo>
                  <a:cubicBezTo>
                    <a:pt x="45" y="13"/>
                    <a:pt x="45" y="13"/>
                    <a:pt x="44" y="13"/>
                  </a:cubicBezTo>
                  <a:cubicBezTo>
                    <a:pt x="44" y="13"/>
                    <a:pt x="44" y="13"/>
                    <a:pt x="44" y="13"/>
                  </a:cubicBezTo>
                  <a:cubicBezTo>
                    <a:pt x="44" y="13"/>
                    <a:pt x="44" y="13"/>
                    <a:pt x="44" y="13"/>
                  </a:cubicBezTo>
                  <a:cubicBezTo>
                    <a:pt x="44" y="13"/>
                    <a:pt x="44" y="13"/>
                    <a:pt x="44" y="13"/>
                  </a:cubicBezTo>
                  <a:cubicBezTo>
                    <a:pt x="44" y="13"/>
                    <a:pt x="44" y="13"/>
                    <a:pt x="44" y="13"/>
                  </a:cubicBezTo>
                  <a:cubicBezTo>
                    <a:pt x="44" y="13"/>
                    <a:pt x="44" y="13"/>
                    <a:pt x="44" y="13"/>
                  </a:cubicBezTo>
                  <a:cubicBezTo>
                    <a:pt x="44" y="13"/>
                    <a:pt x="44" y="13"/>
                    <a:pt x="44" y="13"/>
                  </a:cubicBezTo>
                  <a:cubicBezTo>
                    <a:pt x="44" y="13"/>
                    <a:pt x="44" y="13"/>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3" y="12"/>
                    <a:pt x="43" y="12"/>
                  </a:cubicBezTo>
                  <a:cubicBezTo>
                    <a:pt x="43" y="12"/>
                    <a:pt x="43" y="12"/>
                    <a:pt x="43" y="12"/>
                  </a:cubicBezTo>
                  <a:cubicBezTo>
                    <a:pt x="43" y="12"/>
                    <a:pt x="43" y="12"/>
                    <a:pt x="43" y="11"/>
                  </a:cubicBezTo>
                  <a:cubicBezTo>
                    <a:pt x="43" y="11"/>
                    <a:pt x="43" y="11"/>
                    <a:pt x="43" y="11"/>
                  </a:cubicBezTo>
                  <a:cubicBezTo>
                    <a:pt x="43" y="11"/>
                    <a:pt x="43" y="11"/>
                    <a:pt x="43" y="11"/>
                  </a:cubicBezTo>
                  <a:cubicBezTo>
                    <a:pt x="43" y="11"/>
                    <a:pt x="43" y="11"/>
                    <a:pt x="43" y="12"/>
                  </a:cubicBezTo>
                  <a:cubicBezTo>
                    <a:pt x="42" y="12"/>
                    <a:pt x="42" y="12"/>
                    <a:pt x="42" y="12"/>
                  </a:cubicBezTo>
                  <a:cubicBezTo>
                    <a:pt x="42" y="12"/>
                    <a:pt x="42" y="12"/>
                    <a:pt x="42" y="12"/>
                  </a:cubicBezTo>
                  <a:cubicBezTo>
                    <a:pt x="42" y="12"/>
                    <a:pt x="42" y="12"/>
                    <a:pt x="42" y="12"/>
                  </a:cubicBezTo>
                  <a:cubicBezTo>
                    <a:pt x="42" y="12"/>
                    <a:pt x="42" y="12"/>
                    <a:pt x="42" y="12"/>
                  </a:cubicBezTo>
                  <a:cubicBezTo>
                    <a:pt x="41" y="12"/>
                    <a:pt x="41" y="12"/>
                    <a:pt x="41" y="12"/>
                  </a:cubicBezTo>
                  <a:cubicBezTo>
                    <a:pt x="41" y="12"/>
                    <a:pt x="41" y="12"/>
                    <a:pt x="41" y="12"/>
                  </a:cubicBezTo>
                  <a:cubicBezTo>
                    <a:pt x="41" y="12"/>
                    <a:pt x="41"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39" y="12"/>
                    <a:pt x="39" y="12"/>
                  </a:cubicBezTo>
                  <a:cubicBezTo>
                    <a:pt x="39" y="12"/>
                    <a:pt x="39" y="12"/>
                    <a:pt x="39" y="12"/>
                  </a:cubicBezTo>
                  <a:cubicBezTo>
                    <a:pt x="39" y="12"/>
                    <a:pt x="39" y="12"/>
                    <a:pt x="39" y="12"/>
                  </a:cubicBezTo>
                  <a:cubicBezTo>
                    <a:pt x="39" y="12"/>
                    <a:pt x="39" y="12"/>
                    <a:pt x="39" y="12"/>
                  </a:cubicBezTo>
                  <a:cubicBezTo>
                    <a:pt x="39" y="12"/>
                    <a:pt x="39" y="12"/>
                    <a:pt x="39" y="12"/>
                  </a:cubicBezTo>
                  <a:cubicBezTo>
                    <a:pt x="39" y="12"/>
                    <a:pt x="39" y="12"/>
                    <a:pt x="39" y="12"/>
                  </a:cubicBezTo>
                  <a:cubicBezTo>
                    <a:pt x="39" y="12"/>
                    <a:pt x="39" y="12"/>
                    <a:pt x="39" y="12"/>
                  </a:cubicBezTo>
                  <a:cubicBezTo>
                    <a:pt x="39" y="12"/>
                    <a:pt x="38" y="12"/>
                    <a:pt x="38" y="12"/>
                  </a:cubicBezTo>
                  <a:cubicBezTo>
                    <a:pt x="38" y="12"/>
                    <a:pt x="38" y="12"/>
                    <a:pt x="38" y="12"/>
                  </a:cubicBezTo>
                  <a:cubicBezTo>
                    <a:pt x="38" y="12"/>
                    <a:pt x="38" y="12"/>
                    <a:pt x="38" y="13"/>
                  </a:cubicBezTo>
                  <a:cubicBezTo>
                    <a:pt x="38" y="13"/>
                    <a:pt x="38" y="13"/>
                    <a:pt x="38" y="13"/>
                  </a:cubicBezTo>
                  <a:cubicBezTo>
                    <a:pt x="38" y="13"/>
                    <a:pt x="38" y="13"/>
                    <a:pt x="38" y="13"/>
                  </a:cubicBezTo>
                  <a:cubicBezTo>
                    <a:pt x="38" y="13"/>
                    <a:pt x="38" y="13"/>
                    <a:pt x="37" y="13"/>
                  </a:cubicBezTo>
                  <a:cubicBezTo>
                    <a:pt x="37" y="13"/>
                    <a:pt x="37" y="13"/>
                    <a:pt x="37" y="13"/>
                  </a:cubicBezTo>
                  <a:cubicBezTo>
                    <a:pt x="37" y="13"/>
                    <a:pt x="37" y="13"/>
                    <a:pt x="37" y="13"/>
                  </a:cubicBezTo>
                  <a:cubicBezTo>
                    <a:pt x="37" y="13"/>
                    <a:pt x="37" y="13"/>
                    <a:pt x="37" y="13"/>
                  </a:cubicBezTo>
                  <a:cubicBezTo>
                    <a:pt x="37" y="13"/>
                    <a:pt x="37" y="13"/>
                    <a:pt x="37" y="13"/>
                  </a:cubicBezTo>
                  <a:cubicBezTo>
                    <a:pt x="37" y="13"/>
                    <a:pt x="37" y="13"/>
                    <a:pt x="37" y="13"/>
                  </a:cubicBezTo>
                  <a:cubicBezTo>
                    <a:pt x="37" y="13"/>
                    <a:pt x="37" y="14"/>
                    <a:pt x="37" y="14"/>
                  </a:cubicBezTo>
                  <a:cubicBezTo>
                    <a:pt x="37" y="14"/>
                    <a:pt x="37" y="14"/>
                    <a:pt x="37" y="14"/>
                  </a:cubicBezTo>
                  <a:cubicBezTo>
                    <a:pt x="37" y="14"/>
                    <a:pt x="37" y="14"/>
                    <a:pt x="37" y="14"/>
                  </a:cubicBezTo>
                  <a:cubicBezTo>
                    <a:pt x="37" y="14"/>
                    <a:pt x="37" y="14"/>
                    <a:pt x="37" y="14"/>
                  </a:cubicBezTo>
                  <a:cubicBezTo>
                    <a:pt x="37" y="14"/>
                    <a:pt x="37" y="14"/>
                    <a:pt x="37" y="14"/>
                  </a:cubicBezTo>
                  <a:cubicBezTo>
                    <a:pt x="37" y="15"/>
                    <a:pt x="37" y="15"/>
                    <a:pt x="37" y="15"/>
                  </a:cubicBezTo>
                  <a:cubicBezTo>
                    <a:pt x="37" y="15"/>
                    <a:pt x="37"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5" y="15"/>
                  </a:cubicBezTo>
                  <a:cubicBezTo>
                    <a:pt x="35" y="15"/>
                    <a:pt x="35" y="15"/>
                    <a:pt x="35" y="15"/>
                  </a:cubicBezTo>
                  <a:cubicBezTo>
                    <a:pt x="35" y="16"/>
                    <a:pt x="35" y="16"/>
                    <a:pt x="35" y="16"/>
                  </a:cubicBezTo>
                  <a:cubicBezTo>
                    <a:pt x="35" y="16"/>
                    <a:pt x="35" y="16"/>
                    <a:pt x="35" y="16"/>
                  </a:cubicBezTo>
                  <a:cubicBezTo>
                    <a:pt x="35" y="16"/>
                    <a:pt x="35" y="16"/>
                    <a:pt x="35" y="16"/>
                  </a:cubicBezTo>
                  <a:cubicBezTo>
                    <a:pt x="35" y="16"/>
                    <a:pt x="35" y="16"/>
                    <a:pt x="35" y="16"/>
                  </a:cubicBezTo>
                  <a:cubicBezTo>
                    <a:pt x="35" y="16"/>
                    <a:pt x="35" y="16"/>
                    <a:pt x="35" y="16"/>
                  </a:cubicBezTo>
                  <a:cubicBezTo>
                    <a:pt x="35" y="17"/>
                    <a:pt x="35" y="17"/>
                    <a:pt x="35" y="17"/>
                  </a:cubicBezTo>
                  <a:cubicBezTo>
                    <a:pt x="35" y="17"/>
                    <a:pt x="35" y="17"/>
                    <a:pt x="35" y="17"/>
                  </a:cubicBezTo>
                  <a:cubicBezTo>
                    <a:pt x="35" y="17"/>
                    <a:pt x="35" y="17"/>
                    <a:pt x="35" y="17"/>
                  </a:cubicBezTo>
                  <a:cubicBezTo>
                    <a:pt x="34" y="17"/>
                    <a:pt x="34" y="17"/>
                    <a:pt x="34" y="17"/>
                  </a:cubicBezTo>
                  <a:cubicBezTo>
                    <a:pt x="34" y="18"/>
                    <a:pt x="34" y="18"/>
                    <a:pt x="34" y="18"/>
                  </a:cubicBezTo>
                  <a:cubicBezTo>
                    <a:pt x="34" y="18"/>
                    <a:pt x="34" y="18"/>
                    <a:pt x="34" y="18"/>
                  </a:cubicBezTo>
                  <a:cubicBezTo>
                    <a:pt x="34" y="18"/>
                    <a:pt x="34" y="18"/>
                    <a:pt x="34" y="18"/>
                  </a:cubicBezTo>
                  <a:cubicBezTo>
                    <a:pt x="34" y="18"/>
                    <a:pt x="34" y="18"/>
                    <a:pt x="34" y="18"/>
                  </a:cubicBezTo>
                  <a:cubicBezTo>
                    <a:pt x="34" y="18"/>
                    <a:pt x="34" y="18"/>
                    <a:pt x="34" y="18"/>
                  </a:cubicBezTo>
                  <a:cubicBezTo>
                    <a:pt x="34" y="19"/>
                    <a:pt x="34" y="19"/>
                    <a:pt x="34" y="19"/>
                  </a:cubicBezTo>
                  <a:cubicBezTo>
                    <a:pt x="34" y="19"/>
                    <a:pt x="34" y="19"/>
                    <a:pt x="34" y="19"/>
                  </a:cubicBezTo>
                  <a:cubicBezTo>
                    <a:pt x="34" y="19"/>
                    <a:pt x="34" y="19"/>
                    <a:pt x="34" y="19"/>
                  </a:cubicBezTo>
                  <a:cubicBezTo>
                    <a:pt x="34" y="19"/>
                    <a:pt x="34" y="19"/>
                    <a:pt x="34" y="19"/>
                  </a:cubicBezTo>
                  <a:cubicBezTo>
                    <a:pt x="34" y="19"/>
                    <a:pt x="34" y="20"/>
                    <a:pt x="34" y="20"/>
                  </a:cubicBezTo>
                  <a:cubicBezTo>
                    <a:pt x="34" y="20"/>
                    <a:pt x="34" y="20"/>
                    <a:pt x="34" y="20"/>
                  </a:cubicBezTo>
                  <a:cubicBezTo>
                    <a:pt x="34" y="20"/>
                    <a:pt x="34" y="20"/>
                    <a:pt x="34" y="20"/>
                  </a:cubicBezTo>
                  <a:cubicBezTo>
                    <a:pt x="34" y="20"/>
                    <a:pt x="34" y="20"/>
                    <a:pt x="34" y="20"/>
                  </a:cubicBezTo>
                  <a:cubicBezTo>
                    <a:pt x="34" y="20"/>
                    <a:pt x="34" y="20"/>
                    <a:pt x="34" y="20"/>
                  </a:cubicBezTo>
                  <a:cubicBezTo>
                    <a:pt x="34" y="20"/>
                    <a:pt x="34" y="20"/>
                    <a:pt x="35" y="20"/>
                  </a:cubicBezTo>
                  <a:cubicBezTo>
                    <a:pt x="35" y="20"/>
                    <a:pt x="35" y="20"/>
                    <a:pt x="35" y="20"/>
                  </a:cubicBezTo>
                  <a:cubicBezTo>
                    <a:pt x="35" y="20"/>
                    <a:pt x="35" y="20"/>
                    <a:pt x="35" y="20"/>
                  </a:cubicBezTo>
                  <a:cubicBezTo>
                    <a:pt x="35" y="20"/>
                    <a:pt x="35" y="20"/>
                    <a:pt x="35" y="20"/>
                  </a:cubicBezTo>
                  <a:cubicBezTo>
                    <a:pt x="35" y="21"/>
                    <a:pt x="35" y="21"/>
                    <a:pt x="35" y="21"/>
                  </a:cubicBezTo>
                  <a:cubicBezTo>
                    <a:pt x="35" y="21"/>
                    <a:pt x="34" y="21"/>
                    <a:pt x="34" y="21"/>
                  </a:cubicBezTo>
                  <a:cubicBezTo>
                    <a:pt x="34" y="21"/>
                    <a:pt x="34" y="21"/>
                    <a:pt x="34" y="22"/>
                  </a:cubicBezTo>
                  <a:cubicBezTo>
                    <a:pt x="34" y="22"/>
                    <a:pt x="34" y="22"/>
                    <a:pt x="34" y="22"/>
                  </a:cubicBezTo>
                  <a:cubicBezTo>
                    <a:pt x="34" y="22"/>
                    <a:pt x="34" y="22"/>
                    <a:pt x="34" y="22"/>
                  </a:cubicBezTo>
                  <a:cubicBezTo>
                    <a:pt x="34" y="22"/>
                    <a:pt x="34" y="22"/>
                    <a:pt x="34" y="22"/>
                  </a:cubicBezTo>
                  <a:cubicBezTo>
                    <a:pt x="34" y="22"/>
                    <a:pt x="34" y="22"/>
                    <a:pt x="34" y="22"/>
                  </a:cubicBezTo>
                  <a:cubicBezTo>
                    <a:pt x="34" y="22"/>
                    <a:pt x="34" y="22"/>
                    <a:pt x="34" y="22"/>
                  </a:cubicBezTo>
                  <a:cubicBezTo>
                    <a:pt x="34" y="22"/>
                    <a:pt x="34" y="22"/>
                    <a:pt x="34" y="22"/>
                  </a:cubicBezTo>
                  <a:cubicBezTo>
                    <a:pt x="34" y="22"/>
                    <a:pt x="34" y="22"/>
                    <a:pt x="35" y="22"/>
                  </a:cubicBezTo>
                  <a:cubicBezTo>
                    <a:pt x="35" y="22"/>
                    <a:pt x="35" y="22"/>
                    <a:pt x="35" y="23"/>
                  </a:cubicBezTo>
                  <a:cubicBezTo>
                    <a:pt x="35" y="23"/>
                    <a:pt x="35" y="23"/>
                    <a:pt x="35" y="23"/>
                  </a:cubicBezTo>
                  <a:cubicBezTo>
                    <a:pt x="35" y="23"/>
                    <a:pt x="35" y="23"/>
                    <a:pt x="35" y="23"/>
                  </a:cubicBezTo>
                  <a:cubicBezTo>
                    <a:pt x="35" y="23"/>
                    <a:pt x="35" y="23"/>
                    <a:pt x="35" y="23"/>
                  </a:cubicBezTo>
                  <a:cubicBezTo>
                    <a:pt x="35" y="23"/>
                    <a:pt x="35" y="23"/>
                    <a:pt x="35" y="23"/>
                  </a:cubicBezTo>
                  <a:cubicBezTo>
                    <a:pt x="35" y="23"/>
                    <a:pt x="35" y="23"/>
                    <a:pt x="35" y="23"/>
                  </a:cubicBezTo>
                  <a:cubicBezTo>
                    <a:pt x="35" y="23"/>
                    <a:pt x="36" y="23"/>
                    <a:pt x="36" y="24"/>
                  </a:cubicBezTo>
                  <a:cubicBezTo>
                    <a:pt x="36" y="24"/>
                    <a:pt x="36" y="24"/>
                    <a:pt x="36" y="24"/>
                  </a:cubicBezTo>
                  <a:cubicBezTo>
                    <a:pt x="36" y="24"/>
                    <a:pt x="36" y="25"/>
                    <a:pt x="36" y="25"/>
                  </a:cubicBezTo>
                  <a:cubicBezTo>
                    <a:pt x="36" y="25"/>
                    <a:pt x="36" y="25"/>
                    <a:pt x="36" y="25"/>
                  </a:cubicBezTo>
                  <a:cubicBezTo>
                    <a:pt x="36" y="25"/>
                    <a:pt x="36" y="25"/>
                    <a:pt x="36" y="25"/>
                  </a:cubicBezTo>
                  <a:cubicBezTo>
                    <a:pt x="36" y="25"/>
                    <a:pt x="36" y="25"/>
                    <a:pt x="36" y="25"/>
                  </a:cubicBezTo>
                  <a:cubicBezTo>
                    <a:pt x="36" y="25"/>
                    <a:pt x="36" y="25"/>
                    <a:pt x="36" y="25"/>
                  </a:cubicBezTo>
                  <a:cubicBezTo>
                    <a:pt x="36" y="25"/>
                    <a:pt x="36" y="25"/>
                    <a:pt x="36" y="25"/>
                  </a:cubicBezTo>
                  <a:cubicBezTo>
                    <a:pt x="37" y="25"/>
                    <a:pt x="37" y="25"/>
                    <a:pt x="37" y="25"/>
                  </a:cubicBezTo>
                  <a:cubicBezTo>
                    <a:pt x="37" y="25"/>
                    <a:pt x="37" y="25"/>
                    <a:pt x="37" y="25"/>
                  </a:cubicBezTo>
                  <a:cubicBezTo>
                    <a:pt x="37" y="25"/>
                    <a:pt x="37" y="26"/>
                    <a:pt x="37" y="26"/>
                  </a:cubicBezTo>
                  <a:cubicBezTo>
                    <a:pt x="37" y="26"/>
                    <a:pt x="37"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7"/>
                    <a:pt x="39" y="27"/>
                    <a:pt x="39" y="27"/>
                  </a:cubicBezTo>
                  <a:cubicBezTo>
                    <a:pt x="39" y="27"/>
                    <a:pt x="39" y="27"/>
                    <a:pt x="39" y="27"/>
                  </a:cubicBezTo>
                  <a:cubicBezTo>
                    <a:pt x="39" y="27"/>
                    <a:pt x="39" y="27"/>
                    <a:pt x="39" y="27"/>
                  </a:cubicBezTo>
                  <a:cubicBezTo>
                    <a:pt x="39" y="27"/>
                    <a:pt x="39" y="27"/>
                    <a:pt x="39" y="27"/>
                  </a:cubicBezTo>
                  <a:cubicBezTo>
                    <a:pt x="39" y="27"/>
                    <a:pt x="39" y="27"/>
                    <a:pt x="39" y="27"/>
                  </a:cubicBezTo>
                  <a:cubicBezTo>
                    <a:pt x="39" y="27"/>
                    <a:pt x="39" y="27"/>
                    <a:pt x="39" y="27"/>
                  </a:cubicBezTo>
                  <a:cubicBezTo>
                    <a:pt x="39" y="27"/>
                    <a:pt x="39" y="27"/>
                    <a:pt x="39" y="27"/>
                  </a:cubicBezTo>
                  <a:cubicBezTo>
                    <a:pt x="39" y="27"/>
                    <a:pt x="40" y="27"/>
                    <a:pt x="40" y="27"/>
                  </a:cubicBezTo>
                  <a:cubicBezTo>
                    <a:pt x="40" y="27"/>
                    <a:pt x="40" y="27"/>
                    <a:pt x="40" y="27"/>
                  </a:cubicBezTo>
                  <a:cubicBezTo>
                    <a:pt x="40" y="27"/>
                    <a:pt x="40" y="27"/>
                    <a:pt x="40" y="27"/>
                  </a:cubicBezTo>
                  <a:cubicBezTo>
                    <a:pt x="40" y="27"/>
                    <a:pt x="40" y="27"/>
                    <a:pt x="40" y="27"/>
                  </a:cubicBezTo>
                  <a:cubicBezTo>
                    <a:pt x="40" y="27"/>
                    <a:pt x="40" y="27"/>
                    <a:pt x="40" y="27"/>
                  </a:cubicBezTo>
                  <a:cubicBezTo>
                    <a:pt x="40" y="27"/>
                    <a:pt x="40" y="27"/>
                    <a:pt x="40" y="27"/>
                  </a:cubicBezTo>
                  <a:cubicBezTo>
                    <a:pt x="40" y="27"/>
                    <a:pt x="40" y="27"/>
                    <a:pt x="40" y="27"/>
                  </a:cubicBezTo>
                  <a:cubicBezTo>
                    <a:pt x="40" y="27"/>
                    <a:pt x="40" y="27"/>
                    <a:pt x="41" y="27"/>
                  </a:cubicBezTo>
                  <a:cubicBezTo>
                    <a:pt x="41" y="27"/>
                    <a:pt x="41" y="27"/>
                    <a:pt x="41" y="27"/>
                  </a:cubicBezTo>
                  <a:cubicBezTo>
                    <a:pt x="41" y="27"/>
                    <a:pt x="41" y="27"/>
                    <a:pt x="41" y="27"/>
                  </a:cubicBezTo>
                  <a:cubicBezTo>
                    <a:pt x="41" y="27"/>
                    <a:pt x="41" y="27"/>
                    <a:pt x="41" y="27"/>
                  </a:cubicBezTo>
                  <a:cubicBezTo>
                    <a:pt x="41" y="27"/>
                    <a:pt x="41" y="27"/>
                    <a:pt x="41" y="27"/>
                  </a:cubicBezTo>
                  <a:cubicBezTo>
                    <a:pt x="41" y="27"/>
                    <a:pt x="41" y="27"/>
                    <a:pt x="41"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6"/>
                    <a:pt x="42" y="26"/>
                    <a:pt x="43" y="26"/>
                  </a:cubicBezTo>
                  <a:cubicBezTo>
                    <a:pt x="43" y="26"/>
                    <a:pt x="43" y="26"/>
                    <a:pt x="43" y="26"/>
                  </a:cubicBezTo>
                  <a:cubicBezTo>
                    <a:pt x="43" y="26"/>
                    <a:pt x="43" y="26"/>
                    <a:pt x="43" y="26"/>
                  </a:cubicBezTo>
                  <a:cubicBezTo>
                    <a:pt x="43" y="26"/>
                    <a:pt x="43" y="26"/>
                    <a:pt x="43" y="26"/>
                  </a:cubicBezTo>
                  <a:cubicBezTo>
                    <a:pt x="43" y="26"/>
                    <a:pt x="43" y="26"/>
                    <a:pt x="43" y="26"/>
                  </a:cubicBezTo>
                  <a:cubicBezTo>
                    <a:pt x="44" y="26"/>
                    <a:pt x="44" y="26"/>
                    <a:pt x="44" y="26"/>
                  </a:cubicBezTo>
                  <a:cubicBezTo>
                    <a:pt x="44" y="26"/>
                    <a:pt x="44" y="26"/>
                    <a:pt x="44" y="26"/>
                  </a:cubicBezTo>
                  <a:cubicBezTo>
                    <a:pt x="44" y="26"/>
                    <a:pt x="44" y="26"/>
                    <a:pt x="44" y="26"/>
                  </a:cubicBezTo>
                  <a:cubicBezTo>
                    <a:pt x="45" y="26"/>
                    <a:pt x="45" y="26"/>
                    <a:pt x="45" y="26"/>
                  </a:cubicBezTo>
                  <a:cubicBezTo>
                    <a:pt x="45" y="26"/>
                    <a:pt x="45" y="26"/>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6" y="27"/>
                    <a:pt x="46" y="27"/>
                    <a:pt x="46" y="27"/>
                  </a:cubicBezTo>
                  <a:cubicBezTo>
                    <a:pt x="46" y="27"/>
                    <a:pt x="46" y="27"/>
                    <a:pt x="46" y="27"/>
                  </a:cubicBezTo>
                  <a:cubicBezTo>
                    <a:pt x="46" y="27"/>
                    <a:pt x="46" y="27"/>
                    <a:pt x="46" y="27"/>
                  </a:cubicBezTo>
                  <a:cubicBezTo>
                    <a:pt x="46" y="27"/>
                    <a:pt x="47" y="28"/>
                    <a:pt x="47" y="28"/>
                  </a:cubicBezTo>
                  <a:cubicBezTo>
                    <a:pt x="47" y="28"/>
                    <a:pt x="46" y="28"/>
                    <a:pt x="46" y="28"/>
                  </a:cubicBezTo>
                  <a:cubicBezTo>
                    <a:pt x="46" y="28"/>
                    <a:pt x="46" y="28"/>
                    <a:pt x="46" y="28"/>
                  </a:cubicBezTo>
                  <a:cubicBezTo>
                    <a:pt x="46" y="28"/>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30"/>
                    <a:pt x="46" y="30"/>
                  </a:cubicBezTo>
                  <a:cubicBezTo>
                    <a:pt x="46" y="30"/>
                    <a:pt x="46" y="30"/>
                    <a:pt x="46" y="30"/>
                  </a:cubicBezTo>
                  <a:cubicBezTo>
                    <a:pt x="46" y="30"/>
                    <a:pt x="46" y="30"/>
                    <a:pt x="46" y="30"/>
                  </a:cubicBezTo>
                  <a:cubicBezTo>
                    <a:pt x="46" y="30"/>
                    <a:pt x="47" y="30"/>
                    <a:pt x="47" y="30"/>
                  </a:cubicBezTo>
                  <a:cubicBezTo>
                    <a:pt x="47" y="30"/>
                    <a:pt x="47" y="30"/>
                    <a:pt x="47" y="30"/>
                  </a:cubicBezTo>
                  <a:cubicBezTo>
                    <a:pt x="47" y="30"/>
                    <a:pt x="47" y="30"/>
                    <a:pt x="47" y="30"/>
                  </a:cubicBezTo>
                  <a:cubicBezTo>
                    <a:pt x="47" y="30"/>
                    <a:pt x="47" y="31"/>
                    <a:pt x="47" y="31"/>
                  </a:cubicBezTo>
                  <a:cubicBezTo>
                    <a:pt x="47" y="31"/>
                    <a:pt x="47" y="31"/>
                    <a:pt x="47" y="31"/>
                  </a:cubicBezTo>
                  <a:cubicBezTo>
                    <a:pt x="47" y="31"/>
                    <a:pt x="47" y="31"/>
                    <a:pt x="47" y="31"/>
                  </a:cubicBezTo>
                  <a:cubicBezTo>
                    <a:pt x="47" y="31"/>
                    <a:pt x="47" y="31"/>
                    <a:pt x="47" y="31"/>
                  </a:cubicBezTo>
                  <a:cubicBezTo>
                    <a:pt x="47" y="31"/>
                    <a:pt x="47" y="31"/>
                    <a:pt x="47" y="31"/>
                  </a:cubicBezTo>
                  <a:cubicBezTo>
                    <a:pt x="47" y="32"/>
                    <a:pt x="47"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3"/>
                    <a:pt x="48" y="33"/>
                    <a:pt x="48" y="33"/>
                  </a:cubicBezTo>
                  <a:cubicBezTo>
                    <a:pt x="48" y="33"/>
                    <a:pt x="48" y="33"/>
                    <a:pt x="48" y="33"/>
                  </a:cubicBezTo>
                  <a:cubicBezTo>
                    <a:pt x="48" y="33"/>
                    <a:pt x="48" y="34"/>
                    <a:pt x="48" y="34"/>
                  </a:cubicBezTo>
                  <a:cubicBezTo>
                    <a:pt x="48" y="34"/>
                    <a:pt x="48" y="34"/>
                    <a:pt x="48" y="34"/>
                  </a:cubicBezTo>
                  <a:cubicBezTo>
                    <a:pt x="48" y="34"/>
                    <a:pt x="48" y="34"/>
                    <a:pt x="48" y="34"/>
                  </a:cubicBezTo>
                  <a:cubicBezTo>
                    <a:pt x="48" y="34"/>
                    <a:pt x="48" y="34"/>
                    <a:pt x="48" y="34"/>
                  </a:cubicBezTo>
                  <a:cubicBezTo>
                    <a:pt x="48" y="34"/>
                    <a:pt x="48" y="34"/>
                    <a:pt x="48" y="34"/>
                  </a:cubicBezTo>
                  <a:cubicBezTo>
                    <a:pt x="48" y="34"/>
                    <a:pt x="48" y="35"/>
                    <a:pt x="48" y="35"/>
                  </a:cubicBezTo>
                  <a:cubicBezTo>
                    <a:pt x="48" y="35"/>
                    <a:pt x="48" y="35"/>
                    <a:pt x="48" y="35"/>
                  </a:cubicBezTo>
                  <a:cubicBezTo>
                    <a:pt x="48" y="35"/>
                    <a:pt x="48" y="35"/>
                    <a:pt x="48" y="35"/>
                  </a:cubicBezTo>
                  <a:cubicBezTo>
                    <a:pt x="48" y="35"/>
                    <a:pt x="48" y="35"/>
                    <a:pt x="48" y="35"/>
                  </a:cubicBezTo>
                  <a:cubicBezTo>
                    <a:pt x="48" y="35"/>
                    <a:pt x="48" y="35"/>
                    <a:pt x="48" y="35"/>
                  </a:cubicBezTo>
                  <a:cubicBezTo>
                    <a:pt x="47" y="35"/>
                    <a:pt x="47" y="35"/>
                    <a:pt x="47" y="35"/>
                  </a:cubicBezTo>
                  <a:cubicBezTo>
                    <a:pt x="47" y="35"/>
                    <a:pt x="47" y="35"/>
                    <a:pt x="47" y="36"/>
                  </a:cubicBezTo>
                  <a:cubicBezTo>
                    <a:pt x="47" y="36"/>
                    <a:pt x="47" y="36"/>
                    <a:pt x="47" y="36"/>
                  </a:cubicBezTo>
                  <a:cubicBezTo>
                    <a:pt x="47" y="36"/>
                    <a:pt x="47" y="36"/>
                    <a:pt x="47" y="36"/>
                  </a:cubicBezTo>
                  <a:cubicBezTo>
                    <a:pt x="47" y="36"/>
                    <a:pt x="47" y="36"/>
                    <a:pt x="47" y="36"/>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6" y="37"/>
                    <a:pt x="46" y="37"/>
                    <a:pt x="46" y="37"/>
                  </a:cubicBezTo>
                  <a:cubicBezTo>
                    <a:pt x="46" y="37"/>
                    <a:pt x="46" y="37"/>
                    <a:pt x="46" y="37"/>
                  </a:cubicBezTo>
                  <a:cubicBezTo>
                    <a:pt x="46" y="37"/>
                    <a:pt x="46" y="37"/>
                    <a:pt x="46" y="37"/>
                  </a:cubicBezTo>
                  <a:cubicBezTo>
                    <a:pt x="46" y="37"/>
                    <a:pt x="46" y="37"/>
                    <a:pt x="46" y="37"/>
                  </a:cubicBezTo>
                  <a:cubicBezTo>
                    <a:pt x="46" y="40"/>
                    <a:pt x="46" y="40"/>
                    <a:pt x="46" y="40"/>
                  </a:cubicBezTo>
                  <a:cubicBezTo>
                    <a:pt x="46" y="40"/>
                    <a:pt x="46" y="40"/>
                    <a:pt x="46" y="40"/>
                  </a:cubicBezTo>
                  <a:cubicBezTo>
                    <a:pt x="46" y="40"/>
                    <a:pt x="46" y="40"/>
                    <a:pt x="46" y="40"/>
                  </a:cubicBezTo>
                  <a:cubicBezTo>
                    <a:pt x="46" y="40"/>
                    <a:pt x="46" y="40"/>
                    <a:pt x="46" y="40"/>
                  </a:cubicBezTo>
                  <a:cubicBezTo>
                    <a:pt x="46" y="40"/>
                    <a:pt x="46" y="40"/>
                    <a:pt x="46" y="40"/>
                  </a:cubicBezTo>
                  <a:cubicBezTo>
                    <a:pt x="46" y="40"/>
                    <a:pt x="46" y="40"/>
                    <a:pt x="46" y="40"/>
                  </a:cubicBezTo>
                  <a:cubicBezTo>
                    <a:pt x="46" y="40"/>
                    <a:pt x="46" y="40"/>
                    <a:pt x="46" y="40"/>
                  </a:cubicBezTo>
                  <a:cubicBezTo>
                    <a:pt x="46" y="40"/>
                    <a:pt x="47" y="40"/>
                    <a:pt x="47" y="40"/>
                  </a:cubicBezTo>
                  <a:cubicBezTo>
                    <a:pt x="47" y="40"/>
                    <a:pt x="47" y="40"/>
                    <a:pt x="47" y="40"/>
                  </a:cubicBezTo>
                  <a:cubicBezTo>
                    <a:pt x="47" y="40"/>
                    <a:pt x="47" y="40"/>
                    <a:pt x="47" y="40"/>
                  </a:cubicBezTo>
                  <a:cubicBezTo>
                    <a:pt x="47" y="40"/>
                    <a:pt x="47" y="40"/>
                    <a:pt x="47" y="40"/>
                  </a:cubicBezTo>
                  <a:cubicBezTo>
                    <a:pt x="47" y="40"/>
                    <a:pt x="47" y="40"/>
                    <a:pt x="47" y="40"/>
                  </a:cubicBezTo>
                  <a:cubicBezTo>
                    <a:pt x="47" y="40"/>
                    <a:pt x="47" y="40"/>
                    <a:pt x="47" y="40"/>
                  </a:cubicBezTo>
                  <a:cubicBezTo>
                    <a:pt x="47" y="40"/>
                    <a:pt x="47" y="41"/>
                    <a:pt x="47" y="41"/>
                  </a:cubicBezTo>
                  <a:cubicBezTo>
                    <a:pt x="47" y="41"/>
                    <a:pt x="47" y="41"/>
                    <a:pt x="47" y="41"/>
                  </a:cubicBezTo>
                  <a:cubicBezTo>
                    <a:pt x="47" y="41"/>
                    <a:pt x="47" y="41"/>
                    <a:pt x="47" y="41"/>
                  </a:cubicBezTo>
                  <a:cubicBezTo>
                    <a:pt x="46" y="41"/>
                    <a:pt x="46" y="41"/>
                    <a:pt x="46" y="41"/>
                  </a:cubicBezTo>
                  <a:cubicBezTo>
                    <a:pt x="46" y="43"/>
                    <a:pt x="46" y="43"/>
                    <a:pt x="46" y="43"/>
                  </a:cubicBezTo>
                  <a:cubicBezTo>
                    <a:pt x="47" y="43"/>
                    <a:pt x="47" y="43"/>
                    <a:pt x="47" y="43"/>
                  </a:cubicBezTo>
                  <a:cubicBezTo>
                    <a:pt x="47" y="43"/>
                    <a:pt x="47" y="43"/>
                    <a:pt x="47" y="44"/>
                  </a:cubicBezTo>
                  <a:cubicBezTo>
                    <a:pt x="47" y="44"/>
                    <a:pt x="47" y="44"/>
                    <a:pt x="47" y="44"/>
                  </a:cubicBezTo>
                  <a:cubicBezTo>
                    <a:pt x="47" y="44"/>
                    <a:pt x="47" y="44"/>
                    <a:pt x="47" y="44"/>
                  </a:cubicBezTo>
                  <a:cubicBezTo>
                    <a:pt x="47" y="44"/>
                    <a:pt x="47" y="45"/>
                    <a:pt x="47" y="45"/>
                  </a:cubicBezTo>
                  <a:cubicBezTo>
                    <a:pt x="47" y="45"/>
                    <a:pt x="47" y="45"/>
                    <a:pt x="46" y="45"/>
                  </a:cubicBezTo>
                  <a:cubicBezTo>
                    <a:pt x="46" y="45"/>
                    <a:pt x="46" y="45"/>
                    <a:pt x="46" y="45"/>
                  </a:cubicBezTo>
                  <a:cubicBezTo>
                    <a:pt x="46" y="45"/>
                    <a:pt x="46" y="45"/>
                    <a:pt x="46" y="45"/>
                  </a:cubicBezTo>
                  <a:cubicBezTo>
                    <a:pt x="46" y="45"/>
                    <a:pt x="46" y="45"/>
                    <a:pt x="46" y="45"/>
                  </a:cubicBezTo>
                  <a:cubicBezTo>
                    <a:pt x="46" y="45"/>
                    <a:pt x="46" y="45"/>
                    <a:pt x="46" y="46"/>
                  </a:cubicBezTo>
                  <a:cubicBezTo>
                    <a:pt x="46" y="46"/>
                    <a:pt x="46" y="46"/>
                    <a:pt x="46" y="46"/>
                  </a:cubicBezTo>
                  <a:cubicBezTo>
                    <a:pt x="46" y="46"/>
                    <a:pt x="46" y="46"/>
                    <a:pt x="46" y="46"/>
                  </a:cubicBezTo>
                  <a:cubicBezTo>
                    <a:pt x="46" y="46"/>
                    <a:pt x="47" y="46"/>
                    <a:pt x="47" y="46"/>
                  </a:cubicBezTo>
                  <a:cubicBezTo>
                    <a:pt x="47" y="46"/>
                    <a:pt x="47" y="46"/>
                    <a:pt x="47" y="46"/>
                  </a:cubicBezTo>
                  <a:cubicBezTo>
                    <a:pt x="47" y="46"/>
                    <a:pt x="47" y="46"/>
                    <a:pt x="47" y="46"/>
                  </a:cubicBezTo>
                  <a:cubicBezTo>
                    <a:pt x="47" y="46"/>
                    <a:pt x="48" y="46"/>
                    <a:pt x="48" y="46"/>
                  </a:cubicBezTo>
                  <a:cubicBezTo>
                    <a:pt x="48" y="46"/>
                    <a:pt x="48" y="46"/>
                    <a:pt x="49" y="45"/>
                  </a:cubicBezTo>
                  <a:cubicBezTo>
                    <a:pt x="49" y="45"/>
                    <a:pt x="49" y="45"/>
                    <a:pt x="49" y="45"/>
                  </a:cubicBezTo>
                  <a:cubicBezTo>
                    <a:pt x="49" y="45"/>
                    <a:pt x="49" y="45"/>
                    <a:pt x="49" y="45"/>
                  </a:cubicBezTo>
                  <a:cubicBezTo>
                    <a:pt x="49" y="45"/>
                    <a:pt x="49" y="45"/>
                    <a:pt x="49" y="45"/>
                  </a:cubicBezTo>
                  <a:cubicBezTo>
                    <a:pt x="49" y="45"/>
                    <a:pt x="49" y="45"/>
                    <a:pt x="49" y="45"/>
                  </a:cubicBezTo>
                  <a:cubicBezTo>
                    <a:pt x="49" y="45"/>
                    <a:pt x="49" y="45"/>
                    <a:pt x="49" y="45"/>
                  </a:cubicBezTo>
                  <a:cubicBezTo>
                    <a:pt x="49" y="45"/>
                    <a:pt x="49" y="45"/>
                    <a:pt x="50" y="45"/>
                  </a:cubicBezTo>
                  <a:cubicBezTo>
                    <a:pt x="50" y="45"/>
                    <a:pt x="50" y="45"/>
                    <a:pt x="50" y="45"/>
                  </a:cubicBezTo>
                  <a:cubicBezTo>
                    <a:pt x="50" y="45"/>
                    <a:pt x="50" y="45"/>
                    <a:pt x="50" y="45"/>
                  </a:cubicBezTo>
                  <a:cubicBezTo>
                    <a:pt x="50" y="44"/>
                    <a:pt x="50" y="44"/>
                    <a:pt x="50" y="44"/>
                  </a:cubicBezTo>
                  <a:cubicBezTo>
                    <a:pt x="50" y="44"/>
                    <a:pt x="50" y="44"/>
                    <a:pt x="51" y="44"/>
                  </a:cubicBezTo>
                  <a:cubicBezTo>
                    <a:pt x="51" y="44"/>
                    <a:pt x="51" y="44"/>
                    <a:pt x="51" y="44"/>
                  </a:cubicBezTo>
                  <a:cubicBezTo>
                    <a:pt x="51" y="44"/>
                    <a:pt x="51" y="44"/>
                    <a:pt x="51" y="44"/>
                  </a:cubicBezTo>
                  <a:cubicBezTo>
                    <a:pt x="51" y="44"/>
                    <a:pt x="51" y="44"/>
                    <a:pt x="51" y="44"/>
                  </a:cubicBezTo>
                  <a:cubicBezTo>
                    <a:pt x="51" y="44"/>
                    <a:pt x="51" y="44"/>
                    <a:pt x="51" y="44"/>
                  </a:cubicBezTo>
                  <a:cubicBezTo>
                    <a:pt x="52" y="44"/>
                    <a:pt x="52" y="43"/>
                    <a:pt x="52" y="43"/>
                  </a:cubicBezTo>
                  <a:cubicBezTo>
                    <a:pt x="52" y="43"/>
                    <a:pt x="52" y="43"/>
                    <a:pt x="52" y="43"/>
                  </a:cubicBezTo>
                  <a:cubicBezTo>
                    <a:pt x="52" y="43"/>
                    <a:pt x="52" y="43"/>
                    <a:pt x="52" y="43"/>
                  </a:cubicBezTo>
                  <a:cubicBezTo>
                    <a:pt x="52" y="43"/>
                    <a:pt x="52" y="43"/>
                    <a:pt x="52" y="43"/>
                  </a:cubicBezTo>
                  <a:cubicBezTo>
                    <a:pt x="52" y="42"/>
                    <a:pt x="52" y="42"/>
                    <a:pt x="52" y="42"/>
                  </a:cubicBezTo>
                  <a:cubicBezTo>
                    <a:pt x="52" y="42"/>
                    <a:pt x="51" y="42"/>
                    <a:pt x="51" y="42"/>
                  </a:cubicBezTo>
                  <a:cubicBezTo>
                    <a:pt x="51" y="42"/>
                    <a:pt x="51" y="42"/>
                    <a:pt x="52" y="42"/>
                  </a:cubicBezTo>
                  <a:cubicBezTo>
                    <a:pt x="52" y="42"/>
                    <a:pt x="52" y="42"/>
                    <a:pt x="52" y="42"/>
                  </a:cubicBezTo>
                  <a:cubicBezTo>
                    <a:pt x="52" y="42"/>
                    <a:pt x="52" y="42"/>
                    <a:pt x="52" y="42"/>
                  </a:cubicBezTo>
                  <a:cubicBezTo>
                    <a:pt x="52" y="42"/>
                    <a:pt x="52" y="42"/>
                    <a:pt x="52" y="42"/>
                  </a:cubicBezTo>
                  <a:cubicBezTo>
                    <a:pt x="52" y="42"/>
                    <a:pt x="52" y="42"/>
                    <a:pt x="52" y="42"/>
                  </a:cubicBezTo>
                  <a:cubicBezTo>
                    <a:pt x="52" y="42"/>
                    <a:pt x="52" y="42"/>
                    <a:pt x="52" y="42"/>
                  </a:cubicBezTo>
                  <a:cubicBezTo>
                    <a:pt x="52" y="42"/>
                    <a:pt x="52" y="42"/>
                    <a:pt x="52" y="42"/>
                  </a:cubicBezTo>
                  <a:cubicBezTo>
                    <a:pt x="52" y="42"/>
                    <a:pt x="52" y="42"/>
                    <a:pt x="52" y="42"/>
                  </a:cubicBezTo>
                  <a:cubicBezTo>
                    <a:pt x="52" y="41"/>
                    <a:pt x="52" y="41"/>
                    <a:pt x="52" y="41"/>
                  </a:cubicBezTo>
                  <a:cubicBezTo>
                    <a:pt x="52" y="41"/>
                    <a:pt x="52" y="41"/>
                    <a:pt x="52" y="41"/>
                  </a:cubicBezTo>
                  <a:cubicBezTo>
                    <a:pt x="52" y="41"/>
                    <a:pt x="52" y="41"/>
                    <a:pt x="52" y="41"/>
                  </a:cubicBezTo>
                  <a:cubicBezTo>
                    <a:pt x="52" y="41"/>
                    <a:pt x="52" y="41"/>
                    <a:pt x="52" y="41"/>
                  </a:cubicBezTo>
                  <a:cubicBezTo>
                    <a:pt x="52" y="41"/>
                    <a:pt x="52" y="41"/>
                    <a:pt x="52" y="41"/>
                  </a:cubicBezTo>
                  <a:cubicBezTo>
                    <a:pt x="52" y="41"/>
                    <a:pt x="53" y="41"/>
                    <a:pt x="53" y="41"/>
                  </a:cubicBezTo>
                  <a:cubicBezTo>
                    <a:pt x="53" y="41"/>
                    <a:pt x="53" y="40"/>
                    <a:pt x="53" y="40"/>
                  </a:cubicBezTo>
                  <a:cubicBezTo>
                    <a:pt x="53" y="40"/>
                    <a:pt x="53" y="40"/>
                    <a:pt x="53" y="40"/>
                  </a:cubicBezTo>
                  <a:cubicBezTo>
                    <a:pt x="53" y="40"/>
                    <a:pt x="53" y="40"/>
                    <a:pt x="53" y="40"/>
                  </a:cubicBezTo>
                  <a:cubicBezTo>
                    <a:pt x="53" y="40"/>
                    <a:pt x="53" y="40"/>
                    <a:pt x="53" y="40"/>
                  </a:cubicBezTo>
                  <a:cubicBezTo>
                    <a:pt x="53" y="40"/>
                    <a:pt x="53" y="40"/>
                    <a:pt x="53" y="40"/>
                  </a:cubicBezTo>
                  <a:cubicBezTo>
                    <a:pt x="53" y="39"/>
                    <a:pt x="53" y="39"/>
                    <a:pt x="53" y="39"/>
                  </a:cubicBezTo>
                  <a:cubicBezTo>
                    <a:pt x="53" y="39"/>
                    <a:pt x="53" y="39"/>
                    <a:pt x="53" y="39"/>
                  </a:cubicBezTo>
                  <a:cubicBezTo>
                    <a:pt x="53" y="39"/>
                    <a:pt x="53" y="39"/>
                    <a:pt x="53" y="39"/>
                  </a:cubicBezTo>
                  <a:cubicBezTo>
                    <a:pt x="53" y="39"/>
                    <a:pt x="53" y="39"/>
                    <a:pt x="53" y="39"/>
                  </a:cubicBezTo>
                  <a:cubicBezTo>
                    <a:pt x="53" y="39"/>
                    <a:pt x="54" y="39"/>
                    <a:pt x="54" y="39"/>
                  </a:cubicBezTo>
                  <a:cubicBezTo>
                    <a:pt x="54" y="39"/>
                    <a:pt x="54" y="38"/>
                    <a:pt x="54" y="38"/>
                  </a:cubicBezTo>
                  <a:cubicBezTo>
                    <a:pt x="54" y="38"/>
                    <a:pt x="54" y="38"/>
                    <a:pt x="54" y="38"/>
                  </a:cubicBezTo>
                  <a:cubicBezTo>
                    <a:pt x="54" y="38"/>
                    <a:pt x="54" y="38"/>
                    <a:pt x="54" y="38"/>
                  </a:cubicBezTo>
                  <a:cubicBezTo>
                    <a:pt x="54" y="38"/>
                    <a:pt x="54" y="38"/>
                    <a:pt x="54" y="38"/>
                  </a:cubicBezTo>
                  <a:cubicBezTo>
                    <a:pt x="54" y="37"/>
                    <a:pt x="54" y="37"/>
                    <a:pt x="55" y="37"/>
                  </a:cubicBezTo>
                  <a:cubicBezTo>
                    <a:pt x="55" y="37"/>
                    <a:pt x="55" y="37"/>
                    <a:pt x="55" y="37"/>
                  </a:cubicBezTo>
                  <a:cubicBezTo>
                    <a:pt x="55" y="37"/>
                    <a:pt x="55" y="37"/>
                    <a:pt x="55" y="37"/>
                  </a:cubicBezTo>
                  <a:cubicBezTo>
                    <a:pt x="55" y="36"/>
                    <a:pt x="55" y="36"/>
                    <a:pt x="55" y="36"/>
                  </a:cubicBezTo>
                  <a:cubicBezTo>
                    <a:pt x="55" y="36"/>
                    <a:pt x="55" y="36"/>
                    <a:pt x="55" y="36"/>
                  </a:cubicBezTo>
                  <a:cubicBezTo>
                    <a:pt x="55" y="36"/>
                    <a:pt x="55" y="35"/>
                    <a:pt x="55" y="35"/>
                  </a:cubicBezTo>
                  <a:cubicBezTo>
                    <a:pt x="55" y="35"/>
                    <a:pt x="55" y="35"/>
                    <a:pt x="55" y="35"/>
                  </a:cubicBezTo>
                  <a:cubicBezTo>
                    <a:pt x="55" y="35"/>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6" y="34"/>
                    <a:pt x="56" y="34"/>
                    <a:pt x="56" y="34"/>
                  </a:cubicBezTo>
                  <a:cubicBezTo>
                    <a:pt x="56" y="34"/>
                    <a:pt x="56" y="34"/>
                    <a:pt x="56" y="34"/>
                  </a:cubicBezTo>
                  <a:cubicBezTo>
                    <a:pt x="56" y="34"/>
                    <a:pt x="56" y="33"/>
                    <a:pt x="56" y="33"/>
                  </a:cubicBezTo>
                  <a:cubicBezTo>
                    <a:pt x="56" y="32"/>
                    <a:pt x="56" y="32"/>
                    <a:pt x="56" y="32"/>
                  </a:cubicBezTo>
                  <a:cubicBezTo>
                    <a:pt x="56" y="31"/>
                    <a:pt x="56" y="31"/>
                    <a:pt x="56" y="31"/>
                  </a:cubicBezTo>
                  <a:cubicBezTo>
                    <a:pt x="56" y="31"/>
                    <a:pt x="56" y="31"/>
                    <a:pt x="56" y="31"/>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29"/>
                    <a:pt x="56" y="29"/>
                    <a:pt x="56" y="29"/>
                  </a:cubicBezTo>
                  <a:cubicBezTo>
                    <a:pt x="56" y="29"/>
                    <a:pt x="56" y="29"/>
                    <a:pt x="56" y="29"/>
                  </a:cubicBezTo>
                  <a:cubicBezTo>
                    <a:pt x="56" y="29"/>
                    <a:pt x="56" y="29"/>
                    <a:pt x="56" y="29"/>
                  </a:cubicBezTo>
                  <a:cubicBezTo>
                    <a:pt x="56" y="29"/>
                    <a:pt x="56" y="29"/>
                    <a:pt x="56" y="28"/>
                  </a:cubicBezTo>
                  <a:cubicBezTo>
                    <a:pt x="56" y="28"/>
                    <a:pt x="56" y="28"/>
                    <a:pt x="56" y="28"/>
                  </a:cubicBezTo>
                  <a:cubicBezTo>
                    <a:pt x="56" y="28"/>
                    <a:pt x="56" y="28"/>
                    <a:pt x="56" y="28"/>
                  </a:cubicBezTo>
                  <a:cubicBezTo>
                    <a:pt x="56" y="28"/>
                    <a:pt x="56" y="28"/>
                    <a:pt x="56" y="28"/>
                  </a:cubicBezTo>
                  <a:cubicBezTo>
                    <a:pt x="56" y="28"/>
                    <a:pt x="56" y="28"/>
                    <a:pt x="56" y="28"/>
                  </a:cubicBezTo>
                  <a:cubicBezTo>
                    <a:pt x="56" y="28"/>
                    <a:pt x="56" y="27"/>
                    <a:pt x="56" y="27"/>
                  </a:cubicBezTo>
                  <a:cubicBezTo>
                    <a:pt x="56" y="27"/>
                    <a:pt x="56" y="27"/>
                    <a:pt x="56" y="27"/>
                  </a:cubicBezTo>
                  <a:cubicBezTo>
                    <a:pt x="56" y="27"/>
                    <a:pt x="56" y="27"/>
                    <a:pt x="56" y="27"/>
                  </a:cubicBezTo>
                  <a:cubicBezTo>
                    <a:pt x="56" y="27"/>
                    <a:pt x="56" y="27"/>
                    <a:pt x="56" y="27"/>
                  </a:cubicBezTo>
                  <a:cubicBezTo>
                    <a:pt x="56" y="26"/>
                    <a:pt x="56" y="26"/>
                    <a:pt x="56" y="26"/>
                  </a:cubicBezTo>
                  <a:cubicBezTo>
                    <a:pt x="56" y="26"/>
                    <a:pt x="56" y="26"/>
                    <a:pt x="56" y="26"/>
                  </a:cubicBezTo>
                  <a:cubicBezTo>
                    <a:pt x="57" y="26"/>
                    <a:pt x="57" y="26"/>
                    <a:pt x="57" y="26"/>
                  </a:cubicBezTo>
                  <a:cubicBezTo>
                    <a:pt x="57" y="25"/>
                    <a:pt x="57" y="25"/>
                    <a:pt x="57" y="25"/>
                  </a:cubicBezTo>
                  <a:cubicBezTo>
                    <a:pt x="57" y="25"/>
                    <a:pt x="57" y="25"/>
                    <a:pt x="57" y="25"/>
                  </a:cubicBezTo>
                  <a:cubicBezTo>
                    <a:pt x="57" y="25"/>
                    <a:pt x="57" y="24"/>
                    <a:pt x="56" y="24"/>
                  </a:cubicBezTo>
                  <a:cubicBezTo>
                    <a:pt x="56" y="24"/>
                    <a:pt x="56" y="24"/>
                    <a:pt x="56" y="24"/>
                  </a:cubicBezTo>
                  <a:cubicBezTo>
                    <a:pt x="56" y="24"/>
                    <a:pt x="56" y="24"/>
                    <a:pt x="56" y="24"/>
                  </a:cubicBezTo>
                  <a:cubicBezTo>
                    <a:pt x="56" y="23"/>
                    <a:pt x="56" y="23"/>
                    <a:pt x="56" y="23"/>
                  </a:cubicBezTo>
                  <a:cubicBezTo>
                    <a:pt x="56" y="23"/>
                    <a:pt x="56" y="23"/>
                    <a:pt x="56" y="23"/>
                  </a:cubicBezTo>
                  <a:cubicBezTo>
                    <a:pt x="56" y="23"/>
                    <a:pt x="56" y="23"/>
                    <a:pt x="56" y="23"/>
                  </a:cubicBezTo>
                  <a:cubicBezTo>
                    <a:pt x="56" y="23"/>
                    <a:pt x="56" y="23"/>
                    <a:pt x="56" y="23"/>
                  </a:cubicBezTo>
                  <a:cubicBezTo>
                    <a:pt x="56" y="23"/>
                    <a:pt x="56" y="23"/>
                    <a:pt x="56" y="23"/>
                  </a:cubicBezTo>
                  <a:cubicBezTo>
                    <a:pt x="56" y="23"/>
                    <a:pt x="55" y="22"/>
                    <a:pt x="55" y="22"/>
                  </a:cubicBezTo>
                  <a:cubicBezTo>
                    <a:pt x="55" y="22"/>
                    <a:pt x="55" y="22"/>
                    <a:pt x="55" y="22"/>
                  </a:cubicBezTo>
                  <a:cubicBezTo>
                    <a:pt x="55" y="22"/>
                    <a:pt x="55" y="22"/>
                    <a:pt x="55" y="22"/>
                  </a:cubicBezTo>
                  <a:cubicBezTo>
                    <a:pt x="55" y="22"/>
                    <a:pt x="55" y="22"/>
                    <a:pt x="55" y="22"/>
                  </a:cubicBezTo>
                  <a:cubicBezTo>
                    <a:pt x="55" y="22"/>
                    <a:pt x="55" y="22"/>
                    <a:pt x="55" y="22"/>
                  </a:cubicBezTo>
                  <a:cubicBezTo>
                    <a:pt x="55" y="22"/>
                    <a:pt x="55" y="22"/>
                    <a:pt x="55" y="22"/>
                  </a:cubicBezTo>
                  <a:cubicBezTo>
                    <a:pt x="55" y="22"/>
                    <a:pt x="55" y="22"/>
                    <a:pt x="55" y="22"/>
                  </a:cubicBezTo>
                  <a:cubicBezTo>
                    <a:pt x="55" y="21"/>
                    <a:pt x="55" y="21"/>
                    <a:pt x="55" y="21"/>
                  </a:cubicBezTo>
                  <a:cubicBezTo>
                    <a:pt x="55" y="21"/>
                    <a:pt x="55" y="21"/>
                    <a:pt x="55" y="21"/>
                  </a:cubicBezTo>
                  <a:cubicBezTo>
                    <a:pt x="55" y="21"/>
                    <a:pt x="55" y="21"/>
                    <a:pt x="55" y="21"/>
                  </a:cubicBezTo>
                  <a:cubicBezTo>
                    <a:pt x="54" y="21"/>
                    <a:pt x="54" y="21"/>
                    <a:pt x="54" y="21"/>
                  </a:cubicBezTo>
                  <a:cubicBezTo>
                    <a:pt x="54" y="21"/>
                    <a:pt x="54" y="21"/>
                    <a:pt x="54" y="21"/>
                  </a:cubicBezTo>
                  <a:cubicBezTo>
                    <a:pt x="54" y="20"/>
                    <a:pt x="54" y="20"/>
                    <a:pt x="54" y="20"/>
                  </a:cubicBezTo>
                  <a:cubicBezTo>
                    <a:pt x="54" y="20"/>
                    <a:pt x="54" y="20"/>
                    <a:pt x="54" y="20"/>
                  </a:cubicBezTo>
                  <a:cubicBezTo>
                    <a:pt x="54" y="19"/>
                    <a:pt x="54" y="19"/>
                    <a:pt x="54" y="19"/>
                  </a:cubicBezTo>
                  <a:cubicBezTo>
                    <a:pt x="54" y="19"/>
                    <a:pt x="54" y="19"/>
                    <a:pt x="54" y="19"/>
                  </a:cubicBezTo>
                  <a:cubicBezTo>
                    <a:pt x="54" y="19"/>
                    <a:pt x="54" y="19"/>
                    <a:pt x="53" y="19"/>
                  </a:cubicBezTo>
                  <a:cubicBezTo>
                    <a:pt x="53" y="19"/>
                    <a:pt x="53" y="19"/>
                    <a:pt x="53" y="19"/>
                  </a:cubicBezTo>
                  <a:cubicBezTo>
                    <a:pt x="53" y="19"/>
                    <a:pt x="53" y="19"/>
                    <a:pt x="53" y="19"/>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2" y="17"/>
                  </a:cubicBezTo>
                  <a:cubicBezTo>
                    <a:pt x="52" y="17"/>
                    <a:pt x="52" y="17"/>
                    <a:pt x="52" y="17"/>
                  </a:cubicBezTo>
                  <a:cubicBezTo>
                    <a:pt x="52" y="16"/>
                    <a:pt x="52" y="16"/>
                    <a:pt x="52" y="16"/>
                  </a:cubicBezTo>
                  <a:cubicBezTo>
                    <a:pt x="52" y="16"/>
                    <a:pt x="51" y="16"/>
                    <a:pt x="51" y="15"/>
                  </a:cubicBezTo>
                  <a:cubicBezTo>
                    <a:pt x="51" y="15"/>
                    <a:pt x="51" y="15"/>
                    <a:pt x="51" y="15"/>
                  </a:cubicBezTo>
                  <a:cubicBezTo>
                    <a:pt x="51" y="15"/>
                    <a:pt x="51" y="15"/>
                    <a:pt x="51" y="15"/>
                  </a:cubicBezTo>
                  <a:cubicBezTo>
                    <a:pt x="52" y="15"/>
                    <a:pt x="52" y="15"/>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7"/>
                    <a:pt x="52" y="17"/>
                    <a:pt x="52" y="17"/>
                  </a:cubicBezTo>
                  <a:cubicBezTo>
                    <a:pt x="52" y="17"/>
                    <a:pt x="52" y="17"/>
                    <a:pt x="52" y="17"/>
                  </a:cubicBezTo>
                  <a:cubicBezTo>
                    <a:pt x="52" y="17"/>
                    <a:pt x="52" y="17"/>
                    <a:pt x="52" y="17"/>
                  </a:cubicBezTo>
                  <a:cubicBezTo>
                    <a:pt x="52" y="17"/>
                    <a:pt x="52" y="17"/>
                    <a:pt x="52" y="17"/>
                  </a:cubicBezTo>
                  <a:cubicBezTo>
                    <a:pt x="52" y="17"/>
                    <a:pt x="52" y="17"/>
                    <a:pt x="52" y="17"/>
                  </a:cubicBezTo>
                  <a:cubicBezTo>
                    <a:pt x="52" y="17"/>
                    <a:pt x="52" y="17"/>
                    <a:pt x="52" y="17"/>
                  </a:cubicBezTo>
                  <a:cubicBezTo>
                    <a:pt x="52" y="17"/>
                    <a:pt x="53" y="17"/>
                    <a:pt x="53" y="17"/>
                  </a:cubicBezTo>
                  <a:cubicBezTo>
                    <a:pt x="53" y="17"/>
                    <a:pt x="53" y="17"/>
                    <a:pt x="53" y="17"/>
                  </a:cubicBezTo>
                  <a:cubicBezTo>
                    <a:pt x="53" y="17"/>
                    <a:pt x="53" y="17"/>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20"/>
                  </a:cubicBezTo>
                  <a:cubicBezTo>
                    <a:pt x="54" y="20"/>
                    <a:pt x="54" y="20"/>
                    <a:pt x="54" y="20"/>
                  </a:cubicBezTo>
                  <a:cubicBezTo>
                    <a:pt x="54" y="20"/>
                    <a:pt x="54" y="20"/>
                    <a:pt x="54" y="20"/>
                  </a:cubicBezTo>
                  <a:cubicBezTo>
                    <a:pt x="54" y="20"/>
                    <a:pt x="54" y="20"/>
                    <a:pt x="54" y="20"/>
                  </a:cubicBezTo>
                  <a:cubicBezTo>
                    <a:pt x="54" y="20"/>
                    <a:pt x="54" y="20"/>
                    <a:pt x="54" y="20"/>
                  </a:cubicBezTo>
                  <a:cubicBezTo>
                    <a:pt x="54" y="20"/>
                    <a:pt x="54" y="20"/>
                    <a:pt x="55" y="20"/>
                  </a:cubicBezTo>
                  <a:cubicBezTo>
                    <a:pt x="55" y="20"/>
                    <a:pt x="55" y="20"/>
                    <a:pt x="55" y="20"/>
                  </a:cubicBezTo>
                  <a:cubicBezTo>
                    <a:pt x="55" y="20"/>
                    <a:pt x="55" y="20"/>
                    <a:pt x="55" y="20"/>
                  </a:cubicBezTo>
                  <a:cubicBezTo>
                    <a:pt x="55" y="21"/>
                    <a:pt x="55" y="21"/>
                    <a:pt x="55" y="21"/>
                  </a:cubicBezTo>
                  <a:cubicBezTo>
                    <a:pt x="55" y="21"/>
                    <a:pt x="55" y="21"/>
                    <a:pt x="55" y="21"/>
                  </a:cubicBezTo>
                  <a:cubicBezTo>
                    <a:pt x="55" y="21"/>
                    <a:pt x="55" y="21"/>
                    <a:pt x="55" y="21"/>
                  </a:cubicBezTo>
                  <a:cubicBezTo>
                    <a:pt x="55" y="21"/>
                    <a:pt x="55" y="21"/>
                    <a:pt x="55" y="22"/>
                  </a:cubicBezTo>
                  <a:cubicBezTo>
                    <a:pt x="55" y="22"/>
                    <a:pt x="55" y="22"/>
                    <a:pt x="56" y="22"/>
                  </a:cubicBezTo>
                  <a:cubicBezTo>
                    <a:pt x="56" y="22"/>
                    <a:pt x="56" y="22"/>
                    <a:pt x="56" y="22"/>
                  </a:cubicBezTo>
                  <a:cubicBezTo>
                    <a:pt x="56" y="22"/>
                    <a:pt x="56" y="22"/>
                    <a:pt x="56" y="22"/>
                  </a:cubicBezTo>
                  <a:cubicBezTo>
                    <a:pt x="56" y="21"/>
                    <a:pt x="55" y="20"/>
                    <a:pt x="55" y="20"/>
                  </a:cubicBezTo>
                  <a:cubicBezTo>
                    <a:pt x="55" y="19"/>
                    <a:pt x="55" y="19"/>
                    <a:pt x="55" y="19"/>
                  </a:cubicBezTo>
                  <a:close/>
                  <a:moveTo>
                    <a:pt x="39" y="3"/>
                  </a:moveTo>
                  <a:cubicBezTo>
                    <a:pt x="39" y="3"/>
                    <a:pt x="39" y="3"/>
                    <a:pt x="38" y="3"/>
                  </a:cubicBezTo>
                  <a:cubicBezTo>
                    <a:pt x="38" y="3"/>
                    <a:pt x="38" y="3"/>
                    <a:pt x="38" y="3"/>
                  </a:cubicBezTo>
                  <a:cubicBezTo>
                    <a:pt x="38" y="3"/>
                    <a:pt x="38" y="3"/>
                    <a:pt x="38" y="3"/>
                  </a:cubicBezTo>
                  <a:cubicBezTo>
                    <a:pt x="38" y="3"/>
                    <a:pt x="39" y="3"/>
                    <a:pt x="39" y="3"/>
                  </a:cubicBezTo>
                  <a:cubicBezTo>
                    <a:pt x="39" y="4"/>
                    <a:pt x="39" y="4"/>
                    <a:pt x="39" y="4"/>
                  </a:cubicBezTo>
                  <a:cubicBezTo>
                    <a:pt x="39" y="4"/>
                    <a:pt x="39" y="4"/>
                    <a:pt x="39" y="4"/>
                  </a:cubicBezTo>
                  <a:cubicBezTo>
                    <a:pt x="39" y="4"/>
                    <a:pt x="39" y="4"/>
                    <a:pt x="39" y="4"/>
                  </a:cubicBezTo>
                  <a:cubicBezTo>
                    <a:pt x="39" y="4"/>
                    <a:pt x="39" y="4"/>
                    <a:pt x="39" y="4"/>
                  </a:cubicBezTo>
                  <a:cubicBezTo>
                    <a:pt x="39" y="4"/>
                    <a:pt x="39" y="4"/>
                    <a:pt x="39" y="4"/>
                  </a:cubicBezTo>
                  <a:cubicBezTo>
                    <a:pt x="39" y="4"/>
                    <a:pt x="39" y="4"/>
                    <a:pt x="39" y="4"/>
                  </a:cubicBezTo>
                  <a:cubicBezTo>
                    <a:pt x="39" y="4"/>
                    <a:pt x="39" y="4"/>
                    <a:pt x="39" y="4"/>
                  </a:cubicBezTo>
                  <a:cubicBezTo>
                    <a:pt x="38" y="4"/>
                    <a:pt x="38" y="4"/>
                    <a:pt x="38" y="4"/>
                  </a:cubicBezTo>
                  <a:cubicBezTo>
                    <a:pt x="38" y="4"/>
                    <a:pt x="38" y="4"/>
                    <a:pt x="38" y="4"/>
                  </a:cubicBezTo>
                  <a:cubicBezTo>
                    <a:pt x="38" y="4"/>
                    <a:pt x="38" y="4"/>
                    <a:pt x="38" y="4"/>
                  </a:cubicBezTo>
                  <a:cubicBezTo>
                    <a:pt x="38" y="5"/>
                    <a:pt x="38" y="5"/>
                    <a:pt x="38" y="5"/>
                  </a:cubicBezTo>
                  <a:cubicBezTo>
                    <a:pt x="39" y="5"/>
                    <a:pt x="39" y="5"/>
                    <a:pt x="39" y="5"/>
                  </a:cubicBezTo>
                  <a:cubicBezTo>
                    <a:pt x="39" y="5"/>
                    <a:pt x="39" y="5"/>
                    <a:pt x="39" y="5"/>
                  </a:cubicBezTo>
                  <a:cubicBezTo>
                    <a:pt x="40" y="5"/>
                    <a:pt x="40" y="5"/>
                    <a:pt x="40" y="5"/>
                  </a:cubicBezTo>
                  <a:cubicBezTo>
                    <a:pt x="40" y="5"/>
                    <a:pt x="40" y="5"/>
                    <a:pt x="40" y="5"/>
                  </a:cubicBezTo>
                  <a:cubicBezTo>
                    <a:pt x="40" y="5"/>
                    <a:pt x="40" y="5"/>
                    <a:pt x="40" y="5"/>
                  </a:cubicBezTo>
                  <a:cubicBezTo>
                    <a:pt x="40" y="5"/>
                    <a:pt x="40" y="5"/>
                    <a:pt x="40" y="5"/>
                  </a:cubicBezTo>
                  <a:cubicBezTo>
                    <a:pt x="40" y="5"/>
                    <a:pt x="40" y="5"/>
                    <a:pt x="40" y="5"/>
                  </a:cubicBezTo>
                  <a:cubicBezTo>
                    <a:pt x="40" y="5"/>
                    <a:pt x="40" y="5"/>
                    <a:pt x="40" y="5"/>
                  </a:cubicBezTo>
                  <a:cubicBezTo>
                    <a:pt x="40" y="4"/>
                    <a:pt x="40" y="4"/>
                    <a:pt x="40" y="4"/>
                  </a:cubicBezTo>
                  <a:cubicBezTo>
                    <a:pt x="40" y="4"/>
                    <a:pt x="40" y="4"/>
                    <a:pt x="40" y="4"/>
                  </a:cubicBezTo>
                  <a:cubicBezTo>
                    <a:pt x="39" y="4"/>
                    <a:pt x="39" y="4"/>
                    <a:pt x="39" y="4"/>
                  </a:cubicBezTo>
                  <a:cubicBezTo>
                    <a:pt x="39" y="4"/>
                    <a:pt x="39" y="4"/>
                    <a:pt x="39" y="4"/>
                  </a:cubicBezTo>
                  <a:cubicBezTo>
                    <a:pt x="39" y="4"/>
                    <a:pt x="39" y="4"/>
                    <a:pt x="39" y="4"/>
                  </a:cubicBezTo>
                  <a:cubicBezTo>
                    <a:pt x="39" y="4"/>
                    <a:pt x="39" y="4"/>
                    <a:pt x="39" y="4"/>
                  </a:cubicBezTo>
                  <a:cubicBezTo>
                    <a:pt x="40" y="4"/>
                    <a:pt x="40" y="4"/>
                    <a:pt x="40" y="4"/>
                  </a:cubicBezTo>
                  <a:cubicBezTo>
                    <a:pt x="40" y="4"/>
                    <a:pt x="40" y="4"/>
                    <a:pt x="40" y="3"/>
                  </a:cubicBezTo>
                  <a:cubicBezTo>
                    <a:pt x="40" y="3"/>
                    <a:pt x="40" y="3"/>
                    <a:pt x="40" y="3"/>
                  </a:cubicBezTo>
                  <a:cubicBezTo>
                    <a:pt x="40" y="3"/>
                    <a:pt x="40" y="3"/>
                    <a:pt x="40" y="3"/>
                  </a:cubicBezTo>
                  <a:cubicBezTo>
                    <a:pt x="40" y="3"/>
                    <a:pt x="40" y="3"/>
                    <a:pt x="40" y="3"/>
                  </a:cubicBezTo>
                  <a:cubicBezTo>
                    <a:pt x="40" y="3"/>
                    <a:pt x="40" y="3"/>
                    <a:pt x="40" y="3"/>
                  </a:cubicBezTo>
                  <a:cubicBezTo>
                    <a:pt x="40" y="3"/>
                    <a:pt x="40" y="3"/>
                    <a:pt x="40" y="3"/>
                  </a:cubicBezTo>
                  <a:cubicBezTo>
                    <a:pt x="40" y="3"/>
                    <a:pt x="40" y="3"/>
                    <a:pt x="40" y="3"/>
                  </a:cubicBezTo>
                  <a:cubicBezTo>
                    <a:pt x="39" y="3"/>
                    <a:pt x="39" y="3"/>
                    <a:pt x="39" y="3"/>
                  </a:cubicBezTo>
                  <a:cubicBezTo>
                    <a:pt x="39" y="3"/>
                    <a:pt x="39" y="3"/>
                    <a:pt x="39" y="3"/>
                  </a:cubicBezTo>
                  <a:cubicBezTo>
                    <a:pt x="39" y="3"/>
                    <a:pt x="39" y="3"/>
                    <a:pt x="39" y="3"/>
                  </a:cubicBezTo>
                  <a:cubicBezTo>
                    <a:pt x="39" y="3"/>
                    <a:pt x="39" y="3"/>
                    <a:pt x="39" y="3"/>
                  </a:cubicBezTo>
                  <a:close/>
                  <a:moveTo>
                    <a:pt x="37" y="3"/>
                  </a:moveTo>
                  <a:cubicBezTo>
                    <a:pt x="37" y="3"/>
                    <a:pt x="37" y="3"/>
                    <a:pt x="37" y="3"/>
                  </a:cubicBezTo>
                  <a:cubicBezTo>
                    <a:pt x="37" y="3"/>
                    <a:pt x="37" y="3"/>
                    <a:pt x="37" y="3"/>
                  </a:cubicBezTo>
                  <a:cubicBezTo>
                    <a:pt x="37" y="3"/>
                    <a:pt x="37" y="3"/>
                    <a:pt x="37" y="3"/>
                  </a:cubicBezTo>
                  <a:cubicBezTo>
                    <a:pt x="37" y="3"/>
                    <a:pt x="37" y="3"/>
                    <a:pt x="37" y="3"/>
                  </a:cubicBezTo>
                  <a:cubicBezTo>
                    <a:pt x="37" y="3"/>
                    <a:pt x="37" y="3"/>
                    <a:pt x="37"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7" y="5"/>
                  </a:cubicBezTo>
                  <a:cubicBezTo>
                    <a:pt x="37" y="5"/>
                    <a:pt x="37" y="5"/>
                    <a:pt x="37" y="5"/>
                  </a:cubicBezTo>
                  <a:cubicBezTo>
                    <a:pt x="37" y="5"/>
                    <a:pt x="37" y="5"/>
                    <a:pt x="37" y="5"/>
                  </a:cubicBezTo>
                  <a:cubicBezTo>
                    <a:pt x="37" y="5"/>
                    <a:pt x="37" y="5"/>
                    <a:pt x="37" y="5"/>
                  </a:cubicBezTo>
                  <a:cubicBezTo>
                    <a:pt x="37" y="5"/>
                    <a:pt x="38" y="5"/>
                    <a:pt x="38" y="5"/>
                  </a:cubicBezTo>
                  <a:cubicBezTo>
                    <a:pt x="38" y="5"/>
                    <a:pt x="38" y="5"/>
                    <a:pt x="38" y="5"/>
                  </a:cubicBezTo>
                  <a:cubicBezTo>
                    <a:pt x="38" y="5"/>
                    <a:pt x="38" y="4"/>
                    <a:pt x="38" y="4"/>
                  </a:cubicBezTo>
                  <a:cubicBezTo>
                    <a:pt x="38" y="4"/>
                    <a:pt x="38" y="4"/>
                    <a:pt x="38" y="4"/>
                  </a:cubicBezTo>
                  <a:cubicBezTo>
                    <a:pt x="38" y="4"/>
                    <a:pt x="38" y="4"/>
                    <a:pt x="38" y="4"/>
                  </a:cubicBezTo>
                  <a:cubicBezTo>
                    <a:pt x="38" y="4"/>
                    <a:pt x="38" y="4"/>
                    <a:pt x="38" y="4"/>
                  </a:cubicBezTo>
                  <a:cubicBezTo>
                    <a:pt x="38" y="4"/>
                    <a:pt x="38" y="4"/>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2"/>
                    <a:pt x="38" y="2"/>
                  </a:cubicBezTo>
                  <a:cubicBezTo>
                    <a:pt x="38" y="2"/>
                    <a:pt x="38"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6" y="2"/>
                    <a:pt x="36" y="2"/>
                    <a:pt x="36" y="2"/>
                  </a:cubicBezTo>
                  <a:cubicBezTo>
                    <a:pt x="36" y="2"/>
                    <a:pt x="36" y="2"/>
                    <a:pt x="36" y="2"/>
                  </a:cubicBezTo>
                  <a:cubicBezTo>
                    <a:pt x="36" y="2"/>
                    <a:pt x="36" y="2"/>
                    <a:pt x="36" y="2"/>
                  </a:cubicBezTo>
                  <a:cubicBezTo>
                    <a:pt x="36" y="2"/>
                    <a:pt x="36" y="2"/>
                    <a:pt x="36" y="3"/>
                  </a:cubicBezTo>
                  <a:cubicBezTo>
                    <a:pt x="36" y="3"/>
                    <a:pt x="36" y="3"/>
                    <a:pt x="36" y="3"/>
                  </a:cubicBezTo>
                  <a:cubicBezTo>
                    <a:pt x="37" y="3"/>
                    <a:pt x="37" y="3"/>
                    <a:pt x="37" y="3"/>
                  </a:cubicBezTo>
                  <a:cubicBezTo>
                    <a:pt x="37" y="3"/>
                    <a:pt x="37" y="3"/>
                    <a:pt x="37" y="3"/>
                  </a:cubicBezTo>
                  <a:close/>
                  <a:moveTo>
                    <a:pt x="55" y="38"/>
                  </a:moveTo>
                  <a:cubicBezTo>
                    <a:pt x="56" y="38"/>
                    <a:pt x="56" y="38"/>
                    <a:pt x="56" y="37"/>
                  </a:cubicBezTo>
                  <a:cubicBezTo>
                    <a:pt x="56" y="37"/>
                    <a:pt x="56" y="37"/>
                    <a:pt x="56" y="37"/>
                  </a:cubicBezTo>
                  <a:cubicBezTo>
                    <a:pt x="56" y="37"/>
                    <a:pt x="56" y="37"/>
                    <a:pt x="56" y="37"/>
                  </a:cubicBezTo>
                  <a:cubicBezTo>
                    <a:pt x="56" y="37"/>
                    <a:pt x="56" y="37"/>
                    <a:pt x="56" y="37"/>
                  </a:cubicBezTo>
                  <a:cubicBezTo>
                    <a:pt x="56" y="37"/>
                    <a:pt x="56" y="37"/>
                    <a:pt x="56" y="37"/>
                  </a:cubicBezTo>
                  <a:cubicBezTo>
                    <a:pt x="56" y="37"/>
                    <a:pt x="56" y="37"/>
                    <a:pt x="56" y="37"/>
                  </a:cubicBezTo>
                  <a:cubicBezTo>
                    <a:pt x="55" y="37"/>
                    <a:pt x="55" y="37"/>
                    <a:pt x="55" y="37"/>
                  </a:cubicBezTo>
                  <a:cubicBezTo>
                    <a:pt x="55" y="37"/>
                    <a:pt x="55" y="37"/>
                    <a:pt x="55" y="37"/>
                  </a:cubicBezTo>
                  <a:cubicBezTo>
                    <a:pt x="55" y="37"/>
                    <a:pt x="55" y="37"/>
                    <a:pt x="55" y="37"/>
                  </a:cubicBezTo>
                  <a:cubicBezTo>
                    <a:pt x="55" y="37"/>
                    <a:pt x="55" y="37"/>
                    <a:pt x="55" y="37"/>
                  </a:cubicBezTo>
                  <a:cubicBezTo>
                    <a:pt x="55" y="38"/>
                    <a:pt x="55" y="38"/>
                    <a:pt x="55" y="38"/>
                  </a:cubicBezTo>
                  <a:cubicBezTo>
                    <a:pt x="55" y="38"/>
                    <a:pt x="55" y="38"/>
                    <a:pt x="55" y="38"/>
                  </a:cubicBezTo>
                  <a:cubicBezTo>
                    <a:pt x="55" y="38"/>
                    <a:pt x="54" y="38"/>
                    <a:pt x="54" y="38"/>
                  </a:cubicBezTo>
                  <a:cubicBezTo>
                    <a:pt x="54" y="38"/>
                    <a:pt x="54" y="38"/>
                    <a:pt x="54" y="38"/>
                  </a:cubicBezTo>
                  <a:cubicBezTo>
                    <a:pt x="54" y="38"/>
                    <a:pt x="54" y="38"/>
                    <a:pt x="54" y="38"/>
                  </a:cubicBezTo>
                  <a:cubicBezTo>
                    <a:pt x="54" y="38"/>
                    <a:pt x="54" y="39"/>
                    <a:pt x="54" y="39"/>
                  </a:cubicBezTo>
                  <a:cubicBezTo>
                    <a:pt x="54" y="39"/>
                    <a:pt x="54" y="39"/>
                    <a:pt x="54" y="39"/>
                  </a:cubicBezTo>
                  <a:cubicBezTo>
                    <a:pt x="54" y="39"/>
                    <a:pt x="54" y="39"/>
                    <a:pt x="54" y="39"/>
                  </a:cubicBezTo>
                  <a:cubicBezTo>
                    <a:pt x="54" y="39"/>
                    <a:pt x="54" y="39"/>
                    <a:pt x="54" y="39"/>
                  </a:cubicBezTo>
                  <a:cubicBezTo>
                    <a:pt x="54" y="40"/>
                    <a:pt x="54" y="40"/>
                    <a:pt x="54" y="40"/>
                  </a:cubicBezTo>
                  <a:cubicBezTo>
                    <a:pt x="54" y="40"/>
                    <a:pt x="54" y="41"/>
                    <a:pt x="54" y="41"/>
                  </a:cubicBezTo>
                  <a:cubicBezTo>
                    <a:pt x="54" y="41"/>
                    <a:pt x="54" y="41"/>
                    <a:pt x="54" y="41"/>
                  </a:cubicBezTo>
                  <a:cubicBezTo>
                    <a:pt x="54" y="41"/>
                    <a:pt x="54" y="41"/>
                    <a:pt x="54" y="41"/>
                  </a:cubicBezTo>
                  <a:cubicBezTo>
                    <a:pt x="54" y="41"/>
                    <a:pt x="54" y="41"/>
                    <a:pt x="54" y="41"/>
                  </a:cubicBezTo>
                  <a:cubicBezTo>
                    <a:pt x="55" y="41"/>
                    <a:pt x="55" y="40"/>
                    <a:pt x="55" y="40"/>
                  </a:cubicBezTo>
                  <a:cubicBezTo>
                    <a:pt x="55" y="40"/>
                    <a:pt x="55" y="40"/>
                    <a:pt x="55" y="40"/>
                  </a:cubicBezTo>
                  <a:cubicBezTo>
                    <a:pt x="55" y="40"/>
                    <a:pt x="55" y="40"/>
                    <a:pt x="55" y="40"/>
                  </a:cubicBezTo>
                  <a:cubicBezTo>
                    <a:pt x="55" y="40"/>
                    <a:pt x="55" y="40"/>
                    <a:pt x="55" y="40"/>
                  </a:cubicBezTo>
                  <a:cubicBezTo>
                    <a:pt x="55" y="40"/>
                    <a:pt x="55" y="39"/>
                    <a:pt x="55" y="39"/>
                  </a:cubicBezTo>
                  <a:cubicBezTo>
                    <a:pt x="55" y="39"/>
                    <a:pt x="55" y="39"/>
                    <a:pt x="55" y="39"/>
                  </a:cubicBezTo>
                  <a:cubicBezTo>
                    <a:pt x="55" y="39"/>
                    <a:pt x="55" y="39"/>
                    <a:pt x="55" y="39"/>
                  </a:cubicBezTo>
                  <a:cubicBezTo>
                    <a:pt x="55" y="39"/>
                    <a:pt x="55" y="39"/>
                    <a:pt x="55" y="39"/>
                  </a:cubicBezTo>
                  <a:cubicBezTo>
                    <a:pt x="55" y="39"/>
                    <a:pt x="55" y="39"/>
                    <a:pt x="55" y="39"/>
                  </a:cubicBezTo>
                  <a:cubicBezTo>
                    <a:pt x="55" y="39"/>
                    <a:pt x="55" y="39"/>
                    <a:pt x="55" y="39"/>
                  </a:cubicBezTo>
                  <a:cubicBezTo>
                    <a:pt x="55" y="39"/>
                    <a:pt x="55" y="39"/>
                    <a:pt x="55" y="39"/>
                  </a:cubicBezTo>
                  <a:cubicBezTo>
                    <a:pt x="55" y="39"/>
                    <a:pt x="55" y="38"/>
                    <a:pt x="55" y="38"/>
                  </a:cubicBezTo>
                  <a:cubicBezTo>
                    <a:pt x="55" y="38"/>
                    <a:pt x="55" y="38"/>
                    <a:pt x="55" y="38"/>
                  </a:cubicBezTo>
                  <a:cubicBezTo>
                    <a:pt x="55" y="38"/>
                    <a:pt x="55" y="38"/>
                    <a:pt x="55" y="38"/>
                  </a:cubicBezTo>
                  <a:close/>
                </a:path>
              </a:pathLst>
            </a:custGeom>
            <a:solidFill>
              <a:schemeClr val="bg1">
                <a:lumMod val="95000"/>
              </a:schemeClr>
            </a:solidFill>
            <a:ln>
              <a:noFill/>
            </a:ln>
            <a:extLst/>
          </p:spPr>
          <p:txBody>
            <a:bodyPr anchor="t" anchorCtr="0" bIns="40507" compatLnSpc="1" lIns="81015" numCol="1" rIns="81015" tIns="40507" vert="horz" wrap="square">
              <a:prstTxWarp prst="textNoShape">
                <a:avLst/>
              </a:prstTxWarp>
            </a:bodyPr>
            <a:lstStyle/>
            <a:p>
              <a:endParaRPr altLang="en-US" lang="zh-CN"/>
            </a:p>
          </p:txBody>
        </p:sp>
      </p:grpSp>
    </p:spTree>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9">
                                  <p:stCondLst>
                                    <p:cond delay="0"/>
                                  </p:stCondLst>
                                  <p:childTnLst>
                                    <p:set>
                                      <p:cBhvr>
                                        <p:cTn dur="1" fill="hold" id="6">
                                          <p:stCondLst>
                                            <p:cond delay="0"/>
                                          </p:stCondLst>
                                        </p:cTn>
                                        <p:tgtEl>
                                          <p:spTgt spid="11"/>
                                        </p:tgtEl>
                                        <p:attrNameLst>
                                          <p:attrName>style.visibility</p:attrName>
                                        </p:attrNameLst>
                                      </p:cBhvr>
                                      <p:to>
                                        <p:strVal val="visible"/>
                                      </p:to>
                                    </p:set>
                                    <p:anim calcmode="lin" valueType="num">
                                      <p:cBhvr additive="base">
                                        <p:cTn dur="2000" fill="hold" id="7"/>
                                        <p:tgtEl>
                                          <p:spTgt spid="11"/>
                                        </p:tgtEl>
                                        <p:attrNameLst>
                                          <p:attrName>ppt_x</p:attrName>
                                        </p:attrNameLst>
                                      </p:cBhvr>
                                      <p:tavLst>
                                        <p:tav tm="0">
                                          <p:val>
                                            <p:strVal val="0-#ppt_w/2"/>
                                          </p:val>
                                        </p:tav>
                                        <p:tav tm="100000">
                                          <p:val>
                                            <p:strVal val="#ppt_x"/>
                                          </p:val>
                                        </p:tav>
                                      </p:tavLst>
                                    </p:anim>
                                    <p:anim calcmode="lin" valueType="num">
                                      <p:cBhvr additive="base">
                                        <p:cTn dur="2000" fill="hold" id="8"/>
                                        <p:tgtEl>
                                          <p:spTgt spid="11"/>
                                        </p:tgtEl>
                                        <p:attrNameLst>
                                          <p:attrName>ppt_y</p:attrName>
                                        </p:attrNameLst>
                                      </p:cBhvr>
                                      <p:tavLst>
                                        <p:tav tm="0">
                                          <p:val>
                                            <p:strVal val="0-#ppt_h/2"/>
                                          </p:val>
                                        </p:tav>
                                        <p:tav tm="100000">
                                          <p:val>
                                            <p:strVal val="#ppt_y"/>
                                          </p:val>
                                        </p:tav>
                                      </p:tavLst>
                                    </p:anim>
                                  </p:childTnLst>
                                </p:cTn>
                              </p:par>
                            </p:childTnLst>
                          </p:cTn>
                        </p:par>
                        <p:par>
                          <p:cTn fill="hold" id="9" nodeType="afterGroup">
                            <p:stCondLst>
                              <p:cond delay="2000"/>
                            </p:stCondLst>
                            <p:childTnLst>
                              <p:par>
                                <p:cTn fill="hold" id="10" nodeType="afterEffect" presetClass="emph" presetID="8" presetSubtype="0">
                                  <p:stCondLst>
                                    <p:cond delay="0"/>
                                  </p:stCondLst>
                                  <p:childTnLst>
                                    <p:animRot by="21600000">
                                      <p:cBhvr>
                                        <p:cTn dur="2000" fill="hold" id="11"/>
                                        <p:tgtEl>
                                          <p:spTgt spid="11"/>
                                        </p:tgtEl>
                                        <p:attrNameLst>
                                          <p:attrName>r</p:attrName>
                                        </p:attrNameLst>
                                      </p:cBhvr>
                                    </p:animRot>
                                  </p:childTnLst>
                                </p:cTn>
                              </p:par>
                            </p:childTnLst>
                          </p:cTn>
                        </p:par>
                        <p:par>
                          <p:cTn fill="hold" id="12" nodeType="afterGroup">
                            <p:stCondLst>
                              <p:cond delay="4000"/>
                            </p:stCondLst>
                            <p:childTnLst>
                              <p:par>
                                <p:cTn fill="hold" id="13" nodeType="afterEffect" presetClass="entr" presetID="53" presetSubtype="0">
                                  <p:stCondLst>
                                    <p:cond delay="0"/>
                                  </p:stCondLst>
                                  <p:childTnLst>
                                    <p:set>
                                      <p:cBhvr>
                                        <p:cTn dur="1" fill="hold" id="14">
                                          <p:stCondLst>
                                            <p:cond delay="0"/>
                                          </p:stCondLst>
                                        </p:cTn>
                                        <p:tgtEl>
                                          <p:spTgt spid="1026"/>
                                        </p:tgtEl>
                                        <p:attrNameLst>
                                          <p:attrName>style.visibility</p:attrName>
                                        </p:attrNameLst>
                                      </p:cBhvr>
                                      <p:to>
                                        <p:strVal val="visible"/>
                                      </p:to>
                                    </p:set>
                                    <p:anim calcmode="lin" valueType="num">
                                      <p:cBhvr>
                                        <p:cTn dur="1000" fill="hold" id="15"/>
                                        <p:tgtEl>
                                          <p:spTgt spid="1026"/>
                                        </p:tgtEl>
                                        <p:attrNameLst>
                                          <p:attrName>ppt_w</p:attrName>
                                        </p:attrNameLst>
                                      </p:cBhvr>
                                      <p:tavLst>
                                        <p:tav tm="0">
                                          <p:val>
                                            <p:fltVal val="0"/>
                                          </p:val>
                                        </p:tav>
                                        <p:tav tm="100000">
                                          <p:val>
                                            <p:strVal val="#ppt_w"/>
                                          </p:val>
                                        </p:tav>
                                      </p:tavLst>
                                    </p:anim>
                                    <p:anim calcmode="lin" valueType="num">
                                      <p:cBhvr>
                                        <p:cTn dur="1000" fill="hold" id="16"/>
                                        <p:tgtEl>
                                          <p:spTgt spid="1026"/>
                                        </p:tgtEl>
                                        <p:attrNameLst>
                                          <p:attrName>ppt_h</p:attrName>
                                        </p:attrNameLst>
                                      </p:cBhvr>
                                      <p:tavLst>
                                        <p:tav tm="0">
                                          <p:val>
                                            <p:fltVal val="0"/>
                                          </p:val>
                                        </p:tav>
                                        <p:tav tm="100000">
                                          <p:val>
                                            <p:strVal val="#ppt_h"/>
                                          </p:val>
                                        </p:tav>
                                      </p:tavLst>
                                    </p:anim>
                                    <p:animEffect filter="fade" transition="in">
                                      <p:cBhvr>
                                        <p:cTn dur="1000" id="17"/>
                                        <p:tgtEl>
                                          <p:spTgt spid="1026"/>
                                        </p:tgtEl>
                                      </p:cBhvr>
                                    </p:animEffect>
                                  </p:childTnLst>
                                </p:cTn>
                              </p:par>
                            </p:childTnLst>
                          </p:cTn>
                        </p:par>
                        <p:par>
                          <p:cTn fill="hold" id="18" nodeType="afterGroup">
                            <p:stCondLst>
                              <p:cond delay="5000"/>
                            </p:stCondLst>
                            <p:childTnLst>
                              <p:par>
                                <p:cTn fill="hold" id="19" nodeType="afterEffect" presetClass="entr" presetID="2" presetSubtype="2">
                                  <p:stCondLst>
                                    <p:cond delay="0"/>
                                  </p:stCondLst>
                                  <p:childTnLst>
                                    <p:set>
                                      <p:cBhvr>
                                        <p:cTn dur="1" fill="hold" id="20">
                                          <p:stCondLst>
                                            <p:cond delay="0"/>
                                          </p:stCondLst>
                                        </p:cTn>
                                        <p:tgtEl>
                                          <p:spTgt spid="25"/>
                                        </p:tgtEl>
                                        <p:attrNameLst>
                                          <p:attrName>style.visibility</p:attrName>
                                        </p:attrNameLst>
                                      </p:cBhvr>
                                      <p:to>
                                        <p:strVal val="visible"/>
                                      </p:to>
                                    </p:set>
                                    <p:anim calcmode="lin" valueType="num">
                                      <p:cBhvr additive="base">
                                        <p:cTn dur="500" fill="hold" id="21"/>
                                        <p:tgtEl>
                                          <p:spTgt spid="25"/>
                                        </p:tgtEl>
                                        <p:attrNameLst>
                                          <p:attrName>ppt_x</p:attrName>
                                        </p:attrNameLst>
                                      </p:cBhvr>
                                      <p:tavLst>
                                        <p:tav tm="0">
                                          <p:val>
                                            <p:strVal val="1+#ppt_w/2"/>
                                          </p:val>
                                        </p:tav>
                                        <p:tav tm="100000">
                                          <p:val>
                                            <p:strVal val="#ppt_x"/>
                                          </p:val>
                                        </p:tav>
                                      </p:tavLst>
                                    </p:anim>
                                    <p:anim calcmode="lin" valueType="num">
                                      <p:cBhvr additive="base">
                                        <p:cTn dur="500" fill="hold" id="22"/>
                                        <p:tgtEl>
                                          <p:spTgt spid="25"/>
                                        </p:tgtEl>
                                        <p:attrNameLst>
                                          <p:attrName>ppt_y</p:attrName>
                                        </p:attrNameLst>
                                      </p:cBhvr>
                                      <p:tavLst>
                                        <p:tav tm="0">
                                          <p:val>
                                            <p:strVal val="#ppt_y"/>
                                          </p:val>
                                        </p:tav>
                                        <p:tav tm="100000">
                                          <p:val>
                                            <p:strVal val="#ppt_y"/>
                                          </p:val>
                                        </p:tav>
                                      </p:tavLst>
                                    </p:anim>
                                  </p:childTnLst>
                                </p:cTn>
                              </p:par>
                              <p:par>
                                <p:cTn fill="hold" id="23" nodeType="withEffect" presetClass="entr" presetID="2" presetSubtype="2">
                                  <p:stCondLst>
                                    <p:cond delay="200"/>
                                  </p:stCondLst>
                                  <p:childTnLst>
                                    <p:set>
                                      <p:cBhvr>
                                        <p:cTn dur="1" fill="hold" id="24">
                                          <p:stCondLst>
                                            <p:cond delay="0"/>
                                          </p:stCondLst>
                                        </p:cTn>
                                        <p:tgtEl>
                                          <p:spTgt spid="37"/>
                                        </p:tgtEl>
                                        <p:attrNameLst>
                                          <p:attrName>style.visibility</p:attrName>
                                        </p:attrNameLst>
                                      </p:cBhvr>
                                      <p:to>
                                        <p:strVal val="visible"/>
                                      </p:to>
                                    </p:set>
                                    <p:anim calcmode="lin" valueType="num">
                                      <p:cBhvr additive="base">
                                        <p:cTn dur="500" fill="hold" id="25"/>
                                        <p:tgtEl>
                                          <p:spTgt spid="37"/>
                                        </p:tgtEl>
                                        <p:attrNameLst>
                                          <p:attrName>ppt_x</p:attrName>
                                        </p:attrNameLst>
                                      </p:cBhvr>
                                      <p:tavLst>
                                        <p:tav tm="0">
                                          <p:val>
                                            <p:strVal val="1+#ppt_w/2"/>
                                          </p:val>
                                        </p:tav>
                                        <p:tav tm="100000">
                                          <p:val>
                                            <p:strVal val="#ppt_x"/>
                                          </p:val>
                                        </p:tav>
                                      </p:tavLst>
                                    </p:anim>
                                    <p:anim calcmode="lin" valueType="num">
                                      <p:cBhvr additive="base">
                                        <p:cTn dur="500" fill="hold" id="26"/>
                                        <p:tgtEl>
                                          <p:spTgt spid="37"/>
                                        </p:tgtEl>
                                        <p:attrNameLst>
                                          <p:attrName>ppt_y</p:attrName>
                                        </p:attrNameLst>
                                      </p:cBhvr>
                                      <p:tavLst>
                                        <p:tav tm="0">
                                          <p:val>
                                            <p:strVal val="#ppt_y"/>
                                          </p:val>
                                        </p:tav>
                                        <p:tav tm="100000">
                                          <p:val>
                                            <p:strVal val="#ppt_y"/>
                                          </p:val>
                                        </p:tav>
                                      </p:tavLst>
                                    </p:anim>
                                  </p:childTnLst>
                                </p:cTn>
                              </p:par>
                              <p:par>
                                <p:cTn fill="hold" id="27" nodeType="withEffect" presetClass="entr" presetID="2" presetSubtype="2">
                                  <p:stCondLst>
                                    <p:cond delay="400"/>
                                  </p:stCondLst>
                                  <p:childTnLst>
                                    <p:set>
                                      <p:cBhvr>
                                        <p:cTn dur="1" fill="hold" id="28">
                                          <p:stCondLst>
                                            <p:cond delay="0"/>
                                          </p:stCondLst>
                                        </p:cTn>
                                        <p:tgtEl>
                                          <p:spTgt spid="15"/>
                                        </p:tgtEl>
                                        <p:attrNameLst>
                                          <p:attrName>style.visibility</p:attrName>
                                        </p:attrNameLst>
                                      </p:cBhvr>
                                      <p:to>
                                        <p:strVal val="visible"/>
                                      </p:to>
                                    </p:set>
                                    <p:anim calcmode="lin" valueType="num">
                                      <p:cBhvr additive="base">
                                        <p:cTn dur="500" fill="hold" id="29"/>
                                        <p:tgtEl>
                                          <p:spTgt spid="15"/>
                                        </p:tgtEl>
                                        <p:attrNameLst>
                                          <p:attrName>ppt_x</p:attrName>
                                        </p:attrNameLst>
                                      </p:cBhvr>
                                      <p:tavLst>
                                        <p:tav tm="0">
                                          <p:val>
                                            <p:strVal val="1+#ppt_w/2"/>
                                          </p:val>
                                        </p:tav>
                                        <p:tav tm="100000">
                                          <p:val>
                                            <p:strVal val="#ppt_x"/>
                                          </p:val>
                                        </p:tav>
                                      </p:tavLst>
                                    </p:anim>
                                    <p:anim calcmode="lin" valueType="num">
                                      <p:cBhvr additive="base">
                                        <p:cTn dur="500" fill="hold" id="30"/>
                                        <p:tgtEl>
                                          <p:spTgt spid="15"/>
                                        </p:tgtEl>
                                        <p:attrNameLst>
                                          <p:attrName>ppt_y</p:attrName>
                                        </p:attrNameLst>
                                      </p:cBhvr>
                                      <p:tavLst>
                                        <p:tav tm="0">
                                          <p:val>
                                            <p:strVal val="#ppt_y"/>
                                          </p:val>
                                        </p:tav>
                                        <p:tav tm="100000">
                                          <p:val>
                                            <p:strVal val="#ppt_y"/>
                                          </p:val>
                                        </p:tav>
                                      </p:tavLst>
                                    </p:anim>
                                  </p:childTnLst>
                                </p:cTn>
                              </p:par>
                              <p:par>
                                <p:cTn fill="hold" id="31" nodeType="withEffect" presetClass="entr" presetID="2" presetSubtype="2">
                                  <p:stCondLst>
                                    <p:cond delay="600"/>
                                  </p:stCondLst>
                                  <p:childTnLst>
                                    <p:set>
                                      <p:cBhvr>
                                        <p:cTn dur="1" fill="hold" id="32">
                                          <p:stCondLst>
                                            <p:cond delay="0"/>
                                          </p:stCondLst>
                                        </p:cTn>
                                        <p:tgtEl>
                                          <p:spTgt spid="20"/>
                                        </p:tgtEl>
                                        <p:attrNameLst>
                                          <p:attrName>style.visibility</p:attrName>
                                        </p:attrNameLst>
                                      </p:cBhvr>
                                      <p:to>
                                        <p:strVal val="visible"/>
                                      </p:to>
                                    </p:set>
                                    <p:anim calcmode="lin" valueType="num">
                                      <p:cBhvr additive="base">
                                        <p:cTn dur="500" fill="hold" id="33"/>
                                        <p:tgtEl>
                                          <p:spTgt spid="20"/>
                                        </p:tgtEl>
                                        <p:attrNameLst>
                                          <p:attrName>ppt_x</p:attrName>
                                        </p:attrNameLst>
                                      </p:cBhvr>
                                      <p:tavLst>
                                        <p:tav tm="0">
                                          <p:val>
                                            <p:strVal val="1+#ppt_w/2"/>
                                          </p:val>
                                        </p:tav>
                                        <p:tav tm="100000">
                                          <p:val>
                                            <p:strVal val="#ppt_x"/>
                                          </p:val>
                                        </p:tav>
                                      </p:tavLst>
                                    </p:anim>
                                    <p:anim calcmode="lin" valueType="num">
                                      <p:cBhvr additive="base">
                                        <p:cTn dur="500" fill="hold" id="34"/>
                                        <p:tgtEl>
                                          <p:spTgt spid="20"/>
                                        </p:tgtEl>
                                        <p:attrNameLst>
                                          <p:attrName>ppt_y</p:attrName>
                                        </p:attrNameLst>
                                      </p:cBhvr>
                                      <p:tavLst>
                                        <p:tav tm="0">
                                          <p:val>
                                            <p:strVal val="#ppt_y"/>
                                          </p:val>
                                        </p:tav>
                                        <p:tav tm="100000">
                                          <p:val>
                                            <p:strVal val="#ppt_y"/>
                                          </p:val>
                                        </p:tav>
                                      </p:tavLst>
                                    </p:anim>
                                  </p:childTnLst>
                                </p:cTn>
                              </p:par>
                            </p:childTnLst>
                          </p:cTn>
                        </p:par>
                        <p:par>
                          <p:cTn fill="hold" id="35" nodeType="afterGroup">
                            <p:stCondLst>
                              <p:cond delay="6100"/>
                            </p:stCondLst>
                            <p:childTnLst>
                              <p:par>
                                <p:cTn fill="hold" grpId="0" id="36" nodeType="afterEffect" presetClass="entr" presetID="10" presetSubtype="0">
                                  <p:stCondLst>
                                    <p:cond delay="0"/>
                                  </p:stCondLst>
                                  <p:childTnLst>
                                    <p:set>
                                      <p:cBhvr>
                                        <p:cTn dur="1" fill="hold" id="37">
                                          <p:stCondLst>
                                            <p:cond delay="0"/>
                                          </p:stCondLst>
                                        </p:cTn>
                                        <p:tgtEl>
                                          <p:spTgt spid="29"/>
                                        </p:tgtEl>
                                        <p:attrNameLst>
                                          <p:attrName>style.visibility</p:attrName>
                                        </p:attrNameLst>
                                      </p:cBhvr>
                                      <p:to>
                                        <p:strVal val="visible"/>
                                      </p:to>
                                    </p:set>
                                    <p:animEffect filter="fade" transition="in">
                                      <p:cBhvr>
                                        <p:cTn dur="500" id="38"/>
                                        <p:tgtEl>
                                          <p:spTgt spid="29"/>
                                        </p:tgtEl>
                                      </p:cBhvr>
                                    </p:animEffect>
                                  </p:childTnLst>
                                </p:cTn>
                              </p:par>
                              <p:par>
                                <p:cTn fill="hold" id="39" nodeType="withEffect" presetClass="entr" presetID="10" presetSubtype="0">
                                  <p:stCondLst>
                                    <p:cond delay="0"/>
                                  </p:stCondLst>
                                  <p:childTnLst>
                                    <p:set>
                                      <p:cBhvr>
                                        <p:cTn dur="1" fill="hold" id="40">
                                          <p:stCondLst>
                                            <p:cond delay="0"/>
                                          </p:stCondLst>
                                        </p:cTn>
                                        <p:tgtEl>
                                          <p:spTgt spid="31"/>
                                        </p:tgtEl>
                                        <p:attrNameLst>
                                          <p:attrName>style.visibility</p:attrName>
                                        </p:attrNameLst>
                                      </p:cBhvr>
                                      <p:to>
                                        <p:strVal val="visible"/>
                                      </p:to>
                                    </p:set>
                                    <p:animEffect filter="fade" transition="in">
                                      <p:cBhvr>
                                        <p:cTn dur="500" id="41"/>
                                        <p:tgtEl>
                                          <p:spTgt spid="31"/>
                                        </p:tgtEl>
                                      </p:cBhvr>
                                    </p:animEffect>
                                  </p:childTnLst>
                                </p:cTn>
                              </p:par>
                            </p:childTnLst>
                          </p:cTn>
                        </p:par>
                        <p:par>
                          <p:cTn fill="hold" id="42" nodeType="afterGroup">
                            <p:stCondLst>
                              <p:cond delay="6600"/>
                            </p:stCondLst>
                            <p:childTnLst>
                              <p:par>
                                <p:cTn fill="hold" id="43" nodeType="afterEffect" presetClass="entr" presetID="1" presetSubtype="0">
                                  <p:stCondLst>
                                    <p:cond delay="0"/>
                                  </p:stCondLst>
                                  <p:childTnLst>
                                    <p:set>
                                      <p:cBhvr>
                                        <p:cTn dur="1" fill="hold" id="44">
                                          <p:stCondLst>
                                            <p:cond delay="0"/>
                                          </p:stCondLst>
                                        </p:cTn>
                                        <p:tgtEl>
                                          <p:spTgt spid="31"/>
                                        </p:tgtEl>
                                        <p:attrNameLst>
                                          <p:attrName>style.visibility</p:attrName>
                                        </p:attrNameLst>
                                      </p:cBhvr>
                                      <p:to>
                                        <p:strVal val="visible"/>
                                      </p:to>
                                    </p:set>
                                  </p:childTnLst>
                                </p:cTn>
                              </p:par>
                              <p:par>
                                <p:cTn accel="50000" decel="50000" fill="hold" id="45" nodeType="withEffect" presetClass="path" presetID="63" presetSubtype="0">
                                  <p:stCondLst>
                                    <p:cond delay="0"/>
                                  </p:stCondLst>
                                  <p:childTnLst>
                                    <p:animMotion origin="layout" path="M 4.44444E-06 -4.78691E-06 L 0.575 -4.78691E-06" pathEditMode="relative" ptsTypes="AA" rAng="0">
                                      <p:cBhvr>
                                        <p:cTn dur="2000" fill="hold" id="46"/>
                                        <p:tgtEl>
                                          <p:spTgt spid="31"/>
                                        </p:tgtEl>
                                        <p:attrNameLst>
                                          <p:attrName>ppt_x</p:attrName>
                                          <p:attrName>ppt_y</p:attrName>
                                        </p:attrNameLst>
                                      </p:cBhvr>
                                      <p:rCtr x="28750" y="0"/>
                                    </p:animMotion>
                                  </p:childTnLst>
                                </p:cTn>
                              </p:par>
                              <p:par>
                                <p:cTn fill="hold" grpId="0" id="47" nodeType="withEffect" presetClass="entr" presetID="22" presetSubtype="8">
                                  <p:stCondLst>
                                    <p:cond delay="250"/>
                                  </p:stCondLst>
                                  <p:childTnLst>
                                    <p:set>
                                      <p:cBhvr>
                                        <p:cTn dur="1" fill="hold" id="48">
                                          <p:stCondLst>
                                            <p:cond delay="0"/>
                                          </p:stCondLst>
                                        </p:cTn>
                                        <p:tgtEl>
                                          <p:spTgt spid="30"/>
                                        </p:tgtEl>
                                        <p:attrNameLst>
                                          <p:attrName>style.visibility</p:attrName>
                                        </p:attrNameLst>
                                      </p:cBhvr>
                                      <p:to>
                                        <p:strVal val="visible"/>
                                      </p:to>
                                    </p:set>
                                    <p:animEffect filter="wipe(left)" transition="in">
                                      <p:cBhvr>
                                        <p:cTn dur="1750" id="49"/>
                                        <p:tgtEl>
                                          <p:spTgt spid="30"/>
                                        </p:tgtEl>
                                      </p:cBhvr>
                                    </p:animEffect>
                                  </p:childTnLst>
                                </p:cTn>
                              </p:par>
                            </p:childTnLst>
                          </p:cTn>
                        </p:par>
                        <p:par>
                          <p:cTn fill="hold" id="50" nodeType="afterGroup">
                            <p:stCondLst>
                              <p:cond delay="8600"/>
                            </p:stCondLst>
                            <p:childTnLst>
                              <p:par>
                                <p:cTn fill="hold" grpId="0" id="51" nodeType="afterEffect" presetClass="entr" presetID="42" presetSubtype="0">
                                  <p:stCondLst>
                                    <p:cond delay="0"/>
                                  </p:stCondLst>
                                  <p:childTnLst>
                                    <p:set>
                                      <p:cBhvr>
                                        <p:cTn dur="1" fill="hold" id="52">
                                          <p:stCondLst>
                                            <p:cond delay="0"/>
                                          </p:stCondLst>
                                        </p:cTn>
                                        <p:tgtEl>
                                          <p:spTgt spid="27"/>
                                        </p:tgtEl>
                                        <p:attrNameLst>
                                          <p:attrName>style.visibility</p:attrName>
                                        </p:attrNameLst>
                                      </p:cBhvr>
                                      <p:to>
                                        <p:strVal val="visible"/>
                                      </p:to>
                                    </p:set>
                                    <p:animEffect filter="fade" transition="in">
                                      <p:cBhvr>
                                        <p:cTn dur="1000" id="53"/>
                                        <p:tgtEl>
                                          <p:spTgt spid="27"/>
                                        </p:tgtEl>
                                      </p:cBhvr>
                                    </p:animEffect>
                                    <p:anim calcmode="lin" valueType="num">
                                      <p:cBhvr>
                                        <p:cTn dur="1000" fill="hold" id="54"/>
                                        <p:tgtEl>
                                          <p:spTgt spid="27"/>
                                        </p:tgtEl>
                                        <p:attrNameLst>
                                          <p:attrName>ppt_x</p:attrName>
                                        </p:attrNameLst>
                                      </p:cBhvr>
                                      <p:tavLst>
                                        <p:tav tm="0">
                                          <p:val>
                                            <p:strVal val="#ppt_x"/>
                                          </p:val>
                                        </p:tav>
                                        <p:tav tm="100000">
                                          <p:val>
                                            <p:strVal val="#ppt_x"/>
                                          </p:val>
                                        </p:tav>
                                      </p:tavLst>
                                    </p:anim>
                                    <p:anim calcmode="lin" valueType="num">
                                      <p:cBhvr>
                                        <p:cTn dur="1000" fill="hold" id="55"/>
                                        <p:tgtEl>
                                          <p:spTgt spid="27"/>
                                        </p:tgtEl>
                                        <p:attrNameLst>
                                          <p:attrName>ppt_y</p:attrName>
                                        </p:attrNameLst>
                                      </p:cBhvr>
                                      <p:tavLst>
                                        <p:tav tm="0">
                                          <p:val>
                                            <p:strVal val="#ppt_y+.1"/>
                                          </p:val>
                                        </p:tav>
                                        <p:tav tm="100000">
                                          <p:val>
                                            <p:strVal val="#ppt_y"/>
                                          </p:val>
                                        </p:tav>
                                      </p:tavLst>
                                    </p:anim>
                                  </p:childTnLst>
                                </p:cTn>
                              </p:par>
                            </p:childTnLst>
                          </p:cTn>
                        </p:par>
                        <p:par>
                          <p:cTn fill="hold" id="56" nodeType="afterGroup">
                            <p:stCondLst>
                              <p:cond delay="9600"/>
                            </p:stCondLst>
                            <p:childTnLst>
                              <p:par>
                                <p:cTn fill="hold" grpId="0" id="57" nodeType="afterEffect" presetClass="entr" presetID="10" presetSubtype="0">
                                  <p:stCondLst>
                                    <p:cond delay="0"/>
                                  </p:stCondLst>
                                  <p:childTnLst>
                                    <p:set>
                                      <p:cBhvr>
                                        <p:cTn dur="1" fill="hold" id="58">
                                          <p:stCondLst>
                                            <p:cond delay="0"/>
                                          </p:stCondLst>
                                        </p:cTn>
                                        <p:tgtEl>
                                          <p:spTgt spid="28"/>
                                        </p:tgtEl>
                                        <p:attrNameLst>
                                          <p:attrName>style.visibility</p:attrName>
                                        </p:attrNameLst>
                                      </p:cBhvr>
                                      <p:to>
                                        <p:strVal val="visible"/>
                                      </p:to>
                                    </p:set>
                                    <p:animEffect filter="fade" transition="in">
                                      <p:cBhvr>
                                        <p:cTn dur="500" id="59"/>
                                        <p:tgtEl>
                                          <p:spTgt spid="2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7"/>
      <p:bldP grpId="0" spid="28"/>
      <p:bldP grpId="0" spid="29"/>
      <p:bldP grpId="0" spid="30"/>
    </p:bldLst>
  </p:timing>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组合 19"/>
          <p:cNvGrpSpPr/>
          <p:nvPr/>
        </p:nvGrpSpPr>
        <p:grpSpPr>
          <a:xfrm>
            <a:off x="1792253" y="208731"/>
            <a:ext cx="553964" cy="558108"/>
            <a:chOff x="304800" y="673100"/>
            <a:chExt cx="4000500" cy="4000500"/>
          </a:xfrm>
          <a:effectLst>
            <a:outerShdw algn="tr" blurRad="444500" dir="8100000" dist="254000" rotWithShape="0">
              <a:prstClr val="black">
                <a:alpha val="24000"/>
              </a:prstClr>
            </a:outerShdw>
          </a:effectLst>
        </p:grpSpPr>
        <p:sp>
          <p:nvSpPr>
            <p:cNvPr id="21" name="同心圆 20"/>
            <p:cNvSpPr/>
            <p:nvPr/>
          </p:nvSpPr>
          <p:spPr>
            <a:xfrm>
              <a:off x="304800" y="673100"/>
              <a:ext cx="4000500" cy="4000500"/>
            </a:xfrm>
            <a:prstGeom prst="donut">
              <a:avLst>
                <a:gd fmla="val 4879" name="adj"/>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a charset="-122" pitchFamily="34" typeface="微软雅黑"/>
              </a:endParaRPr>
            </a:p>
          </p:txBody>
        </p:sp>
        <p:sp>
          <p:nvSpPr>
            <p:cNvPr id="22" name="椭圆 21"/>
            <p:cNvSpPr/>
            <p:nvPr/>
          </p:nvSpPr>
          <p:spPr>
            <a:xfrm>
              <a:off x="392109" y="760409"/>
              <a:ext cx="3825870" cy="382587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itchFamily="34" typeface="微软雅黑"/>
              </a:endParaRPr>
            </a:p>
          </p:txBody>
        </p:sp>
      </p:grpSp>
      <p:grpSp>
        <p:nvGrpSpPr>
          <p:cNvPr id="3" name="组合 22"/>
          <p:cNvGrpSpPr/>
          <p:nvPr/>
        </p:nvGrpSpPr>
        <p:grpSpPr>
          <a:xfrm>
            <a:off x="1577939" y="851674"/>
            <a:ext cx="357190" cy="359864"/>
            <a:chOff x="304800" y="673100"/>
            <a:chExt cx="4000500" cy="4000500"/>
          </a:xfrm>
          <a:effectLst>
            <a:outerShdw algn="tr" blurRad="444500" dir="8100000" dist="254000" rotWithShape="0">
              <a:prstClr val="black">
                <a:alpha val="24000"/>
              </a:prstClr>
            </a:outerShdw>
          </a:effectLst>
        </p:grpSpPr>
        <p:sp>
          <p:nvSpPr>
            <p:cNvPr id="24" name="同心圆 23"/>
            <p:cNvSpPr/>
            <p:nvPr/>
          </p:nvSpPr>
          <p:spPr>
            <a:xfrm>
              <a:off x="304800" y="673100"/>
              <a:ext cx="4000500" cy="4000500"/>
            </a:xfrm>
            <a:prstGeom prst="donut">
              <a:avLst>
                <a:gd fmla="val 4879" name="adj"/>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a charset="-122" pitchFamily="34" typeface="微软雅黑"/>
              </a:endParaRPr>
            </a:p>
          </p:txBody>
        </p:sp>
        <p:sp>
          <p:nvSpPr>
            <p:cNvPr id="25" name="椭圆 24"/>
            <p:cNvSpPr/>
            <p:nvPr/>
          </p:nvSpPr>
          <p:spPr>
            <a:xfrm>
              <a:off x="392109" y="760409"/>
              <a:ext cx="3825870" cy="3825870"/>
            </a:xfrm>
            <a:prstGeom prst="ellipse">
              <a:avLst/>
            </a:prstGeom>
          </p:spPr>
          <p:style>
            <a:lnRef idx="3">
              <a:schemeClr val="lt1"/>
            </a:lnRef>
            <a:fillRef idx="1">
              <a:schemeClr val="accent1"/>
            </a:fillRef>
            <a:effectRef idx="1">
              <a:schemeClr val="accent1"/>
            </a:effectRef>
            <a:fontRef idx="minor">
              <a:schemeClr val="lt1"/>
            </a:fontRef>
          </p:style>
          <p:txBody>
            <a:bodyPr anchor="ctr" rtlCol="0"/>
            <a:lstStyle/>
            <a:p>
              <a:pPr algn="ctr"/>
              <a:endParaRPr altLang="en-US" lang="zh-CN">
                <a:ea charset="-122" pitchFamily="34" typeface="微软雅黑"/>
              </a:endParaRPr>
            </a:p>
          </p:txBody>
        </p:sp>
      </p:grpSp>
      <p:grpSp>
        <p:nvGrpSpPr>
          <p:cNvPr id="4" name="组合 25"/>
          <p:cNvGrpSpPr/>
          <p:nvPr/>
        </p:nvGrpSpPr>
        <p:grpSpPr>
          <a:xfrm>
            <a:off x="577807" y="-230052"/>
            <a:ext cx="1357322" cy="1367477"/>
            <a:chOff x="304800" y="673100"/>
            <a:chExt cx="4000500" cy="4000500"/>
          </a:xfrm>
          <a:effectLst>
            <a:outerShdw algn="tr" blurRad="444500" dir="8100000" dist="254000" rotWithShape="0">
              <a:prstClr val="black">
                <a:alpha val="24000"/>
              </a:prstClr>
            </a:outerShdw>
          </a:effectLst>
        </p:grpSpPr>
        <p:sp>
          <p:nvSpPr>
            <p:cNvPr id="27" name="同心圆 26"/>
            <p:cNvSpPr/>
            <p:nvPr/>
          </p:nvSpPr>
          <p:spPr>
            <a:xfrm>
              <a:off x="304800" y="673100"/>
              <a:ext cx="4000500" cy="4000500"/>
            </a:xfrm>
            <a:prstGeom prst="donut">
              <a:avLst>
                <a:gd fmla="val 4879" name="adj"/>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a charset="-122" pitchFamily="34" typeface="微软雅黑"/>
              </a:endParaRPr>
            </a:p>
          </p:txBody>
        </p:sp>
        <p:sp>
          <p:nvSpPr>
            <p:cNvPr id="28" name="椭圆 27"/>
            <p:cNvSpPr/>
            <p:nvPr/>
          </p:nvSpPr>
          <p:spPr>
            <a:xfrm>
              <a:off x="392100" y="760400"/>
              <a:ext cx="3825879" cy="3825879"/>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itchFamily="34" typeface="微软雅黑"/>
              </a:endParaRPr>
            </a:p>
          </p:txBody>
        </p:sp>
      </p:grpSp>
      <p:cxnSp>
        <p:nvCxnSpPr>
          <p:cNvPr id="29" name="直接连接符 28"/>
          <p:cNvCxnSpPr/>
          <p:nvPr/>
        </p:nvCxnSpPr>
        <p:spPr>
          <a:xfrm>
            <a:off x="2578071" y="827749"/>
            <a:ext cx="8286808" cy="23924"/>
          </a:xfrm>
          <a:prstGeom prst="line">
            <a:avLst/>
          </a:prstGeom>
        </p:spPr>
        <p:style>
          <a:lnRef idx="3">
            <a:schemeClr val="accent5"/>
          </a:lnRef>
          <a:fillRef idx="0">
            <a:schemeClr val="accent5"/>
          </a:fillRef>
          <a:effectRef idx="2">
            <a:schemeClr val="accent5"/>
          </a:effectRef>
          <a:fontRef idx="minor">
            <a:schemeClr val="tx1"/>
          </a:fontRef>
        </p:style>
      </p:cxnSp>
      <p:pic>
        <p:nvPicPr>
          <p:cNvPr id="30" name="图片 29"/>
          <p:cNvPicPr>
            <a:picLocks noChangeAspect="1"/>
          </p:cNvPicPr>
          <p:nvPr/>
        </p:nvPicPr>
        <p:blipFill>
          <a:blip r:embed="rId3"/>
          <a:stretch>
            <a:fillRect/>
          </a:stretch>
        </p:blipFill>
        <p:spPr>
          <a:xfrm>
            <a:off x="11007755" y="309399"/>
            <a:ext cx="1357322" cy="610656"/>
          </a:xfrm>
          <a:prstGeom prst="rect">
            <a:avLst/>
          </a:prstGeom>
        </p:spPr>
      </p:pic>
      <p:sp>
        <p:nvSpPr>
          <p:cNvPr id="42" name="标题 1"/>
          <p:cNvSpPr txBox="1"/>
          <p:nvPr/>
        </p:nvSpPr>
        <p:spPr>
          <a:xfrm>
            <a:off x="2578071" y="280169"/>
            <a:ext cx="2786082" cy="785818"/>
          </a:xfrm>
          <a:prstGeom prst="rect">
            <a:avLst/>
          </a:prstGeom>
        </p:spPr>
        <p:txBody>
          <a:bodyPr/>
          <a:lstStyle/>
          <a:p>
            <a:pPr>
              <a:spcBef>
                <a:spcPct val="0"/>
              </a:spcBef>
              <a:defRPr/>
            </a:pPr>
            <a:r>
              <a:rPr altLang="en-US" lang="zh-CN" sz="3200">
                <a:solidFill>
                  <a:srgbClr val="0070C0"/>
                </a:solidFill>
                <a:latin charset="-122" pitchFamily="65" typeface="方正粗倩简体"/>
                <a:ea charset="-122" pitchFamily="65" typeface="方正粗倩简体"/>
                <a:cs typeface="+mj-cs"/>
              </a:rPr>
              <a:t>工作完成概述</a:t>
            </a:r>
          </a:p>
        </p:txBody>
      </p:sp>
      <p:sp>
        <p:nvSpPr>
          <p:cNvPr id="43" name="Freeform 7"/>
          <p:cNvSpPr/>
          <p:nvPr/>
        </p:nvSpPr>
        <p:spPr>
          <a:xfrm>
            <a:off x="781051" y="3423441"/>
            <a:ext cx="8204132" cy="1225494"/>
          </a:xfrm>
          <a:custGeom>
            <a:gdLst>
              <a:gd fmla="*/ 0 w 6038850" name="connsiteX0"/>
              <a:gd fmla="*/ 287550 h 1225494" name="connsiteY0"/>
              <a:gd fmla="*/ 2705100 w 6038850" name="connsiteX1"/>
              <a:gd fmla="*/ 39900 h 1225494" name="connsiteY1"/>
              <a:gd fmla="*/ 4832350 w 6038850" name="connsiteX2"/>
              <a:gd fmla="*/ 1005100 h 1225494" name="connsiteY2"/>
              <a:gd fmla="*/ 6038850 w 6038850" name="connsiteX3"/>
              <a:gd fmla="*/ 1163850 h 1225494" name="connsiteY3"/>
            </a:gdLst>
            <a:cxnLst>
              <a:cxn ang="0">
                <a:pos x="connsiteX0" y="connsiteY0"/>
              </a:cxn>
              <a:cxn ang="0">
                <a:pos x="connsiteX1" y="connsiteY1"/>
              </a:cxn>
              <a:cxn ang="0">
                <a:pos x="connsiteX2" y="connsiteY2"/>
              </a:cxn>
              <a:cxn ang="0">
                <a:pos x="connsiteX3" y="connsiteY3"/>
              </a:cxn>
            </a:cxnLst>
            <a:rect b="b" l="l" r="r" t="t"/>
            <a:pathLst>
              <a:path h="1225494" w="6038850">
                <a:moveTo>
                  <a:pt x="0" y="287550"/>
                </a:moveTo>
                <a:cubicBezTo>
                  <a:pt x="884237" y="89112"/>
                  <a:pt x="1899708" y="-79692"/>
                  <a:pt x="2705100" y="39900"/>
                </a:cubicBezTo>
                <a:cubicBezTo>
                  <a:pt x="3510492" y="159492"/>
                  <a:pt x="4371975" y="786025"/>
                  <a:pt x="4832350" y="1005100"/>
                </a:cubicBezTo>
                <a:cubicBezTo>
                  <a:pt x="5292725" y="1224175"/>
                  <a:pt x="5829300" y="1285558"/>
                  <a:pt x="6038850" y="1163850"/>
                </a:cubicBezTo>
              </a:path>
            </a:pathLst>
          </a:custGeom>
          <a:ln cmpd="sng" w="12700">
            <a:solidFill>
              <a:schemeClr val="accent3">
                <a:lumMod val="50000"/>
              </a:schemeClr>
            </a:solidFill>
            <a:prstDash val="dash"/>
          </a:ln>
        </p:spPr>
        <p:style>
          <a:lnRef idx="1">
            <a:schemeClr val="dk1"/>
          </a:lnRef>
          <a:fillRef idx="0">
            <a:schemeClr val="dk1"/>
          </a:fillRef>
          <a:effectRef idx="0">
            <a:schemeClr val="dk1"/>
          </a:effectRef>
          <a:fontRef idx="minor">
            <a:schemeClr val="tx1"/>
          </a:fontRef>
        </p:style>
        <p:txBody>
          <a:bodyPr anchor="ctr" rtlCol="0"/>
          <a:lstStyle/>
          <a:p>
            <a:pPr algn="ctr"/>
            <a:endParaRPr lang="en-US"/>
          </a:p>
        </p:txBody>
      </p:sp>
      <p:grpSp>
        <p:nvGrpSpPr>
          <p:cNvPr id="44" name="组合 43"/>
          <p:cNvGrpSpPr/>
          <p:nvPr/>
        </p:nvGrpSpPr>
        <p:grpSpPr>
          <a:xfrm>
            <a:off x="8805183" y="4053585"/>
            <a:ext cx="849821" cy="635481"/>
            <a:chOff x="6054436" y="2405136"/>
            <a:chExt cx="849821" cy="635481"/>
          </a:xfrm>
          <a:effectLst>
            <a:outerShdw algn="t" blurRad="50800" dir="5400000" dist="38100" rotWithShape="0">
              <a:prstClr val="black">
                <a:alpha val="40000"/>
              </a:prstClr>
            </a:outerShdw>
          </a:effectLst>
        </p:grpSpPr>
        <p:sp>
          <p:nvSpPr>
            <p:cNvPr id="45" name="Freeform 133"/>
            <p:cNvSpPr/>
            <p:nvPr/>
          </p:nvSpPr>
          <p:spPr bwMode="auto">
            <a:xfrm flipH="1" rot="2700000">
              <a:off x="6116557" y="2789035"/>
              <a:ext cx="189461" cy="313703"/>
            </a:xfrm>
            <a:custGeom>
              <a:gdLst>
                <a:gd fmla="*/ 7566 w 397" name="T0"/>
                <a:gd fmla="*/ 1009717 h 659" name="T1"/>
                <a:gd fmla="*/ 0 w 397" name="T2"/>
                <a:gd fmla="*/ 1009717 h 659" name="T3"/>
                <a:gd fmla="*/ 0 w 397" name="T4"/>
                <a:gd fmla="*/ 1009717 h 659" name="T5"/>
                <a:gd fmla="*/ 11348 w 397" name="T6"/>
                <a:gd fmla="*/ 1021020 h 659" name="T7"/>
                <a:gd fmla="*/ 15131 w 397" name="T8"/>
                <a:gd fmla="*/ 1062464 h 659" name="T9"/>
                <a:gd fmla="*/ 18914 w 397" name="T10"/>
                <a:gd fmla="*/ 1069999 h 659" name="T11"/>
                <a:gd fmla="*/ 181575 w 397" name="T12"/>
                <a:gd fmla="*/ 1574858 h 659" name="T13"/>
                <a:gd fmla="*/ 348019 w 397" name="T14"/>
                <a:gd fmla="*/ 1092605 h 659" name="T15"/>
                <a:gd fmla="*/ 650644 w 397" name="T16"/>
                <a:gd fmla="*/ 1661513 h 659" name="T17"/>
                <a:gd fmla="*/ 548508 w 397" name="T18"/>
                <a:gd fmla="*/ 2124928 h 659" name="T19"/>
                <a:gd fmla="*/ 760345 w 397" name="T20"/>
                <a:gd fmla="*/ 2482850 h 659" name="T21"/>
                <a:gd fmla="*/ 650644 w 397" name="T22"/>
                <a:gd fmla="*/ 2275632 h 659" name="T23"/>
                <a:gd fmla="*/ 688472 w 397" name="T24"/>
                <a:gd fmla="*/ 1989294 h 659" name="T25"/>
                <a:gd fmla="*/ 866264 w 397" name="T26"/>
                <a:gd fmla="*/ 1740632 h 659" name="T27"/>
                <a:gd fmla="*/ 1028925 w 397" name="T28"/>
                <a:gd fmla="*/ 1454295 h 659" name="T29"/>
                <a:gd fmla="*/ 1059187 w 397" name="T30"/>
                <a:gd fmla="*/ 1363872 h 659" name="T31"/>
                <a:gd fmla="*/ 1161323 w 397" name="T32"/>
                <a:gd fmla="*/ 1823520 h 659" name="T33"/>
                <a:gd fmla="*/ 1229414 w 397" name="T34"/>
                <a:gd fmla="*/ 1529647 h 659" name="T35"/>
                <a:gd fmla="*/ 1399640 w 397" name="T36"/>
                <a:gd fmla="*/ 745985 h 659" name="T37"/>
                <a:gd fmla="*/ 714951 w 397" name="T38"/>
                <a:gd fmla="*/ 0 h 659" name="T39"/>
                <a:gd fmla="*/ 11348 w 397" name="T40"/>
                <a:gd fmla="*/ 956971 h 659" name="T41"/>
                <a:gd fmla="*/ 7566 w 397" name="T42"/>
                <a:gd fmla="*/ 1009717 h 659"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b="b" l="0" r="r" t="0"/>
              <a:pathLst>
                <a:path h="659" w="397">
                  <a:moveTo>
                    <a:pt x="2" y="268"/>
                  </a:moveTo>
                  <a:cubicBezTo>
                    <a:pt x="2" y="267"/>
                    <a:pt x="0" y="264"/>
                    <a:pt x="0" y="268"/>
                  </a:cubicBezTo>
                  <a:cubicBezTo>
                    <a:pt x="0" y="268"/>
                    <a:pt x="0" y="268"/>
                    <a:pt x="0" y="268"/>
                  </a:cubicBezTo>
                  <a:cubicBezTo>
                    <a:pt x="0" y="269"/>
                    <a:pt x="2" y="270"/>
                    <a:pt x="3" y="271"/>
                  </a:cubicBezTo>
                  <a:cubicBezTo>
                    <a:pt x="3" y="275"/>
                    <a:pt x="4" y="278"/>
                    <a:pt x="4" y="282"/>
                  </a:cubicBezTo>
                  <a:cubicBezTo>
                    <a:pt x="5" y="283"/>
                    <a:pt x="5" y="283"/>
                    <a:pt x="5" y="284"/>
                  </a:cubicBezTo>
                  <a:cubicBezTo>
                    <a:pt x="10" y="335"/>
                    <a:pt x="25" y="381"/>
                    <a:pt x="48" y="418"/>
                  </a:cubicBezTo>
                  <a:cubicBezTo>
                    <a:pt x="23" y="377"/>
                    <a:pt x="37" y="299"/>
                    <a:pt x="92" y="290"/>
                  </a:cubicBezTo>
                  <a:cubicBezTo>
                    <a:pt x="158" y="280"/>
                    <a:pt x="169" y="399"/>
                    <a:pt x="172" y="441"/>
                  </a:cubicBezTo>
                  <a:cubicBezTo>
                    <a:pt x="174" y="484"/>
                    <a:pt x="145" y="521"/>
                    <a:pt x="145" y="564"/>
                  </a:cubicBezTo>
                  <a:cubicBezTo>
                    <a:pt x="145" y="613"/>
                    <a:pt x="170" y="653"/>
                    <a:pt x="201" y="659"/>
                  </a:cubicBezTo>
                  <a:cubicBezTo>
                    <a:pt x="187" y="656"/>
                    <a:pt x="174" y="616"/>
                    <a:pt x="172" y="604"/>
                  </a:cubicBezTo>
                  <a:cubicBezTo>
                    <a:pt x="168" y="580"/>
                    <a:pt x="175" y="551"/>
                    <a:pt x="182" y="528"/>
                  </a:cubicBezTo>
                  <a:cubicBezTo>
                    <a:pt x="190" y="501"/>
                    <a:pt x="211" y="483"/>
                    <a:pt x="229" y="462"/>
                  </a:cubicBezTo>
                  <a:cubicBezTo>
                    <a:pt x="247" y="440"/>
                    <a:pt x="262" y="414"/>
                    <a:pt x="272" y="386"/>
                  </a:cubicBezTo>
                  <a:cubicBezTo>
                    <a:pt x="275" y="378"/>
                    <a:pt x="278" y="370"/>
                    <a:pt x="280" y="362"/>
                  </a:cubicBezTo>
                  <a:cubicBezTo>
                    <a:pt x="284" y="420"/>
                    <a:pt x="307" y="484"/>
                    <a:pt x="307" y="484"/>
                  </a:cubicBezTo>
                  <a:cubicBezTo>
                    <a:pt x="299" y="437"/>
                    <a:pt x="325" y="406"/>
                    <a:pt x="325" y="406"/>
                  </a:cubicBezTo>
                  <a:cubicBezTo>
                    <a:pt x="397" y="291"/>
                    <a:pt x="370" y="198"/>
                    <a:pt x="370" y="198"/>
                  </a:cubicBezTo>
                  <a:cubicBezTo>
                    <a:pt x="351" y="85"/>
                    <a:pt x="277" y="0"/>
                    <a:pt x="189" y="0"/>
                  </a:cubicBezTo>
                  <a:cubicBezTo>
                    <a:pt x="87" y="0"/>
                    <a:pt x="3" y="114"/>
                    <a:pt x="3" y="254"/>
                  </a:cubicBezTo>
                  <a:cubicBezTo>
                    <a:pt x="3" y="258"/>
                    <a:pt x="2" y="263"/>
                    <a:pt x="2" y="268"/>
                  </a:cubicBezTo>
                  <a:close/>
                </a:path>
              </a:pathLst>
            </a:custGeom>
            <a:solidFill>
              <a:srgbClr val="F15A24"/>
            </a:solidFill>
            <a:ln>
              <a:noFill/>
            </a:ln>
            <a:extLst>
              <a:ext uri="{91240B29-F687-4F45-9708-019B960494DF}">
                <a14:hiddenLine w="9525">
                  <a:solidFill>
                    <a:srgbClr val="000000"/>
                  </a:solidFill>
                  <a:round/>
                  <a:headEnd/>
                  <a:tailEnd/>
                </a14:hiddenLine>
              </a:ext>
            </a:extLst>
          </p:spPr>
          <p:txBody>
            <a:bodyPr/>
            <a:lstStyle/>
            <a:p>
              <a:endParaRPr lang="en-US"/>
            </a:p>
          </p:txBody>
        </p:sp>
        <p:sp>
          <p:nvSpPr>
            <p:cNvPr id="57" name="Freeform 134"/>
            <p:cNvSpPr/>
            <p:nvPr/>
          </p:nvSpPr>
          <p:spPr bwMode="auto">
            <a:xfrm flipH="1" rot="2700000">
              <a:off x="6176406" y="2803550"/>
              <a:ext cx="154413" cy="197568"/>
            </a:xfrm>
            <a:custGeom>
              <a:gdLst>
                <a:gd fmla="*/ 581760 w 324" name="T0"/>
                <a:gd fmla="*/ 0 h 415" name="T1"/>
                <a:gd fmla="*/ 1148410 w 324" name="T2"/>
                <a:gd fmla="*/ 648083 h 415" name="T3"/>
                <a:gd fmla="*/ 1152187 w 324" name="T4"/>
                <a:gd fmla="*/ 655619 h 415" name="T5"/>
                <a:gd fmla="*/ 1152187 w 324" name="T6"/>
                <a:gd fmla="*/ 663154 h 415" name="T7"/>
                <a:gd fmla="*/ 1042635 w 324" name="T8"/>
                <a:gd fmla="*/ 1273558 h 415" name="T9"/>
                <a:gd fmla="*/ 963304 w 324" name="T10"/>
                <a:gd fmla="*/ 983428 h 415" name="T11"/>
                <a:gd fmla="*/ 868863 w 324" name="T12"/>
                <a:gd fmla="*/ 1137913 h 415" name="T13"/>
                <a:gd fmla="*/ 642203 w 324" name="T14"/>
                <a:gd fmla="*/ 1552384 h 415" name="T15"/>
                <a:gd fmla="*/ 630870 w 324" name="T16"/>
                <a:gd fmla="*/ 1563688 h 415" name="T17"/>
                <a:gd fmla="*/ 630870 w 324" name="T18"/>
                <a:gd fmla="*/ 1541080 h 415" name="T19"/>
                <a:gd fmla="*/ 245548 w 324" name="T20"/>
                <a:gd fmla="*/ 859086 h 415" name="T21"/>
                <a:gd fmla="*/ 196439 w 324" name="T22"/>
                <a:gd fmla="*/ 862854 h 415" name="T23"/>
                <a:gd fmla="*/ 7555 w 324" name="T24"/>
                <a:gd fmla="*/ 964588 h 415" name="T25"/>
                <a:gd fmla="*/ 3778 w 324" name="T26"/>
                <a:gd fmla="*/ 945749 h 415" name="T27"/>
                <a:gd fmla="*/ 3778 w 324" name="T28"/>
                <a:gd fmla="*/ 938213 h 415" name="T29"/>
                <a:gd fmla="*/ 0 w 324" name="T30"/>
                <a:gd fmla="*/ 900534 h 415" name="T31"/>
                <a:gd fmla="*/ 0 w 324" name="T32"/>
                <a:gd fmla="*/ 889230 h 415" name="T33"/>
                <a:gd fmla="*/ 0 w 324" name="T34"/>
                <a:gd fmla="*/ 840247 h 415" name="T35"/>
                <a:gd fmla="*/ 581760 w 324" name="T36"/>
                <a:gd fmla="*/ 0 h 415"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b="b" l="0" r="r" t="0"/>
              <a:pathLst>
                <a:path h="415" w="324">
                  <a:moveTo>
                    <a:pt x="154" y="0"/>
                  </a:moveTo>
                  <a:cubicBezTo>
                    <a:pt x="225" y="0"/>
                    <a:pt x="288" y="73"/>
                    <a:pt x="304" y="172"/>
                  </a:cubicBezTo>
                  <a:cubicBezTo>
                    <a:pt x="305" y="174"/>
                    <a:pt x="305" y="174"/>
                    <a:pt x="305" y="174"/>
                  </a:cubicBezTo>
                  <a:cubicBezTo>
                    <a:pt x="305" y="176"/>
                    <a:pt x="305" y="176"/>
                    <a:pt x="305" y="176"/>
                  </a:cubicBezTo>
                  <a:cubicBezTo>
                    <a:pt x="306" y="179"/>
                    <a:pt x="324" y="248"/>
                    <a:pt x="276" y="338"/>
                  </a:cubicBezTo>
                  <a:cubicBezTo>
                    <a:pt x="276" y="335"/>
                    <a:pt x="256" y="263"/>
                    <a:pt x="255" y="261"/>
                  </a:cubicBezTo>
                  <a:cubicBezTo>
                    <a:pt x="256" y="270"/>
                    <a:pt x="235" y="292"/>
                    <a:pt x="230" y="302"/>
                  </a:cubicBezTo>
                  <a:cubicBezTo>
                    <a:pt x="209" y="338"/>
                    <a:pt x="198" y="379"/>
                    <a:pt x="170" y="412"/>
                  </a:cubicBezTo>
                  <a:cubicBezTo>
                    <a:pt x="169" y="413"/>
                    <a:pt x="168" y="414"/>
                    <a:pt x="167" y="415"/>
                  </a:cubicBezTo>
                  <a:cubicBezTo>
                    <a:pt x="167" y="413"/>
                    <a:pt x="167" y="411"/>
                    <a:pt x="167" y="409"/>
                  </a:cubicBezTo>
                  <a:cubicBezTo>
                    <a:pt x="159" y="260"/>
                    <a:pt x="107" y="228"/>
                    <a:pt x="65" y="228"/>
                  </a:cubicBezTo>
                  <a:cubicBezTo>
                    <a:pt x="61" y="228"/>
                    <a:pt x="57" y="229"/>
                    <a:pt x="52" y="229"/>
                  </a:cubicBezTo>
                  <a:cubicBezTo>
                    <a:pt x="33" y="232"/>
                    <a:pt x="15" y="242"/>
                    <a:pt x="2" y="256"/>
                  </a:cubicBezTo>
                  <a:cubicBezTo>
                    <a:pt x="2" y="254"/>
                    <a:pt x="1" y="253"/>
                    <a:pt x="1" y="251"/>
                  </a:cubicBezTo>
                  <a:cubicBezTo>
                    <a:pt x="1" y="249"/>
                    <a:pt x="1" y="249"/>
                    <a:pt x="1" y="249"/>
                  </a:cubicBezTo>
                  <a:cubicBezTo>
                    <a:pt x="1" y="246"/>
                    <a:pt x="1" y="242"/>
                    <a:pt x="0" y="239"/>
                  </a:cubicBezTo>
                  <a:cubicBezTo>
                    <a:pt x="0" y="239"/>
                    <a:pt x="0" y="236"/>
                    <a:pt x="0" y="236"/>
                  </a:cubicBezTo>
                  <a:cubicBezTo>
                    <a:pt x="0" y="231"/>
                    <a:pt x="0" y="227"/>
                    <a:pt x="0" y="223"/>
                  </a:cubicBezTo>
                  <a:cubicBezTo>
                    <a:pt x="0" y="100"/>
                    <a:pt x="69" y="0"/>
                    <a:pt x="154" y="0"/>
                  </a:cubicBezTo>
                  <a:close/>
                </a:path>
              </a:pathLst>
            </a:custGeom>
            <a:solidFill>
              <a:srgbClr val="F7931E"/>
            </a:solidFill>
            <a:ln>
              <a:noFill/>
            </a:ln>
            <a:extLst>
              <a:ext uri="{91240B29-F687-4F45-9708-019B960494DF}">
                <a14:hiddenLine w="9525">
                  <a:solidFill>
                    <a:srgbClr val="000000"/>
                  </a:solidFill>
                  <a:round/>
                  <a:headEnd/>
                  <a:tailEnd/>
                </a14:hiddenLine>
              </a:ext>
            </a:extLst>
          </p:spPr>
          <p:txBody>
            <a:bodyPr/>
            <a:lstStyle/>
            <a:p>
              <a:endParaRPr lang="en-US"/>
            </a:p>
          </p:txBody>
        </p:sp>
        <p:sp>
          <p:nvSpPr>
            <p:cNvPr id="58" name="Freeform 135"/>
            <p:cNvSpPr/>
            <p:nvPr/>
          </p:nvSpPr>
          <p:spPr bwMode="auto">
            <a:xfrm flipH="1" rot="2700000">
              <a:off x="6216128" y="2815389"/>
              <a:ext cx="101140" cy="142811"/>
            </a:xfrm>
            <a:custGeom>
              <a:gdLst>
                <a:gd fmla="*/ 162607 w 212" name="T0"/>
                <a:gd fmla="*/ 535009 h 300" name="T1"/>
                <a:gd fmla="*/ 128573 w 212" name="T2"/>
                <a:gd fmla="*/ 535009 h 300" name="T3"/>
                <a:gd fmla="*/ 3782 w 212" name="T4"/>
                <a:gd fmla="*/ 599059 h 300" name="T5"/>
                <a:gd fmla="*/ 3782 w 212" name="T6"/>
                <a:gd fmla="*/ 587756 h 300" name="T7"/>
                <a:gd fmla="*/ 3782 w 212" name="T8"/>
                <a:gd fmla="*/ 583988 h 300" name="T9"/>
                <a:gd fmla="*/ 0 w 212" name="T10"/>
                <a:gd fmla="*/ 557615 h 300" name="T11"/>
                <a:gd fmla="*/ 0 w 212" name="T12"/>
                <a:gd fmla="*/ 550079 h 300" name="T13"/>
                <a:gd fmla="*/ 0 w 212" name="T14"/>
                <a:gd fmla="*/ 523706 h 300" name="T15"/>
                <a:gd fmla="*/ 381936 w 212" name="T16"/>
                <a:gd fmla="*/ 0 h 300" name="T17"/>
                <a:gd fmla="*/ 752528 w 212" name="T18"/>
                <a:gd fmla="*/ 403140 h 300" name="T19"/>
                <a:gd fmla="*/ 756309 w 212" name="T20"/>
                <a:gd fmla="*/ 406908 h 300" name="T21"/>
                <a:gd fmla="*/ 756309 w 212" name="T22"/>
                <a:gd fmla="*/ 410676 h 300" name="T23"/>
                <a:gd fmla="*/ 684460 w 212" name="T24"/>
                <a:gd fmla="*/ 791210 h 300" name="T25"/>
                <a:gd fmla="*/ 631518 w 212" name="T26"/>
                <a:gd fmla="*/ 610362 h 300" name="T27"/>
                <a:gd fmla="*/ 567232 w 212" name="T28"/>
                <a:gd fmla="*/ 704554 h 300" name="T29"/>
                <a:gd fmla="*/ 457567 w 212" name="T30"/>
                <a:gd fmla="*/ 1130300 h 300" name="T31"/>
                <a:gd fmla="*/ 162607 w 212" name="T32"/>
                <a:gd fmla="*/ 535009 h 300" name="T33"/>
                <a:gd fmla="*/ 0 60000 65536" name="T34"/>
                <a:gd fmla="*/ 0 60000 65536"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b="b" l="0" r="r" t="0"/>
              <a:pathLst>
                <a:path h="300" w="211">
                  <a:moveTo>
                    <a:pt x="43" y="142"/>
                  </a:moveTo>
                  <a:cubicBezTo>
                    <a:pt x="40" y="142"/>
                    <a:pt x="37" y="142"/>
                    <a:pt x="34" y="142"/>
                  </a:cubicBezTo>
                  <a:cubicBezTo>
                    <a:pt x="21" y="144"/>
                    <a:pt x="10" y="150"/>
                    <a:pt x="1" y="159"/>
                  </a:cubicBezTo>
                  <a:cubicBezTo>
                    <a:pt x="1" y="158"/>
                    <a:pt x="1" y="157"/>
                    <a:pt x="1" y="156"/>
                  </a:cubicBezTo>
                  <a:cubicBezTo>
                    <a:pt x="1" y="155"/>
                    <a:pt x="1" y="155"/>
                    <a:pt x="1" y="155"/>
                  </a:cubicBezTo>
                  <a:cubicBezTo>
                    <a:pt x="0" y="152"/>
                    <a:pt x="0" y="150"/>
                    <a:pt x="0" y="148"/>
                  </a:cubicBezTo>
                  <a:cubicBezTo>
                    <a:pt x="0" y="146"/>
                    <a:pt x="0" y="146"/>
                    <a:pt x="0" y="146"/>
                  </a:cubicBezTo>
                  <a:cubicBezTo>
                    <a:pt x="0" y="143"/>
                    <a:pt x="0" y="141"/>
                    <a:pt x="0" y="139"/>
                  </a:cubicBezTo>
                  <a:cubicBezTo>
                    <a:pt x="0" y="62"/>
                    <a:pt x="45" y="0"/>
                    <a:pt x="101" y="0"/>
                  </a:cubicBezTo>
                  <a:cubicBezTo>
                    <a:pt x="147" y="0"/>
                    <a:pt x="189" y="45"/>
                    <a:pt x="199" y="107"/>
                  </a:cubicBezTo>
                  <a:cubicBezTo>
                    <a:pt x="200" y="108"/>
                    <a:pt x="200" y="108"/>
                    <a:pt x="200" y="108"/>
                  </a:cubicBezTo>
                  <a:cubicBezTo>
                    <a:pt x="200" y="109"/>
                    <a:pt x="200" y="109"/>
                    <a:pt x="200" y="109"/>
                  </a:cubicBezTo>
                  <a:cubicBezTo>
                    <a:pt x="201" y="111"/>
                    <a:pt x="212" y="154"/>
                    <a:pt x="181" y="210"/>
                  </a:cubicBezTo>
                  <a:cubicBezTo>
                    <a:pt x="181" y="208"/>
                    <a:pt x="167" y="164"/>
                    <a:pt x="167" y="162"/>
                  </a:cubicBezTo>
                  <a:cubicBezTo>
                    <a:pt x="168" y="168"/>
                    <a:pt x="154" y="181"/>
                    <a:pt x="150" y="187"/>
                  </a:cubicBezTo>
                  <a:cubicBezTo>
                    <a:pt x="137" y="210"/>
                    <a:pt x="126" y="275"/>
                    <a:pt x="121" y="300"/>
                  </a:cubicBezTo>
                  <a:cubicBezTo>
                    <a:pt x="121" y="300"/>
                    <a:pt x="94" y="134"/>
                    <a:pt x="43" y="142"/>
                  </a:cubicBezTo>
                  <a:close/>
                </a:path>
              </a:pathLst>
            </a:custGeom>
            <a:solidFill>
              <a:srgbClr val="FBB03B"/>
            </a:solidFill>
            <a:ln>
              <a:noFill/>
            </a:ln>
            <a:extLst>
              <a:ext uri="{91240B29-F687-4F45-9708-019B960494DF}">
                <a14:hiddenLine w="9525">
                  <a:solidFill>
                    <a:srgbClr val="000000"/>
                  </a:solidFill>
                  <a:round/>
                  <a:headEnd/>
                  <a:tailEnd/>
                </a14:hiddenLine>
              </a:ext>
            </a:extLst>
          </p:spPr>
          <p:txBody>
            <a:bodyPr/>
            <a:lstStyle/>
            <a:p>
              <a:endParaRPr lang="en-US"/>
            </a:p>
          </p:txBody>
        </p:sp>
        <p:sp>
          <p:nvSpPr>
            <p:cNvPr id="59" name="Freeform 107"/>
            <p:cNvSpPr/>
            <p:nvPr/>
          </p:nvSpPr>
          <p:spPr bwMode="auto">
            <a:xfrm flipH="1" rot="2700000">
              <a:off x="6219230" y="2554544"/>
              <a:ext cx="183510" cy="293579"/>
            </a:xfrm>
            <a:custGeom>
              <a:gdLst>
                <a:gd fmla="*/ 587375 w 312" name="T0"/>
                <a:gd fmla="*/ 0 h 495" name="T1"/>
                <a:gd fmla="*/ 1174750 w 312" name="T2"/>
                <a:gd fmla="*/ 597631 h 495" name="T3"/>
                <a:gd fmla="*/ 1174750 w 312" name="T4"/>
                <a:gd fmla="*/ 612666 h 495" name="T5"/>
                <a:gd fmla="*/ 1174750 w 312" name="T6"/>
                <a:gd fmla="*/ 612666 h 495" name="T7"/>
                <a:gd fmla="*/ 798228 w 312" name="T8"/>
                <a:gd fmla="*/ 1804170 h 495" name="T9"/>
                <a:gd fmla="*/ 779401 w 312" name="T10"/>
                <a:gd fmla="*/ 1826722 h 495" name="T11"/>
                <a:gd fmla="*/ 779401 w 312" name="T12"/>
                <a:gd fmla="*/ 1826722 h 495" name="T13"/>
                <a:gd fmla="*/ 779401 w 312" name="T14"/>
                <a:gd fmla="*/ 1826722 h 495" name="T15"/>
                <a:gd fmla="*/ 692801 w 312" name="T16"/>
                <a:gd fmla="*/ 1860550 h 495" name="T17"/>
                <a:gd fmla="*/ 579845 w 312" name="T18"/>
                <a:gd fmla="*/ 1762824 h 495" name="T19"/>
                <a:gd fmla="*/ 587375 w 312" name="T20"/>
                <a:gd fmla="*/ 1740272 h 495" name="T21"/>
                <a:gd fmla="*/ 587375 w 312" name="T22"/>
                <a:gd fmla="*/ 1740272 h 495" name="T23"/>
                <a:gd fmla="*/ 621262 w 312" name="T24"/>
                <a:gd fmla="*/ 1559855 h 495" name="T25"/>
                <a:gd fmla="*/ 459357 w 312" name="T26"/>
                <a:gd fmla="*/ 1168952 h 495" name="T27"/>
                <a:gd fmla="*/ 459357 w 312" name="T28"/>
                <a:gd fmla="*/ 1165193 h 495" name="T29"/>
                <a:gd fmla="*/ 158139 w 312" name="T30"/>
                <a:gd fmla="*/ 992293 h 495" name="T31"/>
                <a:gd fmla="*/ 0 w 312" name="T32"/>
                <a:gd fmla="*/ 590114 h 495" name="T33"/>
                <a:gd fmla="*/ 587375 w 312" name="T34"/>
                <a:gd fmla="*/ 0 h 495"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5000 w 10000" name="connsiteX0"/>
                <a:gd fmla="*/ 0 h 10086" name="connsiteY0"/>
                <a:gd fmla="*/ 10000 w 10000" name="connsiteX1"/>
                <a:gd fmla="*/ 3212 h 10086" name="connsiteY1"/>
                <a:gd fmla="*/ 10000 w 10000" name="connsiteX2"/>
                <a:gd fmla="*/ 3293 h 10086" name="connsiteY2"/>
                <a:gd fmla="*/ 10000 w 10000" name="connsiteX3"/>
                <a:gd fmla="*/ 3293 h 10086" name="connsiteY3"/>
                <a:gd fmla="*/ 6795 w 10000" name="connsiteX4"/>
                <a:gd fmla="*/ 9697 h 10086" name="connsiteY4"/>
                <a:gd fmla="*/ 6635 w 10000" name="connsiteX5"/>
                <a:gd fmla="*/ 9818 h 10086" name="connsiteY5"/>
                <a:gd fmla="*/ 6635 w 10000" name="connsiteX6"/>
                <a:gd fmla="*/ 9818 h 10086" name="connsiteY6"/>
                <a:gd fmla="*/ 6635 w 10000" name="connsiteX7"/>
                <a:gd fmla="*/ 9818 h 10086" name="connsiteY7"/>
                <a:gd fmla="*/ 5897 w 10000" name="connsiteX8"/>
                <a:gd fmla="*/ 10000 h 10086" name="connsiteY8"/>
                <a:gd fmla="*/ 5288 w 10000" name="connsiteX9"/>
                <a:gd fmla="*/ 8384 h 10086" name="connsiteY9"/>
                <a:gd fmla="*/ 3910 w 10000" name="connsiteX10"/>
                <a:gd fmla="*/ 6283 h 10086" name="connsiteY10"/>
                <a:gd fmla="*/ 3910 w 10000" name="connsiteX11"/>
                <a:gd fmla="*/ 6263 h 10086" name="connsiteY11"/>
                <a:gd fmla="*/ 1346 w 10000" name="connsiteX12"/>
                <a:gd fmla="*/ 5333 h 10086" name="connsiteY12"/>
                <a:gd fmla="*/ 0 w 10000" name="connsiteX13"/>
                <a:gd fmla="*/ 3172 h 10086" name="connsiteY13"/>
                <a:gd fmla="*/ 5000 w 10000" name="connsiteX14"/>
                <a:gd fmla="*/ 0 h 10086" name="connsiteY14"/>
                <a:gd fmla="*/ 5000 w 10000" name="connsiteX15"/>
                <a:gd fmla="*/ 0 h 10000" name="connsiteY15"/>
                <a:gd fmla="*/ 5000 w 10000" name="connsiteX16"/>
                <a:gd fmla="*/ 0 h 10000" name="connsiteY1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b="b" l="l" r="r" t="t"/>
              <a:pathLst>
                <a:path h="10086" w="10000">
                  <a:moveTo>
                    <a:pt x="5000" y="0"/>
                  </a:moveTo>
                  <a:cubicBezTo>
                    <a:pt x="7756" y="0"/>
                    <a:pt x="10000" y="1455"/>
                    <a:pt x="10000" y="3212"/>
                  </a:cubicBezTo>
                  <a:lnTo>
                    <a:pt x="10000" y="3293"/>
                  </a:lnTo>
                  <a:lnTo>
                    <a:pt x="10000" y="3293"/>
                  </a:lnTo>
                  <a:cubicBezTo>
                    <a:pt x="10000" y="5717"/>
                    <a:pt x="8814" y="7859"/>
                    <a:pt x="6795" y="9697"/>
                  </a:cubicBezTo>
                  <a:cubicBezTo>
                    <a:pt x="6731" y="9737"/>
                    <a:pt x="6699" y="9778"/>
                    <a:pt x="6635" y="9818"/>
                  </a:cubicBezTo>
                  <a:lnTo>
                    <a:pt x="6635" y="9818"/>
                  </a:lnTo>
                  <a:lnTo>
                    <a:pt x="6635" y="9818"/>
                  </a:lnTo>
                  <a:cubicBezTo>
                    <a:pt x="6442" y="9919"/>
                    <a:pt x="6121" y="10239"/>
                    <a:pt x="5897" y="10000"/>
                  </a:cubicBezTo>
                  <a:cubicBezTo>
                    <a:pt x="5673" y="9761"/>
                    <a:pt x="5619" y="9003"/>
                    <a:pt x="5288" y="8384"/>
                  </a:cubicBezTo>
                  <a:cubicBezTo>
                    <a:pt x="5064" y="7556"/>
                    <a:pt x="4744" y="6848"/>
                    <a:pt x="3910" y="6283"/>
                  </a:cubicBezTo>
                  <a:lnTo>
                    <a:pt x="3910" y="6263"/>
                  </a:lnTo>
                  <a:cubicBezTo>
                    <a:pt x="3237" y="5818"/>
                    <a:pt x="2340" y="5475"/>
                    <a:pt x="1346" y="5333"/>
                  </a:cubicBezTo>
                  <a:cubicBezTo>
                    <a:pt x="513" y="4768"/>
                    <a:pt x="0" y="4000"/>
                    <a:pt x="0" y="3172"/>
                  </a:cubicBezTo>
                  <a:cubicBezTo>
                    <a:pt x="0" y="1414"/>
                    <a:pt x="2244" y="0"/>
                    <a:pt x="5000" y="0"/>
                  </a:cubicBezTo>
                  <a:close/>
                </a:path>
              </a:pathLst>
            </a:custGeom>
            <a:solidFill>
              <a:schemeClr val="accent2">
                <a:alpha val="73000"/>
              </a:schemeClr>
            </a:solidFill>
            <a:ln>
              <a:noFill/>
            </a:ln>
          </p:spPr>
          <p:txBody>
            <a:bodyPr/>
            <a:lstStyle/>
            <a:p>
              <a:endParaRPr lang="en-US"/>
            </a:p>
          </p:txBody>
        </p:sp>
        <p:sp>
          <p:nvSpPr>
            <p:cNvPr id="60" name="Freeform 107"/>
            <p:cNvSpPr/>
            <p:nvPr/>
          </p:nvSpPr>
          <p:spPr bwMode="auto">
            <a:xfrm rot="2700000">
              <a:off x="6369742" y="2705056"/>
              <a:ext cx="183510" cy="293579"/>
            </a:xfrm>
            <a:custGeom>
              <a:gdLst>
                <a:gd fmla="*/ 587375 w 312" name="T0"/>
                <a:gd fmla="*/ 0 h 495" name="T1"/>
                <a:gd fmla="*/ 1174750 w 312" name="T2"/>
                <a:gd fmla="*/ 597631 h 495" name="T3"/>
                <a:gd fmla="*/ 1174750 w 312" name="T4"/>
                <a:gd fmla="*/ 612666 h 495" name="T5"/>
                <a:gd fmla="*/ 1174750 w 312" name="T6"/>
                <a:gd fmla="*/ 612666 h 495" name="T7"/>
                <a:gd fmla="*/ 798228 w 312" name="T8"/>
                <a:gd fmla="*/ 1804170 h 495" name="T9"/>
                <a:gd fmla="*/ 779401 w 312" name="T10"/>
                <a:gd fmla="*/ 1826722 h 495" name="T11"/>
                <a:gd fmla="*/ 779401 w 312" name="T12"/>
                <a:gd fmla="*/ 1826722 h 495" name="T13"/>
                <a:gd fmla="*/ 779401 w 312" name="T14"/>
                <a:gd fmla="*/ 1826722 h 495" name="T15"/>
                <a:gd fmla="*/ 692801 w 312" name="T16"/>
                <a:gd fmla="*/ 1860550 h 495" name="T17"/>
                <a:gd fmla="*/ 579845 w 312" name="T18"/>
                <a:gd fmla="*/ 1762824 h 495" name="T19"/>
                <a:gd fmla="*/ 587375 w 312" name="T20"/>
                <a:gd fmla="*/ 1740272 h 495" name="T21"/>
                <a:gd fmla="*/ 587375 w 312" name="T22"/>
                <a:gd fmla="*/ 1740272 h 495" name="T23"/>
                <a:gd fmla="*/ 621262 w 312" name="T24"/>
                <a:gd fmla="*/ 1559855 h 495" name="T25"/>
                <a:gd fmla="*/ 459357 w 312" name="T26"/>
                <a:gd fmla="*/ 1168952 h 495" name="T27"/>
                <a:gd fmla="*/ 459357 w 312" name="T28"/>
                <a:gd fmla="*/ 1165193 h 495" name="T29"/>
                <a:gd fmla="*/ 158139 w 312" name="T30"/>
                <a:gd fmla="*/ 992293 h 495" name="T31"/>
                <a:gd fmla="*/ 0 w 312" name="T32"/>
                <a:gd fmla="*/ 590114 h 495" name="T33"/>
                <a:gd fmla="*/ 587375 w 312" name="T34"/>
                <a:gd fmla="*/ 0 h 495"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5000 w 10000" name="connsiteX0"/>
                <a:gd fmla="*/ 0 h 10086" name="connsiteY0"/>
                <a:gd fmla="*/ 10000 w 10000" name="connsiteX1"/>
                <a:gd fmla="*/ 3212 h 10086" name="connsiteY1"/>
                <a:gd fmla="*/ 10000 w 10000" name="connsiteX2"/>
                <a:gd fmla="*/ 3293 h 10086" name="connsiteY2"/>
                <a:gd fmla="*/ 10000 w 10000" name="connsiteX3"/>
                <a:gd fmla="*/ 3293 h 10086" name="connsiteY3"/>
                <a:gd fmla="*/ 6795 w 10000" name="connsiteX4"/>
                <a:gd fmla="*/ 9697 h 10086" name="connsiteY4"/>
                <a:gd fmla="*/ 6635 w 10000" name="connsiteX5"/>
                <a:gd fmla="*/ 9818 h 10086" name="connsiteY5"/>
                <a:gd fmla="*/ 6635 w 10000" name="connsiteX6"/>
                <a:gd fmla="*/ 9818 h 10086" name="connsiteY6"/>
                <a:gd fmla="*/ 6635 w 10000" name="connsiteX7"/>
                <a:gd fmla="*/ 9818 h 10086" name="connsiteY7"/>
                <a:gd fmla="*/ 5897 w 10000" name="connsiteX8"/>
                <a:gd fmla="*/ 10000 h 10086" name="connsiteY8"/>
                <a:gd fmla="*/ 5288 w 10000" name="connsiteX9"/>
                <a:gd fmla="*/ 8384 h 10086" name="connsiteY9"/>
                <a:gd fmla="*/ 3910 w 10000" name="connsiteX10"/>
                <a:gd fmla="*/ 6283 h 10086" name="connsiteY10"/>
                <a:gd fmla="*/ 3910 w 10000" name="connsiteX11"/>
                <a:gd fmla="*/ 6263 h 10086" name="connsiteY11"/>
                <a:gd fmla="*/ 1346 w 10000" name="connsiteX12"/>
                <a:gd fmla="*/ 5333 h 10086" name="connsiteY12"/>
                <a:gd fmla="*/ 0 w 10000" name="connsiteX13"/>
                <a:gd fmla="*/ 3172 h 10086" name="connsiteY13"/>
                <a:gd fmla="*/ 5000 w 10000" name="connsiteX14"/>
                <a:gd fmla="*/ 0 h 10086" name="connsiteY14"/>
                <a:gd fmla="*/ 5000 w 10000" name="connsiteX15"/>
                <a:gd fmla="*/ 0 h 10000" name="connsiteY15"/>
                <a:gd fmla="*/ 5000 w 10000" name="connsiteX16"/>
                <a:gd fmla="*/ 0 h 10000" name="connsiteY1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b="b" l="l" r="r" t="t"/>
              <a:pathLst>
                <a:path h="10086" w="10000">
                  <a:moveTo>
                    <a:pt x="5000" y="0"/>
                  </a:moveTo>
                  <a:cubicBezTo>
                    <a:pt x="7756" y="0"/>
                    <a:pt x="10000" y="1455"/>
                    <a:pt x="10000" y="3212"/>
                  </a:cubicBezTo>
                  <a:lnTo>
                    <a:pt x="10000" y="3293"/>
                  </a:lnTo>
                  <a:lnTo>
                    <a:pt x="10000" y="3293"/>
                  </a:lnTo>
                  <a:cubicBezTo>
                    <a:pt x="10000" y="5717"/>
                    <a:pt x="8814" y="7859"/>
                    <a:pt x="6795" y="9697"/>
                  </a:cubicBezTo>
                  <a:cubicBezTo>
                    <a:pt x="6731" y="9737"/>
                    <a:pt x="6699" y="9778"/>
                    <a:pt x="6635" y="9818"/>
                  </a:cubicBezTo>
                  <a:lnTo>
                    <a:pt x="6635" y="9818"/>
                  </a:lnTo>
                  <a:lnTo>
                    <a:pt x="6635" y="9818"/>
                  </a:lnTo>
                  <a:cubicBezTo>
                    <a:pt x="6442" y="9919"/>
                    <a:pt x="6121" y="10239"/>
                    <a:pt x="5897" y="10000"/>
                  </a:cubicBezTo>
                  <a:cubicBezTo>
                    <a:pt x="5673" y="9761"/>
                    <a:pt x="5619" y="9003"/>
                    <a:pt x="5288" y="8384"/>
                  </a:cubicBezTo>
                  <a:cubicBezTo>
                    <a:pt x="5064" y="7556"/>
                    <a:pt x="4744" y="6848"/>
                    <a:pt x="3910" y="6283"/>
                  </a:cubicBezTo>
                  <a:lnTo>
                    <a:pt x="3910" y="6263"/>
                  </a:lnTo>
                  <a:cubicBezTo>
                    <a:pt x="3237" y="5818"/>
                    <a:pt x="2340" y="5475"/>
                    <a:pt x="1346" y="5333"/>
                  </a:cubicBezTo>
                  <a:cubicBezTo>
                    <a:pt x="513" y="4768"/>
                    <a:pt x="0" y="4000"/>
                    <a:pt x="0" y="3172"/>
                  </a:cubicBezTo>
                  <a:cubicBezTo>
                    <a:pt x="0" y="1414"/>
                    <a:pt x="2244" y="0"/>
                    <a:pt x="5000" y="0"/>
                  </a:cubicBezTo>
                  <a:close/>
                </a:path>
              </a:pathLst>
            </a:custGeom>
            <a:solidFill>
              <a:schemeClr val="accent2">
                <a:alpha val="73000"/>
              </a:schemeClr>
            </a:solidFill>
            <a:ln>
              <a:noFill/>
            </a:ln>
          </p:spPr>
          <p:txBody>
            <a:bodyPr/>
            <a:lstStyle/>
            <a:p>
              <a:endParaRPr lang="en-US"/>
            </a:p>
          </p:txBody>
        </p:sp>
        <p:sp>
          <p:nvSpPr>
            <p:cNvPr id="61" name="Freeform 108"/>
            <p:cNvSpPr/>
            <p:nvPr/>
          </p:nvSpPr>
          <p:spPr bwMode="auto">
            <a:xfrm rot="2700000">
              <a:off x="6407803" y="2259335"/>
              <a:ext cx="350653" cy="642255"/>
            </a:xfrm>
            <a:custGeom>
              <a:gdLst>
                <a:gd fmla="*/ 1122363 w 596" name="T0"/>
                <a:gd fmla="*/ 4105275 h 1092" name="T1"/>
                <a:gd fmla="*/ 598844 w 596" name="T2"/>
                <a:gd fmla="*/ 4105275 h 1092" name="T3"/>
                <a:gd fmla="*/ 79093 w 596" name="T4"/>
                <a:gd fmla="*/ 1928577 h 1092" name="T5"/>
                <a:gd fmla="*/ 1122363 w 596" name="T6"/>
                <a:gd fmla="*/ 0 h 1092" name="T7"/>
                <a:gd fmla="*/ 1126129 w 596" name="T8"/>
                <a:gd fmla="*/ 0 h 1092" name="T9"/>
                <a:gd fmla="*/ 2165632 w 596" name="T10"/>
                <a:gd fmla="*/ 1928577 h 1092" name="T11"/>
                <a:gd fmla="*/ 1645881 w 596" name="T12"/>
                <a:gd fmla="*/ 4105275 h 1092" name="T13"/>
                <a:gd fmla="*/ 1122363 w 596" name="T14"/>
                <a:gd fmla="*/ 4105275 h 1092" name="T15"/>
                <a:gd fmla="*/ 0 60000 65536" name="T16"/>
                <a:gd fmla="*/ 0 60000 65536" name="T17"/>
                <a:gd fmla="*/ 0 60000 65536" name="T18"/>
                <a:gd fmla="*/ 0 60000 65536" name="T19"/>
                <a:gd fmla="*/ 0 60000 65536" name="T20"/>
                <a:gd fmla="*/ 0 60000 65536" name="T21"/>
                <a:gd fmla="*/ 0 60000 65536" name="T22"/>
                <a:gd fmla="*/ 0 60000 65536" name="T23"/>
              </a:gdLst>
              <a:cxnLst>
                <a:cxn ang="T16">
                  <a:pos x="T0" y="T1"/>
                </a:cxn>
                <a:cxn ang="T17">
                  <a:pos x="T2" y="T3"/>
                </a:cxn>
                <a:cxn ang="T18">
                  <a:pos x="T4" y="T5"/>
                </a:cxn>
                <a:cxn ang="T19">
                  <a:pos x="T6" y="T7"/>
                </a:cxn>
                <a:cxn ang="T20">
                  <a:pos x="T8" y="T9"/>
                </a:cxn>
                <a:cxn ang="T21">
                  <a:pos x="T10" y="T11"/>
                </a:cxn>
                <a:cxn ang="T22">
                  <a:pos x="T12" y="T13"/>
                </a:cxn>
                <a:cxn ang="T23">
                  <a:pos x="T14" y="T15"/>
                </a:cxn>
              </a:cxnLst>
              <a:rect b="b" l="0" r="r" t="0"/>
              <a:pathLst>
                <a:path h="1092" w="596">
                  <a:moveTo>
                    <a:pt x="298" y="1092"/>
                  </a:moveTo>
                  <a:cubicBezTo>
                    <a:pt x="159" y="1092"/>
                    <a:pt x="159" y="1092"/>
                    <a:pt x="159" y="1092"/>
                  </a:cubicBezTo>
                  <a:cubicBezTo>
                    <a:pt x="31" y="824"/>
                    <a:pt x="21" y="513"/>
                    <a:pt x="21" y="513"/>
                  </a:cubicBezTo>
                  <a:cubicBezTo>
                    <a:pt x="0" y="212"/>
                    <a:pt x="298" y="0"/>
                    <a:pt x="298" y="0"/>
                  </a:cubicBezTo>
                  <a:cubicBezTo>
                    <a:pt x="299" y="0"/>
                    <a:pt x="299" y="0"/>
                    <a:pt x="299" y="0"/>
                  </a:cubicBezTo>
                  <a:cubicBezTo>
                    <a:pt x="299" y="0"/>
                    <a:pt x="596" y="212"/>
                    <a:pt x="575" y="513"/>
                  </a:cubicBezTo>
                  <a:cubicBezTo>
                    <a:pt x="575" y="513"/>
                    <a:pt x="566" y="824"/>
                    <a:pt x="437" y="1092"/>
                  </a:cubicBezTo>
                  <a:lnTo>
                    <a:pt x="298" y="1092"/>
                  </a:lnTo>
                  <a:close/>
                </a:path>
              </a:pathLst>
            </a:custGeom>
            <a:solidFill>
              <a:schemeClr val="accent1"/>
            </a:solidFill>
            <a:ln>
              <a:noFill/>
            </a:ln>
          </p:spPr>
          <p:txBody>
            <a:bodyPr/>
            <a:lstStyle/>
            <a:p>
              <a:endParaRPr lang="en-US"/>
            </a:p>
          </p:txBody>
        </p:sp>
        <p:sp>
          <p:nvSpPr>
            <p:cNvPr id="62" name="Oval 113"/>
            <p:cNvSpPr>
              <a:spLocks noChangeArrowheads="1"/>
            </p:cNvSpPr>
            <p:nvPr/>
          </p:nvSpPr>
          <p:spPr bwMode="auto">
            <a:xfrm rot="2700000">
              <a:off x="6568043" y="2481147"/>
              <a:ext cx="117123" cy="114085"/>
            </a:xfrm>
            <a:prstGeom prst="ellipse">
              <a:avLst/>
            </a:prstGeom>
            <a:solidFill>
              <a:schemeClr val="bg1">
                <a:alpha val="77000"/>
              </a:schemeClr>
            </a:solidFill>
            <a:ln>
              <a:noFill/>
            </a:ln>
          </p:spPr>
          <p:txBody>
            <a:bodyPr/>
            <a:lstStyle/>
            <a:p>
              <a:pPr eaLnBrk="1" hangingPunct="1"/>
              <a:endParaRPr lang="en-US"/>
            </a:p>
          </p:txBody>
        </p:sp>
        <p:sp>
          <p:nvSpPr>
            <p:cNvPr id="66" name="Oval 116"/>
            <p:cNvSpPr>
              <a:spLocks noChangeArrowheads="1"/>
            </p:cNvSpPr>
            <p:nvPr/>
          </p:nvSpPr>
          <p:spPr bwMode="auto">
            <a:xfrm rot="2700000">
              <a:off x="6500229" y="2593093"/>
              <a:ext cx="70303" cy="72640"/>
            </a:xfrm>
            <a:prstGeom prst="ellipse">
              <a:avLst/>
            </a:prstGeom>
            <a:solidFill>
              <a:schemeClr val="bg1">
                <a:alpha val="77000"/>
              </a:schemeClr>
            </a:solidFill>
            <a:ln>
              <a:noFill/>
            </a:ln>
          </p:spPr>
          <p:txBody>
            <a:bodyPr/>
            <a:lstStyle/>
            <a:p>
              <a:pPr eaLnBrk="1" hangingPunct="1"/>
              <a:endParaRPr lang="en-US"/>
            </a:p>
          </p:txBody>
        </p:sp>
        <p:sp>
          <p:nvSpPr>
            <p:cNvPr id="70" name="Oval 119"/>
            <p:cNvSpPr>
              <a:spLocks noChangeArrowheads="1"/>
            </p:cNvSpPr>
            <p:nvPr/>
          </p:nvSpPr>
          <p:spPr bwMode="auto">
            <a:xfrm rot="2700000">
              <a:off x="6447912" y="2674106"/>
              <a:ext cx="43239" cy="42313"/>
            </a:xfrm>
            <a:prstGeom prst="ellipse">
              <a:avLst/>
            </a:prstGeom>
            <a:solidFill>
              <a:schemeClr val="bg1">
                <a:alpha val="77000"/>
              </a:schemeClr>
            </a:solidFill>
            <a:ln>
              <a:noFill/>
            </a:ln>
          </p:spPr>
          <p:txBody>
            <a:bodyPr/>
            <a:lstStyle/>
            <a:p>
              <a:pPr eaLnBrk="1" hangingPunct="1"/>
              <a:endParaRPr lang="en-US"/>
            </a:p>
          </p:txBody>
        </p:sp>
        <p:sp>
          <p:nvSpPr>
            <p:cNvPr id="78" name="Rectangle 27"/>
            <p:cNvSpPr/>
            <p:nvPr/>
          </p:nvSpPr>
          <p:spPr>
            <a:xfrm rot="2700000">
              <a:off x="6301683" y="2797997"/>
              <a:ext cx="71523" cy="43830"/>
            </a:xfrm>
            <a:prstGeom prst="rect">
              <a:avLst/>
            </a:prstGeom>
            <a:solidFill>
              <a:srgbClr val="EB6949">
                <a:alpha val="73000"/>
              </a:srgbClr>
            </a:solidFill>
            <a:ln>
              <a:noFill/>
            </a:ln>
          </p:spPr>
          <p:style>
            <a:lnRef idx="2">
              <a:schemeClr val="dk1"/>
            </a:lnRef>
            <a:fillRef idx="1">
              <a:schemeClr val="lt1"/>
            </a:fillRef>
            <a:effectRef idx="0">
              <a:schemeClr val="dk1"/>
            </a:effectRef>
            <a:fontRef idx="minor">
              <a:schemeClr val="dk1"/>
            </a:fontRef>
          </p:style>
          <p:txBody>
            <a:bodyPr anchor="ctr" rtlCol="0"/>
            <a:lstStyle/>
            <a:p>
              <a:pPr algn="ctr"/>
              <a:endParaRPr lang="en-US"/>
            </a:p>
          </p:txBody>
        </p:sp>
      </p:grpSp>
      <p:grpSp>
        <p:nvGrpSpPr>
          <p:cNvPr id="79" name="组合 78"/>
          <p:cNvGrpSpPr/>
          <p:nvPr/>
        </p:nvGrpSpPr>
        <p:grpSpPr>
          <a:xfrm>
            <a:off x="5221280" y="3054523"/>
            <a:ext cx="1297619" cy="1297615"/>
            <a:chOff x="304800" y="673100"/>
            <a:chExt cx="4000500" cy="4000500"/>
          </a:xfrm>
          <a:effectLst>
            <a:outerShdw algn="tr" blurRad="444500" dir="8100000" dist="254000" rotWithShape="0">
              <a:prstClr val="black">
                <a:alpha val="50000"/>
              </a:prstClr>
            </a:outerShdw>
          </a:effectLst>
        </p:grpSpPr>
        <p:sp>
          <p:nvSpPr>
            <p:cNvPr id="80" name="同心圆 79"/>
            <p:cNvSpPr/>
            <p:nvPr/>
          </p:nvSpPr>
          <p:spPr>
            <a:xfrm>
              <a:off x="304800" y="673100"/>
              <a:ext cx="4000500" cy="4000500"/>
            </a:xfrm>
            <a:prstGeom prst="donut">
              <a:avLst>
                <a:gd fmla="val 4879" name="adj"/>
              </a:avLst>
            </a:prstGeom>
            <a:gradFill>
              <a:gsLst>
                <a:gs pos="0">
                  <a:sysClr lastClr="FFFFFF" val="window"/>
                </a:gs>
                <a:gs pos="55000">
                  <a:sysClr lastClr="FFFFFF" val="window">
                    <a:lumMod val="95000"/>
                  </a:sysClr>
                </a:gs>
                <a:gs pos="100000">
                  <a:sysClr lastClr="FFFFFF" val="window">
                    <a:lumMod val="65000"/>
                  </a:sysClr>
                </a:gs>
              </a:gsLst>
              <a:lin ang="8100000" scaled="0"/>
            </a:gradFill>
            <a:ln algn="ctr" cap="flat" cmpd="sng" w="25400">
              <a:noFill/>
              <a:prstDash val="solid"/>
            </a:ln>
            <a:effectLst/>
          </p:spPr>
          <p:txBody>
            <a:bodyPr anchor="ctr" rtlCol="0"/>
            <a:lstStyle/>
            <a:p>
              <a:pPr algn="ctr" defTabSz="914400">
                <a:defRPr/>
              </a:pPr>
              <a:endParaRPr altLang="en-US" kern="0" lang="zh-CN" sz="1800">
                <a:solidFill>
                  <a:sysClr lastClr="000000" val="windowText"/>
                </a:solidFill>
                <a:latin typeface="Calibri"/>
                <a:ea typeface="宋体"/>
              </a:endParaRPr>
            </a:p>
          </p:txBody>
        </p:sp>
        <p:sp>
          <p:nvSpPr>
            <p:cNvPr id="83" name="椭圆 82"/>
            <p:cNvSpPr/>
            <p:nvPr/>
          </p:nvSpPr>
          <p:spPr>
            <a:xfrm>
              <a:off x="392112" y="760412"/>
              <a:ext cx="3825874" cy="3825874"/>
            </a:xfrm>
            <a:prstGeom prst="ellipse">
              <a:avLst/>
            </a:prstGeom>
            <a:gradFill>
              <a:gsLst>
                <a:gs pos="0">
                  <a:sysClr lastClr="FFFFFF" val="window"/>
                </a:gs>
                <a:gs pos="51000">
                  <a:sysClr lastClr="FFFFFF" val="window">
                    <a:lumMod val="95000"/>
                  </a:sysClr>
                </a:gs>
                <a:gs pos="100000">
                  <a:sysClr lastClr="FFFFFF" val="window">
                    <a:lumMod val="75000"/>
                  </a:sysClr>
                </a:gs>
              </a:gsLst>
              <a:lin ang="18900000" scaled="0"/>
            </a:gradFill>
            <a:ln algn="ctr" cap="flat" cmpd="sng" w="25400">
              <a:noFill/>
              <a:prstDash val="solid"/>
            </a:ln>
            <a:effectLst/>
          </p:spPr>
          <p:txBody>
            <a:bodyPr anchor="ctr" rtlCol="0"/>
            <a:lstStyle/>
            <a:p>
              <a:pPr algn="ctr" defTabSz="914400">
                <a:defRPr/>
              </a:pPr>
              <a:endParaRPr altLang="en-US" kern="0" lang="zh-CN" sz="1800">
                <a:solidFill>
                  <a:sysClr lastClr="FFFFFF" val="window"/>
                </a:solidFill>
                <a:latin typeface="Calibri"/>
                <a:ea typeface="宋体"/>
              </a:endParaRPr>
            </a:p>
          </p:txBody>
        </p:sp>
      </p:grpSp>
      <p:grpSp>
        <p:nvGrpSpPr>
          <p:cNvPr id="84" name="Group 30"/>
          <p:cNvGrpSpPr/>
          <p:nvPr/>
        </p:nvGrpSpPr>
        <p:grpSpPr>
          <a:xfrm>
            <a:off x="7498594" y="5363993"/>
            <a:ext cx="317357" cy="278329"/>
            <a:chOff x="3175" y="-1587"/>
            <a:chExt cx="490538" cy="430212"/>
          </a:xfrm>
          <a:solidFill>
            <a:schemeClr val="accent1"/>
          </a:solidFill>
        </p:grpSpPr>
        <p:sp>
          <p:nvSpPr>
            <p:cNvPr id="85" name="Freeform 175"/>
            <p:cNvSpPr>
              <a:spLocks noEditPoints="1"/>
            </p:cNvSpPr>
            <p:nvPr/>
          </p:nvSpPr>
          <p:spPr bwMode="auto">
            <a:xfrm>
              <a:off x="3175" y="-1587"/>
              <a:ext cx="490538" cy="430212"/>
            </a:xfrm>
            <a:custGeom>
              <a:gdLst>
                <a:gd fmla="*/ 128 w 128" name="T0"/>
                <a:gd fmla="*/ 66 h 112" name="T1"/>
                <a:gd fmla="*/ 112 w 128" name="T2"/>
                <a:gd fmla="*/ 6 h 112" name="T3"/>
                <a:gd fmla="*/ 104 w 128" name="T4"/>
                <a:gd fmla="*/ 0 h 112" name="T5"/>
                <a:gd fmla="*/ 64 w 128" name="T6"/>
                <a:gd fmla="*/ 0 h 112" name="T7"/>
                <a:gd fmla="*/ 24 w 128" name="T8"/>
                <a:gd fmla="*/ 0 h 112" name="T9"/>
                <a:gd fmla="*/ 16 w 128" name="T10"/>
                <a:gd fmla="*/ 6 h 112" name="T11"/>
                <a:gd fmla="*/ 0 w 128" name="T12"/>
                <a:gd fmla="*/ 66 h 112" name="T13"/>
                <a:gd fmla="*/ 0 w 128" name="T14"/>
                <a:gd fmla="*/ 68 h 112" name="T15"/>
                <a:gd fmla="*/ 0 w 128" name="T16"/>
                <a:gd fmla="*/ 96 h 112" name="T17"/>
                <a:gd fmla="*/ 16 w 128" name="T18"/>
                <a:gd fmla="*/ 112 h 112" name="T19"/>
                <a:gd fmla="*/ 112 w 128" name="T20"/>
                <a:gd fmla="*/ 112 h 112" name="T21"/>
                <a:gd fmla="*/ 128 w 128" name="T22"/>
                <a:gd fmla="*/ 96 h 112" name="T23"/>
                <a:gd fmla="*/ 128 w 128" name="T24"/>
                <a:gd fmla="*/ 68 h 112" name="T25"/>
                <a:gd fmla="*/ 128 w 128" name="T26"/>
                <a:gd fmla="*/ 66 h 112" name="T27"/>
                <a:gd fmla="*/ 120 w 128" name="T28"/>
                <a:gd fmla="*/ 96 h 112" name="T29"/>
                <a:gd fmla="*/ 112 w 128" name="T30"/>
                <a:gd fmla="*/ 104 h 112" name="T31"/>
                <a:gd fmla="*/ 16 w 128" name="T32"/>
                <a:gd fmla="*/ 104 h 112" name="T33"/>
                <a:gd fmla="*/ 8 w 128" name="T34"/>
                <a:gd fmla="*/ 96 h 112" name="T35"/>
                <a:gd fmla="*/ 8 w 128" name="T36"/>
                <a:gd fmla="*/ 68 h 112" name="T37"/>
                <a:gd fmla="*/ 24 w 128" name="T38"/>
                <a:gd fmla="*/ 8 h 112" name="T39"/>
                <a:gd fmla="*/ 104 w 128" name="T40"/>
                <a:gd fmla="*/ 8 h 112" name="T41"/>
                <a:gd fmla="*/ 120 w 128" name="T42"/>
                <a:gd fmla="*/ 68 h 112" name="T43"/>
                <a:gd fmla="*/ 120 w 128" name="T44"/>
                <a:gd fmla="*/ 96 h 112" name="T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b="b" l="0" r="r" t="0"/>
              <a:pathLst>
                <a:path h="112" w="128">
                  <a:moveTo>
                    <a:pt x="128" y="66"/>
                  </a:moveTo>
                  <a:cubicBezTo>
                    <a:pt x="112" y="6"/>
                    <a:pt x="112" y="6"/>
                    <a:pt x="112" y="6"/>
                  </a:cubicBezTo>
                  <a:cubicBezTo>
                    <a:pt x="111" y="2"/>
                    <a:pt x="108" y="0"/>
                    <a:pt x="104" y="0"/>
                  </a:cubicBezTo>
                  <a:cubicBezTo>
                    <a:pt x="64" y="0"/>
                    <a:pt x="64" y="0"/>
                    <a:pt x="64" y="0"/>
                  </a:cubicBezTo>
                  <a:cubicBezTo>
                    <a:pt x="24" y="0"/>
                    <a:pt x="24" y="0"/>
                    <a:pt x="24" y="0"/>
                  </a:cubicBezTo>
                  <a:cubicBezTo>
                    <a:pt x="20" y="0"/>
                    <a:pt x="17" y="2"/>
                    <a:pt x="16" y="6"/>
                  </a:cubicBezTo>
                  <a:cubicBezTo>
                    <a:pt x="0" y="66"/>
                    <a:pt x="0" y="66"/>
                    <a:pt x="0" y="66"/>
                  </a:cubicBezTo>
                  <a:cubicBezTo>
                    <a:pt x="0" y="67"/>
                    <a:pt x="0" y="67"/>
                    <a:pt x="0" y="68"/>
                  </a:cubicBezTo>
                  <a:cubicBezTo>
                    <a:pt x="0" y="96"/>
                    <a:pt x="0" y="96"/>
                    <a:pt x="0" y="96"/>
                  </a:cubicBezTo>
                  <a:cubicBezTo>
                    <a:pt x="0" y="105"/>
                    <a:pt x="7" y="112"/>
                    <a:pt x="16" y="112"/>
                  </a:cubicBezTo>
                  <a:cubicBezTo>
                    <a:pt x="112" y="112"/>
                    <a:pt x="112" y="112"/>
                    <a:pt x="112" y="112"/>
                  </a:cubicBezTo>
                  <a:cubicBezTo>
                    <a:pt x="121" y="112"/>
                    <a:pt x="128" y="105"/>
                    <a:pt x="128" y="96"/>
                  </a:cubicBezTo>
                  <a:cubicBezTo>
                    <a:pt x="128" y="68"/>
                    <a:pt x="128" y="68"/>
                    <a:pt x="128" y="68"/>
                  </a:cubicBezTo>
                  <a:cubicBezTo>
                    <a:pt x="128" y="67"/>
                    <a:pt x="128" y="67"/>
                    <a:pt x="128" y="66"/>
                  </a:cubicBezTo>
                  <a:close/>
                  <a:moveTo>
                    <a:pt x="120" y="96"/>
                  </a:moveTo>
                  <a:cubicBezTo>
                    <a:pt x="120" y="100"/>
                    <a:pt x="116" y="104"/>
                    <a:pt x="112" y="104"/>
                  </a:cubicBezTo>
                  <a:cubicBezTo>
                    <a:pt x="16" y="104"/>
                    <a:pt x="16" y="104"/>
                    <a:pt x="16" y="104"/>
                  </a:cubicBezTo>
                  <a:cubicBezTo>
                    <a:pt x="12" y="104"/>
                    <a:pt x="8" y="100"/>
                    <a:pt x="8" y="96"/>
                  </a:cubicBezTo>
                  <a:cubicBezTo>
                    <a:pt x="8" y="68"/>
                    <a:pt x="8" y="68"/>
                    <a:pt x="8" y="68"/>
                  </a:cubicBezTo>
                  <a:cubicBezTo>
                    <a:pt x="24" y="8"/>
                    <a:pt x="24" y="8"/>
                    <a:pt x="24" y="8"/>
                  </a:cubicBezTo>
                  <a:cubicBezTo>
                    <a:pt x="104" y="8"/>
                    <a:pt x="104" y="8"/>
                    <a:pt x="104" y="8"/>
                  </a:cubicBezTo>
                  <a:cubicBezTo>
                    <a:pt x="120" y="68"/>
                    <a:pt x="120" y="68"/>
                    <a:pt x="120" y="68"/>
                  </a:cubicBezTo>
                  <a:lnTo>
                    <a:pt x="120" y="96"/>
                  </a:lnTo>
                  <a:close/>
                </a:path>
              </a:pathLst>
            </a:custGeom>
            <a:grpFill/>
            <a:ln>
              <a:noFill/>
            </a:ln>
            <a:extLst>
              <a:ext uri="{91240B29-F687-4F45-9708-019B960494DF}">
                <a14:hiddenLine w="9525">
                  <a:solidFill>
                    <a:srgbClr val="000000"/>
                  </a:solidFill>
                  <a:round/>
                  <a:headEnd/>
                  <a:tailEnd/>
                </a14:hiddenLine>
              </a:ext>
            </a:extLst>
          </p:spPr>
          <p:txBody>
            <a:bodyPr/>
            <a:lstStyle/>
            <a:p>
              <a:pPr>
                <a:defRPr/>
              </a:pPr>
              <a:endParaRPr lang="id-ID"/>
            </a:p>
          </p:txBody>
        </p:sp>
        <p:sp>
          <p:nvSpPr>
            <p:cNvPr id="86" name="Freeform 176"/>
            <p:cNvSpPr>
              <a:spLocks noEditPoints="1"/>
            </p:cNvSpPr>
            <p:nvPr/>
          </p:nvSpPr>
          <p:spPr bwMode="auto">
            <a:xfrm>
              <a:off x="60325" y="58738"/>
              <a:ext cx="374650" cy="277812"/>
            </a:xfrm>
            <a:custGeom>
              <a:gdLst>
                <a:gd fmla="*/ 80 w 98" name="T0"/>
                <a:gd fmla="*/ 0 h 72" name="T1"/>
                <a:gd fmla="*/ 18 w 98" name="T2"/>
                <a:gd fmla="*/ 0 h 72" name="T3"/>
                <a:gd fmla="*/ 14 w 98" name="T4"/>
                <a:gd fmla="*/ 3 h 72" name="T5"/>
                <a:gd fmla="*/ 0 w 98" name="T6"/>
                <a:gd fmla="*/ 51 h 72" name="T7"/>
                <a:gd fmla="*/ 1 w 98" name="T8"/>
                <a:gd fmla="*/ 54 h 72" name="T9"/>
                <a:gd fmla="*/ 4 w 98" name="T10"/>
                <a:gd fmla="*/ 56 h 72" name="T11"/>
                <a:gd fmla="*/ 16 w 98" name="T12"/>
                <a:gd fmla="*/ 56 h 72" name="T13"/>
                <a:gd fmla="*/ 20 w 98" name="T14"/>
                <a:gd fmla="*/ 56 h 72" name="T15"/>
                <a:gd fmla="*/ 23 w 98" name="T16"/>
                <a:gd fmla="*/ 56 h 72" name="T17"/>
                <a:gd fmla="*/ 28 w 98" name="T18"/>
                <a:gd fmla="*/ 68 h 72" name="T19"/>
                <a:gd fmla="*/ 35 w 98" name="T20"/>
                <a:gd fmla="*/ 72 h 72" name="T21"/>
                <a:gd fmla="*/ 63 w 98" name="T22"/>
                <a:gd fmla="*/ 72 h 72" name="T23"/>
                <a:gd fmla="*/ 70 w 98" name="T24"/>
                <a:gd fmla="*/ 68 h 72" name="T25"/>
                <a:gd fmla="*/ 75 w 98" name="T26"/>
                <a:gd fmla="*/ 56 h 72" name="T27"/>
                <a:gd fmla="*/ 78 w 98" name="T28"/>
                <a:gd fmla="*/ 56 h 72" name="T29"/>
                <a:gd fmla="*/ 82 w 98" name="T30"/>
                <a:gd fmla="*/ 56 h 72" name="T31"/>
                <a:gd fmla="*/ 94 w 98" name="T32"/>
                <a:gd fmla="*/ 56 h 72" name="T33"/>
                <a:gd fmla="*/ 97 w 98" name="T34"/>
                <a:gd fmla="*/ 54 h 72" name="T35"/>
                <a:gd fmla="*/ 98 w 98" name="T36"/>
                <a:gd fmla="*/ 51 h 72" name="T37"/>
                <a:gd fmla="*/ 84 w 98" name="T38"/>
                <a:gd fmla="*/ 3 h 72" name="T39"/>
                <a:gd fmla="*/ 80 w 98" name="T40"/>
                <a:gd fmla="*/ 0 h 72" name="T41"/>
                <a:gd fmla="*/ 82 w 98" name="T42"/>
                <a:gd fmla="*/ 48 h 72" name="T43"/>
                <a:gd fmla="*/ 75 w 98" name="T44"/>
                <a:gd fmla="*/ 48 h 72" name="T45"/>
                <a:gd fmla="*/ 68 w 98" name="T46"/>
                <a:gd fmla="*/ 52 h 72" name="T47"/>
                <a:gd fmla="*/ 63 w 98" name="T48"/>
                <a:gd fmla="*/ 64 h 72" name="T49"/>
                <a:gd fmla="*/ 35 w 98" name="T50"/>
                <a:gd fmla="*/ 64 h 72" name="T51"/>
                <a:gd fmla="*/ 30 w 98" name="T52"/>
                <a:gd fmla="*/ 52 h 72" name="T53"/>
                <a:gd fmla="*/ 23 w 98" name="T54"/>
                <a:gd fmla="*/ 48 h 72" name="T55"/>
                <a:gd fmla="*/ 16 w 98" name="T56"/>
                <a:gd fmla="*/ 48 h 72" name="T57"/>
                <a:gd fmla="*/ 6 w 98" name="T58"/>
                <a:gd fmla="*/ 48 h 72" name="T59"/>
                <a:gd fmla="*/ 18 w 98" name="T60"/>
                <a:gd fmla="*/ 4 h 72" name="T61"/>
                <a:gd fmla="*/ 80 w 98" name="T62"/>
                <a:gd fmla="*/ 4 h 72" name="T63"/>
                <a:gd fmla="*/ 92 w 98" name="T64"/>
                <a:gd fmla="*/ 48 h 72" name="T65"/>
                <a:gd fmla="*/ 82 w 98" name="T66"/>
                <a:gd fmla="*/ 48 h 72" name="T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b="b" l="0" r="r" t="0"/>
              <a:pathLst>
                <a:path h="72" w="98">
                  <a:moveTo>
                    <a:pt x="80" y="0"/>
                  </a:moveTo>
                  <a:cubicBezTo>
                    <a:pt x="18" y="0"/>
                    <a:pt x="18" y="0"/>
                    <a:pt x="18" y="0"/>
                  </a:cubicBezTo>
                  <a:cubicBezTo>
                    <a:pt x="16" y="0"/>
                    <a:pt x="15" y="1"/>
                    <a:pt x="14" y="3"/>
                  </a:cubicBezTo>
                  <a:cubicBezTo>
                    <a:pt x="0" y="51"/>
                    <a:pt x="0" y="51"/>
                    <a:pt x="0" y="51"/>
                  </a:cubicBezTo>
                  <a:cubicBezTo>
                    <a:pt x="0" y="52"/>
                    <a:pt x="0" y="53"/>
                    <a:pt x="1" y="54"/>
                  </a:cubicBezTo>
                  <a:cubicBezTo>
                    <a:pt x="2" y="55"/>
                    <a:pt x="3" y="56"/>
                    <a:pt x="4" y="56"/>
                  </a:cubicBezTo>
                  <a:cubicBezTo>
                    <a:pt x="16" y="56"/>
                    <a:pt x="16" y="56"/>
                    <a:pt x="16" y="56"/>
                  </a:cubicBezTo>
                  <a:cubicBezTo>
                    <a:pt x="20" y="56"/>
                    <a:pt x="20" y="56"/>
                    <a:pt x="20" y="56"/>
                  </a:cubicBezTo>
                  <a:cubicBezTo>
                    <a:pt x="23" y="56"/>
                    <a:pt x="23" y="56"/>
                    <a:pt x="23" y="56"/>
                  </a:cubicBezTo>
                  <a:cubicBezTo>
                    <a:pt x="28" y="68"/>
                    <a:pt x="28" y="68"/>
                    <a:pt x="28" y="68"/>
                  </a:cubicBezTo>
                  <a:cubicBezTo>
                    <a:pt x="30" y="70"/>
                    <a:pt x="32" y="72"/>
                    <a:pt x="35" y="72"/>
                  </a:cubicBezTo>
                  <a:cubicBezTo>
                    <a:pt x="63" y="72"/>
                    <a:pt x="63" y="72"/>
                    <a:pt x="63" y="72"/>
                  </a:cubicBezTo>
                  <a:cubicBezTo>
                    <a:pt x="66" y="72"/>
                    <a:pt x="68" y="70"/>
                    <a:pt x="70" y="68"/>
                  </a:cubicBezTo>
                  <a:cubicBezTo>
                    <a:pt x="75" y="56"/>
                    <a:pt x="75" y="56"/>
                    <a:pt x="75" y="56"/>
                  </a:cubicBezTo>
                  <a:cubicBezTo>
                    <a:pt x="78" y="56"/>
                    <a:pt x="78" y="56"/>
                    <a:pt x="78" y="56"/>
                  </a:cubicBezTo>
                  <a:cubicBezTo>
                    <a:pt x="82" y="56"/>
                    <a:pt x="82" y="56"/>
                    <a:pt x="82" y="56"/>
                  </a:cubicBezTo>
                  <a:cubicBezTo>
                    <a:pt x="94" y="56"/>
                    <a:pt x="94" y="56"/>
                    <a:pt x="94" y="56"/>
                  </a:cubicBezTo>
                  <a:cubicBezTo>
                    <a:pt x="95" y="56"/>
                    <a:pt x="96" y="55"/>
                    <a:pt x="97" y="54"/>
                  </a:cubicBezTo>
                  <a:cubicBezTo>
                    <a:pt x="98" y="53"/>
                    <a:pt x="98" y="52"/>
                    <a:pt x="98" y="51"/>
                  </a:cubicBezTo>
                  <a:cubicBezTo>
                    <a:pt x="84" y="3"/>
                    <a:pt x="84" y="3"/>
                    <a:pt x="84" y="3"/>
                  </a:cubicBezTo>
                  <a:cubicBezTo>
                    <a:pt x="83" y="1"/>
                    <a:pt x="82" y="0"/>
                    <a:pt x="80" y="0"/>
                  </a:cubicBezTo>
                  <a:close/>
                  <a:moveTo>
                    <a:pt x="82" y="48"/>
                  </a:moveTo>
                  <a:cubicBezTo>
                    <a:pt x="75" y="48"/>
                    <a:pt x="75" y="48"/>
                    <a:pt x="75" y="48"/>
                  </a:cubicBezTo>
                  <a:cubicBezTo>
                    <a:pt x="72" y="48"/>
                    <a:pt x="70" y="50"/>
                    <a:pt x="68" y="52"/>
                  </a:cubicBezTo>
                  <a:cubicBezTo>
                    <a:pt x="63" y="64"/>
                    <a:pt x="63" y="64"/>
                    <a:pt x="63" y="64"/>
                  </a:cubicBezTo>
                  <a:cubicBezTo>
                    <a:pt x="35" y="64"/>
                    <a:pt x="35" y="64"/>
                    <a:pt x="35" y="64"/>
                  </a:cubicBezTo>
                  <a:cubicBezTo>
                    <a:pt x="30" y="52"/>
                    <a:pt x="30" y="52"/>
                    <a:pt x="30" y="52"/>
                  </a:cubicBezTo>
                  <a:cubicBezTo>
                    <a:pt x="28" y="50"/>
                    <a:pt x="26" y="48"/>
                    <a:pt x="23" y="48"/>
                  </a:cubicBezTo>
                  <a:cubicBezTo>
                    <a:pt x="16" y="48"/>
                    <a:pt x="16" y="48"/>
                    <a:pt x="16" y="48"/>
                  </a:cubicBezTo>
                  <a:cubicBezTo>
                    <a:pt x="6" y="48"/>
                    <a:pt x="6" y="48"/>
                    <a:pt x="6" y="48"/>
                  </a:cubicBezTo>
                  <a:cubicBezTo>
                    <a:pt x="18" y="4"/>
                    <a:pt x="18" y="4"/>
                    <a:pt x="18" y="4"/>
                  </a:cubicBezTo>
                  <a:cubicBezTo>
                    <a:pt x="80" y="4"/>
                    <a:pt x="80" y="4"/>
                    <a:pt x="80" y="4"/>
                  </a:cubicBezTo>
                  <a:cubicBezTo>
                    <a:pt x="92" y="48"/>
                    <a:pt x="92" y="48"/>
                    <a:pt x="92" y="48"/>
                  </a:cubicBezTo>
                  <a:lnTo>
                    <a:pt x="82" y="48"/>
                  </a:lnTo>
                  <a:close/>
                </a:path>
              </a:pathLst>
            </a:custGeom>
            <a:grpFill/>
            <a:ln>
              <a:noFill/>
            </a:ln>
            <a:extLst>
              <a:ext uri="{91240B29-F687-4F45-9708-019B960494DF}">
                <a14:hiddenLine w="9525">
                  <a:solidFill>
                    <a:srgbClr val="000000"/>
                  </a:solidFill>
                  <a:round/>
                  <a:headEnd/>
                  <a:tailEnd/>
                </a14:hiddenLine>
              </a:ext>
            </a:extLst>
          </p:spPr>
          <p:txBody>
            <a:bodyPr/>
            <a:lstStyle/>
            <a:p>
              <a:pPr>
                <a:defRPr/>
              </a:pPr>
              <a:endParaRPr lang="id-ID"/>
            </a:p>
          </p:txBody>
        </p:sp>
      </p:grpSp>
      <p:sp>
        <p:nvSpPr>
          <p:cNvPr id="87" name="Freeform 50"/>
          <p:cNvSpPr>
            <a:spLocks noEditPoints="1"/>
          </p:cNvSpPr>
          <p:nvPr/>
        </p:nvSpPr>
        <p:spPr bwMode="auto">
          <a:xfrm>
            <a:off x="3189927" y="4424618"/>
            <a:ext cx="261823" cy="329775"/>
          </a:xfrm>
          <a:custGeom>
            <a:cxnLst>
              <a:cxn ang="0">
                <a:pos x="187" y="135"/>
              </a:cxn>
              <a:cxn ang="0">
                <a:pos x="44" y="135"/>
              </a:cxn>
              <a:cxn ang="0">
                <a:pos x="44" y="156"/>
              </a:cxn>
              <a:cxn ang="0">
                <a:pos x="187" y="156"/>
              </a:cxn>
              <a:cxn ang="0">
                <a:pos x="187" y="135"/>
              </a:cxn>
              <a:cxn ang="0">
                <a:pos x="187" y="95"/>
              </a:cxn>
              <a:cxn ang="0">
                <a:pos x="44" y="95"/>
              </a:cxn>
              <a:cxn ang="0">
                <a:pos x="44" y="115"/>
              </a:cxn>
              <a:cxn ang="0">
                <a:pos x="187" y="115"/>
              </a:cxn>
              <a:cxn ang="0">
                <a:pos x="187" y="95"/>
              </a:cxn>
              <a:cxn ang="0">
                <a:pos x="187" y="54"/>
              </a:cxn>
              <a:cxn ang="0">
                <a:pos x="44" y="54"/>
              </a:cxn>
              <a:cxn ang="0">
                <a:pos x="44" y="75"/>
              </a:cxn>
              <a:cxn ang="0">
                <a:pos x="187" y="75"/>
              </a:cxn>
              <a:cxn ang="0">
                <a:pos x="187" y="54"/>
              </a:cxn>
              <a:cxn ang="0">
                <a:pos x="44" y="196"/>
              </a:cxn>
              <a:cxn ang="0">
                <a:pos x="116" y="196"/>
              </a:cxn>
              <a:cxn ang="0">
                <a:pos x="116" y="176"/>
              </a:cxn>
              <a:cxn ang="0">
                <a:pos x="44" y="176"/>
              </a:cxn>
              <a:cxn ang="0">
                <a:pos x="44" y="196"/>
              </a:cxn>
              <a:cxn ang="0">
                <a:pos x="233" y="29"/>
              </a:cxn>
              <a:cxn ang="0">
                <a:pos x="233" y="0"/>
              </a:cxn>
              <a:cxn ang="0">
                <a:pos x="0" y="0"/>
              </a:cxn>
              <a:cxn ang="0">
                <a:pos x="0" y="301"/>
              </a:cxn>
              <a:cxn ang="0">
                <a:pos x="29" y="301"/>
              </a:cxn>
              <a:cxn ang="0">
                <a:pos x="29" y="330"/>
              </a:cxn>
              <a:cxn ang="0">
                <a:pos x="262" y="330"/>
              </a:cxn>
              <a:cxn ang="0">
                <a:pos x="262" y="29"/>
              </a:cxn>
              <a:cxn ang="0">
                <a:pos x="233" y="29"/>
              </a:cxn>
              <a:cxn ang="0">
                <a:pos x="15" y="286"/>
              </a:cxn>
              <a:cxn ang="0">
                <a:pos x="15" y="16"/>
              </a:cxn>
              <a:cxn ang="0">
                <a:pos x="216" y="16"/>
              </a:cxn>
              <a:cxn ang="0">
                <a:pos x="216" y="216"/>
              </a:cxn>
              <a:cxn ang="0">
                <a:pos x="148" y="216"/>
              </a:cxn>
              <a:cxn ang="0">
                <a:pos x="148" y="286"/>
              </a:cxn>
              <a:cxn ang="0">
                <a:pos x="15" y="286"/>
              </a:cxn>
              <a:cxn ang="0">
                <a:pos x="245" y="315"/>
              </a:cxn>
              <a:cxn ang="0">
                <a:pos x="44" y="315"/>
              </a:cxn>
              <a:cxn ang="0">
                <a:pos x="44" y="301"/>
              </a:cxn>
              <a:cxn ang="0">
                <a:pos x="155" y="301"/>
              </a:cxn>
              <a:cxn ang="0">
                <a:pos x="233" y="225"/>
              </a:cxn>
              <a:cxn ang="0">
                <a:pos x="233" y="45"/>
              </a:cxn>
              <a:cxn ang="0">
                <a:pos x="245" y="45"/>
              </a:cxn>
              <a:cxn ang="0">
                <a:pos x="245" y="315"/>
              </a:cxn>
            </a:cxnLst>
            <a:rect b="b" l="0" r="r" t="0"/>
            <a:pathLst>
              <a:path h="330" w="262">
                <a:moveTo>
                  <a:pt x="187" y="135"/>
                </a:moveTo>
                <a:lnTo>
                  <a:pt x="44" y="135"/>
                </a:lnTo>
                <a:lnTo>
                  <a:pt x="44" y="156"/>
                </a:lnTo>
                <a:lnTo>
                  <a:pt x="187" y="156"/>
                </a:lnTo>
                <a:lnTo>
                  <a:pt x="187" y="135"/>
                </a:lnTo>
                <a:close/>
                <a:moveTo>
                  <a:pt x="187" y="95"/>
                </a:moveTo>
                <a:lnTo>
                  <a:pt x="44" y="95"/>
                </a:lnTo>
                <a:lnTo>
                  <a:pt x="44" y="115"/>
                </a:lnTo>
                <a:lnTo>
                  <a:pt x="187" y="115"/>
                </a:lnTo>
                <a:lnTo>
                  <a:pt x="187" y="95"/>
                </a:lnTo>
                <a:close/>
                <a:moveTo>
                  <a:pt x="187" y="54"/>
                </a:moveTo>
                <a:lnTo>
                  <a:pt x="44" y="54"/>
                </a:lnTo>
                <a:lnTo>
                  <a:pt x="44" y="75"/>
                </a:lnTo>
                <a:lnTo>
                  <a:pt x="187" y="75"/>
                </a:lnTo>
                <a:lnTo>
                  <a:pt x="187" y="54"/>
                </a:lnTo>
                <a:close/>
                <a:moveTo>
                  <a:pt x="44" y="196"/>
                </a:moveTo>
                <a:lnTo>
                  <a:pt x="116" y="196"/>
                </a:lnTo>
                <a:lnTo>
                  <a:pt x="116" y="176"/>
                </a:lnTo>
                <a:lnTo>
                  <a:pt x="44" y="176"/>
                </a:lnTo>
                <a:lnTo>
                  <a:pt x="44" y="196"/>
                </a:lnTo>
                <a:close/>
                <a:moveTo>
                  <a:pt x="233" y="29"/>
                </a:moveTo>
                <a:lnTo>
                  <a:pt x="233" y="0"/>
                </a:lnTo>
                <a:lnTo>
                  <a:pt x="0" y="0"/>
                </a:lnTo>
                <a:lnTo>
                  <a:pt x="0" y="301"/>
                </a:lnTo>
                <a:lnTo>
                  <a:pt x="29" y="301"/>
                </a:lnTo>
                <a:lnTo>
                  <a:pt x="29" y="330"/>
                </a:lnTo>
                <a:lnTo>
                  <a:pt x="262" y="330"/>
                </a:lnTo>
                <a:lnTo>
                  <a:pt x="262" y="29"/>
                </a:lnTo>
                <a:lnTo>
                  <a:pt x="233" y="29"/>
                </a:lnTo>
                <a:close/>
                <a:moveTo>
                  <a:pt x="15" y="286"/>
                </a:moveTo>
                <a:lnTo>
                  <a:pt x="15" y="16"/>
                </a:lnTo>
                <a:lnTo>
                  <a:pt x="216" y="16"/>
                </a:lnTo>
                <a:lnTo>
                  <a:pt x="216" y="216"/>
                </a:lnTo>
                <a:lnTo>
                  <a:pt x="148" y="216"/>
                </a:lnTo>
                <a:lnTo>
                  <a:pt x="148" y="286"/>
                </a:lnTo>
                <a:lnTo>
                  <a:pt x="15" y="286"/>
                </a:lnTo>
                <a:close/>
                <a:moveTo>
                  <a:pt x="245" y="315"/>
                </a:moveTo>
                <a:lnTo>
                  <a:pt x="44" y="315"/>
                </a:lnTo>
                <a:lnTo>
                  <a:pt x="44" y="301"/>
                </a:lnTo>
                <a:lnTo>
                  <a:pt x="155" y="301"/>
                </a:lnTo>
                <a:lnTo>
                  <a:pt x="233" y="225"/>
                </a:lnTo>
                <a:lnTo>
                  <a:pt x="233" y="45"/>
                </a:lnTo>
                <a:lnTo>
                  <a:pt x="245" y="45"/>
                </a:lnTo>
                <a:lnTo>
                  <a:pt x="245" y="315"/>
                </a:lnTo>
                <a:close/>
              </a:path>
            </a:pathLst>
          </a:custGeom>
          <a:solidFill>
            <a:schemeClr val="accent1"/>
          </a:solidFill>
          <a:ln w="9525">
            <a:noFill/>
            <a:round/>
          </a:ln>
        </p:spPr>
        <p:txBody>
          <a:bodyPr anchor="t" anchorCtr="0" bIns="45720" compatLnSpc="1" lIns="91440" numCol="1" rIns="91440" tIns="45720" vert="horz" wrap="square">
            <a:prstTxWarp prst="textNoShape">
              <a:avLst/>
            </a:prstTxWarp>
          </a:bodyPr>
          <a:lstStyle/>
          <a:p>
            <a:endParaRPr altLang="en-US" lang="ko-KR"/>
          </a:p>
        </p:txBody>
      </p:sp>
      <p:sp>
        <p:nvSpPr>
          <p:cNvPr id="88" name="Freeform 48"/>
          <p:cNvSpPr>
            <a:spLocks noEditPoints="1"/>
          </p:cNvSpPr>
          <p:nvPr/>
        </p:nvSpPr>
        <p:spPr bwMode="auto">
          <a:xfrm>
            <a:off x="5471902" y="4754390"/>
            <a:ext cx="242125" cy="354280"/>
          </a:xfrm>
          <a:custGeom>
            <a:cxnLst>
              <a:cxn ang="0">
                <a:pos x="76" y="31"/>
              </a:cxn>
              <a:cxn ang="0">
                <a:pos x="80" y="27"/>
              </a:cxn>
              <a:cxn ang="0">
                <a:pos x="76" y="23"/>
              </a:cxn>
              <a:cxn ang="0">
                <a:pos x="23" y="76"/>
              </a:cxn>
              <a:cxn ang="0">
                <a:pos x="27" y="80"/>
              </a:cxn>
              <a:cxn ang="0">
                <a:pos x="31" y="76"/>
              </a:cxn>
              <a:cxn ang="0">
                <a:pos x="76" y="31"/>
              </a:cxn>
              <a:cxn ang="0">
                <a:pos x="44" y="192"/>
              </a:cxn>
              <a:cxn ang="0">
                <a:pos x="45" y="203"/>
              </a:cxn>
              <a:cxn ang="0">
                <a:pos x="56" y="209"/>
              </a:cxn>
              <a:cxn ang="0">
                <a:pos x="57" y="216"/>
              </a:cxn>
              <a:cxn ang="0">
                <a:pos x="76" y="221"/>
              </a:cxn>
              <a:cxn ang="0">
                <a:pos x="95" y="216"/>
              </a:cxn>
              <a:cxn ang="0">
                <a:pos x="96" y="209"/>
              </a:cxn>
              <a:cxn ang="0">
                <a:pos x="106" y="203"/>
              </a:cxn>
              <a:cxn ang="0">
                <a:pos x="108" y="192"/>
              </a:cxn>
              <a:cxn ang="0">
                <a:pos x="76" y="197"/>
              </a:cxn>
              <a:cxn ang="0">
                <a:pos x="44" y="192"/>
              </a:cxn>
              <a:cxn ang="0">
                <a:pos x="41" y="170"/>
              </a:cxn>
              <a:cxn ang="0">
                <a:pos x="42" y="182"/>
              </a:cxn>
              <a:cxn ang="0">
                <a:pos x="76" y="188"/>
              </a:cxn>
              <a:cxn ang="0">
                <a:pos x="109" y="182"/>
              </a:cxn>
              <a:cxn ang="0">
                <a:pos x="111" y="170"/>
              </a:cxn>
              <a:cxn ang="0">
                <a:pos x="76" y="177"/>
              </a:cxn>
              <a:cxn ang="0">
                <a:pos x="41" y="170"/>
              </a:cxn>
              <a:cxn ang="0">
                <a:pos x="76" y="0"/>
              </a:cxn>
              <a:cxn ang="0">
                <a:pos x="0" y="76"/>
              </a:cxn>
              <a:cxn ang="0">
                <a:pos x="36" y="141"/>
              </a:cxn>
              <a:cxn ang="0">
                <a:pos x="39" y="160"/>
              </a:cxn>
              <a:cxn ang="0">
                <a:pos x="76" y="168"/>
              </a:cxn>
              <a:cxn ang="0">
                <a:pos x="113" y="160"/>
              </a:cxn>
              <a:cxn ang="0">
                <a:pos x="115" y="141"/>
              </a:cxn>
              <a:cxn ang="0">
                <a:pos x="152" y="76"/>
              </a:cxn>
              <a:cxn ang="0">
                <a:pos x="76" y="0"/>
              </a:cxn>
              <a:cxn ang="0">
                <a:pos x="104" y="132"/>
              </a:cxn>
              <a:cxn ang="0">
                <a:pos x="102" y="150"/>
              </a:cxn>
              <a:cxn ang="0">
                <a:pos x="76" y="154"/>
              </a:cxn>
              <a:cxn ang="0">
                <a:pos x="50" y="150"/>
              </a:cxn>
              <a:cxn ang="0">
                <a:pos x="48" y="132"/>
              </a:cxn>
              <a:cxn ang="0">
                <a:pos x="13" y="76"/>
              </a:cxn>
              <a:cxn ang="0">
                <a:pos x="76" y="14"/>
              </a:cxn>
              <a:cxn ang="0">
                <a:pos x="139" y="76"/>
              </a:cxn>
              <a:cxn ang="0">
                <a:pos x="104" y="132"/>
              </a:cxn>
              <a:cxn ang="0">
                <a:pos x="93" y="104"/>
              </a:cxn>
              <a:cxn ang="0">
                <a:pos x="76" y="74"/>
              </a:cxn>
              <a:cxn ang="0">
                <a:pos x="59" y="104"/>
              </a:cxn>
              <a:cxn ang="0">
                <a:pos x="52" y="89"/>
              </a:cxn>
              <a:cxn ang="0">
                <a:pos x="41" y="94"/>
              </a:cxn>
              <a:cxn ang="0">
                <a:pos x="58" y="131"/>
              </a:cxn>
              <a:cxn ang="0">
                <a:pos x="76" y="98"/>
              </a:cxn>
              <a:cxn ang="0">
                <a:pos x="94" y="131"/>
              </a:cxn>
              <a:cxn ang="0">
                <a:pos x="111" y="94"/>
              </a:cxn>
              <a:cxn ang="0">
                <a:pos x="100" y="89"/>
              </a:cxn>
              <a:cxn ang="0">
                <a:pos x="93" y="104"/>
              </a:cxn>
            </a:cxnLst>
            <a:rect b="b" l="0" r="r" t="0"/>
            <a:pathLst>
              <a:path h="221" w="152">
                <a:moveTo>
                  <a:pt x="76" y="31"/>
                </a:moveTo>
                <a:cubicBezTo>
                  <a:pt x="78" y="31"/>
                  <a:pt x="80" y="30"/>
                  <a:pt x="80" y="27"/>
                </a:cubicBezTo>
                <a:cubicBezTo>
                  <a:pt x="80" y="25"/>
                  <a:pt x="78" y="23"/>
                  <a:pt x="76" y="23"/>
                </a:cubicBezTo>
                <a:cubicBezTo>
                  <a:pt x="47" y="23"/>
                  <a:pt x="23" y="47"/>
                  <a:pt x="23" y="76"/>
                </a:cubicBezTo>
                <a:cubicBezTo>
                  <a:pt x="23" y="78"/>
                  <a:pt x="25" y="80"/>
                  <a:pt x="27" y="80"/>
                </a:cubicBezTo>
                <a:cubicBezTo>
                  <a:pt x="29" y="80"/>
                  <a:pt x="31" y="78"/>
                  <a:pt x="31" y="76"/>
                </a:cubicBezTo>
                <a:cubicBezTo>
                  <a:pt x="31" y="52"/>
                  <a:pt x="51" y="31"/>
                  <a:pt x="76" y="31"/>
                </a:cubicBezTo>
                <a:close/>
                <a:moveTo>
                  <a:pt x="44" y="192"/>
                </a:moveTo>
                <a:cubicBezTo>
                  <a:pt x="45" y="203"/>
                  <a:pt x="45" y="203"/>
                  <a:pt x="45" y="203"/>
                </a:cubicBezTo>
                <a:cubicBezTo>
                  <a:pt x="45" y="203"/>
                  <a:pt x="48" y="207"/>
                  <a:pt x="56" y="209"/>
                </a:cubicBezTo>
                <a:cubicBezTo>
                  <a:pt x="57" y="216"/>
                  <a:pt x="57" y="216"/>
                  <a:pt x="57" y="216"/>
                </a:cubicBezTo>
                <a:cubicBezTo>
                  <a:pt x="57" y="216"/>
                  <a:pt x="61" y="221"/>
                  <a:pt x="76" y="221"/>
                </a:cubicBezTo>
                <a:cubicBezTo>
                  <a:pt x="91" y="221"/>
                  <a:pt x="95" y="216"/>
                  <a:pt x="95" y="216"/>
                </a:cubicBezTo>
                <a:cubicBezTo>
                  <a:pt x="96" y="209"/>
                  <a:pt x="96" y="209"/>
                  <a:pt x="96" y="209"/>
                </a:cubicBezTo>
                <a:cubicBezTo>
                  <a:pt x="104" y="207"/>
                  <a:pt x="106" y="203"/>
                  <a:pt x="106" y="203"/>
                </a:cubicBezTo>
                <a:cubicBezTo>
                  <a:pt x="108" y="192"/>
                  <a:pt x="108" y="192"/>
                  <a:pt x="108" y="192"/>
                </a:cubicBezTo>
                <a:cubicBezTo>
                  <a:pt x="98" y="195"/>
                  <a:pt x="87" y="197"/>
                  <a:pt x="76" y="197"/>
                </a:cubicBezTo>
                <a:cubicBezTo>
                  <a:pt x="64" y="197"/>
                  <a:pt x="54" y="195"/>
                  <a:pt x="44" y="192"/>
                </a:cubicBezTo>
                <a:close/>
                <a:moveTo>
                  <a:pt x="41" y="170"/>
                </a:moveTo>
                <a:cubicBezTo>
                  <a:pt x="42" y="182"/>
                  <a:pt x="42" y="182"/>
                  <a:pt x="42" y="182"/>
                </a:cubicBezTo>
                <a:cubicBezTo>
                  <a:pt x="52" y="186"/>
                  <a:pt x="64" y="188"/>
                  <a:pt x="76" y="188"/>
                </a:cubicBezTo>
                <a:cubicBezTo>
                  <a:pt x="88" y="188"/>
                  <a:pt x="99" y="186"/>
                  <a:pt x="109" y="182"/>
                </a:cubicBezTo>
                <a:cubicBezTo>
                  <a:pt x="111" y="170"/>
                  <a:pt x="111" y="170"/>
                  <a:pt x="111" y="170"/>
                </a:cubicBezTo>
                <a:cubicBezTo>
                  <a:pt x="100" y="174"/>
                  <a:pt x="89" y="177"/>
                  <a:pt x="76" y="177"/>
                </a:cubicBezTo>
                <a:cubicBezTo>
                  <a:pt x="63" y="177"/>
                  <a:pt x="51" y="174"/>
                  <a:pt x="41" y="170"/>
                </a:cubicBezTo>
                <a:close/>
                <a:moveTo>
                  <a:pt x="76" y="0"/>
                </a:moveTo>
                <a:cubicBezTo>
                  <a:pt x="34" y="0"/>
                  <a:pt x="0" y="34"/>
                  <a:pt x="0" y="76"/>
                </a:cubicBezTo>
                <a:cubicBezTo>
                  <a:pt x="0" y="104"/>
                  <a:pt x="15" y="128"/>
                  <a:pt x="36" y="141"/>
                </a:cubicBezTo>
                <a:cubicBezTo>
                  <a:pt x="39" y="160"/>
                  <a:pt x="39" y="160"/>
                  <a:pt x="39" y="160"/>
                </a:cubicBezTo>
                <a:cubicBezTo>
                  <a:pt x="50" y="165"/>
                  <a:pt x="63" y="168"/>
                  <a:pt x="76" y="168"/>
                </a:cubicBezTo>
                <a:cubicBezTo>
                  <a:pt x="89" y="168"/>
                  <a:pt x="102" y="165"/>
                  <a:pt x="113" y="160"/>
                </a:cubicBezTo>
                <a:cubicBezTo>
                  <a:pt x="115" y="141"/>
                  <a:pt x="115" y="141"/>
                  <a:pt x="115" y="141"/>
                </a:cubicBezTo>
                <a:cubicBezTo>
                  <a:pt x="137" y="128"/>
                  <a:pt x="152" y="104"/>
                  <a:pt x="152" y="76"/>
                </a:cubicBezTo>
                <a:cubicBezTo>
                  <a:pt x="152" y="34"/>
                  <a:pt x="118" y="0"/>
                  <a:pt x="76" y="0"/>
                </a:cubicBezTo>
                <a:close/>
                <a:moveTo>
                  <a:pt x="104" y="132"/>
                </a:moveTo>
                <a:cubicBezTo>
                  <a:pt x="102" y="150"/>
                  <a:pt x="102" y="150"/>
                  <a:pt x="102" y="150"/>
                </a:cubicBezTo>
                <a:cubicBezTo>
                  <a:pt x="102" y="150"/>
                  <a:pt x="95" y="154"/>
                  <a:pt x="76" y="154"/>
                </a:cubicBezTo>
                <a:cubicBezTo>
                  <a:pt x="57" y="154"/>
                  <a:pt x="50" y="150"/>
                  <a:pt x="50" y="150"/>
                </a:cubicBezTo>
                <a:cubicBezTo>
                  <a:pt x="48" y="132"/>
                  <a:pt x="48" y="132"/>
                  <a:pt x="48" y="132"/>
                </a:cubicBezTo>
                <a:cubicBezTo>
                  <a:pt x="27" y="122"/>
                  <a:pt x="13" y="101"/>
                  <a:pt x="13" y="76"/>
                </a:cubicBezTo>
                <a:cubicBezTo>
                  <a:pt x="13" y="42"/>
                  <a:pt x="41" y="14"/>
                  <a:pt x="76" y="14"/>
                </a:cubicBezTo>
                <a:cubicBezTo>
                  <a:pt x="110" y="14"/>
                  <a:pt x="139" y="42"/>
                  <a:pt x="139" y="76"/>
                </a:cubicBezTo>
                <a:cubicBezTo>
                  <a:pt x="139" y="101"/>
                  <a:pt x="124" y="122"/>
                  <a:pt x="104" y="132"/>
                </a:cubicBezTo>
                <a:close/>
                <a:moveTo>
                  <a:pt x="93" y="104"/>
                </a:moveTo>
                <a:cubicBezTo>
                  <a:pt x="76" y="74"/>
                  <a:pt x="76" y="74"/>
                  <a:pt x="76" y="74"/>
                </a:cubicBezTo>
                <a:cubicBezTo>
                  <a:pt x="59" y="104"/>
                  <a:pt x="59" y="104"/>
                  <a:pt x="59" y="104"/>
                </a:cubicBezTo>
                <a:cubicBezTo>
                  <a:pt x="52" y="89"/>
                  <a:pt x="52" y="89"/>
                  <a:pt x="52" y="89"/>
                </a:cubicBezTo>
                <a:cubicBezTo>
                  <a:pt x="41" y="94"/>
                  <a:pt x="41" y="94"/>
                  <a:pt x="41" y="94"/>
                </a:cubicBezTo>
                <a:cubicBezTo>
                  <a:pt x="58" y="131"/>
                  <a:pt x="58" y="131"/>
                  <a:pt x="58" y="131"/>
                </a:cubicBezTo>
                <a:cubicBezTo>
                  <a:pt x="76" y="98"/>
                  <a:pt x="76" y="98"/>
                  <a:pt x="76" y="98"/>
                </a:cubicBezTo>
                <a:cubicBezTo>
                  <a:pt x="94" y="131"/>
                  <a:pt x="94" y="131"/>
                  <a:pt x="94" y="131"/>
                </a:cubicBezTo>
                <a:cubicBezTo>
                  <a:pt x="111" y="94"/>
                  <a:pt x="111" y="94"/>
                  <a:pt x="111" y="94"/>
                </a:cubicBezTo>
                <a:cubicBezTo>
                  <a:pt x="100" y="89"/>
                  <a:pt x="100" y="89"/>
                  <a:pt x="100" y="89"/>
                </a:cubicBezTo>
                <a:lnTo>
                  <a:pt x="93" y="104"/>
                </a:lnTo>
                <a:close/>
              </a:path>
            </a:pathLst>
          </a:custGeom>
          <a:solidFill>
            <a:schemeClr val="accent1"/>
          </a:solidFill>
          <a:ln w="9525">
            <a:noFill/>
            <a:round/>
          </a:ln>
        </p:spPr>
        <p:txBody>
          <a:bodyPr anchor="t" anchorCtr="0" bIns="45720" compatLnSpc="1" lIns="91440" numCol="1" rIns="91440" tIns="45720" vert="horz" wrap="square">
            <a:prstTxWarp prst="textNoShape">
              <a:avLst/>
            </a:prstTxWarp>
          </a:bodyPr>
          <a:lstStyle/>
          <a:p>
            <a:endParaRPr altLang="en-US" lang="ko-KR"/>
          </a:p>
        </p:txBody>
      </p:sp>
      <p:grpSp>
        <p:nvGrpSpPr>
          <p:cNvPr id="89" name="Group 18"/>
          <p:cNvGrpSpPr/>
          <p:nvPr/>
        </p:nvGrpSpPr>
        <p:grpSpPr>
          <a:xfrm>
            <a:off x="10179779" y="4712007"/>
            <a:ext cx="312268" cy="312268"/>
            <a:chOff x="6350" y="4763"/>
            <a:chExt cx="492125" cy="492125"/>
          </a:xfrm>
          <a:solidFill>
            <a:schemeClr val="accent1"/>
          </a:solidFill>
        </p:grpSpPr>
        <p:sp>
          <p:nvSpPr>
            <p:cNvPr id="90" name="Freeform 156"/>
            <p:cNvSpPr>
              <a:spLocks noEditPoints="1"/>
            </p:cNvSpPr>
            <p:nvPr/>
          </p:nvSpPr>
          <p:spPr bwMode="auto">
            <a:xfrm>
              <a:off x="6350" y="4763"/>
              <a:ext cx="492125" cy="492125"/>
            </a:xfrm>
            <a:custGeom>
              <a:gdLst>
                <a:gd fmla="*/ 109 w 128" name="T0"/>
                <a:gd fmla="*/ 48 h 128" name="T1"/>
                <a:gd fmla="*/ 114 w 128" name="T2"/>
                <a:gd fmla="*/ 33 h 128" name="T3"/>
                <a:gd fmla="*/ 105 w 128" name="T4"/>
                <a:gd fmla="*/ 15 h 128" name="T5"/>
                <a:gd fmla="*/ 95 w 128" name="T6"/>
                <a:gd fmla="*/ 14 h 128" name="T7"/>
                <a:gd fmla="*/ 80 w 128" name="T8"/>
                <a:gd fmla="*/ 19 h 128" name="T9"/>
                <a:gd fmla="*/ 69 w 128" name="T10"/>
                <a:gd fmla="*/ 0 h 128" name="T11"/>
                <a:gd fmla="*/ 51 w 128" name="T12"/>
                <a:gd fmla="*/ 6 h 128" name="T13"/>
                <a:gd fmla="*/ 43 w 128" name="T14"/>
                <a:gd fmla="*/ 21 h 128" name="T15"/>
                <a:gd fmla="*/ 28 w 128" name="T16"/>
                <a:gd fmla="*/ 13 h 128" name="T17"/>
                <a:gd fmla="*/ 15 w 128" name="T18"/>
                <a:gd fmla="*/ 23 h 128" name="T19"/>
                <a:gd fmla="*/ 21 w 128" name="T20"/>
                <a:gd fmla="*/ 43 h 128" name="T21"/>
                <a:gd fmla="*/ 6 w 128" name="T22"/>
                <a:gd fmla="*/ 51 h 128" name="T23"/>
                <a:gd fmla="*/ 0 w 128" name="T24"/>
                <a:gd fmla="*/ 69 h 128" name="T25"/>
                <a:gd fmla="*/ 19 w 128" name="T26"/>
                <a:gd fmla="*/ 80 h 128" name="T27"/>
                <a:gd fmla="*/ 14 w 128" name="T28"/>
                <a:gd fmla="*/ 95 h 128" name="T29"/>
                <a:gd fmla="*/ 23 w 128" name="T30"/>
                <a:gd fmla="*/ 113 h 128" name="T31"/>
                <a:gd fmla="*/ 33 w 128" name="T32"/>
                <a:gd fmla="*/ 114 h 128" name="T33"/>
                <a:gd fmla="*/ 48 w 128" name="T34"/>
                <a:gd fmla="*/ 109 h 128" name="T35"/>
                <a:gd fmla="*/ 59 w 128" name="T36"/>
                <a:gd fmla="*/ 128 h 128" name="T37"/>
                <a:gd fmla="*/ 77 w 128" name="T38"/>
                <a:gd fmla="*/ 122 h 128" name="T39"/>
                <a:gd fmla="*/ 85 w 128" name="T40"/>
                <a:gd fmla="*/ 107 h 128" name="T41"/>
                <a:gd fmla="*/ 100 w 128" name="T42"/>
                <a:gd fmla="*/ 115 h 128" name="T43"/>
                <a:gd fmla="*/ 113 w 128" name="T44"/>
                <a:gd fmla="*/ 105 h 128" name="T45"/>
                <a:gd fmla="*/ 107 w 128" name="T46"/>
                <a:gd fmla="*/ 85 h 128" name="T47"/>
                <a:gd fmla="*/ 122 w 128" name="T48"/>
                <a:gd fmla="*/ 77 h 128" name="T49"/>
                <a:gd fmla="*/ 128 w 128" name="T50"/>
                <a:gd fmla="*/ 59 h 128" name="T51"/>
                <a:gd fmla="*/ 108 w 128" name="T52"/>
                <a:gd fmla="*/ 72 h 128" name="T53"/>
                <a:gd fmla="*/ 100 w 128" name="T54"/>
                <a:gd fmla="*/ 81 h 128" name="T55"/>
                <a:gd fmla="*/ 107 w 128" name="T56"/>
                <a:gd fmla="*/ 100 h 128" name="T57"/>
                <a:gd fmla="*/ 89 w 128" name="T58"/>
                <a:gd fmla="*/ 101 h 128" name="T59"/>
                <a:gd fmla="*/ 81 w 128" name="T60"/>
                <a:gd fmla="*/ 100 h 128" name="T61"/>
                <a:gd fmla="*/ 72 w 128" name="T62"/>
                <a:gd fmla="*/ 108 h 128" name="T63"/>
                <a:gd fmla="*/ 59 w 128" name="T64"/>
                <a:gd fmla="*/ 120 h 128" name="T65"/>
                <a:gd fmla="*/ 51 w 128" name="T66"/>
                <a:gd fmla="*/ 102 h 128" name="T67"/>
                <a:gd fmla="*/ 43 w 128" name="T68"/>
                <a:gd fmla="*/ 99 h 128" name="T69"/>
                <a:gd fmla="*/ 28 w 128" name="T70"/>
                <a:gd fmla="*/ 107 h 128" name="T71"/>
                <a:gd fmla="*/ 27 w 128" name="T72"/>
                <a:gd fmla="*/ 89 h 128" name="T73"/>
                <a:gd fmla="*/ 26 w 128" name="T74"/>
                <a:gd fmla="*/ 77 h 128" name="T75"/>
                <a:gd fmla="*/ 8 w 128" name="T76"/>
                <a:gd fmla="*/ 69 h 128" name="T77"/>
                <a:gd fmla="*/ 20 w 128" name="T78"/>
                <a:gd fmla="*/ 56 h 128" name="T79"/>
                <a:gd fmla="*/ 28 w 128" name="T80"/>
                <a:gd fmla="*/ 47 h 128" name="T81"/>
                <a:gd fmla="*/ 21 w 128" name="T82"/>
                <a:gd fmla="*/ 28 h 128" name="T83"/>
                <a:gd fmla="*/ 39 w 128" name="T84"/>
                <a:gd fmla="*/ 27 h 128" name="T85"/>
                <a:gd fmla="*/ 47 w 128" name="T86"/>
                <a:gd fmla="*/ 28 h 128" name="T87"/>
                <a:gd fmla="*/ 56 w 128" name="T88"/>
                <a:gd fmla="*/ 20 h 128" name="T89"/>
                <a:gd fmla="*/ 69 w 128" name="T90"/>
                <a:gd fmla="*/ 8 h 128" name="T91"/>
                <a:gd fmla="*/ 77 w 128" name="T92"/>
                <a:gd fmla="*/ 26 h 128" name="T93"/>
                <a:gd fmla="*/ 85 w 128" name="T94"/>
                <a:gd fmla="*/ 29 h 128" name="T95"/>
                <a:gd fmla="*/ 100 w 128" name="T96"/>
                <a:gd fmla="*/ 21 h 128" name="T97"/>
                <a:gd fmla="*/ 101 w 128" name="T98"/>
                <a:gd fmla="*/ 39 h 128" name="T99"/>
                <a:gd fmla="*/ 102 w 128" name="T100"/>
                <a:gd fmla="*/ 51 h 128" name="T101"/>
                <a:gd fmla="*/ 120 w 128" name="T102"/>
                <a:gd fmla="*/ 59 h 128" name="T103"/>
                <a:gd fmla="*/ 108 w 128" name="T104"/>
                <a:gd fmla="*/ 72 h 128" name="T1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b="b" l="0" r="r" t="0"/>
              <a:pathLst>
                <a:path h="128" w="128">
                  <a:moveTo>
                    <a:pt x="122" y="51"/>
                  </a:moveTo>
                  <a:cubicBezTo>
                    <a:pt x="109" y="48"/>
                    <a:pt x="109" y="48"/>
                    <a:pt x="109" y="48"/>
                  </a:cubicBezTo>
                  <a:cubicBezTo>
                    <a:pt x="109" y="46"/>
                    <a:pt x="108" y="45"/>
                    <a:pt x="107" y="43"/>
                  </a:cubicBezTo>
                  <a:cubicBezTo>
                    <a:pt x="114" y="33"/>
                    <a:pt x="114" y="33"/>
                    <a:pt x="114" y="33"/>
                  </a:cubicBezTo>
                  <a:cubicBezTo>
                    <a:pt x="116" y="30"/>
                    <a:pt x="116" y="25"/>
                    <a:pt x="113" y="23"/>
                  </a:cubicBezTo>
                  <a:cubicBezTo>
                    <a:pt x="105" y="15"/>
                    <a:pt x="105" y="15"/>
                    <a:pt x="105" y="15"/>
                  </a:cubicBezTo>
                  <a:cubicBezTo>
                    <a:pt x="104" y="13"/>
                    <a:pt x="102" y="13"/>
                    <a:pt x="100" y="13"/>
                  </a:cubicBezTo>
                  <a:cubicBezTo>
                    <a:pt x="98" y="13"/>
                    <a:pt x="97" y="13"/>
                    <a:pt x="95" y="14"/>
                  </a:cubicBezTo>
                  <a:cubicBezTo>
                    <a:pt x="85" y="21"/>
                    <a:pt x="85" y="21"/>
                    <a:pt x="85" y="21"/>
                  </a:cubicBezTo>
                  <a:cubicBezTo>
                    <a:pt x="83" y="20"/>
                    <a:pt x="82" y="19"/>
                    <a:pt x="80" y="19"/>
                  </a:cubicBezTo>
                  <a:cubicBezTo>
                    <a:pt x="77" y="6"/>
                    <a:pt x="77" y="6"/>
                    <a:pt x="77" y="6"/>
                  </a:cubicBezTo>
                  <a:cubicBezTo>
                    <a:pt x="77" y="3"/>
                    <a:pt x="73" y="0"/>
                    <a:pt x="69" y="0"/>
                  </a:cubicBezTo>
                  <a:cubicBezTo>
                    <a:pt x="59" y="0"/>
                    <a:pt x="59" y="0"/>
                    <a:pt x="59" y="0"/>
                  </a:cubicBezTo>
                  <a:cubicBezTo>
                    <a:pt x="55" y="0"/>
                    <a:pt x="51" y="3"/>
                    <a:pt x="51" y="6"/>
                  </a:cubicBezTo>
                  <a:cubicBezTo>
                    <a:pt x="48" y="19"/>
                    <a:pt x="48" y="19"/>
                    <a:pt x="48" y="19"/>
                  </a:cubicBezTo>
                  <a:cubicBezTo>
                    <a:pt x="46" y="19"/>
                    <a:pt x="45" y="20"/>
                    <a:pt x="43" y="21"/>
                  </a:cubicBezTo>
                  <a:cubicBezTo>
                    <a:pt x="33" y="14"/>
                    <a:pt x="33" y="14"/>
                    <a:pt x="33" y="14"/>
                  </a:cubicBezTo>
                  <a:cubicBezTo>
                    <a:pt x="31" y="13"/>
                    <a:pt x="30" y="13"/>
                    <a:pt x="28" y="13"/>
                  </a:cubicBezTo>
                  <a:cubicBezTo>
                    <a:pt x="26" y="13"/>
                    <a:pt x="24" y="13"/>
                    <a:pt x="23" y="15"/>
                  </a:cubicBezTo>
                  <a:cubicBezTo>
                    <a:pt x="15" y="23"/>
                    <a:pt x="15" y="23"/>
                    <a:pt x="15" y="23"/>
                  </a:cubicBezTo>
                  <a:cubicBezTo>
                    <a:pt x="12" y="25"/>
                    <a:pt x="12" y="30"/>
                    <a:pt x="14" y="33"/>
                  </a:cubicBezTo>
                  <a:cubicBezTo>
                    <a:pt x="21" y="43"/>
                    <a:pt x="21" y="43"/>
                    <a:pt x="21" y="43"/>
                  </a:cubicBezTo>
                  <a:cubicBezTo>
                    <a:pt x="20" y="45"/>
                    <a:pt x="19" y="46"/>
                    <a:pt x="19" y="48"/>
                  </a:cubicBezTo>
                  <a:cubicBezTo>
                    <a:pt x="6" y="51"/>
                    <a:pt x="6" y="51"/>
                    <a:pt x="6" y="51"/>
                  </a:cubicBezTo>
                  <a:cubicBezTo>
                    <a:pt x="3" y="51"/>
                    <a:pt x="0" y="55"/>
                    <a:pt x="0" y="59"/>
                  </a:cubicBezTo>
                  <a:cubicBezTo>
                    <a:pt x="0" y="69"/>
                    <a:pt x="0" y="69"/>
                    <a:pt x="0" y="69"/>
                  </a:cubicBezTo>
                  <a:cubicBezTo>
                    <a:pt x="0" y="73"/>
                    <a:pt x="3" y="77"/>
                    <a:pt x="6" y="77"/>
                  </a:cubicBezTo>
                  <a:cubicBezTo>
                    <a:pt x="19" y="80"/>
                    <a:pt x="19" y="80"/>
                    <a:pt x="19" y="80"/>
                  </a:cubicBezTo>
                  <a:cubicBezTo>
                    <a:pt x="19" y="82"/>
                    <a:pt x="20" y="83"/>
                    <a:pt x="21" y="85"/>
                  </a:cubicBezTo>
                  <a:cubicBezTo>
                    <a:pt x="14" y="95"/>
                    <a:pt x="14" y="95"/>
                    <a:pt x="14" y="95"/>
                  </a:cubicBezTo>
                  <a:cubicBezTo>
                    <a:pt x="12" y="98"/>
                    <a:pt x="12" y="103"/>
                    <a:pt x="15" y="105"/>
                  </a:cubicBezTo>
                  <a:cubicBezTo>
                    <a:pt x="23" y="113"/>
                    <a:pt x="23" y="113"/>
                    <a:pt x="23" y="113"/>
                  </a:cubicBezTo>
                  <a:cubicBezTo>
                    <a:pt x="24" y="115"/>
                    <a:pt x="26" y="115"/>
                    <a:pt x="28" y="115"/>
                  </a:cubicBezTo>
                  <a:cubicBezTo>
                    <a:pt x="30" y="115"/>
                    <a:pt x="31" y="115"/>
                    <a:pt x="33" y="114"/>
                  </a:cubicBezTo>
                  <a:cubicBezTo>
                    <a:pt x="43" y="107"/>
                    <a:pt x="43" y="107"/>
                    <a:pt x="43" y="107"/>
                  </a:cubicBezTo>
                  <a:cubicBezTo>
                    <a:pt x="45" y="108"/>
                    <a:pt x="46" y="109"/>
                    <a:pt x="48" y="109"/>
                  </a:cubicBezTo>
                  <a:cubicBezTo>
                    <a:pt x="51" y="122"/>
                    <a:pt x="51" y="122"/>
                    <a:pt x="51" y="122"/>
                  </a:cubicBezTo>
                  <a:cubicBezTo>
                    <a:pt x="51" y="125"/>
                    <a:pt x="55" y="128"/>
                    <a:pt x="59" y="128"/>
                  </a:cubicBezTo>
                  <a:cubicBezTo>
                    <a:pt x="69" y="128"/>
                    <a:pt x="69" y="128"/>
                    <a:pt x="69" y="128"/>
                  </a:cubicBezTo>
                  <a:cubicBezTo>
                    <a:pt x="73" y="128"/>
                    <a:pt x="77" y="125"/>
                    <a:pt x="77" y="122"/>
                  </a:cubicBezTo>
                  <a:cubicBezTo>
                    <a:pt x="80" y="109"/>
                    <a:pt x="80" y="109"/>
                    <a:pt x="80" y="109"/>
                  </a:cubicBezTo>
                  <a:cubicBezTo>
                    <a:pt x="82" y="109"/>
                    <a:pt x="83" y="108"/>
                    <a:pt x="85" y="107"/>
                  </a:cubicBezTo>
                  <a:cubicBezTo>
                    <a:pt x="95" y="114"/>
                    <a:pt x="95" y="114"/>
                    <a:pt x="95" y="114"/>
                  </a:cubicBezTo>
                  <a:cubicBezTo>
                    <a:pt x="97" y="115"/>
                    <a:pt x="98" y="115"/>
                    <a:pt x="100" y="115"/>
                  </a:cubicBezTo>
                  <a:cubicBezTo>
                    <a:pt x="102" y="115"/>
                    <a:pt x="104" y="115"/>
                    <a:pt x="105" y="113"/>
                  </a:cubicBezTo>
                  <a:cubicBezTo>
                    <a:pt x="113" y="105"/>
                    <a:pt x="113" y="105"/>
                    <a:pt x="113" y="105"/>
                  </a:cubicBezTo>
                  <a:cubicBezTo>
                    <a:pt x="116" y="103"/>
                    <a:pt x="116" y="98"/>
                    <a:pt x="114" y="95"/>
                  </a:cubicBezTo>
                  <a:cubicBezTo>
                    <a:pt x="107" y="85"/>
                    <a:pt x="107" y="85"/>
                    <a:pt x="107" y="85"/>
                  </a:cubicBezTo>
                  <a:cubicBezTo>
                    <a:pt x="108" y="83"/>
                    <a:pt x="109" y="82"/>
                    <a:pt x="109" y="80"/>
                  </a:cubicBezTo>
                  <a:cubicBezTo>
                    <a:pt x="122" y="77"/>
                    <a:pt x="122" y="77"/>
                    <a:pt x="122" y="77"/>
                  </a:cubicBezTo>
                  <a:cubicBezTo>
                    <a:pt x="125" y="77"/>
                    <a:pt x="128" y="73"/>
                    <a:pt x="128" y="69"/>
                  </a:cubicBezTo>
                  <a:cubicBezTo>
                    <a:pt x="128" y="59"/>
                    <a:pt x="128" y="59"/>
                    <a:pt x="128" y="59"/>
                  </a:cubicBezTo>
                  <a:cubicBezTo>
                    <a:pt x="128" y="55"/>
                    <a:pt x="125" y="51"/>
                    <a:pt x="122" y="51"/>
                  </a:cubicBezTo>
                  <a:close/>
                  <a:moveTo>
                    <a:pt x="108" y="72"/>
                  </a:moveTo>
                  <a:cubicBezTo>
                    <a:pt x="105" y="72"/>
                    <a:pt x="103" y="74"/>
                    <a:pt x="102" y="77"/>
                  </a:cubicBezTo>
                  <a:cubicBezTo>
                    <a:pt x="101" y="79"/>
                    <a:pt x="101" y="80"/>
                    <a:pt x="100" y="81"/>
                  </a:cubicBezTo>
                  <a:cubicBezTo>
                    <a:pt x="99" y="84"/>
                    <a:pt x="99" y="87"/>
                    <a:pt x="101" y="89"/>
                  </a:cubicBezTo>
                  <a:cubicBezTo>
                    <a:pt x="107" y="100"/>
                    <a:pt x="107" y="100"/>
                    <a:pt x="107" y="100"/>
                  </a:cubicBezTo>
                  <a:cubicBezTo>
                    <a:pt x="100" y="107"/>
                    <a:pt x="100" y="107"/>
                    <a:pt x="100" y="107"/>
                  </a:cubicBezTo>
                  <a:cubicBezTo>
                    <a:pt x="89" y="101"/>
                    <a:pt x="89" y="101"/>
                    <a:pt x="89" y="101"/>
                  </a:cubicBezTo>
                  <a:cubicBezTo>
                    <a:pt x="88" y="100"/>
                    <a:pt x="86" y="99"/>
                    <a:pt x="85" y="99"/>
                  </a:cubicBezTo>
                  <a:cubicBezTo>
                    <a:pt x="84" y="99"/>
                    <a:pt x="83" y="99"/>
                    <a:pt x="81" y="100"/>
                  </a:cubicBezTo>
                  <a:cubicBezTo>
                    <a:pt x="80" y="101"/>
                    <a:pt x="79" y="101"/>
                    <a:pt x="77" y="102"/>
                  </a:cubicBezTo>
                  <a:cubicBezTo>
                    <a:pt x="74" y="103"/>
                    <a:pt x="72" y="105"/>
                    <a:pt x="72" y="108"/>
                  </a:cubicBezTo>
                  <a:cubicBezTo>
                    <a:pt x="69" y="120"/>
                    <a:pt x="69" y="120"/>
                    <a:pt x="69" y="120"/>
                  </a:cubicBezTo>
                  <a:cubicBezTo>
                    <a:pt x="59" y="120"/>
                    <a:pt x="59" y="120"/>
                    <a:pt x="59" y="120"/>
                  </a:cubicBezTo>
                  <a:cubicBezTo>
                    <a:pt x="56" y="108"/>
                    <a:pt x="56" y="108"/>
                    <a:pt x="56" y="108"/>
                  </a:cubicBezTo>
                  <a:cubicBezTo>
                    <a:pt x="56" y="105"/>
                    <a:pt x="54" y="103"/>
                    <a:pt x="51" y="102"/>
                  </a:cubicBezTo>
                  <a:cubicBezTo>
                    <a:pt x="49" y="101"/>
                    <a:pt x="48" y="101"/>
                    <a:pt x="47" y="100"/>
                  </a:cubicBezTo>
                  <a:cubicBezTo>
                    <a:pt x="45" y="99"/>
                    <a:pt x="44" y="99"/>
                    <a:pt x="43" y="99"/>
                  </a:cubicBezTo>
                  <a:cubicBezTo>
                    <a:pt x="42" y="99"/>
                    <a:pt x="40" y="100"/>
                    <a:pt x="39" y="101"/>
                  </a:cubicBezTo>
                  <a:cubicBezTo>
                    <a:pt x="28" y="107"/>
                    <a:pt x="28" y="107"/>
                    <a:pt x="28" y="107"/>
                  </a:cubicBezTo>
                  <a:cubicBezTo>
                    <a:pt x="21" y="100"/>
                    <a:pt x="21" y="100"/>
                    <a:pt x="21" y="100"/>
                  </a:cubicBezTo>
                  <a:cubicBezTo>
                    <a:pt x="27" y="89"/>
                    <a:pt x="27" y="89"/>
                    <a:pt x="27" y="89"/>
                  </a:cubicBezTo>
                  <a:cubicBezTo>
                    <a:pt x="29" y="87"/>
                    <a:pt x="29" y="84"/>
                    <a:pt x="28" y="81"/>
                  </a:cubicBezTo>
                  <a:cubicBezTo>
                    <a:pt x="27" y="80"/>
                    <a:pt x="27" y="79"/>
                    <a:pt x="26" y="77"/>
                  </a:cubicBezTo>
                  <a:cubicBezTo>
                    <a:pt x="25" y="74"/>
                    <a:pt x="23" y="72"/>
                    <a:pt x="20" y="72"/>
                  </a:cubicBezTo>
                  <a:cubicBezTo>
                    <a:pt x="8" y="69"/>
                    <a:pt x="8" y="69"/>
                    <a:pt x="8" y="69"/>
                  </a:cubicBezTo>
                  <a:cubicBezTo>
                    <a:pt x="8" y="59"/>
                    <a:pt x="8" y="59"/>
                    <a:pt x="8" y="59"/>
                  </a:cubicBezTo>
                  <a:cubicBezTo>
                    <a:pt x="20" y="56"/>
                    <a:pt x="20" y="56"/>
                    <a:pt x="20" y="56"/>
                  </a:cubicBezTo>
                  <a:cubicBezTo>
                    <a:pt x="23" y="56"/>
                    <a:pt x="25" y="54"/>
                    <a:pt x="26" y="51"/>
                  </a:cubicBezTo>
                  <a:cubicBezTo>
                    <a:pt x="27" y="49"/>
                    <a:pt x="27" y="48"/>
                    <a:pt x="28" y="47"/>
                  </a:cubicBezTo>
                  <a:cubicBezTo>
                    <a:pt x="29" y="44"/>
                    <a:pt x="29" y="41"/>
                    <a:pt x="27" y="39"/>
                  </a:cubicBezTo>
                  <a:cubicBezTo>
                    <a:pt x="21" y="28"/>
                    <a:pt x="21" y="28"/>
                    <a:pt x="21" y="28"/>
                  </a:cubicBezTo>
                  <a:cubicBezTo>
                    <a:pt x="28" y="21"/>
                    <a:pt x="28" y="21"/>
                    <a:pt x="28" y="21"/>
                  </a:cubicBezTo>
                  <a:cubicBezTo>
                    <a:pt x="39" y="27"/>
                    <a:pt x="39" y="27"/>
                    <a:pt x="39" y="27"/>
                  </a:cubicBezTo>
                  <a:cubicBezTo>
                    <a:pt x="40" y="28"/>
                    <a:pt x="42" y="29"/>
                    <a:pt x="43" y="29"/>
                  </a:cubicBezTo>
                  <a:cubicBezTo>
                    <a:pt x="44" y="29"/>
                    <a:pt x="45" y="29"/>
                    <a:pt x="47" y="28"/>
                  </a:cubicBezTo>
                  <a:cubicBezTo>
                    <a:pt x="48" y="27"/>
                    <a:pt x="49" y="27"/>
                    <a:pt x="51" y="26"/>
                  </a:cubicBezTo>
                  <a:cubicBezTo>
                    <a:pt x="54" y="25"/>
                    <a:pt x="56" y="23"/>
                    <a:pt x="56" y="20"/>
                  </a:cubicBezTo>
                  <a:cubicBezTo>
                    <a:pt x="59" y="8"/>
                    <a:pt x="59" y="8"/>
                    <a:pt x="59" y="8"/>
                  </a:cubicBezTo>
                  <a:cubicBezTo>
                    <a:pt x="69" y="8"/>
                    <a:pt x="69" y="8"/>
                    <a:pt x="69" y="8"/>
                  </a:cubicBezTo>
                  <a:cubicBezTo>
                    <a:pt x="72" y="20"/>
                    <a:pt x="72" y="20"/>
                    <a:pt x="72" y="20"/>
                  </a:cubicBezTo>
                  <a:cubicBezTo>
                    <a:pt x="72" y="23"/>
                    <a:pt x="74" y="25"/>
                    <a:pt x="77" y="26"/>
                  </a:cubicBezTo>
                  <a:cubicBezTo>
                    <a:pt x="79" y="27"/>
                    <a:pt x="80" y="27"/>
                    <a:pt x="81" y="28"/>
                  </a:cubicBezTo>
                  <a:cubicBezTo>
                    <a:pt x="83" y="29"/>
                    <a:pt x="84" y="29"/>
                    <a:pt x="85" y="29"/>
                  </a:cubicBezTo>
                  <a:cubicBezTo>
                    <a:pt x="86" y="29"/>
                    <a:pt x="88" y="28"/>
                    <a:pt x="89" y="27"/>
                  </a:cubicBezTo>
                  <a:cubicBezTo>
                    <a:pt x="100" y="21"/>
                    <a:pt x="100" y="21"/>
                    <a:pt x="100" y="21"/>
                  </a:cubicBezTo>
                  <a:cubicBezTo>
                    <a:pt x="107" y="28"/>
                    <a:pt x="107" y="28"/>
                    <a:pt x="107" y="28"/>
                  </a:cubicBezTo>
                  <a:cubicBezTo>
                    <a:pt x="101" y="39"/>
                    <a:pt x="101" y="39"/>
                    <a:pt x="101" y="39"/>
                  </a:cubicBezTo>
                  <a:cubicBezTo>
                    <a:pt x="99" y="41"/>
                    <a:pt x="99" y="44"/>
                    <a:pt x="100" y="47"/>
                  </a:cubicBezTo>
                  <a:cubicBezTo>
                    <a:pt x="101" y="48"/>
                    <a:pt x="101" y="49"/>
                    <a:pt x="102" y="51"/>
                  </a:cubicBezTo>
                  <a:cubicBezTo>
                    <a:pt x="103" y="54"/>
                    <a:pt x="105" y="56"/>
                    <a:pt x="108" y="56"/>
                  </a:cubicBezTo>
                  <a:cubicBezTo>
                    <a:pt x="120" y="59"/>
                    <a:pt x="120" y="59"/>
                    <a:pt x="120" y="59"/>
                  </a:cubicBezTo>
                  <a:cubicBezTo>
                    <a:pt x="120" y="69"/>
                    <a:pt x="120" y="69"/>
                    <a:pt x="120" y="69"/>
                  </a:cubicBezTo>
                  <a:lnTo>
                    <a:pt x="108" y="72"/>
                  </a:lnTo>
                  <a:close/>
                </a:path>
              </a:pathLst>
            </a:custGeom>
            <a:grpFill/>
            <a:ln>
              <a:noFill/>
            </a:ln>
            <a:extLst>
              <a:ext uri="{91240B29-F687-4F45-9708-019B960494DF}">
                <a14:hiddenLine w="9525">
                  <a:solidFill>
                    <a:srgbClr val="000000"/>
                  </a:solidFill>
                  <a:round/>
                  <a:headEnd/>
                  <a:tailEnd/>
                </a14:hiddenLine>
              </a:ext>
            </a:extLst>
          </p:spPr>
          <p:txBody>
            <a:bodyPr/>
            <a:lstStyle/>
            <a:p>
              <a:pPr>
                <a:defRPr/>
              </a:pPr>
              <a:endParaRPr lang="id-ID">
                <a:latin typeface="Roboto condensed"/>
                <a:cs typeface="Roboto condensed"/>
              </a:endParaRPr>
            </a:p>
          </p:txBody>
        </p:sp>
        <p:sp>
          <p:nvSpPr>
            <p:cNvPr id="91" name="Freeform 157"/>
            <p:cNvSpPr>
              <a:spLocks noEditPoints="1"/>
            </p:cNvSpPr>
            <p:nvPr/>
          </p:nvSpPr>
          <p:spPr bwMode="auto">
            <a:xfrm>
              <a:off x="146050" y="144463"/>
              <a:ext cx="214313" cy="214313"/>
            </a:xfrm>
            <a:custGeom>
              <a:gdLst>
                <a:gd fmla="*/ 28 w 56" name="T0"/>
                <a:gd fmla="*/ 0 h 56" name="T1"/>
                <a:gd fmla="*/ 0 w 56" name="T2"/>
                <a:gd fmla="*/ 28 h 56" name="T3"/>
                <a:gd fmla="*/ 28 w 56" name="T4"/>
                <a:gd fmla="*/ 56 h 56" name="T5"/>
                <a:gd fmla="*/ 56 w 56" name="T6"/>
                <a:gd fmla="*/ 28 h 56" name="T7"/>
                <a:gd fmla="*/ 28 w 56" name="T8"/>
                <a:gd fmla="*/ 0 h 56" name="T9"/>
                <a:gd fmla="*/ 28 w 56" name="T10"/>
                <a:gd fmla="*/ 53 h 56" name="T11"/>
                <a:gd fmla="*/ 4 w 56" name="T12"/>
                <a:gd fmla="*/ 28 h 56" name="T13"/>
                <a:gd fmla="*/ 28 w 56" name="T14"/>
                <a:gd fmla="*/ 4 h 56" name="T15"/>
                <a:gd fmla="*/ 53 w 56" name="T16"/>
                <a:gd fmla="*/ 28 h 56" name="T17"/>
                <a:gd fmla="*/ 28 w 56" name="T18"/>
                <a:gd fmla="*/ 53 h 56"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56" w="56">
                  <a:moveTo>
                    <a:pt x="28" y="0"/>
                  </a:moveTo>
                  <a:cubicBezTo>
                    <a:pt x="13" y="0"/>
                    <a:pt x="0" y="13"/>
                    <a:pt x="0" y="28"/>
                  </a:cubicBezTo>
                  <a:cubicBezTo>
                    <a:pt x="0" y="43"/>
                    <a:pt x="13" y="56"/>
                    <a:pt x="28" y="56"/>
                  </a:cubicBezTo>
                  <a:cubicBezTo>
                    <a:pt x="43" y="56"/>
                    <a:pt x="56" y="43"/>
                    <a:pt x="56" y="28"/>
                  </a:cubicBezTo>
                  <a:cubicBezTo>
                    <a:pt x="56" y="13"/>
                    <a:pt x="43" y="0"/>
                    <a:pt x="28" y="0"/>
                  </a:cubicBezTo>
                  <a:close/>
                  <a:moveTo>
                    <a:pt x="28" y="53"/>
                  </a:moveTo>
                  <a:cubicBezTo>
                    <a:pt x="14" y="53"/>
                    <a:pt x="4" y="42"/>
                    <a:pt x="4" y="28"/>
                  </a:cubicBezTo>
                  <a:cubicBezTo>
                    <a:pt x="4" y="14"/>
                    <a:pt x="14" y="4"/>
                    <a:pt x="28" y="4"/>
                  </a:cubicBezTo>
                  <a:cubicBezTo>
                    <a:pt x="42" y="4"/>
                    <a:pt x="53" y="14"/>
                    <a:pt x="53" y="28"/>
                  </a:cubicBezTo>
                  <a:cubicBezTo>
                    <a:pt x="53" y="42"/>
                    <a:pt x="42" y="53"/>
                    <a:pt x="28" y="53"/>
                  </a:cubicBezTo>
                  <a:close/>
                </a:path>
              </a:pathLst>
            </a:custGeom>
            <a:grpFill/>
            <a:ln>
              <a:noFill/>
            </a:ln>
            <a:extLst>
              <a:ext uri="{91240B29-F687-4F45-9708-019B960494DF}">
                <a14:hiddenLine w="9525">
                  <a:solidFill>
                    <a:srgbClr val="000000"/>
                  </a:solidFill>
                  <a:round/>
                  <a:headEnd/>
                  <a:tailEnd/>
                </a14:hiddenLine>
              </a:ext>
            </a:extLst>
          </p:spPr>
          <p:txBody>
            <a:bodyPr/>
            <a:lstStyle/>
            <a:p>
              <a:pPr>
                <a:defRPr/>
              </a:pPr>
              <a:endParaRPr lang="id-ID">
                <a:latin typeface="Roboto condensed"/>
                <a:cs typeface="Roboto condensed"/>
              </a:endParaRPr>
            </a:p>
          </p:txBody>
        </p:sp>
        <p:sp>
          <p:nvSpPr>
            <p:cNvPr id="92" name="Freeform 158"/>
            <p:cNvSpPr>
              <a:spLocks noEditPoints="1"/>
            </p:cNvSpPr>
            <p:nvPr/>
          </p:nvSpPr>
          <p:spPr bwMode="auto">
            <a:xfrm>
              <a:off x="192088" y="190501"/>
              <a:ext cx="122238" cy="122238"/>
            </a:xfrm>
            <a:custGeom>
              <a:gdLst>
                <a:gd fmla="*/ 16 w 32" name="T0"/>
                <a:gd fmla="*/ 0 h 32" name="T1"/>
                <a:gd fmla="*/ 0 w 32" name="T2"/>
                <a:gd fmla="*/ 16 h 32" name="T3"/>
                <a:gd fmla="*/ 16 w 32" name="T4"/>
                <a:gd fmla="*/ 32 h 32" name="T5"/>
                <a:gd fmla="*/ 32 w 32" name="T6"/>
                <a:gd fmla="*/ 16 h 32" name="T7"/>
                <a:gd fmla="*/ 16 w 32" name="T8"/>
                <a:gd fmla="*/ 0 h 32" name="T9"/>
                <a:gd fmla="*/ 16 w 32" name="T10"/>
                <a:gd fmla="*/ 28 h 32" name="T11"/>
                <a:gd fmla="*/ 4 w 32" name="T12"/>
                <a:gd fmla="*/ 16 h 32" name="T13"/>
                <a:gd fmla="*/ 16 w 32" name="T14"/>
                <a:gd fmla="*/ 4 h 32" name="T15"/>
                <a:gd fmla="*/ 28 w 32" name="T16"/>
                <a:gd fmla="*/ 16 h 32" name="T17"/>
                <a:gd fmla="*/ 16 w 32" name="T18"/>
                <a:gd fmla="*/ 28 h 32"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32" w="32">
                  <a:moveTo>
                    <a:pt x="16" y="0"/>
                  </a:moveTo>
                  <a:cubicBezTo>
                    <a:pt x="7" y="0"/>
                    <a:pt x="0" y="7"/>
                    <a:pt x="0" y="16"/>
                  </a:cubicBezTo>
                  <a:cubicBezTo>
                    <a:pt x="0" y="25"/>
                    <a:pt x="7" y="32"/>
                    <a:pt x="16" y="32"/>
                  </a:cubicBezTo>
                  <a:cubicBezTo>
                    <a:pt x="25" y="32"/>
                    <a:pt x="32" y="25"/>
                    <a:pt x="32" y="16"/>
                  </a:cubicBezTo>
                  <a:cubicBezTo>
                    <a:pt x="32" y="7"/>
                    <a:pt x="25" y="0"/>
                    <a:pt x="16" y="0"/>
                  </a:cubicBezTo>
                  <a:close/>
                  <a:moveTo>
                    <a:pt x="16" y="28"/>
                  </a:moveTo>
                  <a:cubicBezTo>
                    <a:pt x="9" y="28"/>
                    <a:pt x="4" y="23"/>
                    <a:pt x="4" y="16"/>
                  </a:cubicBezTo>
                  <a:cubicBezTo>
                    <a:pt x="4" y="9"/>
                    <a:pt x="9" y="4"/>
                    <a:pt x="16" y="4"/>
                  </a:cubicBezTo>
                  <a:cubicBezTo>
                    <a:pt x="23" y="4"/>
                    <a:pt x="28" y="9"/>
                    <a:pt x="28" y="16"/>
                  </a:cubicBezTo>
                  <a:cubicBezTo>
                    <a:pt x="28" y="23"/>
                    <a:pt x="23" y="28"/>
                    <a:pt x="16" y="28"/>
                  </a:cubicBezTo>
                  <a:close/>
                </a:path>
              </a:pathLst>
            </a:custGeom>
            <a:grpFill/>
            <a:ln>
              <a:noFill/>
            </a:ln>
            <a:extLst>
              <a:ext uri="{91240B29-F687-4F45-9708-019B960494DF}">
                <a14:hiddenLine w="9525">
                  <a:solidFill>
                    <a:srgbClr val="000000"/>
                  </a:solidFill>
                  <a:round/>
                  <a:headEnd/>
                  <a:tailEnd/>
                </a14:hiddenLine>
              </a:ext>
            </a:extLst>
          </p:spPr>
          <p:txBody>
            <a:bodyPr/>
            <a:lstStyle/>
            <a:p>
              <a:pPr>
                <a:defRPr/>
              </a:pPr>
              <a:endParaRPr lang="id-ID">
                <a:latin typeface="Roboto condensed"/>
                <a:cs typeface="Roboto condensed"/>
              </a:endParaRPr>
            </a:p>
          </p:txBody>
        </p:sp>
      </p:grpSp>
      <p:sp>
        <p:nvSpPr>
          <p:cNvPr id="93" name="TextBox 92"/>
          <p:cNvSpPr txBox="1"/>
          <p:nvPr/>
        </p:nvSpPr>
        <p:spPr>
          <a:xfrm>
            <a:off x="2363757" y="4833472"/>
            <a:ext cx="1915874" cy="692676"/>
          </a:xfrm>
          <a:prstGeom prst="rect">
            <a:avLst/>
          </a:prstGeom>
          <a:noFill/>
        </p:spPr>
        <p:txBody>
          <a:bodyPr bIns="34299" lIns="68598" rIns="68598" rtlCol="0" tIns="34299" wrap="square">
            <a:spAutoFit/>
          </a:bodyPr>
          <a:lstStyle/>
          <a:p>
            <a:pPr defTabSz="914400">
              <a:lnSpc>
                <a:spcPct val="130000"/>
              </a:lnSpc>
              <a:defRPr/>
            </a:pPr>
            <a:r>
              <a:rPr altLang="en-US" kern="0" lang="zh-CN" sz="1050">
                <a:solidFill>
                  <a:schemeClr val="tx1">
                    <a:lumMod val="85000"/>
                    <a:lumOff val="15000"/>
                  </a:schemeClr>
                </a:solidFill>
                <a:latin charset="-122" pitchFamily="34" typeface="微软雅黑"/>
                <a:ea charset="-122" pitchFamily="34" typeface="微软雅黑"/>
              </a:rPr>
              <a:t>您的内容打在这里，或者通过复制您的文本后，在此框中选择粘贴</a:t>
            </a:r>
          </a:p>
        </p:txBody>
      </p:sp>
      <p:sp>
        <p:nvSpPr>
          <p:cNvPr id="94" name="TextBox 93"/>
          <p:cNvSpPr txBox="1"/>
          <p:nvPr/>
        </p:nvSpPr>
        <p:spPr>
          <a:xfrm>
            <a:off x="4578335" y="5188141"/>
            <a:ext cx="1915874" cy="692676"/>
          </a:xfrm>
          <a:prstGeom prst="rect">
            <a:avLst/>
          </a:prstGeom>
          <a:noFill/>
        </p:spPr>
        <p:txBody>
          <a:bodyPr bIns="34299" lIns="68598" rIns="68598" rtlCol="0" tIns="34299" wrap="square">
            <a:spAutoFit/>
          </a:bodyPr>
          <a:lstStyle/>
          <a:p>
            <a:pPr defTabSz="914400">
              <a:lnSpc>
                <a:spcPct val="130000"/>
              </a:lnSpc>
              <a:defRPr/>
            </a:pPr>
            <a:r>
              <a:rPr altLang="en-US" kern="0" lang="zh-CN" sz="1050">
                <a:solidFill>
                  <a:schemeClr val="tx1">
                    <a:lumMod val="85000"/>
                    <a:lumOff val="15000"/>
                  </a:schemeClr>
                </a:solidFill>
                <a:latin charset="-122" pitchFamily="34" typeface="微软雅黑"/>
                <a:ea charset="-122" pitchFamily="34" typeface="微软雅黑"/>
              </a:rPr>
              <a:t>您的内容打在这里，或者通过复制您的文本后，在此框中选择粘贴</a:t>
            </a:r>
          </a:p>
        </p:txBody>
      </p:sp>
      <p:sp>
        <p:nvSpPr>
          <p:cNvPr id="95" name="TextBox 94"/>
          <p:cNvSpPr txBox="1"/>
          <p:nvPr/>
        </p:nvSpPr>
        <p:spPr>
          <a:xfrm>
            <a:off x="6721474" y="5744990"/>
            <a:ext cx="1915874" cy="692676"/>
          </a:xfrm>
          <a:prstGeom prst="rect">
            <a:avLst/>
          </a:prstGeom>
          <a:noFill/>
        </p:spPr>
        <p:txBody>
          <a:bodyPr bIns="34299" lIns="68598" rIns="68598" rtlCol="0" tIns="34299" wrap="square">
            <a:spAutoFit/>
          </a:bodyPr>
          <a:lstStyle/>
          <a:p>
            <a:pPr defTabSz="914400">
              <a:lnSpc>
                <a:spcPct val="130000"/>
              </a:lnSpc>
              <a:defRPr/>
            </a:pPr>
            <a:r>
              <a:rPr altLang="en-US" kern="0" lang="zh-CN" sz="1050">
                <a:solidFill>
                  <a:schemeClr val="tx1">
                    <a:lumMod val="85000"/>
                    <a:lumOff val="15000"/>
                  </a:schemeClr>
                </a:solidFill>
                <a:latin charset="-122" pitchFamily="34" typeface="微软雅黑"/>
                <a:ea charset="-122" pitchFamily="34" typeface="微软雅黑"/>
              </a:rPr>
              <a:t>您的内容打在这里，或者通过复制您的文本后，在此框中选择粘贴</a:t>
            </a:r>
          </a:p>
        </p:txBody>
      </p:sp>
      <p:sp>
        <p:nvSpPr>
          <p:cNvPr id="96" name="TextBox 95"/>
          <p:cNvSpPr txBox="1"/>
          <p:nvPr/>
        </p:nvSpPr>
        <p:spPr>
          <a:xfrm>
            <a:off x="9439318" y="5169391"/>
            <a:ext cx="1915874" cy="692676"/>
          </a:xfrm>
          <a:prstGeom prst="rect">
            <a:avLst/>
          </a:prstGeom>
          <a:noFill/>
        </p:spPr>
        <p:txBody>
          <a:bodyPr bIns="34299" lIns="68598" rIns="68598" rtlCol="0" tIns="34299" wrap="square">
            <a:spAutoFit/>
          </a:bodyPr>
          <a:lstStyle/>
          <a:p>
            <a:pPr defTabSz="914400">
              <a:lnSpc>
                <a:spcPct val="130000"/>
              </a:lnSpc>
              <a:defRPr/>
            </a:pPr>
            <a:r>
              <a:rPr altLang="en-US" kern="0" lang="zh-CN" sz="1050">
                <a:solidFill>
                  <a:schemeClr val="tx1">
                    <a:lumMod val="85000"/>
                    <a:lumOff val="15000"/>
                  </a:schemeClr>
                </a:solidFill>
                <a:latin charset="-122" pitchFamily="34" typeface="微软雅黑"/>
                <a:ea charset="-122" pitchFamily="34" typeface="微软雅黑"/>
              </a:rPr>
              <a:t>您的内容打在这里，或者通过复制您的文本后，在此框中选择粘贴</a:t>
            </a:r>
          </a:p>
        </p:txBody>
      </p:sp>
      <p:grpSp>
        <p:nvGrpSpPr>
          <p:cNvPr id="97" name="组合 96"/>
          <p:cNvGrpSpPr/>
          <p:nvPr/>
        </p:nvGrpSpPr>
        <p:grpSpPr>
          <a:xfrm>
            <a:off x="7221541" y="3923507"/>
            <a:ext cx="1065364" cy="1065364"/>
            <a:chOff x="4677858" y="2649672"/>
            <a:chExt cx="809336" cy="809336"/>
          </a:xfrm>
          <a:solidFill>
            <a:schemeClr val="accent1"/>
          </a:solidFill>
        </p:grpSpPr>
        <p:sp>
          <p:nvSpPr>
            <p:cNvPr id="98" name="椭圆 97"/>
            <p:cNvSpPr/>
            <p:nvPr/>
          </p:nvSpPr>
          <p:spPr>
            <a:xfrm>
              <a:off x="4677858" y="2649672"/>
              <a:ext cx="809336" cy="809336"/>
            </a:xfrm>
            <a:prstGeom prst="ellipse">
              <a:avLst/>
            </a:prstGeom>
            <a:grpFill/>
            <a:ln algn="ctr" cap="flat" cmpd="sng" w="25400">
              <a:noFill/>
              <a:prstDash val="solid"/>
            </a:ln>
            <a:effectLst>
              <a:outerShdw algn="tr" blurRad="444500" dir="8100000" dist="254000" rotWithShape="0">
                <a:prstClr val="black">
                  <a:alpha val="50000"/>
                </a:prstClr>
              </a:outerShdw>
            </a:effectLst>
          </p:spPr>
          <p:txBody>
            <a:bodyPr anchor="ctr" rtlCol="0"/>
            <a:lstStyle/>
            <a:p>
              <a:pPr algn="ctr" defTabSz="914400">
                <a:defRPr/>
              </a:pPr>
              <a:endParaRPr altLang="en-US" kern="0" lang="zh-CN" sz="1800">
                <a:solidFill>
                  <a:sysClr lastClr="FFFFFF" val="window"/>
                </a:solidFill>
                <a:latin typeface="Calibri"/>
                <a:ea typeface="宋体"/>
              </a:endParaRPr>
            </a:p>
          </p:txBody>
        </p:sp>
        <p:sp>
          <p:nvSpPr>
            <p:cNvPr id="99" name="椭圆 98"/>
            <p:cNvSpPr/>
            <p:nvPr/>
          </p:nvSpPr>
          <p:spPr>
            <a:xfrm>
              <a:off x="4719132" y="2696247"/>
              <a:ext cx="726788" cy="726784"/>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100" name="组合 99"/>
          <p:cNvGrpSpPr/>
          <p:nvPr/>
        </p:nvGrpSpPr>
        <p:grpSpPr>
          <a:xfrm>
            <a:off x="2792388" y="2897265"/>
            <a:ext cx="1121201" cy="1121201"/>
            <a:chOff x="4677858" y="2649672"/>
            <a:chExt cx="809336" cy="809336"/>
          </a:xfrm>
          <a:solidFill>
            <a:schemeClr val="accent1"/>
          </a:solidFill>
        </p:grpSpPr>
        <p:sp>
          <p:nvSpPr>
            <p:cNvPr id="101" name="椭圆 100"/>
            <p:cNvSpPr/>
            <p:nvPr/>
          </p:nvSpPr>
          <p:spPr>
            <a:xfrm>
              <a:off x="4677858" y="2649672"/>
              <a:ext cx="809336" cy="809336"/>
            </a:xfrm>
            <a:prstGeom prst="ellipse">
              <a:avLst/>
            </a:prstGeom>
            <a:grpFill/>
            <a:ln algn="ctr" cap="flat" cmpd="sng" w="25400">
              <a:noFill/>
              <a:prstDash val="solid"/>
            </a:ln>
            <a:effectLst>
              <a:outerShdw algn="tr" blurRad="444500" dir="8100000" dist="254000" rotWithShape="0">
                <a:prstClr val="black">
                  <a:alpha val="50000"/>
                </a:prstClr>
              </a:outerShdw>
            </a:effectLst>
          </p:spPr>
          <p:txBody>
            <a:bodyPr anchor="ctr" rtlCol="0"/>
            <a:lstStyle/>
            <a:p>
              <a:pPr algn="ctr" defTabSz="914400">
                <a:defRPr/>
              </a:pPr>
              <a:endParaRPr altLang="en-US" kern="0" lang="zh-CN" sz="1800">
                <a:solidFill>
                  <a:sysClr lastClr="FFFFFF" val="window"/>
                </a:solidFill>
                <a:latin typeface="Calibri"/>
                <a:ea typeface="宋体"/>
              </a:endParaRPr>
            </a:p>
          </p:txBody>
        </p:sp>
        <p:sp>
          <p:nvSpPr>
            <p:cNvPr id="102" name="椭圆 101"/>
            <p:cNvSpPr/>
            <p:nvPr/>
          </p:nvSpPr>
          <p:spPr>
            <a:xfrm>
              <a:off x="4719132" y="2696247"/>
              <a:ext cx="726788" cy="726784"/>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pic>
        <p:nvPicPr>
          <p:cNvPr descr="C:\Users\Administrator\Desktop\微立体创业计划\001.png" id="103" name="Picture 2"/>
          <p:cNvPicPr>
            <a:picLocks noChangeArrowheads="1" noChangeAspect="1"/>
          </p:cNvPicPr>
          <p:nvPr/>
        </p:nvPicPr>
        <p:blipFill>
          <a:blip r:embed="rId4">
            <a:extLst>
              <a:ext uri="{28A0092B-C50C-407E-A947-70E740481C1C}">
                <a14:useLocalDpi val="0"/>
              </a:ext>
            </a:extLst>
          </a:blip>
          <a:stretch>
            <a:fillRect/>
          </a:stretch>
        </p:blipFill>
        <p:spPr bwMode="auto">
          <a:xfrm>
            <a:off x="9380940" y="2436927"/>
            <a:ext cx="2083365" cy="2083364"/>
          </a:xfrm>
          <a:prstGeom prst="rect">
            <a:avLst/>
          </a:prstGeom>
          <a:noFill/>
          <a:effectLst/>
          <a:extLst>
            <a:ext uri="{909E8E84-426E-40DD-AFC4-6F175D3DCCD1}">
              <a14:hiddenFill>
                <a:solidFill>
                  <a:srgbClr val="FFFFFF"/>
                </a:solidFill>
              </a14:hiddenFill>
            </a:ext>
          </a:extLst>
        </p:spPr>
      </p:pic>
      <p:pic>
        <p:nvPicPr>
          <p:cNvPr descr="C:\Users\Administrator\Desktop\微立体创业计划\002.png" id="104" name="Picture 3"/>
          <p:cNvPicPr>
            <a:picLocks noChangeArrowheads="1" noChangeAspect="1"/>
          </p:cNvPicPr>
          <p:nvPr/>
        </p:nvPicPr>
        <p:blipFill>
          <a:blip r:embed="rId5">
            <a:extLst>
              <a:ext uri="{28A0092B-C50C-407E-A947-70E740481C1C}">
                <a14:useLocalDpi val="0"/>
              </a:ext>
            </a:extLst>
          </a:blip>
          <a:stretch>
            <a:fillRect/>
          </a:stretch>
        </p:blipFill>
        <p:spPr bwMode="auto">
          <a:xfrm>
            <a:off x="9502815" y="2154687"/>
            <a:ext cx="2362196" cy="2362196"/>
          </a:xfrm>
          <a:prstGeom prst="rect">
            <a:avLst/>
          </a:prstGeom>
          <a:noFill/>
          <a:effectLst>
            <a:outerShdw algn="l" blurRad="292100" dir="2460000" dist="177800" rotWithShape="0" sx="99000" sy="99000">
              <a:prstClr val="black">
                <a:alpha val="39000"/>
              </a:prstClr>
            </a:outerShdw>
          </a:effectLst>
          <a:extLst>
            <a:ext uri="{909E8E84-426E-40DD-AFC4-6F175D3DCCD1}">
              <a14:hiddenFill>
                <a:solidFill>
                  <a:srgbClr val="FFFFFF"/>
                </a:solidFill>
              </a14:hiddenFill>
            </a:ext>
          </a:extLst>
        </p:spPr>
      </p:pic>
      <p:sp>
        <p:nvSpPr>
          <p:cNvPr id="105" name="矩形 104"/>
          <p:cNvSpPr/>
          <p:nvPr/>
        </p:nvSpPr>
        <p:spPr>
          <a:xfrm>
            <a:off x="10096548" y="3137692"/>
            <a:ext cx="1268398" cy="470926"/>
          </a:xfrm>
          <a:prstGeom prst="rect">
            <a:avLst/>
          </a:prstGeom>
        </p:spPr>
        <p:txBody>
          <a:bodyPr bIns="34295" lIns="68589" rIns="68589" tIns="34295" wrap="square">
            <a:spAutoFit/>
          </a:bodyPr>
          <a:lstStyle/>
          <a:p>
            <a:pPr>
              <a:lnSpc>
                <a:spcPct val="120000"/>
              </a:lnSpc>
            </a:pPr>
            <a:r>
              <a:rPr altLang="en-US" lang="zh-CN">
                <a:solidFill>
                  <a:schemeClr val="tx1">
                    <a:lumMod val="65000"/>
                    <a:lumOff val="35000"/>
                  </a:schemeClr>
                </a:solidFill>
                <a:latin charset="-122" pitchFamily="34" typeface="微软雅黑"/>
                <a:ea charset="-122" pitchFamily="34" typeface="微软雅黑"/>
              </a:rPr>
              <a:t>完成概述</a:t>
            </a:r>
          </a:p>
        </p:txBody>
      </p:sp>
    </p:spTree>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2" presetSubtype="8">
                                  <p:stCondLst>
                                    <p:cond delay="0"/>
                                  </p:stCondLst>
                                  <p:childTnLst>
                                    <p:set>
                                      <p:cBhvr>
                                        <p:cTn dur="1" fill="hold" id="6">
                                          <p:stCondLst>
                                            <p:cond delay="0"/>
                                          </p:stCondLst>
                                        </p:cTn>
                                        <p:tgtEl>
                                          <p:spTgt spid="29"/>
                                        </p:tgtEl>
                                        <p:attrNameLst>
                                          <p:attrName>style.visibility</p:attrName>
                                        </p:attrNameLst>
                                      </p:cBhvr>
                                      <p:to>
                                        <p:strVal val="visible"/>
                                      </p:to>
                                    </p:set>
                                    <p:animEffect filter="wipe(left)" transition="in">
                                      <p:cBhvr>
                                        <p:cTn dur="300" id="7"/>
                                        <p:tgtEl>
                                          <p:spTgt spid="29"/>
                                        </p:tgtEl>
                                      </p:cBhvr>
                                    </p:animEffect>
                                  </p:childTnLst>
                                </p:cTn>
                              </p:par>
                            </p:childTnLst>
                          </p:cTn>
                        </p:par>
                        <p:par>
                          <p:cTn fill="hold" id="8" nodeType="afterGroup">
                            <p:stCondLst>
                              <p:cond delay="300"/>
                            </p:stCondLst>
                            <p:childTnLst>
                              <p:par>
                                <p:cTn fill="hold" id="9" nodeType="afterEffect" presetClass="entr" presetID="14" presetSubtype="10">
                                  <p:stCondLst>
                                    <p:cond delay="0"/>
                                  </p:stCondLst>
                                  <p:childTnLst>
                                    <p:set>
                                      <p:cBhvr>
                                        <p:cTn dur="1" fill="hold" id="10">
                                          <p:stCondLst>
                                            <p:cond delay="0"/>
                                          </p:stCondLst>
                                        </p:cTn>
                                        <p:tgtEl>
                                          <p:spTgt spid="30"/>
                                        </p:tgtEl>
                                        <p:attrNameLst>
                                          <p:attrName>style.visibility</p:attrName>
                                        </p:attrNameLst>
                                      </p:cBhvr>
                                      <p:to>
                                        <p:strVal val="visible"/>
                                      </p:to>
                                    </p:set>
                                    <p:animEffect filter="randombar(horizontal)" transition="in">
                                      <p:cBhvr>
                                        <p:cTn dur="500" id="11"/>
                                        <p:tgtEl>
                                          <p:spTgt spid="30"/>
                                        </p:tgtEl>
                                      </p:cBhvr>
                                    </p:animEffect>
                                  </p:childTnLst>
                                </p:cTn>
                              </p:par>
                              <p:par>
                                <p:cTn fill="hold" id="12" nodeType="withEffect" presetClass="entr" presetID="10" presetSubtype="0">
                                  <p:stCondLst>
                                    <p:cond delay="0"/>
                                  </p:stCondLst>
                                  <p:childTnLst>
                                    <p:set>
                                      <p:cBhvr>
                                        <p:cTn dur="1" fill="hold" id="13">
                                          <p:stCondLst>
                                            <p:cond delay="0"/>
                                          </p:stCondLst>
                                        </p:cTn>
                                        <p:tgtEl>
                                          <p:spTgt spid="44"/>
                                        </p:tgtEl>
                                        <p:attrNameLst>
                                          <p:attrName>style.visibility</p:attrName>
                                        </p:attrNameLst>
                                      </p:cBhvr>
                                      <p:to>
                                        <p:strVal val="visible"/>
                                      </p:to>
                                    </p:set>
                                    <p:animEffect filter="fade" transition="in">
                                      <p:cBhvr>
                                        <p:cTn dur="500" id="14"/>
                                        <p:tgtEl>
                                          <p:spTgt spid="44"/>
                                        </p:tgtEl>
                                      </p:cBhvr>
                                    </p:animEffect>
                                  </p:childTnLst>
                                </p:cTn>
                              </p:par>
                              <p:par>
                                <p:cTn accel="50000" decel="50000" fill="hold" id="15" nodeType="withEffect" presetClass="path" presetID="0" presetSubtype="0">
                                  <p:stCondLst>
                                    <p:cond delay="0"/>
                                  </p:stCondLst>
                                  <p:childTnLst>
                                    <p:animMotion origin="layout" path="M -0.71129 -0.09537 C -0.71129 -0.09506 -0.56111 -0.16173 -0.47709 -0.14198 C -0.3724 -0.13272 -0.39549 -0.14753 -0.20712 0.02284 C -0.01875 0.19321 -0.04306 0.00463 3.05556E-06 8.64198E-07" pathEditMode="relative" ptsTypes="assa" rAng="0">
                                      <p:cBhvr>
                                        <p:cTn dur="2000" fill="hold" id="16"/>
                                        <p:tgtEl>
                                          <p:spTgt spid="44"/>
                                        </p:tgtEl>
                                        <p:attrNameLst>
                                          <p:attrName>ppt_x</p:attrName>
                                          <p:attrName>ppt_y</p:attrName>
                                        </p:attrNameLst>
                                      </p:cBhvr>
                                      <p:rCtr x="35556" y="11111"/>
                                    </p:animMotion>
                                  </p:childTnLst>
                                </p:cTn>
                              </p:par>
                              <p:par>
                                <p:cTn fill="hold" grpId="0" id="17" nodeType="withEffect" presetClass="entr" presetID="22" presetSubtype="8">
                                  <p:stCondLst>
                                    <p:cond delay="0"/>
                                  </p:stCondLst>
                                  <p:childTnLst>
                                    <p:set>
                                      <p:cBhvr>
                                        <p:cTn dur="1" fill="hold" id="18">
                                          <p:stCondLst>
                                            <p:cond delay="0"/>
                                          </p:stCondLst>
                                        </p:cTn>
                                        <p:tgtEl>
                                          <p:spTgt spid="43"/>
                                        </p:tgtEl>
                                        <p:attrNameLst>
                                          <p:attrName>style.visibility</p:attrName>
                                        </p:attrNameLst>
                                      </p:cBhvr>
                                      <p:to>
                                        <p:strVal val="visible"/>
                                      </p:to>
                                    </p:set>
                                    <p:animEffect filter="wipe(left)" transition="in">
                                      <p:cBhvr>
                                        <p:cTn dur="2000" id="19"/>
                                        <p:tgtEl>
                                          <p:spTgt spid="43"/>
                                        </p:tgtEl>
                                      </p:cBhvr>
                                    </p:animEffect>
                                  </p:childTnLst>
                                </p:cTn>
                              </p:par>
                              <p:par>
                                <p:cTn fill="hold" id="20" nodeType="withEffect" presetClass="entr" presetID="53" presetSubtype="0">
                                  <p:stCondLst>
                                    <p:cond delay="1300"/>
                                  </p:stCondLst>
                                  <p:childTnLst>
                                    <p:set>
                                      <p:cBhvr>
                                        <p:cTn dur="1" fill="hold" id="21">
                                          <p:stCondLst>
                                            <p:cond delay="0"/>
                                          </p:stCondLst>
                                        </p:cTn>
                                        <p:tgtEl>
                                          <p:spTgt spid="103"/>
                                        </p:tgtEl>
                                        <p:attrNameLst>
                                          <p:attrName>style.visibility</p:attrName>
                                        </p:attrNameLst>
                                      </p:cBhvr>
                                      <p:to>
                                        <p:strVal val="visible"/>
                                      </p:to>
                                    </p:set>
                                    <p:anim calcmode="lin" valueType="num">
                                      <p:cBhvr>
                                        <p:cTn dur="500" fill="hold" id="22"/>
                                        <p:tgtEl>
                                          <p:spTgt spid="103"/>
                                        </p:tgtEl>
                                        <p:attrNameLst>
                                          <p:attrName>ppt_w</p:attrName>
                                        </p:attrNameLst>
                                      </p:cBhvr>
                                      <p:tavLst>
                                        <p:tav tm="0">
                                          <p:val>
                                            <p:fltVal val="0"/>
                                          </p:val>
                                        </p:tav>
                                        <p:tav tm="100000">
                                          <p:val>
                                            <p:strVal val="#ppt_w"/>
                                          </p:val>
                                        </p:tav>
                                      </p:tavLst>
                                    </p:anim>
                                    <p:anim calcmode="lin" valueType="num">
                                      <p:cBhvr>
                                        <p:cTn dur="500" fill="hold" id="23"/>
                                        <p:tgtEl>
                                          <p:spTgt spid="103"/>
                                        </p:tgtEl>
                                        <p:attrNameLst>
                                          <p:attrName>ppt_h</p:attrName>
                                        </p:attrNameLst>
                                      </p:cBhvr>
                                      <p:tavLst>
                                        <p:tav tm="0">
                                          <p:val>
                                            <p:fltVal val="0"/>
                                          </p:val>
                                        </p:tav>
                                        <p:tav tm="100000">
                                          <p:val>
                                            <p:strVal val="#ppt_h"/>
                                          </p:val>
                                        </p:tav>
                                      </p:tavLst>
                                    </p:anim>
                                    <p:animEffect filter="fade" transition="in">
                                      <p:cBhvr>
                                        <p:cTn dur="500" id="24"/>
                                        <p:tgtEl>
                                          <p:spTgt spid="103"/>
                                        </p:tgtEl>
                                      </p:cBhvr>
                                    </p:animEffect>
                                  </p:childTnLst>
                                </p:cTn>
                              </p:par>
                              <p:par>
                                <p:cTn fill="hold" id="25" nodeType="withEffect" presetClass="entr" presetID="42" presetSubtype="0">
                                  <p:stCondLst>
                                    <p:cond delay="1600"/>
                                  </p:stCondLst>
                                  <p:childTnLst>
                                    <p:set>
                                      <p:cBhvr>
                                        <p:cTn dur="1" fill="hold" id="26">
                                          <p:stCondLst>
                                            <p:cond delay="0"/>
                                          </p:stCondLst>
                                        </p:cTn>
                                        <p:tgtEl>
                                          <p:spTgt spid="104"/>
                                        </p:tgtEl>
                                        <p:attrNameLst>
                                          <p:attrName>style.visibility</p:attrName>
                                        </p:attrNameLst>
                                      </p:cBhvr>
                                      <p:to>
                                        <p:strVal val="visible"/>
                                      </p:to>
                                    </p:set>
                                    <p:animEffect filter="fade" transition="in">
                                      <p:cBhvr>
                                        <p:cTn dur="500" id="27"/>
                                        <p:tgtEl>
                                          <p:spTgt spid="104"/>
                                        </p:tgtEl>
                                      </p:cBhvr>
                                    </p:animEffect>
                                    <p:anim calcmode="lin" valueType="num">
                                      <p:cBhvr>
                                        <p:cTn dur="500" fill="hold" id="28"/>
                                        <p:tgtEl>
                                          <p:spTgt spid="104"/>
                                        </p:tgtEl>
                                        <p:attrNameLst>
                                          <p:attrName>ppt_x</p:attrName>
                                        </p:attrNameLst>
                                      </p:cBhvr>
                                      <p:tavLst>
                                        <p:tav tm="0">
                                          <p:val>
                                            <p:strVal val="#ppt_x"/>
                                          </p:val>
                                        </p:tav>
                                        <p:tav tm="100000">
                                          <p:val>
                                            <p:strVal val="#ppt_x"/>
                                          </p:val>
                                        </p:tav>
                                      </p:tavLst>
                                    </p:anim>
                                    <p:anim calcmode="lin" valueType="num">
                                      <p:cBhvr>
                                        <p:cTn dur="500" fill="hold" id="29"/>
                                        <p:tgtEl>
                                          <p:spTgt spid="104"/>
                                        </p:tgtEl>
                                        <p:attrNameLst>
                                          <p:attrName>ppt_y</p:attrName>
                                        </p:attrNameLst>
                                      </p:cBhvr>
                                      <p:tavLst>
                                        <p:tav tm="0">
                                          <p:val>
                                            <p:strVal val="#ppt_y+.1"/>
                                          </p:val>
                                        </p:tav>
                                        <p:tav tm="100000">
                                          <p:val>
                                            <p:strVal val="#ppt_y"/>
                                          </p:val>
                                        </p:tav>
                                      </p:tavLst>
                                    </p:anim>
                                  </p:childTnLst>
                                </p:cTn>
                              </p:par>
                            </p:childTnLst>
                          </p:cTn>
                        </p:par>
                        <p:par>
                          <p:cTn fill="hold" id="30" nodeType="afterGroup">
                            <p:stCondLst>
                              <p:cond delay="2400"/>
                            </p:stCondLst>
                            <p:childTnLst>
                              <p:par>
                                <p:cTn fill="hold" grpId="0" id="31" nodeType="afterEffect" presetClass="entr" presetID="16" presetSubtype="21">
                                  <p:stCondLst>
                                    <p:cond delay="0"/>
                                  </p:stCondLst>
                                  <p:childTnLst>
                                    <p:set>
                                      <p:cBhvr>
                                        <p:cTn dur="1" fill="hold" id="32">
                                          <p:stCondLst>
                                            <p:cond delay="0"/>
                                          </p:stCondLst>
                                        </p:cTn>
                                        <p:tgtEl>
                                          <p:spTgt spid="105"/>
                                        </p:tgtEl>
                                        <p:attrNameLst>
                                          <p:attrName>style.visibility</p:attrName>
                                        </p:attrNameLst>
                                      </p:cBhvr>
                                      <p:to>
                                        <p:strVal val="visible"/>
                                      </p:to>
                                    </p:set>
                                    <p:animEffect filter="barn(inVertical)" transition="in">
                                      <p:cBhvr>
                                        <p:cTn dur="500" id="33"/>
                                        <p:tgtEl>
                                          <p:spTgt spid="105"/>
                                        </p:tgtEl>
                                      </p:cBhvr>
                                    </p:animEffect>
                                  </p:childTnLst>
                                </p:cTn>
                              </p:par>
                            </p:childTnLst>
                          </p:cTn>
                        </p:par>
                        <p:par>
                          <p:cTn fill="hold" id="34" nodeType="afterGroup">
                            <p:stCondLst>
                              <p:cond delay="2900"/>
                            </p:stCondLst>
                            <p:childTnLst>
                              <p:par>
                                <p:cTn accel="52000" fill="hold" id="35" nodeType="afterEffect" presetClass="entr" presetID="2" presetSubtype="12">
                                  <p:stCondLst>
                                    <p:cond delay="0"/>
                                  </p:stCondLst>
                                  <p:childTnLst>
                                    <p:set>
                                      <p:cBhvr>
                                        <p:cTn dur="1" fill="hold" id="36">
                                          <p:stCondLst>
                                            <p:cond delay="0"/>
                                          </p:stCondLst>
                                        </p:cTn>
                                        <p:tgtEl>
                                          <p:spTgt spid="100"/>
                                        </p:tgtEl>
                                        <p:attrNameLst>
                                          <p:attrName>style.visibility</p:attrName>
                                        </p:attrNameLst>
                                      </p:cBhvr>
                                      <p:to>
                                        <p:strVal val="visible"/>
                                      </p:to>
                                    </p:set>
                                    <p:anim calcmode="lin" valueType="num">
                                      <p:cBhvr additive="base">
                                        <p:cTn dur="1200" fill="hold" id="37"/>
                                        <p:tgtEl>
                                          <p:spTgt spid="100"/>
                                        </p:tgtEl>
                                        <p:attrNameLst>
                                          <p:attrName>ppt_x</p:attrName>
                                        </p:attrNameLst>
                                      </p:cBhvr>
                                      <p:tavLst>
                                        <p:tav tm="0">
                                          <p:val>
                                            <p:strVal val="0-#ppt_w/2"/>
                                          </p:val>
                                        </p:tav>
                                        <p:tav tm="100000">
                                          <p:val>
                                            <p:strVal val="#ppt_x"/>
                                          </p:val>
                                        </p:tav>
                                      </p:tavLst>
                                    </p:anim>
                                    <p:anim calcmode="lin" valueType="num">
                                      <p:cBhvr additive="base">
                                        <p:cTn dur="1200" fill="hold" id="38"/>
                                        <p:tgtEl>
                                          <p:spTgt spid="100"/>
                                        </p:tgtEl>
                                        <p:attrNameLst>
                                          <p:attrName>ppt_y</p:attrName>
                                        </p:attrNameLst>
                                      </p:cBhvr>
                                      <p:tavLst>
                                        <p:tav tm="0">
                                          <p:val>
                                            <p:strVal val="1+#ppt_h/2"/>
                                          </p:val>
                                        </p:tav>
                                        <p:tav tm="100000">
                                          <p:val>
                                            <p:strVal val="#ppt_y"/>
                                          </p:val>
                                        </p:tav>
                                      </p:tavLst>
                                    </p:anim>
                                  </p:childTnLst>
                                </p:cTn>
                              </p:par>
                              <p:par>
                                <p:cTn accel="52000" fill="hold" id="39" nodeType="withEffect" presetClass="entr" presetID="2" presetSubtype="3">
                                  <p:stCondLst>
                                    <p:cond delay="400"/>
                                  </p:stCondLst>
                                  <p:childTnLst>
                                    <p:set>
                                      <p:cBhvr>
                                        <p:cTn dur="1" fill="hold" id="40">
                                          <p:stCondLst>
                                            <p:cond delay="0"/>
                                          </p:stCondLst>
                                        </p:cTn>
                                        <p:tgtEl>
                                          <p:spTgt spid="79"/>
                                        </p:tgtEl>
                                        <p:attrNameLst>
                                          <p:attrName>style.visibility</p:attrName>
                                        </p:attrNameLst>
                                      </p:cBhvr>
                                      <p:to>
                                        <p:strVal val="visible"/>
                                      </p:to>
                                    </p:set>
                                    <p:anim calcmode="lin" valueType="num">
                                      <p:cBhvr additive="base">
                                        <p:cTn dur="1200" fill="hold" id="41"/>
                                        <p:tgtEl>
                                          <p:spTgt spid="79"/>
                                        </p:tgtEl>
                                        <p:attrNameLst>
                                          <p:attrName>ppt_x</p:attrName>
                                        </p:attrNameLst>
                                      </p:cBhvr>
                                      <p:tavLst>
                                        <p:tav tm="0">
                                          <p:val>
                                            <p:strVal val="1+#ppt_w/2"/>
                                          </p:val>
                                        </p:tav>
                                        <p:tav tm="100000">
                                          <p:val>
                                            <p:strVal val="#ppt_x"/>
                                          </p:val>
                                        </p:tav>
                                      </p:tavLst>
                                    </p:anim>
                                    <p:anim calcmode="lin" valueType="num">
                                      <p:cBhvr additive="base">
                                        <p:cTn dur="1200" fill="hold" id="42"/>
                                        <p:tgtEl>
                                          <p:spTgt spid="79"/>
                                        </p:tgtEl>
                                        <p:attrNameLst>
                                          <p:attrName>ppt_y</p:attrName>
                                        </p:attrNameLst>
                                      </p:cBhvr>
                                      <p:tavLst>
                                        <p:tav tm="0">
                                          <p:val>
                                            <p:strVal val="0-#ppt_h/2"/>
                                          </p:val>
                                        </p:tav>
                                        <p:tav tm="100000">
                                          <p:val>
                                            <p:strVal val="#ppt_y"/>
                                          </p:val>
                                        </p:tav>
                                      </p:tavLst>
                                    </p:anim>
                                  </p:childTnLst>
                                </p:cTn>
                              </p:par>
                              <p:par>
                                <p:cTn accel="52000" fill="hold" id="43" nodeType="withEffect" presetClass="entr" presetID="2" presetSubtype="6">
                                  <p:stCondLst>
                                    <p:cond delay="900"/>
                                  </p:stCondLst>
                                  <p:childTnLst>
                                    <p:set>
                                      <p:cBhvr>
                                        <p:cTn dur="1" fill="hold" id="44">
                                          <p:stCondLst>
                                            <p:cond delay="0"/>
                                          </p:stCondLst>
                                        </p:cTn>
                                        <p:tgtEl>
                                          <p:spTgt spid="97"/>
                                        </p:tgtEl>
                                        <p:attrNameLst>
                                          <p:attrName>style.visibility</p:attrName>
                                        </p:attrNameLst>
                                      </p:cBhvr>
                                      <p:to>
                                        <p:strVal val="visible"/>
                                      </p:to>
                                    </p:set>
                                    <p:anim calcmode="lin" valueType="num">
                                      <p:cBhvr additive="base">
                                        <p:cTn dur="1200" fill="hold" id="45"/>
                                        <p:tgtEl>
                                          <p:spTgt spid="97"/>
                                        </p:tgtEl>
                                        <p:attrNameLst>
                                          <p:attrName>ppt_x</p:attrName>
                                        </p:attrNameLst>
                                      </p:cBhvr>
                                      <p:tavLst>
                                        <p:tav tm="0">
                                          <p:val>
                                            <p:strVal val="1+#ppt_w/2"/>
                                          </p:val>
                                        </p:tav>
                                        <p:tav tm="100000">
                                          <p:val>
                                            <p:strVal val="#ppt_x"/>
                                          </p:val>
                                        </p:tav>
                                      </p:tavLst>
                                    </p:anim>
                                    <p:anim calcmode="lin" valueType="num">
                                      <p:cBhvr additive="base">
                                        <p:cTn dur="1200" fill="hold" id="46"/>
                                        <p:tgtEl>
                                          <p:spTgt spid="97"/>
                                        </p:tgtEl>
                                        <p:attrNameLst>
                                          <p:attrName>ppt_y</p:attrName>
                                        </p:attrNameLst>
                                      </p:cBhvr>
                                      <p:tavLst>
                                        <p:tav tm="0">
                                          <p:val>
                                            <p:strVal val="1+#ppt_h/2"/>
                                          </p:val>
                                        </p:tav>
                                        <p:tav tm="100000">
                                          <p:val>
                                            <p:strVal val="#ppt_y"/>
                                          </p:val>
                                        </p:tav>
                                      </p:tavLst>
                                    </p:anim>
                                  </p:childTnLst>
                                </p:cTn>
                              </p:par>
                            </p:childTnLst>
                          </p:cTn>
                        </p:par>
                        <p:par>
                          <p:cTn fill="hold" id="47" nodeType="afterGroup">
                            <p:stCondLst>
                              <p:cond delay="5000"/>
                            </p:stCondLst>
                            <p:childTnLst>
                              <p:par>
                                <p:cTn fill="hold" grpId="0" id="48" nodeType="afterEffect" presetClass="entr" presetID="42" presetSubtype="0">
                                  <p:stCondLst>
                                    <p:cond delay="0"/>
                                  </p:stCondLst>
                                  <p:childTnLst>
                                    <p:set>
                                      <p:cBhvr>
                                        <p:cTn dur="1" fill="hold" id="49">
                                          <p:stCondLst>
                                            <p:cond delay="0"/>
                                          </p:stCondLst>
                                        </p:cTn>
                                        <p:tgtEl>
                                          <p:spTgt spid="87"/>
                                        </p:tgtEl>
                                        <p:attrNameLst>
                                          <p:attrName>style.visibility</p:attrName>
                                        </p:attrNameLst>
                                      </p:cBhvr>
                                      <p:to>
                                        <p:strVal val="visible"/>
                                      </p:to>
                                    </p:set>
                                    <p:animEffect filter="fade" transition="in">
                                      <p:cBhvr>
                                        <p:cTn dur="1000" id="50"/>
                                        <p:tgtEl>
                                          <p:spTgt spid="87"/>
                                        </p:tgtEl>
                                      </p:cBhvr>
                                    </p:animEffect>
                                    <p:anim calcmode="lin" valueType="num">
                                      <p:cBhvr>
                                        <p:cTn dur="1000" fill="hold" id="51"/>
                                        <p:tgtEl>
                                          <p:spTgt spid="87"/>
                                        </p:tgtEl>
                                        <p:attrNameLst>
                                          <p:attrName>ppt_x</p:attrName>
                                        </p:attrNameLst>
                                      </p:cBhvr>
                                      <p:tavLst>
                                        <p:tav tm="0">
                                          <p:val>
                                            <p:strVal val="#ppt_x"/>
                                          </p:val>
                                        </p:tav>
                                        <p:tav tm="100000">
                                          <p:val>
                                            <p:strVal val="#ppt_x"/>
                                          </p:val>
                                        </p:tav>
                                      </p:tavLst>
                                    </p:anim>
                                    <p:anim calcmode="lin" valueType="num">
                                      <p:cBhvr>
                                        <p:cTn dur="1000" fill="hold" id="52"/>
                                        <p:tgtEl>
                                          <p:spTgt spid="87"/>
                                        </p:tgtEl>
                                        <p:attrNameLst>
                                          <p:attrName>ppt_y</p:attrName>
                                        </p:attrNameLst>
                                      </p:cBhvr>
                                      <p:tavLst>
                                        <p:tav tm="0">
                                          <p:val>
                                            <p:strVal val="#ppt_y+.1"/>
                                          </p:val>
                                        </p:tav>
                                        <p:tav tm="100000">
                                          <p:val>
                                            <p:strVal val="#ppt_y"/>
                                          </p:val>
                                        </p:tav>
                                      </p:tavLst>
                                    </p:anim>
                                  </p:childTnLst>
                                </p:cTn>
                              </p:par>
                              <p:par>
                                <p:cTn fill="hold" grpId="0" id="53" nodeType="withEffect" presetClass="entr" presetID="42" presetSubtype="0">
                                  <p:stCondLst>
                                    <p:cond delay="0"/>
                                  </p:stCondLst>
                                  <p:childTnLst>
                                    <p:set>
                                      <p:cBhvr>
                                        <p:cTn dur="1" fill="hold" id="54">
                                          <p:stCondLst>
                                            <p:cond delay="0"/>
                                          </p:stCondLst>
                                        </p:cTn>
                                        <p:tgtEl>
                                          <p:spTgt spid="88"/>
                                        </p:tgtEl>
                                        <p:attrNameLst>
                                          <p:attrName>style.visibility</p:attrName>
                                        </p:attrNameLst>
                                      </p:cBhvr>
                                      <p:to>
                                        <p:strVal val="visible"/>
                                      </p:to>
                                    </p:set>
                                    <p:animEffect filter="fade" transition="in">
                                      <p:cBhvr>
                                        <p:cTn dur="1000" id="55"/>
                                        <p:tgtEl>
                                          <p:spTgt spid="88"/>
                                        </p:tgtEl>
                                      </p:cBhvr>
                                    </p:animEffect>
                                    <p:anim calcmode="lin" valueType="num">
                                      <p:cBhvr>
                                        <p:cTn dur="1000" fill="hold" id="56"/>
                                        <p:tgtEl>
                                          <p:spTgt spid="88"/>
                                        </p:tgtEl>
                                        <p:attrNameLst>
                                          <p:attrName>ppt_x</p:attrName>
                                        </p:attrNameLst>
                                      </p:cBhvr>
                                      <p:tavLst>
                                        <p:tav tm="0">
                                          <p:val>
                                            <p:strVal val="#ppt_x"/>
                                          </p:val>
                                        </p:tav>
                                        <p:tav tm="100000">
                                          <p:val>
                                            <p:strVal val="#ppt_x"/>
                                          </p:val>
                                        </p:tav>
                                      </p:tavLst>
                                    </p:anim>
                                    <p:anim calcmode="lin" valueType="num">
                                      <p:cBhvr>
                                        <p:cTn dur="1000" fill="hold" id="57"/>
                                        <p:tgtEl>
                                          <p:spTgt spid="88"/>
                                        </p:tgtEl>
                                        <p:attrNameLst>
                                          <p:attrName>ppt_y</p:attrName>
                                        </p:attrNameLst>
                                      </p:cBhvr>
                                      <p:tavLst>
                                        <p:tav tm="0">
                                          <p:val>
                                            <p:strVal val="#ppt_y+.1"/>
                                          </p:val>
                                        </p:tav>
                                        <p:tav tm="100000">
                                          <p:val>
                                            <p:strVal val="#ppt_y"/>
                                          </p:val>
                                        </p:tav>
                                      </p:tavLst>
                                    </p:anim>
                                  </p:childTnLst>
                                </p:cTn>
                              </p:par>
                              <p:par>
                                <p:cTn fill="hold" id="58" nodeType="withEffect" presetClass="entr" presetID="42" presetSubtype="0">
                                  <p:stCondLst>
                                    <p:cond delay="0"/>
                                  </p:stCondLst>
                                  <p:childTnLst>
                                    <p:set>
                                      <p:cBhvr>
                                        <p:cTn dur="1" fill="hold" id="59">
                                          <p:stCondLst>
                                            <p:cond delay="0"/>
                                          </p:stCondLst>
                                        </p:cTn>
                                        <p:tgtEl>
                                          <p:spTgt spid="84"/>
                                        </p:tgtEl>
                                        <p:attrNameLst>
                                          <p:attrName>style.visibility</p:attrName>
                                        </p:attrNameLst>
                                      </p:cBhvr>
                                      <p:to>
                                        <p:strVal val="visible"/>
                                      </p:to>
                                    </p:set>
                                    <p:animEffect filter="fade" transition="in">
                                      <p:cBhvr>
                                        <p:cTn dur="1000" id="60"/>
                                        <p:tgtEl>
                                          <p:spTgt spid="84"/>
                                        </p:tgtEl>
                                      </p:cBhvr>
                                    </p:animEffect>
                                    <p:anim calcmode="lin" valueType="num">
                                      <p:cBhvr>
                                        <p:cTn dur="1000" fill="hold" id="61"/>
                                        <p:tgtEl>
                                          <p:spTgt spid="84"/>
                                        </p:tgtEl>
                                        <p:attrNameLst>
                                          <p:attrName>ppt_x</p:attrName>
                                        </p:attrNameLst>
                                      </p:cBhvr>
                                      <p:tavLst>
                                        <p:tav tm="0">
                                          <p:val>
                                            <p:strVal val="#ppt_x"/>
                                          </p:val>
                                        </p:tav>
                                        <p:tav tm="100000">
                                          <p:val>
                                            <p:strVal val="#ppt_x"/>
                                          </p:val>
                                        </p:tav>
                                      </p:tavLst>
                                    </p:anim>
                                    <p:anim calcmode="lin" valueType="num">
                                      <p:cBhvr>
                                        <p:cTn dur="1000" fill="hold" id="62"/>
                                        <p:tgtEl>
                                          <p:spTgt spid="84"/>
                                        </p:tgtEl>
                                        <p:attrNameLst>
                                          <p:attrName>ppt_y</p:attrName>
                                        </p:attrNameLst>
                                      </p:cBhvr>
                                      <p:tavLst>
                                        <p:tav tm="0">
                                          <p:val>
                                            <p:strVal val="#ppt_y+.1"/>
                                          </p:val>
                                        </p:tav>
                                        <p:tav tm="100000">
                                          <p:val>
                                            <p:strVal val="#ppt_y"/>
                                          </p:val>
                                        </p:tav>
                                      </p:tavLst>
                                    </p:anim>
                                  </p:childTnLst>
                                </p:cTn>
                              </p:par>
                              <p:par>
                                <p:cTn fill="hold" id="63" nodeType="withEffect" presetClass="entr" presetID="42" presetSubtype="0">
                                  <p:stCondLst>
                                    <p:cond delay="0"/>
                                  </p:stCondLst>
                                  <p:childTnLst>
                                    <p:set>
                                      <p:cBhvr>
                                        <p:cTn dur="1" fill="hold" id="64">
                                          <p:stCondLst>
                                            <p:cond delay="0"/>
                                          </p:stCondLst>
                                        </p:cTn>
                                        <p:tgtEl>
                                          <p:spTgt spid="89"/>
                                        </p:tgtEl>
                                        <p:attrNameLst>
                                          <p:attrName>style.visibility</p:attrName>
                                        </p:attrNameLst>
                                      </p:cBhvr>
                                      <p:to>
                                        <p:strVal val="visible"/>
                                      </p:to>
                                    </p:set>
                                    <p:animEffect filter="fade" transition="in">
                                      <p:cBhvr>
                                        <p:cTn dur="1000" id="65"/>
                                        <p:tgtEl>
                                          <p:spTgt spid="89"/>
                                        </p:tgtEl>
                                      </p:cBhvr>
                                    </p:animEffect>
                                    <p:anim calcmode="lin" valueType="num">
                                      <p:cBhvr>
                                        <p:cTn dur="1000" fill="hold" id="66"/>
                                        <p:tgtEl>
                                          <p:spTgt spid="89"/>
                                        </p:tgtEl>
                                        <p:attrNameLst>
                                          <p:attrName>ppt_x</p:attrName>
                                        </p:attrNameLst>
                                      </p:cBhvr>
                                      <p:tavLst>
                                        <p:tav tm="0">
                                          <p:val>
                                            <p:strVal val="#ppt_x"/>
                                          </p:val>
                                        </p:tav>
                                        <p:tav tm="100000">
                                          <p:val>
                                            <p:strVal val="#ppt_x"/>
                                          </p:val>
                                        </p:tav>
                                      </p:tavLst>
                                    </p:anim>
                                    <p:anim calcmode="lin" valueType="num">
                                      <p:cBhvr>
                                        <p:cTn dur="1000" fill="hold" id="67"/>
                                        <p:tgtEl>
                                          <p:spTgt spid="89"/>
                                        </p:tgtEl>
                                        <p:attrNameLst>
                                          <p:attrName>ppt_y</p:attrName>
                                        </p:attrNameLst>
                                      </p:cBhvr>
                                      <p:tavLst>
                                        <p:tav tm="0">
                                          <p:val>
                                            <p:strVal val="#ppt_y+.1"/>
                                          </p:val>
                                        </p:tav>
                                        <p:tav tm="100000">
                                          <p:val>
                                            <p:strVal val="#ppt_y"/>
                                          </p:val>
                                        </p:tav>
                                      </p:tavLst>
                                    </p:anim>
                                  </p:childTnLst>
                                </p:cTn>
                              </p:par>
                            </p:childTnLst>
                          </p:cTn>
                        </p:par>
                        <p:par>
                          <p:cTn fill="hold" id="68" nodeType="afterGroup">
                            <p:stCondLst>
                              <p:cond delay="6000"/>
                            </p:stCondLst>
                            <p:childTnLst>
                              <p:par>
                                <p:cTn fill="hold" grpId="0" id="69" nodeType="afterEffect" presetClass="entr" presetID="14" presetSubtype="10">
                                  <p:stCondLst>
                                    <p:cond delay="0"/>
                                  </p:stCondLst>
                                  <p:childTnLst>
                                    <p:set>
                                      <p:cBhvr>
                                        <p:cTn dur="1" fill="hold" id="70">
                                          <p:stCondLst>
                                            <p:cond delay="0"/>
                                          </p:stCondLst>
                                        </p:cTn>
                                        <p:tgtEl>
                                          <p:spTgt spid="93"/>
                                        </p:tgtEl>
                                        <p:attrNameLst>
                                          <p:attrName>style.visibility</p:attrName>
                                        </p:attrNameLst>
                                      </p:cBhvr>
                                      <p:to>
                                        <p:strVal val="visible"/>
                                      </p:to>
                                    </p:set>
                                    <p:animEffect filter="randombar(horizontal)" transition="in">
                                      <p:cBhvr>
                                        <p:cTn dur="500" id="71"/>
                                        <p:tgtEl>
                                          <p:spTgt spid="93"/>
                                        </p:tgtEl>
                                      </p:cBhvr>
                                    </p:animEffect>
                                  </p:childTnLst>
                                </p:cTn>
                              </p:par>
                              <p:par>
                                <p:cTn fill="hold" grpId="0" id="72" nodeType="withEffect" presetClass="entr" presetID="14" presetSubtype="10">
                                  <p:stCondLst>
                                    <p:cond delay="0"/>
                                  </p:stCondLst>
                                  <p:childTnLst>
                                    <p:set>
                                      <p:cBhvr>
                                        <p:cTn dur="1" fill="hold" id="73">
                                          <p:stCondLst>
                                            <p:cond delay="0"/>
                                          </p:stCondLst>
                                        </p:cTn>
                                        <p:tgtEl>
                                          <p:spTgt spid="94"/>
                                        </p:tgtEl>
                                        <p:attrNameLst>
                                          <p:attrName>style.visibility</p:attrName>
                                        </p:attrNameLst>
                                      </p:cBhvr>
                                      <p:to>
                                        <p:strVal val="visible"/>
                                      </p:to>
                                    </p:set>
                                    <p:animEffect filter="randombar(horizontal)" transition="in">
                                      <p:cBhvr>
                                        <p:cTn dur="500" id="74"/>
                                        <p:tgtEl>
                                          <p:spTgt spid="94"/>
                                        </p:tgtEl>
                                      </p:cBhvr>
                                    </p:animEffect>
                                  </p:childTnLst>
                                </p:cTn>
                              </p:par>
                              <p:par>
                                <p:cTn fill="hold" grpId="0" id="75" nodeType="withEffect" presetClass="entr" presetID="14" presetSubtype="10">
                                  <p:stCondLst>
                                    <p:cond delay="0"/>
                                  </p:stCondLst>
                                  <p:childTnLst>
                                    <p:set>
                                      <p:cBhvr>
                                        <p:cTn dur="1" fill="hold" id="76">
                                          <p:stCondLst>
                                            <p:cond delay="0"/>
                                          </p:stCondLst>
                                        </p:cTn>
                                        <p:tgtEl>
                                          <p:spTgt spid="95"/>
                                        </p:tgtEl>
                                        <p:attrNameLst>
                                          <p:attrName>style.visibility</p:attrName>
                                        </p:attrNameLst>
                                      </p:cBhvr>
                                      <p:to>
                                        <p:strVal val="visible"/>
                                      </p:to>
                                    </p:set>
                                    <p:animEffect filter="randombar(horizontal)" transition="in">
                                      <p:cBhvr>
                                        <p:cTn dur="500" id="77"/>
                                        <p:tgtEl>
                                          <p:spTgt spid="95"/>
                                        </p:tgtEl>
                                      </p:cBhvr>
                                    </p:animEffect>
                                  </p:childTnLst>
                                </p:cTn>
                              </p:par>
                              <p:par>
                                <p:cTn fill="hold" grpId="0" id="78" nodeType="withEffect" presetClass="entr" presetID="14" presetSubtype="10">
                                  <p:stCondLst>
                                    <p:cond delay="0"/>
                                  </p:stCondLst>
                                  <p:childTnLst>
                                    <p:set>
                                      <p:cBhvr>
                                        <p:cTn dur="1" fill="hold" id="79">
                                          <p:stCondLst>
                                            <p:cond delay="0"/>
                                          </p:stCondLst>
                                        </p:cTn>
                                        <p:tgtEl>
                                          <p:spTgt spid="96"/>
                                        </p:tgtEl>
                                        <p:attrNameLst>
                                          <p:attrName>style.visibility</p:attrName>
                                        </p:attrNameLst>
                                      </p:cBhvr>
                                      <p:to>
                                        <p:strVal val="visible"/>
                                      </p:to>
                                    </p:set>
                                    <p:animEffect filter="randombar(horizontal)" transition="in">
                                      <p:cBhvr>
                                        <p:cTn dur="500" id="80"/>
                                        <p:tgtEl>
                                          <p:spTgt spid="9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3"/>
      <p:bldP grpId="0" spid="87"/>
      <p:bldP grpId="0" spid="88"/>
      <p:bldP grpId="0" spid="93"/>
      <p:bldP grpId="0" spid="94"/>
      <p:bldP grpId="0" spid="95"/>
      <p:bldP grpId="0" spid="96"/>
      <p:bldP grpId="0" spid="105"/>
    </p:bldLst>
  </p:timing>
</p:sld>
</file>

<file path=ppt/slides/slide1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组合 19"/>
          <p:cNvGrpSpPr/>
          <p:nvPr/>
        </p:nvGrpSpPr>
        <p:grpSpPr>
          <a:xfrm>
            <a:off x="1792253" y="208731"/>
            <a:ext cx="553964" cy="558108"/>
            <a:chOff x="304800" y="673100"/>
            <a:chExt cx="4000500" cy="4000500"/>
          </a:xfrm>
          <a:effectLst>
            <a:outerShdw algn="tr" blurRad="444500" dir="8100000" dist="254000" rotWithShape="0">
              <a:prstClr val="black">
                <a:alpha val="24000"/>
              </a:prstClr>
            </a:outerShdw>
          </a:effectLst>
        </p:grpSpPr>
        <p:sp>
          <p:nvSpPr>
            <p:cNvPr id="21" name="同心圆 20"/>
            <p:cNvSpPr/>
            <p:nvPr/>
          </p:nvSpPr>
          <p:spPr>
            <a:xfrm>
              <a:off x="304800" y="673100"/>
              <a:ext cx="4000500" cy="4000500"/>
            </a:xfrm>
            <a:prstGeom prst="donut">
              <a:avLst>
                <a:gd fmla="val 4879" name="adj"/>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a charset="-122" pitchFamily="34" typeface="微软雅黑"/>
              </a:endParaRPr>
            </a:p>
          </p:txBody>
        </p:sp>
        <p:sp>
          <p:nvSpPr>
            <p:cNvPr id="22" name="椭圆 21"/>
            <p:cNvSpPr/>
            <p:nvPr/>
          </p:nvSpPr>
          <p:spPr>
            <a:xfrm>
              <a:off x="392109" y="760409"/>
              <a:ext cx="3825870" cy="382587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itchFamily="34" typeface="微软雅黑"/>
              </a:endParaRPr>
            </a:p>
          </p:txBody>
        </p:sp>
      </p:grpSp>
      <p:grpSp>
        <p:nvGrpSpPr>
          <p:cNvPr id="3" name="组合 22"/>
          <p:cNvGrpSpPr/>
          <p:nvPr/>
        </p:nvGrpSpPr>
        <p:grpSpPr>
          <a:xfrm>
            <a:off x="1577939" y="851674"/>
            <a:ext cx="357190" cy="359864"/>
            <a:chOff x="304800" y="673100"/>
            <a:chExt cx="4000500" cy="4000500"/>
          </a:xfrm>
          <a:effectLst>
            <a:outerShdw algn="tr" blurRad="444500" dir="8100000" dist="254000" rotWithShape="0">
              <a:prstClr val="black">
                <a:alpha val="24000"/>
              </a:prstClr>
            </a:outerShdw>
          </a:effectLst>
        </p:grpSpPr>
        <p:sp>
          <p:nvSpPr>
            <p:cNvPr id="24" name="同心圆 23"/>
            <p:cNvSpPr/>
            <p:nvPr/>
          </p:nvSpPr>
          <p:spPr>
            <a:xfrm>
              <a:off x="304800" y="673100"/>
              <a:ext cx="4000500" cy="4000500"/>
            </a:xfrm>
            <a:prstGeom prst="donut">
              <a:avLst>
                <a:gd fmla="val 4879" name="adj"/>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a charset="-122" pitchFamily="34" typeface="微软雅黑"/>
              </a:endParaRPr>
            </a:p>
          </p:txBody>
        </p:sp>
        <p:sp>
          <p:nvSpPr>
            <p:cNvPr id="25" name="椭圆 24"/>
            <p:cNvSpPr/>
            <p:nvPr/>
          </p:nvSpPr>
          <p:spPr>
            <a:xfrm>
              <a:off x="392109" y="760409"/>
              <a:ext cx="3825870" cy="3825870"/>
            </a:xfrm>
            <a:prstGeom prst="ellipse">
              <a:avLst/>
            </a:prstGeom>
          </p:spPr>
          <p:style>
            <a:lnRef idx="3">
              <a:schemeClr val="lt1"/>
            </a:lnRef>
            <a:fillRef idx="1">
              <a:schemeClr val="accent1"/>
            </a:fillRef>
            <a:effectRef idx="1">
              <a:schemeClr val="accent1"/>
            </a:effectRef>
            <a:fontRef idx="minor">
              <a:schemeClr val="lt1"/>
            </a:fontRef>
          </p:style>
          <p:txBody>
            <a:bodyPr anchor="ctr" rtlCol="0"/>
            <a:lstStyle/>
            <a:p>
              <a:pPr algn="ctr"/>
              <a:endParaRPr altLang="en-US" lang="zh-CN">
                <a:ea charset="-122" pitchFamily="34" typeface="微软雅黑"/>
              </a:endParaRPr>
            </a:p>
          </p:txBody>
        </p:sp>
      </p:grpSp>
      <p:grpSp>
        <p:nvGrpSpPr>
          <p:cNvPr id="4" name="组合 25"/>
          <p:cNvGrpSpPr/>
          <p:nvPr/>
        </p:nvGrpSpPr>
        <p:grpSpPr>
          <a:xfrm>
            <a:off x="577807" y="-230052"/>
            <a:ext cx="1357322" cy="1367477"/>
            <a:chOff x="304800" y="673100"/>
            <a:chExt cx="4000500" cy="4000500"/>
          </a:xfrm>
          <a:effectLst>
            <a:outerShdw algn="tr" blurRad="444500" dir="8100000" dist="254000" rotWithShape="0">
              <a:prstClr val="black">
                <a:alpha val="24000"/>
              </a:prstClr>
            </a:outerShdw>
          </a:effectLst>
        </p:grpSpPr>
        <p:sp>
          <p:nvSpPr>
            <p:cNvPr id="27" name="同心圆 26"/>
            <p:cNvSpPr/>
            <p:nvPr/>
          </p:nvSpPr>
          <p:spPr>
            <a:xfrm>
              <a:off x="304800" y="673100"/>
              <a:ext cx="4000500" cy="4000500"/>
            </a:xfrm>
            <a:prstGeom prst="donut">
              <a:avLst>
                <a:gd fmla="val 4879" name="adj"/>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a charset="-122" pitchFamily="34" typeface="微软雅黑"/>
              </a:endParaRPr>
            </a:p>
          </p:txBody>
        </p:sp>
        <p:sp>
          <p:nvSpPr>
            <p:cNvPr id="28" name="椭圆 27"/>
            <p:cNvSpPr/>
            <p:nvPr/>
          </p:nvSpPr>
          <p:spPr>
            <a:xfrm>
              <a:off x="392100" y="760400"/>
              <a:ext cx="3825879" cy="3825879"/>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itchFamily="34" typeface="微软雅黑"/>
              </a:endParaRPr>
            </a:p>
          </p:txBody>
        </p:sp>
      </p:grpSp>
      <p:cxnSp>
        <p:nvCxnSpPr>
          <p:cNvPr id="29" name="直接连接符 28"/>
          <p:cNvCxnSpPr/>
          <p:nvPr/>
        </p:nvCxnSpPr>
        <p:spPr>
          <a:xfrm>
            <a:off x="2578071" y="827749"/>
            <a:ext cx="8286808" cy="23924"/>
          </a:xfrm>
          <a:prstGeom prst="line">
            <a:avLst/>
          </a:prstGeom>
        </p:spPr>
        <p:style>
          <a:lnRef idx="3">
            <a:schemeClr val="accent5"/>
          </a:lnRef>
          <a:fillRef idx="0">
            <a:schemeClr val="accent5"/>
          </a:fillRef>
          <a:effectRef idx="2">
            <a:schemeClr val="accent5"/>
          </a:effectRef>
          <a:fontRef idx="minor">
            <a:schemeClr val="tx1"/>
          </a:fontRef>
        </p:style>
      </p:cxnSp>
      <p:pic>
        <p:nvPicPr>
          <p:cNvPr id="30" name="图片 29"/>
          <p:cNvPicPr>
            <a:picLocks noChangeAspect="1"/>
          </p:cNvPicPr>
          <p:nvPr/>
        </p:nvPicPr>
        <p:blipFill>
          <a:blip r:embed="rId3"/>
          <a:stretch>
            <a:fillRect/>
          </a:stretch>
        </p:blipFill>
        <p:spPr>
          <a:xfrm>
            <a:off x="11007755" y="309399"/>
            <a:ext cx="1357322" cy="610656"/>
          </a:xfrm>
          <a:prstGeom prst="rect">
            <a:avLst/>
          </a:prstGeom>
        </p:spPr>
      </p:pic>
      <p:sp>
        <p:nvSpPr>
          <p:cNvPr id="118" name="标题 1"/>
          <p:cNvSpPr txBox="1"/>
          <p:nvPr/>
        </p:nvSpPr>
        <p:spPr>
          <a:xfrm>
            <a:off x="2792385" y="280169"/>
            <a:ext cx="3357586" cy="928694"/>
          </a:xfrm>
          <a:prstGeom prst="rect">
            <a:avLst/>
          </a:prstGeom>
        </p:spPr>
        <p:txBody>
          <a:bodyPr/>
          <a:lstStyle/>
          <a:p>
            <a:pPr>
              <a:spcBef>
                <a:spcPct val="0"/>
              </a:spcBef>
              <a:defRPr/>
            </a:pPr>
            <a:r>
              <a:rPr altLang="en-US" lang="zh-CN" sz="3200">
                <a:solidFill>
                  <a:srgbClr val="0070C0"/>
                </a:solidFill>
                <a:latin charset="-122" pitchFamily="65" typeface="方正粗倩简体"/>
                <a:ea charset="-122" pitchFamily="65" typeface="方正粗倩简体"/>
                <a:cs typeface="+mj-cs"/>
              </a:rPr>
              <a:t>重点任务完成</a:t>
            </a:r>
          </a:p>
        </p:txBody>
      </p:sp>
      <p:sp>
        <p:nvSpPr>
          <p:cNvPr id="119" name="Freeform 7"/>
          <p:cNvSpPr/>
          <p:nvPr/>
        </p:nvSpPr>
        <p:spPr bwMode="auto">
          <a:xfrm>
            <a:off x="4364024" y="2066122"/>
            <a:ext cx="1005569" cy="3174831"/>
          </a:xfrm>
          <a:custGeom>
            <a:gdLst>
              <a:gd fmla="*/ 1750 w 1750" name="T0"/>
              <a:gd fmla="*/ 272 h 5527" name="T1"/>
              <a:gd fmla="*/ 314 w 1750" name="T2"/>
              <a:gd fmla="*/ 2778 h 5527" name="T3"/>
              <a:gd fmla="*/ 1699 w 1750" name="T4"/>
              <a:gd fmla="*/ 5254 h 5527" name="T5"/>
              <a:gd fmla="*/ 1542 w 1750" name="T6"/>
              <a:gd fmla="*/ 5527 h 5527" name="T7"/>
              <a:gd fmla="*/ 0 w 1750" name="T8"/>
              <a:gd fmla="*/ 2778 h 5527" name="T9"/>
              <a:gd fmla="*/ 1593 w 1750" name="T10"/>
              <a:gd fmla="*/ 0 h 5527" name="T11"/>
              <a:gd fmla="*/ 1750 w 1750" name="T12"/>
              <a:gd fmla="*/ 272 h 5527" name="T13"/>
            </a:gdLst>
            <a:cxnLst>
              <a:cxn ang="0">
                <a:pos x="T0" y="T1"/>
              </a:cxn>
              <a:cxn ang="0">
                <a:pos x="T2" y="T3"/>
              </a:cxn>
              <a:cxn ang="0">
                <a:pos x="T4" y="T5"/>
              </a:cxn>
              <a:cxn ang="0">
                <a:pos x="T6" y="T7"/>
              </a:cxn>
              <a:cxn ang="0">
                <a:pos x="T8" y="T9"/>
              </a:cxn>
              <a:cxn ang="0">
                <a:pos x="T10" y="T11"/>
              </a:cxn>
              <a:cxn ang="0">
                <a:pos x="T12" y="T13"/>
              </a:cxn>
            </a:cxnLst>
            <a:rect b="b" l="0" r="r" t="0"/>
            <a:pathLst>
              <a:path h="5527" w="1750">
                <a:moveTo>
                  <a:pt x="1750" y="272"/>
                </a:moveTo>
                <a:cubicBezTo>
                  <a:pt x="891" y="777"/>
                  <a:pt x="314" y="1710"/>
                  <a:pt x="314" y="2778"/>
                </a:cubicBezTo>
                <a:cubicBezTo>
                  <a:pt x="314" y="3825"/>
                  <a:pt x="868" y="4743"/>
                  <a:pt x="1699" y="5254"/>
                </a:cubicBezTo>
                <a:lnTo>
                  <a:pt x="1542" y="5527"/>
                </a:lnTo>
                <a:cubicBezTo>
                  <a:pt x="617" y="4961"/>
                  <a:pt x="0" y="3942"/>
                  <a:pt x="0" y="2778"/>
                </a:cubicBezTo>
                <a:cubicBezTo>
                  <a:pt x="0" y="1594"/>
                  <a:pt x="640" y="559"/>
                  <a:pt x="1593" y="0"/>
                </a:cubicBezTo>
                <a:lnTo>
                  <a:pt x="1750" y="272"/>
                </a:lnTo>
                <a:close/>
              </a:path>
            </a:pathLst>
          </a:custGeom>
          <a:solidFill>
            <a:schemeClr val="tx1">
              <a:lumMod val="50000"/>
              <a:lumOff val="50000"/>
            </a:schemeClr>
          </a:solidFill>
          <a:ln>
            <a:noFill/>
          </a:ln>
        </p:spPr>
        <p:txBody>
          <a:bodyPr anchor="t" anchorCtr="0" bIns="45720" compatLnSpc="1" lIns="91440" numCol="1" rIns="91440" tIns="45720" vert="horz" wrap="square">
            <a:prstTxWarp prst="textNoShape">
              <a:avLst/>
            </a:prstTxWarp>
          </a:bodyPr>
          <a:lstStyle/>
          <a:p>
            <a:endParaRPr altLang="en-US" lang="zh-CN"/>
          </a:p>
        </p:txBody>
      </p:sp>
      <p:grpSp>
        <p:nvGrpSpPr>
          <p:cNvPr id="120" name="组合 119"/>
          <p:cNvGrpSpPr/>
          <p:nvPr/>
        </p:nvGrpSpPr>
        <p:grpSpPr>
          <a:xfrm>
            <a:off x="4363862" y="1827885"/>
            <a:ext cx="1149740" cy="1149740"/>
            <a:chOff x="2342140" y="893355"/>
            <a:chExt cx="1149740" cy="1149740"/>
          </a:xfrm>
        </p:grpSpPr>
        <p:grpSp>
          <p:nvGrpSpPr>
            <p:cNvPr id="121" name="组合 120"/>
            <p:cNvGrpSpPr/>
            <p:nvPr/>
          </p:nvGrpSpPr>
          <p:grpSpPr>
            <a:xfrm>
              <a:off x="2342140" y="893355"/>
              <a:ext cx="1149740" cy="1149740"/>
              <a:chOff x="304800" y="673100"/>
              <a:chExt cx="4000500" cy="4000500"/>
            </a:xfrm>
            <a:effectLst>
              <a:outerShdw algn="tr" blurRad="444500" dir="8100000" dist="254000" rotWithShape="0">
                <a:prstClr val="black">
                  <a:alpha val="50000"/>
                </a:prstClr>
              </a:outerShdw>
            </a:effectLst>
          </p:grpSpPr>
          <p:sp>
            <p:nvSpPr>
              <p:cNvPr id="123" name="同心圆 122"/>
              <p:cNvSpPr/>
              <p:nvPr/>
            </p:nvSpPr>
            <p:spPr>
              <a:xfrm>
                <a:off x="304800" y="673100"/>
                <a:ext cx="4000500" cy="4000500"/>
              </a:xfrm>
              <a:prstGeom prst="donut">
                <a:avLst>
                  <a:gd fmla="val 4879" name="adj"/>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124" name="椭圆 123"/>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122" name="KSO_Shape"/>
            <p:cNvSpPr/>
            <p:nvPr/>
          </p:nvSpPr>
          <p:spPr bwMode="auto">
            <a:xfrm>
              <a:off x="2678413" y="1165965"/>
              <a:ext cx="489748" cy="569476"/>
            </a:xfrm>
            <a:custGeom>
              <a:gdLst>
                <a:gd fmla="*/ 2147483646 w 5822" name="T0"/>
                <a:gd fmla="*/ 2147483646 h 6759" name="T1"/>
                <a:gd fmla="*/ 2147483646 w 5822" name="T2"/>
                <a:gd fmla="*/ 2147483646 h 6759" name="T3"/>
                <a:gd fmla="*/ 2147483646 w 5822" name="T4"/>
                <a:gd fmla="*/ 2147483646 h 6759" name="T5"/>
                <a:gd fmla="*/ 2147483646 w 5822" name="T6"/>
                <a:gd fmla="*/ 2147483646 h 6759" name="T7"/>
                <a:gd fmla="*/ 2147483646 w 5822" name="T8"/>
                <a:gd fmla="*/ 2147483646 h 6759" name="T9"/>
                <a:gd fmla="*/ 2147483646 w 5822" name="T10"/>
                <a:gd fmla="*/ 1253760573 h 6759" name="T11"/>
                <a:gd fmla="*/ 2147483646 w 5822" name="T12"/>
                <a:gd fmla="*/ 2147483646 h 6759" name="T13"/>
                <a:gd fmla="*/ 2147483646 w 5822" name="T14"/>
                <a:gd fmla="*/ 2147483646 h 6759" name="T15"/>
                <a:gd fmla="*/ 2147483646 w 5822" name="T16"/>
                <a:gd fmla="*/ 2147483646 h 6759" name="T17"/>
                <a:gd fmla="*/ 2147483646 w 5822" name="T18"/>
                <a:gd fmla="*/ 2147483646 h 6759" name="T19"/>
                <a:gd fmla="*/ 2147483646 w 5822" name="T20"/>
                <a:gd fmla="*/ 2147483646 h 6759" name="T21"/>
                <a:gd fmla="*/ 2147483646 w 5822" name="T22"/>
                <a:gd fmla="*/ 2147483646 h 6759" name="T23"/>
                <a:gd fmla="*/ 2147483646 w 5822" name="T24"/>
                <a:gd fmla="*/ 2147483646 h 6759" name="T25"/>
                <a:gd fmla="*/ 2147483646 w 5822" name="T26"/>
                <a:gd fmla="*/ 2147483646 h 6759" name="T27"/>
                <a:gd fmla="*/ 2147483646 w 5822" name="T28"/>
                <a:gd fmla="*/ 2147483646 h 6759" name="T29"/>
                <a:gd fmla="*/ 2147483646 w 5822" name="T30"/>
                <a:gd fmla="*/ 2147483646 h 6759" name="T31"/>
                <a:gd fmla="*/ 2147483646 w 5822" name="T32"/>
                <a:gd fmla="*/ 2147483646 h 6759" name="T33"/>
                <a:gd fmla="*/ 2147483646 w 5822" name="T34"/>
                <a:gd fmla="*/ 2147483646 h 6759" name="T35"/>
                <a:gd fmla="*/ 2147483646 w 5822" name="T36"/>
                <a:gd fmla="*/ 2147483646 h 6759" name="T37"/>
                <a:gd fmla="*/ 2147483646 w 5822" name="T38"/>
                <a:gd fmla="*/ 2147483646 h 6759" name="T39"/>
                <a:gd fmla="*/ 0 w 5822" name="T40"/>
                <a:gd fmla="*/ 2147483646 h 6759" name="T41"/>
                <a:gd fmla="*/ 2147483646 w 5822" name="T42"/>
                <a:gd fmla="*/ 2147483646 h 6759" name="T43"/>
                <a:gd fmla="*/ 2147483646 w 5822" name="T44"/>
                <a:gd fmla="*/ 2147483646 h 6759" name="T45"/>
                <a:gd fmla="*/ 2147483646 w 5822" name="T46"/>
                <a:gd fmla="*/ 2147483646 h 6759" name="T47"/>
                <a:gd fmla="*/ 2147483646 w 5822" name="T48"/>
                <a:gd fmla="*/ 2147483646 h 6759" name="T49"/>
                <a:gd fmla="*/ 2147483646 w 5822" name="T50"/>
                <a:gd fmla="*/ 2147483646 h 6759" name="T51"/>
                <a:gd fmla="*/ 2147483646 w 5822" name="T52"/>
                <a:gd fmla="*/ 2147483646 h 6759" name="T53"/>
                <a:gd fmla="*/ 2147483646 w 5822" name="T54"/>
                <a:gd fmla="*/ 2147483646 h 6759" name="T55"/>
                <a:gd fmla="*/ 2147483646 w 5822" name="T56"/>
                <a:gd fmla="*/ 2147483646 h 6759" name="T57"/>
                <a:gd fmla="*/ 2147483646 w 5822" name="T58"/>
                <a:gd fmla="*/ 2147483646 h 6759" name="T59"/>
                <a:gd fmla="*/ 2147483646 w 5822" name="T60"/>
                <a:gd fmla="*/ 2147483646 h 6759" name="T61"/>
                <a:gd fmla="*/ 2147483646 w 5822" name="T62"/>
                <a:gd fmla="*/ 2147483646 h 6759" name="T63"/>
                <a:gd fmla="*/ 2147483646 w 5822" name="T64"/>
                <a:gd fmla="*/ 2147483646 h 6759" name="T65"/>
                <a:gd fmla="*/ 2147483646 w 5822" name="T66"/>
                <a:gd fmla="*/ 2147483646 h 6759" name="T67"/>
                <a:gd fmla="*/ 2147483646 w 5822" name="T68"/>
                <a:gd fmla="*/ 2147483646 h 6759" name="T69"/>
                <a:gd fmla="*/ 2147483646 w 5822" name="T70"/>
                <a:gd fmla="*/ 2147483646 h 6759" name="T71"/>
                <a:gd fmla="*/ 2147483646 w 5822" name="T72"/>
                <a:gd fmla="*/ 2147483646 h 6759" name="T73"/>
                <a:gd fmla="*/ 2147483646 w 5822" name="T74"/>
                <a:gd fmla="*/ 2147483646 h 6759" name="T75"/>
                <a:gd fmla="*/ 2147483646 w 5822" name="T76"/>
                <a:gd fmla="*/ 2147483646 h 6759" name="T77"/>
                <a:gd fmla="*/ 2147483646 w 5822" name="T78"/>
                <a:gd fmla="*/ 2147483646 h 6759" name="T79"/>
                <a:gd fmla="*/ 2147483646 w 5822" name="T80"/>
                <a:gd fmla="*/ 2147483646 h 6759" name="T81"/>
                <a:gd fmla="*/ 2147483646 w 5822" name="T82"/>
                <a:gd fmla="*/ 2147483646 h 6759" name="T83"/>
                <a:gd fmla="*/ 2147483646 w 5822" name="T84"/>
                <a:gd fmla="*/ 2147483646 h 6759" name="T85"/>
                <a:gd fmla="*/ 2147483646 w 5822" name="T86"/>
                <a:gd fmla="*/ 2147483646 h 6759" name="T87"/>
                <a:gd fmla="*/ 2147483646 w 5822" name="T88"/>
                <a:gd fmla="*/ 2147483646 h 6759" name="T89"/>
                <a:gd fmla="*/ 2147483646 w 5822" name="T90"/>
                <a:gd fmla="*/ 2147483646 h 6759" name="T91"/>
                <a:gd fmla="*/ 2147483646 w 5822" name="T92"/>
                <a:gd fmla="*/ 2147483646 h 6759" name="T93"/>
                <a:gd fmla="*/ 2147483646 w 5822" name="T94"/>
                <a:gd fmla="*/ 2147483646 h 6759" name="T95"/>
                <a:gd fmla="*/ 2147483646 w 5822" name="T96"/>
                <a:gd fmla="*/ 2147483646 h 6759"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b="b" l="0" r="r" t="0"/>
              <a:pathLst>
                <a:path h="6758" w="5822">
                  <a:moveTo>
                    <a:pt x="0" y="6351"/>
                  </a:moveTo>
                  <a:lnTo>
                    <a:pt x="129" y="6351"/>
                  </a:lnTo>
                  <a:lnTo>
                    <a:pt x="129" y="3057"/>
                  </a:lnTo>
                  <a:lnTo>
                    <a:pt x="129" y="2914"/>
                  </a:lnTo>
                  <a:lnTo>
                    <a:pt x="266" y="2865"/>
                  </a:lnTo>
                  <a:lnTo>
                    <a:pt x="1775" y="2337"/>
                  </a:lnTo>
                  <a:lnTo>
                    <a:pt x="1775" y="1515"/>
                  </a:lnTo>
                  <a:lnTo>
                    <a:pt x="1775" y="1386"/>
                  </a:lnTo>
                  <a:lnTo>
                    <a:pt x="1892" y="1331"/>
                  </a:lnTo>
                  <a:lnTo>
                    <a:pt x="4422" y="137"/>
                  </a:lnTo>
                  <a:lnTo>
                    <a:pt x="4714" y="0"/>
                  </a:lnTo>
                  <a:lnTo>
                    <a:pt x="4714" y="56"/>
                  </a:lnTo>
                  <a:lnTo>
                    <a:pt x="5511" y="532"/>
                  </a:lnTo>
                  <a:lnTo>
                    <a:pt x="5511" y="6326"/>
                  </a:lnTo>
                  <a:lnTo>
                    <a:pt x="5822" y="6326"/>
                  </a:lnTo>
                  <a:lnTo>
                    <a:pt x="5822" y="6734"/>
                  </a:lnTo>
                  <a:lnTo>
                    <a:pt x="4510" y="6734"/>
                  </a:lnTo>
                  <a:lnTo>
                    <a:pt x="4305" y="6734"/>
                  </a:lnTo>
                  <a:lnTo>
                    <a:pt x="4305" y="6529"/>
                  </a:lnTo>
                  <a:lnTo>
                    <a:pt x="4305" y="643"/>
                  </a:lnTo>
                  <a:lnTo>
                    <a:pt x="2183" y="1644"/>
                  </a:lnTo>
                  <a:lnTo>
                    <a:pt x="2183" y="2194"/>
                  </a:lnTo>
                  <a:lnTo>
                    <a:pt x="2798" y="1979"/>
                  </a:lnTo>
                  <a:lnTo>
                    <a:pt x="3035" y="1895"/>
                  </a:lnTo>
                  <a:lnTo>
                    <a:pt x="3035" y="1889"/>
                  </a:lnTo>
                  <a:lnTo>
                    <a:pt x="3042" y="1892"/>
                  </a:lnTo>
                  <a:lnTo>
                    <a:pt x="3068" y="1884"/>
                  </a:lnTo>
                  <a:lnTo>
                    <a:pt x="3068" y="1909"/>
                  </a:lnTo>
                  <a:lnTo>
                    <a:pt x="3862" y="2381"/>
                  </a:lnTo>
                  <a:lnTo>
                    <a:pt x="3862" y="6313"/>
                  </a:lnTo>
                  <a:lnTo>
                    <a:pt x="4177" y="6313"/>
                  </a:lnTo>
                  <a:lnTo>
                    <a:pt x="4177" y="6722"/>
                  </a:lnTo>
                  <a:lnTo>
                    <a:pt x="2865" y="6722"/>
                  </a:lnTo>
                  <a:lnTo>
                    <a:pt x="2661" y="6722"/>
                  </a:lnTo>
                  <a:lnTo>
                    <a:pt x="2661" y="6517"/>
                  </a:lnTo>
                  <a:lnTo>
                    <a:pt x="2661" y="2458"/>
                  </a:lnTo>
                  <a:lnTo>
                    <a:pt x="538" y="3202"/>
                  </a:lnTo>
                  <a:lnTo>
                    <a:pt x="538" y="6556"/>
                  </a:lnTo>
                  <a:lnTo>
                    <a:pt x="538" y="6759"/>
                  </a:lnTo>
                  <a:lnTo>
                    <a:pt x="334" y="6759"/>
                  </a:lnTo>
                  <a:lnTo>
                    <a:pt x="0" y="6759"/>
                  </a:lnTo>
                  <a:lnTo>
                    <a:pt x="0" y="6351"/>
                  </a:lnTo>
                  <a:close/>
                  <a:moveTo>
                    <a:pt x="776" y="6707"/>
                  </a:moveTo>
                  <a:lnTo>
                    <a:pt x="776" y="6707"/>
                  </a:lnTo>
                  <a:lnTo>
                    <a:pt x="1501" y="6707"/>
                  </a:lnTo>
                  <a:lnTo>
                    <a:pt x="2348" y="6707"/>
                  </a:lnTo>
                  <a:lnTo>
                    <a:pt x="2348" y="5989"/>
                  </a:lnTo>
                  <a:lnTo>
                    <a:pt x="1501" y="6044"/>
                  </a:lnTo>
                  <a:lnTo>
                    <a:pt x="776" y="6092"/>
                  </a:lnTo>
                  <a:lnTo>
                    <a:pt x="776" y="6707"/>
                  </a:lnTo>
                  <a:close/>
                  <a:moveTo>
                    <a:pt x="776" y="4048"/>
                  </a:moveTo>
                  <a:lnTo>
                    <a:pt x="776" y="4048"/>
                  </a:lnTo>
                  <a:lnTo>
                    <a:pt x="1501" y="3842"/>
                  </a:lnTo>
                  <a:lnTo>
                    <a:pt x="2348" y="3604"/>
                  </a:lnTo>
                  <a:lnTo>
                    <a:pt x="2348" y="2883"/>
                  </a:lnTo>
                  <a:lnTo>
                    <a:pt x="1501" y="3178"/>
                  </a:lnTo>
                  <a:lnTo>
                    <a:pt x="776" y="3431"/>
                  </a:lnTo>
                  <a:lnTo>
                    <a:pt x="776" y="4048"/>
                  </a:lnTo>
                  <a:close/>
                  <a:moveTo>
                    <a:pt x="776" y="4926"/>
                  </a:moveTo>
                  <a:lnTo>
                    <a:pt x="776" y="4926"/>
                  </a:lnTo>
                  <a:lnTo>
                    <a:pt x="1501" y="4788"/>
                  </a:lnTo>
                  <a:lnTo>
                    <a:pt x="2348" y="4628"/>
                  </a:lnTo>
                  <a:lnTo>
                    <a:pt x="2348" y="3909"/>
                  </a:lnTo>
                  <a:lnTo>
                    <a:pt x="1501" y="4124"/>
                  </a:lnTo>
                  <a:lnTo>
                    <a:pt x="776" y="4310"/>
                  </a:lnTo>
                  <a:lnTo>
                    <a:pt x="776" y="4926"/>
                  </a:lnTo>
                  <a:close/>
                  <a:moveTo>
                    <a:pt x="776" y="5811"/>
                  </a:moveTo>
                  <a:lnTo>
                    <a:pt x="776" y="5811"/>
                  </a:lnTo>
                  <a:lnTo>
                    <a:pt x="1501" y="5741"/>
                  </a:lnTo>
                  <a:lnTo>
                    <a:pt x="2348" y="5661"/>
                  </a:lnTo>
                  <a:lnTo>
                    <a:pt x="2348" y="4942"/>
                  </a:lnTo>
                  <a:lnTo>
                    <a:pt x="1501" y="5078"/>
                  </a:lnTo>
                  <a:lnTo>
                    <a:pt x="776" y="5194"/>
                  </a:lnTo>
                  <a:lnTo>
                    <a:pt x="776" y="5811"/>
                  </a:lnTo>
                  <a:close/>
                </a:path>
              </a:pathLst>
            </a:custGeom>
            <a:solidFill>
              <a:srgbClr val="0070C0"/>
            </a:solidFill>
            <a:ln>
              <a:noFill/>
            </a:ln>
            <a:extLst/>
          </p:spPr>
          <p:txBody>
            <a:bodyPr anchor="ctr">
              <a:scene3d>
                <a:camera prst="orthographicFront"/>
                <a:lightRig dir="t" rig="threePt"/>
              </a:scene3d>
              <a:sp3d>
                <a:contourClr>
                  <a:srgbClr val="FFFFFF"/>
                </a:contourClr>
              </a:sp3d>
            </a:bodyPr>
            <a:lstStyle/>
            <a:p>
              <a:pPr algn="ctr">
                <a:defRPr/>
              </a:pPr>
              <a:endParaRPr altLang="en-US" lang="zh-CN">
                <a:solidFill>
                  <a:srgbClr val="FFFFFF"/>
                </a:solidFill>
                <a:ea charset="-122" pitchFamily="34" typeface="微软雅黑"/>
              </a:endParaRPr>
            </a:p>
          </p:txBody>
        </p:sp>
      </p:grpSp>
      <p:grpSp>
        <p:nvGrpSpPr>
          <p:cNvPr id="125" name="组合 124"/>
          <p:cNvGrpSpPr/>
          <p:nvPr/>
        </p:nvGrpSpPr>
        <p:grpSpPr>
          <a:xfrm>
            <a:off x="3857418" y="3146238"/>
            <a:ext cx="1149740" cy="1149740"/>
            <a:chOff x="1835696" y="2211710"/>
            <a:chExt cx="1149740" cy="1149740"/>
          </a:xfrm>
        </p:grpSpPr>
        <p:grpSp>
          <p:nvGrpSpPr>
            <p:cNvPr id="126" name="组合 125"/>
            <p:cNvGrpSpPr/>
            <p:nvPr/>
          </p:nvGrpSpPr>
          <p:grpSpPr>
            <a:xfrm>
              <a:off x="1835696" y="2211710"/>
              <a:ext cx="1149740" cy="1149740"/>
              <a:chOff x="304800" y="673100"/>
              <a:chExt cx="4000500" cy="4000500"/>
            </a:xfrm>
            <a:effectLst>
              <a:outerShdw algn="tr" blurRad="444500" dir="8100000" dist="254000" rotWithShape="0">
                <a:prstClr val="black">
                  <a:alpha val="50000"/>
                </a:prstClr>
              </a:outerShdw>
            </a:effectLst>
          </p:grpSpPr>
          <p:sp>
            <p:nvSpPr>
              <p:cNvPr id="128" name="同心圆 127"/>
              <p:cNvSpPr/>
              <p:nvPr/>
            </p:nvSpPr>
            <p:spPr>
              <a:xfrm>
                <a:off x="304800" y="673100"/>
                <a:ext cx="4000500" cy="4000500"/>
              </a:xfrm>
              <a:prstGeom prst="donut">
                <a:avLst>
                  <a:gd fmla="val 4879" name="adj"/>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lumMod val="75000"/>
                      <a:lumOff val="25000"/>
                    </a:schemeClr>
                  </a:solidFill>
                </a:endParaRPr>
              </a:p>
            </p:txBody>
          </p:sp>
          <p:sp>
            <p:nvSpPr>
              <p:cNvPr id="129" name="椭圆 128"/>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lumMod val="75000"/>
                      <a:lumOff val="25000"/>
                    </a:schemeClr>
                  </a:solidFill>
                </a:endParaRPr>
              </a:p>
            </p:txBody>
          </p:sp>
        </p:grpSp>
        <p:sp>
          <p:nvSpPr>
            <p:cNvPr id="127" name="KSO_Shape"/>
            <p:cNvSpPr/>
            <p:nvPr/>
          </p:nvSpPr>
          <p:spPr bwMode="auto">
            <a:xfrm>
              <a:off x="2089100" y="2562390"/>
              <a:ext cx="649486" cy="486031"/>
            </a:xfrm>
            <a:custGeom>
              <a:gdLst>
                <a:gd fmla="*/ 151004 w 5185" name="T0"/>
                <a:gd fmla="*/ 1065477 h 3880" name="T1"/>
                <a:gd fmla="*/ 1873403 w 5185" name="T2"/>
                <a:gd fmla="*/ 1297678 h 3880" name="T3"/>
                <a:gd fmla="*/ 751713 w 5185" name="T4"/>
                <a:gd fmla="*/ 1241832 h 3880" name="T5"/>
                <a:gd fmla="*/ 1108464 w 5185" name="T6"/>
                <a:gd fmla="*/ 1148144 h 3880" name="T7"/>
                <a:gd fmla="*/ 751713 w 5185" name="T8"/>
                <a:gd fmla="*/ 1241832 h 3880" name="T9"/>
                <a:gd fmla="*/ 1726808 w 5185" name="T10"/>
                <a:gd fmla="*/ 1012203 h 3880" name="T11"/>
                <a:gd fmla="*/ 1726073 w 5185" name="T12"/>
                <a:gd fmla="*/ 1007794 h 3880" name="T13"/>
                <a:gd fmla="*/ 1726808 w 5185" name="T14"/>
                <a:gd fmla="*/ 44089 h 3880" name="T15"/>
                <a:gd fmla="*/ 1726441 w 5185" name="T16"/>
                <a:gd fmla="*/ 39680 h 3880" name="T17"/>
                <a:gd fmla="*/ 1724604 w 5185" name="T18"/>
                <a:gd fmla="*/ 30862 h 3880" name="T19"/>
                <a:gd fmla="*/ 1721297 w 5185" name="T20"/>
                <a:gd fmla="*/ 23147 h 3880" name="T21"/>
                <a:gd fmla="*/ 1716888 w 5185" name="T22"/>
                <a:gd fmla="*/ 15798 h 3880" name="T23"/>
                <a:gd fmla="*/ 1711010 w 5185" name="T24"/>
                <a:gd fmla="*/ 9920 h 3880" name="T25"/>
                <a:gd fmla="*/ 1703662 w 5185" name="T26"/>
                <a:gd fmla="*/ 5144 h 3880" name="T27"/>
                <a:gd fmla="*/ 1695946 w 5185" name="T28"/>
                <a:gd fmla="*/ 1837 h 3880" name="T29"/>
                <a:gd fmla="*/ 1687128 w 5185" name="T30"/>
                <a:gd fmla="*/ 367 h 3880" name="T31"/>
                <a:gd fmla="*/ 222281 w 5185" name="T32"/>
                <a:gd fmla="*/ 0 h 3880" name="T33"/>
                <a:gd fmla="*/ 217872 w 5185" name="T34"/>
                <a:gd fmla="*/ 367 h 3880" name="T35"/>
                <a:gd fmla="*/ 209054 w 5185" name="T36"/>
                <a:gd fmla="*/ 1837 h 3880" name="T37"/>
                <a:gd fmla="*/ 201338 w 5185" name="T38"/>
                <a:gd fmla="*/ 5144 h 3880" name="T39"/>
                <a:gd fmla="*/ 194358 w 5185" name="T40"/>
                <a:gd fmla="*/ 9920 h 3880" name="T41"/>
                <a:gd fmla="*/ 188112 w 5185" name="T42"/>
                <a:gd fmla="*/ 15798 h 3880" name="T43"/>
                <a:gd fmla="*/ 183336 w 5185" name="T44"/>
                <a:gd fmla="*/ 23147 h 3880" name="T45"/>
                <a:gd fmla="*/ 180029 w 5185" name="T46"/>
                <a:gd fmla="*/ 30862 h 3880" name="T47"/>
                <a:gd fmla="*/ 178559 w 5185" name="T48"/>
                <a:gd fmla="*/ 39680 h 3880" name="T49"/>
                <a:gd fmla="*/ 178192 w 5185" name="T50"/>
                <a:gd fmla="*/ 1003386 h 3880" name="T51"/>
                <a:gd fmla="*/ 178559 w 5185" name="T52"/>
                <a:gd fmla="*/ 1007794 h 3880" name="T53"/>
                <a:gd fmla="*/ 178192 w 5185" name="T54"/>
                <a:gd fmla="*/ 1012203 h 3880" name="T55"/>
                <a:gd fmla="*/ 1727176 w 5185" name="T56"/>
                <a:gd fmla="*/ 1012571 h 3880" name="T57"/>
                <a:gd fmla="*/ 1616954 w 5185" name="T58"/>
                <a:gd fmla="*/ 937620 h 3880" name="T59"/>
                <a:gd fmla="*/ 288046 w 5185" name="T60"/>
                <a:gd fmla="*/ 109854 h 3880" name="T61"/>
                <a:gd fmla="*/ 1616954 w 5185" name="T62"/>
                <a:gd fmla="*/ 937620 h 3880" name="T63"/>
                <a:gd fmla="*/ 4409 w 5185" name="T64"/>
                <a:gd fmla="*/ 1350584 h 3880" name="T65"/>
                <a:gd fmla="*/ 0 w 5185" name="T66"/>
                <a:gd fmla="*/ 1359402 h 3880" name="T67"/>
                <a:gd fmla="*/ 735 w 5185" name="T68"/>
                <a:gd fmla="*/ 1369322 h 3880" name="T69"/>
                <a:gd fmla="*/ 3307 w 5185" name="T70"/>
                <a:gd fmla="*/ 1379977 h 3880" name="T71"/>
                <a:gd fmla="*/ 7348 w 5185" name="T72"/>
                <a:gd fmla="*/ 1390999 h 3880" name="T73"/>
                <a:gd fmla="*/ 13227 w 5185" name="T74"/>
                <a:gd fmla="*/ 1401654 h 3880" name="T75"/>
                <a:gd fmla="*/ 19473 w 5185" name="T76"/>
                <a:gd fmla="*/ 1411206 h 3880" name="T77"/>
                <a:gd fmla="*/ 26821 w 5185" name="T78"/>
                <a:gd fmla="*/ 1418554 h 3880" name="T79"/>
                <a:gd fmla="*/ 35271 w 5185" name="T80"/>
                <a:gd fmla="*/ 1423698 h 3880" name="T81"/>
                <a:gd fmla="*/ 41884 w 5185" name="T82"/>
                <a:gd fmla="*/ 1425168 h 3880" name="T83"/>
                <a:gd fmla="*/ 1860911 w 5185" name="T84"/>
                <a:gd fmla="*/ 1425535 h 3880" name="T85"/>
                <a:gd fmla="*/ 1863116 w 5185" name="T86"/>
                <a:gd fmla="*/ 1425168 h 3880" name="T87"/>
                <a:gd fmla="*/ 1869729 w 5185" name="T88"/>
                <a:gd fmla="*/ 1423698 h 3880" name="T89"/>
                <a:gd fmla="*/ 1878179 w 5185" name="T90"/>
                <a:gd fmla="*/ 1418554 h 3880" name="T91"/>
                <a:gd fmla="*/ 1885527 w 5185" name="T92"/>
                <a:gd fmla="*/ 1411206 h 3880" name="T93"/>
                <a:gd fmla="*/ 1892141 w 5185" name="T94"/>
                <a:gd fmla="*/ 1401654 h 3880" name="T95"/>
                <a:gd fmla="*/ 1897652 w 5185" name="T96"/>
                <a:gd fmla="*/ 1390999 h 3880" name="T97"/>
                <a:gd fmla="*/ 1901693 w 5185" name="T98"/>
                <a:gd fmla="*/ 1379977 h 3880" name="T99"/>
                <a:gd fmla="*/ 1903898 w 5185" name="T100"/>
                <a:gd fmla="*/ 1369322 h 3880" name="T101"/>
                <a:gd fmla="*/ 1905000 w 5185" name="T102"/>
                <a:gd fmla="*/ 1359402 h 3880"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b="b" l="0" r="r" t="0"/>
              <a:pathLst>
                <a:path h="3880" w="5185">
                  <a:moveTo>
                    <a:pt x="4775" y="2900"/>
                  </a:moveTo>
                  <a:lnTo>
                    <a:pt x="411" y="2900"/>
                  </a:lnTo>
                  <a:lnTo>
                    <a:pt x="87" y="3532"/>
                  </a:lnTo>
                  <a:lnTo>
                    <a:pt x="5099" y="3532"/>
                  </a:lnTo>
                  <a:lnTo>
                    <a:pt x="4775" y="2900"/>
                  </a:lnTo>
                  <a:close/>
                  <a:moveTo>
                    <a:pt x="2046" y="3380"/>
                  </a:moveTo>
                  <a:lnTo>
                    <a:pt x="2181" y="3125"/>
                  </a:lnTo>
                  <a:lnTo>
                    <a:pt x="3017" y="3125"/>
                  </a:lnTo>
                  <a:lnTo>
                    <a:pt x="3139" y="3380"/>
                  </a:lnTo>
                  <a:lnTo>
                    <a:pt x="2046" y="3380"/>
                  </a:lnTo>
                  <a:close/>
                  <a:moveTo>
                    <a:pt x="4700" y="2755"/>
                  </a:moveTo>
                  <a:lnTo>
                    <a:pt x="4700" y="2755"/>
                  </a:lnTo>
                  <a:lnTo>
                    <a:pt x="4698" y="2743"/>
                  </a:lnTo>
                  <a:lnTo>
                    <a:pt x="4700" y="2731"/>
                  </a:lnTo>
                  <a:lnTo>
                    <a:pt x="4700" y="120"/>
                  </a:lnTo>
                  <a:lnTo>
                    <a:pt x="4699" y="108"/>
                  </a:lnTo>
                  <a:lnTo>
                    <a:pt x="4697" y="95"/>
                  </a:lnTo>
                  <a:lnTo>
                    <a:pt x="4694" y="84"/>
                  </a:lnTo>
                  <a:lnTo>
                    <a:pt x="4690" y="73"/>
                  </a:lnTo>
                  <a:lnTo>
                    <a:pt x="4685" y="63"/>
                  </a:lnTo>
                  <a:lnTo>
                    <a:pt x="4680" y="53"/>
                  </a:lnTo>
                  <a:lnTo>
                    <a:pt x="4673" y="43"/>
                  </a:lnTo>
                  <a:lnTo>
                    <a:pt x="4665" y="34"/>
                  </a:lnTo>
                  <a:lnTo>
                    <a:pt x="4657" y="27"/>
                  </a:lnTo>
                  <a:lnTo>
                    <a:pt x="4647" y="20"/>
                  </a:lnTo>
                  <a:lnTo>
                    <a:pt x="4637" y="14"/>
                  </a:lnTo>
                  <a:lnTo>
                    <a:pt x="4627" y="9"/>
                  </a:lnTo>
                  <a:lnTo>
                    <a:pt x="4616" y="5"/>
                  </a:lnTo>
                  <a:lnTo>
                    <a:pt x="4605" y="2"/>
                  </a:lnTo>
                  <a:lnTo>
                    <a:pt x="4592" y="1"/>
                  </a:lnTo>
                  <a:lnTo>
                    <a:pt x="4580" y="0"/>
                  </a:lnTo>
                  <a:lnTo>
                    <a:pt x="605" y="0"/>
                  </a:lnTo>
                  <a:lnTo>
                    <a:pt x="593" y="1"/>
                  </a:lnTo>
                  <a:lnTo>
                    <a:pt x="581" y="2"/>
                  </a:lnTo>
                  <a:lnTo>
                    <a:pt x="569" y="5"/>
                  </a:lnTo>
                  <a:lnTo>
                    <a:pt x="558" y="9"/>
                  </a:lnTo>
                  <a:lnTo>
                    <a:pt x="548" y="14"/>
                  </a:lnTo>
                  <a:lnTo>
                    <a:pt x="538" y="20"/>
                  </a:lnTo>
                  <a:lnTo>
                    <a:pt x="529" y="27"/>
                  </a:lnTo>
                  <a:lnTo>
                    <a:pt x="521" y="34"/>
                  </a:lnTo>
                  <a:lnTo>
                    <a:pt x="512" y="43"/>
                  </a:lnTo>
                  <a:lnTo>
                    <a:pt x="505" y="53"/>
                  </a:lnTo>
                  <a:lnTo>
                    <a:pt x="499" y="63"/>
                  </a:lnTo>
                  <a:lnTo>
                    <a:pt x="494" y="73"/>
                  </a:lnTo>
                  <a:lnTo>
                    <a:pt x="490" y="84"/>
                  </a:lnTo>
                  <a:lnTo>
                    <a:pt x="488" y="95"/>
                  </a:lnTo>
                  <a:lnTo>
                    <a:pt x="486" y="108"/>
                  </a:lnTo>
                  <a:lnTo>
                    <a:pt x="485" y="120"/>
                  </a:lnTo>
                  <a:lnTo>
                    <a:pt x="485" y="2731"/>
                  </a:lnTo>
                  <a:lnTo>
                    <a:pt x="486" y="2743"/>
                  </a:lnTo>
                  <a:lnTo>
                    <a:pt x="485" y="2755"/>
                  </a:lnTo>
                  <a:lnTo>
                    <a:pt x="484" y="2756"/>
                  </a:lnTo>
                  <a:lnTo>
                    <a:pt x="4701" y="2756"/>
                  </a:lnTo>
                  <a:lnTo>
                    <a:pt x="4700" y="2755"/>
                  </a:lnTo>
                  <a:close/>
                  <a:moveTo>
                    <a:pt x="4401" y="2552"/>
                  </a:moveTo>
                  <a:lnTo>
                    <a:pt x="784" y="2552"/>
                  </a:lnTo>
                  <a:lnTo>
                    <a:pt x="784" y="299"/>
                  </a:lnTo>
                  <a:lnTo>
                    <a:pt x="4401" y="299"/>
                  </a:lnTo>
                  <a:lnTo>
                    <a:pt x="4401" y="2552"/>
                  </a:lnTo>
                  <a:close/>
                  <a:moveTo>
                    <a:pt x="5172" y="3676"/>
                  </a:moveTo>
                  <a:lnTo>
                    <a:pt x="12" y="3676"/>
                  </a:lnTo>
                  <a:lnTo>
                    <a:pt x="0" y="3700"/>
                  </a:lnTo>
                  <a:lnTo>
                    <a:pt x="1" y="3713"/>
                  </a:lnTo>
                  <a:lnTo>
                    <a:pt x="2" y="3727"/>
                  </a:lnTo>
                  <a:lnTo>
                    <a:pt x="5" y="3741"/>
                  </a:lnTo>
                  <a:lnTo>
                    <a:pt x="9" y="3756"/>
                  </a:lnTo>
                  <a:lnTo>
                    <a:pt x="14" y="3771"/>
                  </a:lnTo>
                  <a:lnTo>
                    <a:pt x="20" y="3786"/>
                  </a:lnTo>
                  <a:lnTo>
                    <a:pt x="28" y="3801"/>
                  </a:lnTo>
                  <a:lnTo>
                    <a:pt x="36" y="3815"/>
                  </a:lnTo>
                  <a:lnTo>
                    <a:pt x="44" y="3828"/>
                  </a:lnTo>
                  <a:lnTo>
                    <a:pt x="53" y="3841"/>
                  </a:lnTo>
                  <a:lnTo>
                    <a:pt x="63" y="3852"/>
                  </a:lnTo>
                  <a:lnTo>
                    <a:pt x="73" y="3861"/>
                  </a:lnTo>
                  <a:lnTo>
                    <a:pt x="85" y="3869"/>
                  </a:lnTo>
                  <a:lnTo>
                    <a:pt x="96" y="3875"/>
                  </a:lnTo>
                  <a:lnTo>
                    <a:pt x="108" y="3878"/>
                  </a:lnTo>
                  <a:lnTo>
                    <a:pt x="114" y="3879"/>
                  </a:lnTo>
                  <a:lnTo>
                    <a:pt x="120" y="3880"/>
                  </a:lnTo>
                  <a:lnTo>
                    <a:pt x="5065" y="3880"/>
                  </a:lnTo>
                  <a:lnTo>
                    <a:pt x="5071" y="3879"/>
                  </a:lnTo>
                  <a:lnTo>
                    <a:pt x="5077" y="3878"/>
                  </a:lnTo>
                  <a:lnTo>
                    <a:pt x="5089" y="3875"/>
                  </a:lnTo>
                  <a:lnTo>
                    <a:pt x="5101" y="3869"/>
                  </a:lnTo>
                  <a:lnTo>
                    <a:pt x="5112" y="3861"/>
                  </a:lnTo>
                  <a:lnTo>
                    <a:pt x="5122" y="3852"/>
                  </a:lnTo>
                  <a:lnTo>
                    <a:pt x="5132" y="3841"/>
                  </a:lnTo>
                  <a:lnTo>
                    <a:pt x="5141" y="3828"/>
                  </a:lnTo>
                  <a:lnTo>
                    <a:pt x="5150" y="3815"/>
                  </a:lnTo>
                  <a:lnTo>
                    <a:pt x="5158" y="3801"/>
                  </a:lnTo>
                  <a:lnTo>
                    <a:pt x="5165" y="3786"/>
                  </a:lnTo>
                  <a:lnTo>
                    <a:pt x="5171" y="3771"/>
                  </a:lnTo>
                  <a:lnTo>
                    <a:pt x="5176" y="3756"/>
                  </a:lnTo>
                  <a:lnTo>
                    <a:pt x="5180" y="3741"/>
                  </a:lnTo>
                  <a:lnTo>
                    <a:pt x="5182" y="3727"/>
                  </a:lnTo>
                  <a:lnTo>
                    <a:pt x="5184" y="3713"/>
                  </a:lnTo>
                  <a:lnTo>
                    <a:pt x="5185" y="3700"/>
                  </a:lnTo>
                  <a:lnTo>
                    <a:pt x="5172" y="3676"/>
                  </a:lnTo>
                  <a:close/>
                </a:path>
              </a:pathLst>
            </a:custGeom>
            <a:solidFill>
              <a:srgbClr val="0070C0"/>
            </a:solidFill>
            <a:ln>
              <a:noFill/>
            </a:ln>
            <a:extLst/>
          </p:spPr>
          <p:txBody>
            <a:bodyPr anchor="ctr" bIns="360000">
              <a:scene3d>
                <a:camera prst="orthographicFront"/>
                <a:lightRig dir="t" rig="threePt"/>
              </a:scene3d>
              <a:sp3d>
                <a:contourClr>
                  <a:srgbClr val="FFFFFF"/>
                </a:contourClr>
              </a:sp3d>
            </a:bodyPr>
            <a:lstStyle/>
            <a:p>
              <a:pPr algn="ctr">
                <a:defRPr/>
              </a:pPr>
              <a:endParaRPr altLang="en-US" lang="zh-CN">
                <a:solidFill>
                  <a:schemeClr val="tx1">
                    <a:lumMod val="75000"/>
                    <a:lumOff val="25000"/>
                  </a:schemeClr>
                </a:solidFill>
                <a:ea charset="-122" pitchFamily="34" typeface="微软雅黑"/>
              </a:endParaRPr>
            </a:p>
          </p:txBody>
        </p:sp>
      </p:grpSp>
      <p:grpSp>
        <p:nvGrpSpPr>
          <p:cNvPr id="130" name="组合 129"/>
          <p:cNvGrpSpPr/>
          <p:nvPr/>
        </p:nvGrpSpPr>
        <p:grpSpPr>
          <a:xfrm>
            <a:off x="4505490" y="4370376"/>
            <a:ext cx="1149740" cy="1149740"/>
            <a:chOff x="2483768" y="3435846"/>
            <a:chExt cx="1149740" cy="1149740"/>
          </a:xfrm>
        </p:grpSpPr>
        <p:grpSp>
          <p:nvGrpSpPr>
            <p:cNvPr id="131" name="组合 130"/>
            <p:cNvGrpSpPr/>
            <p:nvPr/>
          </p:nvGrpSpPr>
          <p:grpSpPr>
            <a:xfrm>
              <a:off x="2483768" y="3435846"/>
              <a:ext cx="1149740" cy="1149740"/>
              <a:chOff x="304800" y="673100"/>
              <a:chExt cx="4000500" cy="4000500"/>
            </a:xfrm>
            <a:effectLst>
              <a:outerShdw algn="tr" blurRad="444500" dir="8100000" dist="254000" rotWithShape="0">
                <a:prstClr val="black">
                  <a:alpha val="50000"/>
                </a:prstClr>
              </a:outerShdw>
            </a:effectLst>
          </p:grpSpPr>
          <p:sp>
            <p:nvSpPr>
              <p:cNvPr id="133" name="同心圆 132"/>
              <p:cNvSpPr/>
              <p:nvPr/>
            </p:nvSpPr>
            <p:spPr>
              <a:xfrm>
                <a:off x="304800" y="673100"/>
                <a:ext cx="4000500" cy="4000500"/>
              </a:xfrm>
              <a:prstGeom prst="donut">
                <a:avLst>
                  <a:gd fmla="val 4879" name="adj"/>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134" name="椭圆 133"/>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132" name="KSO_Shape"/>
            <p:cNvSpPr/>
            <p:nvPr/>
          </p:nvSpPr>
          <p:spPr bwMode="auto">
            <a:xfrm>
              <a:off x="2802446" y="3812214"/>
              <a:ext cx="521267" cy="439601"/>
            </a:xfrm>
            <a:custGeom>
              <a:gdLst>
                <a:gd fmla="*/ 332222 w 2301876" name="T0"/>
                <a:gd fmla="*/ 1410232 h 1941513" name="T1"/>
                <a:gd fmla="*/ 321717 w 2301876" name="T2"/>
                <a:gd fmla="*/ 1470415 h 1941513" name="T3"/>
                <a:gd fmla="*/ 382384 w 2301876" name="T4"/>
                <a:gd fmla="*/ 1525343 h 1941513" name="T5"/>
                <a:gd fmla="*/ 696485 w 2301876" name="T6"/>
                <a:gd fmla="*/ 1509573 h 1941513" name="T7"/>
                <a:gd fmla="*/ 723010 w 2301876" name="T8"/>
                <a:gd fmla="*/ 1444398 h 1941513" name="T9"/>
                <a:gd fmla="*/ 671273 w 2301876" name="T10"/>
                <a:gd fmla="*/ 1380797 h 1941513" name="T11"/>
                <a:gd fmla="*/ 1348867 w 2301876" name="T12"/>
                <a:gd fmla="*/ 1247408 h 1941513" name="T13"/>
                <a:gd fmla="*/ 1327043 w 2301876" name="T14"/>
                <a:gd fmla="*/ 1320445 h 1941513" name="T15"/>
                <a:gd fmla="*/ 1593934 w 2301876" name="T16"/>
                <a:gd fmla="*/ 1356438 h 1941513" name="T17"/>
                <a:gd fmla="*/ 1647838 w 2301876" name="T18"/>
                <a:gd fmla="*/ 1303105 h 1941513" name="T19"/>
                <a:gd fmla="*/ 1606030 w 2301876" name="T20"/>
                <a:gd fmla="*/ 1239789 h 1941513" name="T21"/>
                <a:gd fmla="*/ 1529191 w 2301876" name="T22"/>
                <a:gd fmla="*/ 516517 h 1941513" name="T23"/>
                <a:gd fmla="*/ 1584982 w 2301876" name="T24"/>
                <a:gd fmla="*/ 576970 h 1941513" name="T25"/>
                <a:gd fmla="*/ 1601035 w 2301876" name="T26"/>
                <a:gd fmla="*/ 667649 h 1941513" name="T27"/>
                <a:gd fmla="*/ 1640510 w 2301876" name="T28"/>
                <a:gd fmla="*/ 716799 h 1941513" name="T29"/>
                <a:gd fmla="*/ 1583140 w 2301876" name="T30"/>
                <a:gd fmla="*/ 840071 h 1941513" name="T31"/>
                <a:gd fmla="*/ 1691827 w 2301876" name="T32"/>
                <a:gd fmla="*/ 916820 h 1941513" name="T33"/>
                <a:gd fmla="*/ 1229710 w 2301876" name="T34"/>
                <a:gd fmla="*/ 1106063 h 1941513" name="T35"/>
                <a:gd fmla="*/ 1284448 w 2301876" name="T36"/>
                <a:gd fmla="*/ 909460 h 1941513" name="T37"/>
                <a:gd fmla="*/ 1396556 w 2301876" name="T38"/>
                <a:gd fmla="*/ 836654 h 1941513" name="T39"/>
                <a:gd fmla="*/ 1335239 w 2301876" name="T40"/>
                <a:gd fmla="*/ 712857 h 1941513" name="T41"/>
                <a:gd fmla="*/ 1370240 w 2301876" name="T42"/>
                <a:gd fmla="*/ 660815 h 1941513" name="T43"/>
                <a:gd fmla="*/ 1388398 w 2301876" name="T44"/>
                <a:gd fmla="*/ 571451 h 1941513" name="T45"/>
                <a:gd fmla="*/ 1446031 w 2301876" name="T46"/>
                <a:gd fmla="*/ 514152 h 1941513" name="T47"/>
                <a:gd fmla="*/ 570227 w 2301876" name="T48"/>
                <a:gd fmla="*/ 477627 h 1941513" name="T49"/>
                <a:gd fmla="*/ 641756 w 2301876" name="T50"/>
                <a:gd fmla="*/ 549062 h 1941513" name="T51"/>
                <a:gd fmla="*/ 661216 w 2301876" name="T52"/>
                <a:gd fmla="*/ 657005 h 1941513" name="T53"/>
                <a:gd fmla="*/ 633078 w 2301876" name="T54"/>
                <a:gd fmla="*/ 739471 h 1941513" name="T55"/>
                <a:gd fmla="*/ 574697 w 2301876" name="T56"/>
                <a:gd fmla="*/ 792786 h 1941513" name="T57"/>
                <a:gd fmla="*/ 708552 w 2301876" name="T58"/>
                <a:gd fmla="*/ 915697 h 1941513" name="T59"/>
                <a:gd fmla="*/ 815320 w 2301876" name="T60"/>
                <a:gd fmla="*/ 1036508 h 1941513" name="T61"/>
                <a:gd fmla="*/ 222836 w 2301876" name="T62"/>
                <a:gd fmla="*/ 1047276 h 1941513" name="T63"/>
                <a:gd fmla="*/ 324870 w 2301876" name="T64"/>
                <a:gd fmla="*/ 922526 h 1941513" name="T65"/>
                <a:gd fmla="*/ 473189 w 2301876" name="T66"/>
                <a:gd fmla="*/ 794886 h 1941513" name="T67"/>
                <a:gd fmla="*/ 413493 w 2301876" name="T68"/>
                <a:gd fmla="*/ 744461 h 1941513" name="T69"/>
                <a:gd fmla="*/ 382462 w 2301876" name="T70"/>
                <a:gd fmla="*/ 663570 h 1941513" name="T71"/>
                <a:gd fmla="*/ 397978 w 2301876" name="T72"/>
                <a:gd fmla="*/ 556154 h 1941513" name="T73"/>
                <a:gd fmla="*/ 466878 w 2301876" name="T74"/>
                <a:gd fmla="*/ 480778 h 1941513" name="T75"/>
                <a:gd fmla="*/ 140242 w 2301876" name="T76"/>
                <a:gd fmla="*/ 134558 h 1941513" name="T77"/>
                <a:gd fmla="*/ 133677 w 2301876" name="T78"/>
                <a:gd fmla="*/ 1210760 h 1941513" name="T79"/>
                <a:gd fmla="*/ 198545 w 2301876" name="T80"/>
                <a:gd fmla="*/ 1290654 h 1941513" name="T81"/>
                <a:gd fmla="*/ 905010 w 2301876" name="T82"/>
                <a:gd fmla="*/ 1223901 h 1941513" name="T83"/>
                <a:gd fmla="*/ 906061 w 2301876" name="T84"/>
                <a:gd fmla="*/ 137186 h 1941513" name="T85"/>
                <a:gd fmla="*/ 1795088 w 2301876" name="T86"/>
                <a:gd fmla="*/ 130835 h 1941513" name="T87"/>
                <a:gd fmla="*/ 1869239 w 2301876" name="T88"/>
                <a:gd fmla="*/ 166040 h 1941513" name="T89"/>
                <a:gd fmla="*/ 1904211 w 2301876" name="T90"/>
                <a:gd fmla="*/ 240391 h 1941513" name="T91"/>
                <a:gd fmla="*/ 1879757 w 2301876" name="T92"/>
                <a:gd fmla="*/ 1330166 h 1941513" name="T93"/>
                <a:gd fmla="*/ 1769057 w 2301876" name="T94"/>
                <a:gd fmla="*/ 1410033 h 1941513" name="T95"/>
                <a:gd fmla="*/ 1237904 w 2301876" name="T96"/>
                <a:gd fmla="*/ 1415550 h 1941513" name="T97"/>
                <a:gd fmla="*/ 1189785 w 2301876" name="T98"/>
                <a:gd fmla="*/ 1139429 h 1941513" name="T99"/>
                <a:gd fmla="*/ 1756435 w 2301876" name="T100"/>
                <a:gd fmla="*/ 1159921 h 1941513" name="T101"/>
                <a:gd fmla="*/ 1799821 w 2301876" name="T102"/>
                <a:gd fmla="*/ 1088198 h 1941513" name="T103"/>
                <a:gd fmla="*/ 898445 w 2301876" name="T104"/>
                <a:gd fmla="*/ 262 h 1941513" name="T105"/>
                <a:gd fmla="*/ 992990 w 2301876" name="T106"/>
                <a:gd fmla="*/ 39421 h 1941513" name="T107"/>
                <a:gd fmla="*/ 1041313 w 2301876" name="T108"/>
                <a:gd fmla="*/ 129302 h 1941513" name="T109"/>
                <a:gd fmla="*/ 1017414 w 2301876" name="T110"/>
                <a:gd fmla="*/ 1483030 h 1941513" name="T111"/>
                <a:gd fmla="*/ 887939 w 2301876" name="T112"/>
                <a:gd fmla="*/ 1588417 h 1941513" name="T113"/>
                <a:gd fmla="*/ 200909 w 2301876" name="T114"/>
                <a:gd fmla="*/ 1599454 h 1941513" name="T115"/>
                <a:gd fmla="*/ 45959 w 2301876" name="T116"/>
                <a:gd fmla="*/ 1513779 h 1941513" name="T117"/>
                <a:gd fmla="*/ 0 w 2301876" name="T118"/>
                <a:gd fmla="*/ 152429 h 1941513" name="T119"/>
                <a:gd fmla="*/ 34667 w 2301876" name="T120"/>
                <a:gd fmla="*/ 55452 h 1941513" name="T121"/>
                <a:gd fmla="*/ 121596 w 2301876" name="T122"/>
                <a:gd fmla="*/ 2891 h 1941513"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 fmla="*/ 0 60000 65536" name="T183"/>
                <a:gd fmla="*/ 0 60000 65536" name="T184"/>
                <a:gd fmla="*/ 0 60000 65536" name="T185"/>
              </a:gd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b="b" l="0" r="r" t="0"/>
              <a:pathLst>
                <a:path h="1941513" w="2301876">
                  <a:moveTo>
                    <a:pt x="475693" y="1664563"/>
                  </a:moveTo>
                  <a:lnTo>
                    <a:pt x="471250" y="1664880"/>
                  </a:lnTo>
                  <a:lnTo>
                    <a:pt x="466490" y="1665198"/>
                  </a:lnTo>
                  <a:lnTo>
                    <a:pt x="462047" y="1665515"/>
                  </a:lnTo>
                  <a:lnTo>
                    <a:pt x="457605" y="1666468"/>
                  </a:lnTo>
                  <a:lnTo>
                    <a:pt x="453162" y="1667421"/>
                  </a:lnTo>
                  <a:lnTo>
                    <a:pt x="449354" y="1668691"/>
                  </a:lnTo>
                  <a:lnTo>
                    <a:pt x="440786" y="1671550"/>
                  </a:lnTo>
                  <a:lnTo>
                    <a:pt x="433170" y="1675679"/>
                  </a:lnTo>
                  <a:lnTo>
                    <a:pt x="425553" y="1680125"/>
                  </a:lnTo>
                  <a:lnTo>
                    <a:pt x="418572" y="1685207"/>
                  </a:lnTo>
                  <a:lnTo>
                    <a:pt x="412542" y="1691241"/>
                  </a:lnTo>
                  <a:lnTo>
                    <a:pt x="406513" y="1697276"/>
                  </a:lnTo>
                  <a:lnTo>
                    <a:pt x="401435" y="1704263"/>
                  </a:lnTo>
                  <a:lnTo>
                    <a:pt x="396993" y="1711886"/>
                  </a:lnTo>
                  <a:lnTo>
                    <a:pt x="392867" y="1719508"/>
                  </a:lnTo>
                  <a:lnTo>
                    <a:pt x="390011" y="1728083"/>
                  </a:lnTo>
                  <a:lnTo>
                    <a:pt x="388742" y="1732212"/>
                  </a:lnTo>
                  <a:lnTo>
                    <a:pt x="387790" y="1736341"/>
                  </a:lnTo>
                  <a:lnTo>
                    <a:pt x="386838" y="1740787"/>
                  </a:lnTo>
                  <a:lnTo>
                    <a:pt x="386203" y="1745552"/>
                  </a:lnTo>
                  <a:lnTo>
                    <a:pt x="385886" y="1749998"/>
                  </a:lnTo>
                  <a:lnTo>
                    <a:pt x="385886" y="1754444"/>
                  </a:lnTo>
                  <a:lnTo>
                    <a:pt x="385886" y="1759209"/>
                  </a:lnTo>
                  <a:lnTo>
                    <a:pt x="386203" y="1763655"/>
                  </a:lnTo>
                  <a:lnTo>
                    <a:pt x="386838" y="1768419"/>
                  </a:lnTo>
                  <a:lnTo>
                    <a:pt x="387790" y="1772865"/>
                  </a:lnTo>
                  <a:lnTo>
                    <a:pt x="388742" y="1776994"/>
                  </a:lnTo>
                  <a:lnTo>
                    <a:pt x="390011" y="1781441"/>
                  </a:lnTo>
                  <a:lnTo>
                    <a:pt x="392867" y="1789698"/>
                  </a:lnTo>
                  <a:lnTo>
                    <a:pt x="396993" y="1797639"/>
                  </a:lnTo>
                  <a:lnTo>
                    <a:pt x="401435" y="1804943"/>
                  </a:lnTo>
                  <a:lnTo>
                    <a:pt x="406513" y="1812248"/>
                  </a:lnTo>
                  <a:lnTo>
                    <a:pt x="412542" y="1818283"/>
                  </a:lnTo>
                  <a:lnTo>
                    <a:pt x="418572" y="1824317"/>
                  </a:lnTo>
                  <a:lnTo>
                    <a:pt x="425553" y="1829399"/>
                  </a:lnTo>
                  <a:lnTo>
                    <a:pt x="433170" y="1833845"/>
                  </a:lnTo>
                  <a:lnTo>
                    <a:pt x="440786" y="1837657"/>
                  </a:lnTo>
                  <a:lnTo>
                    <a:pt x="449354" y="1840515"/>
                  </a:lnTo>
                  <a:lnTo>
                    <a:pt x="453162" y="1842103"/>
                  </a:lnTo>
                  <a:lnTo>
                    <a:pt x="457605" y="1842738"/>
                  </a:lnTo>
                  <a:lnTo>
                    <a:pt x="462047" y="1843374"/>
                  </a:lnTo>
                  <a:lnTo>
                    <a:pt x="466490" y="1844326"/>
                  </a:lnTo>
                  <a:lnTo>
                    <a:pt x="471250" y="1844644"/>
                  </a:lnTo>
                  <a:lnTo>
                    <a:pt x="475693" y="1844644"/>
                  </a:lnTo>
                  <a:lnTo>
                    <a:pt x="784465" y="1844644"/>
                  </a:lnTo>
                  <a:lnTo>
                    <a:pt x="788908" y="1844644"/>
                  </a:lnTo>
                  <a:lnTo>
                    <a:pt x="793668" y="1844326"/>
                  </a:lnTo>
                  <a:lnTo>
                    <a:pt x="798111" y="1843374"/>
                  </a:lnTo>
                  <a:lnTo>
                    <a:pt x="802553" y="1842738"/>
                  </a:lnTo>
                  <a:lnTo>
                    <a:pt x="806996" y="1842103"/>
                  </a:lnTo>
                  <a:lnTo>
                    <a:pt x="811122" y="1840515"/>
                  </a:lnTo>
                  <a:lnTo>
                    <a:pt x="819690" y="1837657"/>
                  </a:lnTo>
                  <a:lnTo>
                    <a:pt x="827306" y="1833845"/>
                  </a:lnTo>
                  <a:lnTo>
                    <a:pt x="834605" y="1829399"/>
                  </a:lnTo>
                  <a:lnTo>
                    <a:pt x="841586" y="1824317"/>
                  </a:lnTo>
                  <a:lnTo>
                    <a:pt x="847933" y="1818283"/>
                  </a:lnTo>
                  <a:lnTo>
                    <a:pt x="853963" y="1812248"/>
                  </a:lnTo>
                  <a:lnTo>
                    <a:pt x="859040" y="1804943"/>
                  </a:lnTo>
                  <a:lnTo>
                    <a:pt x="863483" y="1797639"/>
                  </a:lnTo>
                  <a:lnTo>
                    <a:pt x="867608" y="1789698"/>
                  </a:lnTo>
                  <a:lnTo>
                    <a:pt x="870464" y="1781441"/>
                  </a:lnTo>
                  <a:lnTo>
                    <a:pt x="871734" y="1776994"/>
                  </a:lnTo>
                  <a:lnTo>
                    <a:pt x="872686" y="1772865"/>
                  </a:lnTo>
                  <a:lnTo>
                    <a:pt x="873320" y="1768419"/>
                  </a:lnTo>
                  <a:lnTo>
                    <a:pt x="873638" y="1763655"/>
                  </a:lnTo>
                  <a:lnTo>
                    <a:pt x="874272" y="1759209"/>
                  </a:lnTo>
                  <a:lnTo>
                    <a:pt x="874590" y="1754444"/>
                  </a:lnTo>
                  <a:lnTo>
                    <a:pt x="874272" y="1749998"/>
                  </a:lnTo>
                  <a:lnTo>
                    <a:pt x="873638" y="1745552"/>
                  </a:lnTo>
                  <a:lnTo>
                    <a:pt x="873320" y="1740787"/>
                  </a:lnTo>
                  <a:lnTo>
                    <a:pt x="872686" y="1736341"/>
                  </a:lnTo>
                  <a:lnTo>
                    <a:pt x="871734" y="1732212"/>
                  </a:lnTo>
                  <a:lnTo>
                    <a:pt x="870464" y="1728083"/>
                  </a:lnTo>
                  <a:lnTo>
                    <a:pt x="867608" y="1719508"/>
                  </a:lnTo>
                  <a:lnTo>
                    <a:pt x="863483" y="1711886"/>
                  </a:lnTo>
                  <a:lnTo>
                    <a:pt x="859040" y="1704263"/>
                  </a:lnTo>
                  <a:lnTo>
                    <a:pt x="853963" y="1697276"/>
                  </a:lnTo>
                  <a:lnTo>
                    <a:pt x="847933" y="1691241"/>
                  </a:lnTo>
                  <a:lnTo>
                    <a:pt x="841586" y="1685207"/>
                  </a:lnTo>
                  <a:lnTo>
                    <a:pt x="834605" y="1680125"/>
                  </a:lnTo>
                  <a:lnTo>
                    <a:pt x="827306" y="1675679"/>
                  </a:lnTo>
                  <a:lnTo>
                    <a:pt x="819690" y="1671550"/>
                  </a:lnTo>
                  <a:lnTo>
                    <a:pt x="811122" y="1668691"/>
                  </a:lnTo>
                  <a:lnTo>
                    <a:pt x="806996" y="1667421"/>
                  </a:lnTo>
                  <a:lnTo>
                    <a:pt x="802553" y="1666468"/>
                  </a:lnTo>
                  <a:lnTo>
                    <a:pt x="798111" y="1665515"/>
                  </a:lnTo>
                  <a:lnTo>
                    <a:pt x="793668" y="1665198"/>
                  </a:lnTo>
                  <a:lnTo>
                    <a:pt x="788908" y="1664880"/>
                  </a:lnTo>
                  <a:lnTo>
                    <a:pt x="784465" y="1664563"/>
                  </a:lnTo>
                  <a:lnTo>
                    <a:pt x="475693" y="1664563"/>
                  </a:lnTo>
                  <a:close/>
                  <a:moveTo>
                    <a:pt x="1670551" y="1495108"/>
                  </a:moveTo>
                  <a:lnTo>
                    <a:pt x="1662926" y="1495425"/>
                  </a:lnTo>
                  <a:lnTo>
                    <a:pt x="1655936" y="1496695"/>
                  </a:lnTo>
                  <a:lnTo>
                    <a:pt x="1648946" y="1498283"/>
                  </a:lnTo>
                  <a:lnTo>
                    <a:pt x="1642274" y="1500823"/>
                  </a:lnTo>
                  <a:lnTo>
                    <a:pt x="1636237" y="1503998"/>
                  </a:lnTo>
                  <a:lnTo>
                    <a:pt x="1629882" y="1507490"/>
                  </a:lnTo>
                  <a:lnTo>
                    <a:pt x="1624481" y="1511618"/>
                  </a:lnTo>
                  <a:lnTo>
                    <a:pt x="1619080" y="1516380"/>
                  </a:lnTo>
                  <a:lnTo>
                    <a:pt x="1614631" y="1521778"/>
                  </a:lnTo>
                  <a:lnTo>
                    <a:pt x="1610183" y="1527175"/>
                  </a:lnTo>
                  <a:lnTo>
                    <a:pt x="1606688" y="1533208"/>
                  </a:lnTo>
                  <a:lnTo>
                    <a:pt x="1603511" y="1539240"/>
                  </a:lnTo>
                  <a:lnTo>
                    <a:pt x="1601605" y="1545908"/>
                  </a:lnTo>
                  <a:lnTo>
                    <a:pt x="1599698" y="1552893"/>
                  </a:lnTo>
                  <a:lnTo>
                    <a:pt x="1598427" y="1559878"/>
                  </a:lnTo>
                  <a:lnTo>
                    <a:pt x="1598110" y="1567498"/>
                  </a:lnTo>
                  <a:lnTo>
                    <a:pt x="1598427" y="1574800"/>
                  </a:lnTo>
                  <a:lnTo>
                    <a:pt x="1599698" y="1582103"/>
                  </a:lnTo>
                  <a:lnTo>
                    <a:pt x="1601605" y="1589088"/>
                  </a:lnTo>
                  <a:lnTo>
                    <a:pt x="1603511" y="1595755"/>
                  </a:lnTo>
                  <a:lnTo>
                    <a:pt x="1606688" y="1602105"/>
                  </a:lnTo>
                  <a:lnTo>
                    <a:pt x="1610183" y="1607820"/>
                  </a:lnTo>
                  <a:lnTo>
                    <a:pt x="1614631" y="1613535"/>
                  </a:lnTo>
                  <a:lnTo>
                    <a:pt x="1619080" y="1618615"/>
                  </a:lnTo>
                  <a:lnTo>
                    <a:pt x="1624481" y="1623378"/>
                  </a:lnTo>
                  <a:lnTo>
                    <a:pt x="1629882" y="1627505"/>
                  </a:lnTo>
                  <a:lnTo>
                    <a:pt x="1636237" y="1630998"/>
                  </a:lnTo>
                  <a:lnTo>
                    <a:pt x="1642274" y="1634173"/>
                  </a:lnTo>
                  <a:lnTo>
                    <a:pt x="1648946" y="1636713"/>
                  </a:lnTo>
                  <a:lnTo>
                    <a:pt x="1655936" y="1638300"/>
                  </a:lnTo>
                  <a:lnTo>
                    <a:pt x="1662926" y="1639253"/>
                  </a:lnTo>
                  <a:lnTo>
                    <a:pt x="1670551" y="1639570"/>
                  </a:lnTo>
                  <a:lnTo>
                    <a:pt x="1918697" y="1639570"/>
                  </a:lnTo>
                  <a:lnTo>
                    <a:pt x="1926004" y="1639253"/>
                  </a:lnTo>
                  <a:lnTo>
                    <a:pt x="1933630" y="1638300"/>
                  </a:lnTo>
                  <a:lnTo>
                    <a:pt x="1940620" y="1636713"/>
                  </a:lnTo>
                  <a:lnTo>
                    <a:pt x="1947292" y="1634173"/>
                  </a:lnTo>
                  <a:lnTo>
                    <a:pt x="1953329" y="1630998"/>
                  </a:lnTo>
                  <a:lnTo>
                    <a:pt x="1959366" y="1627505"/>
                  </a:lnTo>
                  <a:lnTo>
                    <a:pt x="1964767" y="1623378"/>
                  </a:lnTo>
                  <a:lnTo>
                    <a:pt x="1970168" y="1618615"/>
                  </a:lnTo>
                  <a:lnTo>
                    <a:pt x="1974934" y="1613535"/>
                  </a:lnTo>
                  <a:lnTo>
                    <a:pt x="1979065" y="1607820"/>
                  </a:lnTo>
                  <a:lnTo>
                    <a:pt x="1982560" y="1602105"/>
                  </a:lnTo>
                  <a:lnTo>
                    <a:pt x="1985419" y="1595755"/>
                  </a:lnTo>
                  <a:lnTo>
                    <a:pt x="1988279" y="1589088"/>
                  </a:lnTo>
                  <a:lnTo>
                    <a:pt x="1989868" y="1582103"/>
                  </a:lnTo>
                  <a:lnTo>
                    <a:pt x="1991138" y="1574800"/>
                  </a:lnTo>
                  <a:lnTo>
                    <a:pt x="1991456" y="1567498"/>
                  </a:lnTo>
                  <a:lnTo>
                    <a:pt x="1991138" y="1559878"/>
                  </a:lnTo>
                  <a:lnTo>
                    <a:pt x="1989868" y="1552893"/>
                  </a:lnTo>
                  <a:lnTo>
                    <a:pt x="1988279" y="1545908"/>
                  </a:lnTo>
                  <a:lnTo>
                    <a:pt x="1985419" y="1539240"/>
                  </a:lnTo>
                  <a:lnTo>
                    <a:pt x="1982560" y="1533208"/>
                  </a:lnTo>
                  <a:lnTo>
                    <a:pt x="1979065" y="1527175"/>
                  </a:lnTo>
                  <a:lnTo>
                    <a:pt x="1974934" y="1521778"/>
                  </a:lnTo>
                  <a:lnTo>
                    <a:pt x="1970168" y="1516380"/>
                  </a:lnTo>
                  <a:lnTo>
                    <a:pt x="1964767" y="1511618"/>
                  </a:lnTo>
                  <a:lnTo>
                    <a:pt x="1959366" y="1507490"/>
                  </a:lnTo>
                  <a:lnTo>
                    <a:pt x="1953329" y="1503998"/>
                  </a:lnTo>
                  <a:lnTo>
                    <a:pt x="1947292" y="1500823"/>
                  </a:lnTo>
                  <a:lnTo>
                    <a:pt x="1940620" y="1498283"/>
                  </a:lnTo>
                  <a:lnTo>
                    <a:pt x="1933630" y="1496695"/>
                  </a:lnTo>
                  <a:lnTo>
                    <a:pt x="1926004" y="1495425"/>
                  </a:lnTo>
                  <a:lnTo>
                    <a:pt x="1918697" y="1495108"/>
                  </a:lnTo>
                  <a:lnTo>
                    <a:pt x="1670551" y="1495108"/>
                  </a:lnTo>
                  <a:close/>
                  <a:moveTo>
                    <a:pt x="1787673" y="611187"/>
                  </a:moveTo>
                  <a:lnTo>
                    <a:pt x="1794669" y="611187"/>
                  </a:lnTo>
                  <a:lnTo>
                    <a:pt x="1801665" y="611187"/>
                  </a:lnTo>
                  <a:lnTo>
                    <a:pt x="1808661" y="612140"/>
                  </a:lnTo>
                  <a:lnTo>
                    <a:pt x="1815338" y="613093"/>
                  </a:lnTo>
                  <a:lnTo>
                    <a:pt x="1822016" y="614681"/>
                  </a:lnTo>
                  <a:lnTo>
                    <a:pt x="1828694" y="616587"/>
                  </a:lnTo>
                  <a:lnTo>
                    <a:pt x="1835372" y="618810"/>
                  </a:lnTo>
                  <a:lnTo>
                    <a:pt x="1841732" y="621352"/>
                  </a:lnTo>
                  <a:lnTo>
                    <a:pt x="1847773" y="624210"/>
                  </a:lnTo>
                  <a:lnTo>
                    <a:pt x="1853815" y="627387"/>
                  </a:lnTo>
                  <a:lnTo>
                    <a:pt x="1859539" y="631198"/>
                  </a:lnTo>
                  <a:lnTo>
                    <a:pt x="1865581" y="635010"/>
                  </a:lnTo>
                  <a:lnTo>
                    <a:pt x="1870987" y="639457"/>
                  </a:lnTo>
                  <a:lnTo>
                    <a:pt x="1876393" y="643904"/>
                  </a:lnTo>
                  <a:lnTo>
                    <a:pt x="1881480" y="648986"/>
                  </a:lnTo>
                  <a:lnTo>
                    <a:pt x="1886568" y="654068"/>
                  </a:lnTo>
                  <a:lnTo>
                    <a:pt x="1891338" y="659151"/>
                  </a:lnTo>
                  <a:lnTo>
                    <a:pt x="1895790" y="665186"/>
                  </a:lnTo>
                  <a:lnTo>
                    <a:pt x="1900242" y="670903"/>
                  </a:lnTo>
                  <a:lnTo>
                    <a:pt x="1904376" y="677256"/>
                  </a:lnTo>
                  <a:lnTo>
                    <a:pt x="1908192" y="683609"/>
                  </a:lnTo>
                  <a:lnTo>
                    <a:pt x="1911690" y="690597"/>
                  </a:lnTo>
                  <a:lnTo>
                    <a:pt x="1915188" y="697267"/>
                  </a:lnTo>
                  <a:lnTo>
                    <a:pt x="1918049" y="704255"/>
                  </a:lnTo>
                  <a:lnTo>
                    <a:pt x="1920593" y="711561"/>
                  </a:lnTo>
                  <a:lnTo>
                    <a:pt x="1923137" y="718867"/>
                  </a:lnTo>
                  <a:lnTo>
                    <a:pt x="1925363" y="726808"/>
                  </a:lnTo>
                  <a:lnTo>
                    <a:pt x="1927271" y="734431"/>
                  </a:lnTo>
                  <a:lnTo>
                    <a:pt x="1928861" y="742690"/>
                  </a:lnTo>
                  <a:lnTo>
                    <a:pt x="1929815" y="750631"/>
                  </a:lnTo>
                  <a:lnTo>
                    <a:pt x="1930451" y="758889"/>
                  </a:lnTo>
                  <a:lnTo>
                    <a:pt x="1931405" y="767466"/>
                  </a:lnTo>
                  <a:lnTo>
                    <a:pt x="1931405" y="775724"/>
                  </a:lnTo>
                  <a:lnTo>
                    <a:pt x="1931723" y="784301"/>
                  </a:lnTo>
                  <a:lnTo>
                    <a:pt x="1932359" y="791924"/>
                  </a:lnTo>
                  <a:lnTo>
                    <a:pt x="1933313" y="799865"/>
                  </a:lnTo>
                  <a:lnTo>
                    <a:pt x="1934585" y="806853"/>
                  </a:lnTo>
                  <a:lnTo>
                    <a:pt x="1936175" y="813206"/>
                  </a:lnTo>
                  <a:lnTo>
                    <a:pt x="1938401" y="819241"/>
                  </a:lnTo>
                  <a:lnTo>
                    <a:pt x="1940627" y="824958"/>
                  </a:lnTo>
                  <a:lnTo>
                    <a:pt x="1943171" y="830041"/>
                  </a:lnTo>
                  <a:lnTo>
                    <a:pt x="1945715" y="834805"/>
                  </a:lnTo>
                  <a:lnTo>
                    <a:pt x="1948576" y="839252"/>
                  </a:lnTo>
                  <a:lnTo>
                    <a:pt x="1951756" y="843381"/>
                  </a:lnTo>
                  <a:lnTo>
                    <a:pt x="1954936" y="846875"/>
                  </a:lnTo>
                  <a:lnTo>
                    <a:pt x="1958116" y="850687"/>
                  </a:lnTo>
                  <a:lnTo>
                    <a:pt x="1961614" y="853546"/>
                  </a:lnTo>
                  <a:lnTo>
                    <a:pt x="1965430" y="856087"/>
                  </a:lnTo>
                  <a:lnTo>
                    <a:pt x="1968610" y="858946"/>
                  </a:lnTo>
                  <a:lnTo>
                    <a:pt x="1975606" y="862757"/>
                  </a:lnTo>
                  <a:lnTo>
                    <a:pt x="1982284" y="866251"/>
                  </a:lnTo>
                  <a:lnTo>
                    <a:pt x="1988643" y="868475"/>
                  </a:lnTo>
                  <a:lnTo>
                    <a:pt x="1994049" y="869745"/>
                  </a:lnTo>
                  <a:lnTo>
                    <a:pt x="1998819" y="871016"/>
                  </a:lnTo>
                  <a:lnTo>
                    <a:pt x="2002635" y="871334"/>
                  </a:lnTo>
                  <a:lnTo>
                    <a:pt x="2005815" y="871651"/>
                  </a:lnTo>
                  <a:lnTo>
                    <a:pt x="2005815" y="932320"/>
                  </a:lnTo>
                  <a:lnTo>
                    <a:pt x="1841096" y="932320"/>
                  </a:lnTo>
                  <a:lnTo>
                    <a:pt x="1841096" y="997119"/>
                  </a:lnTo>
                  <a:lnTo>
                    <a:pt x="1853815" y="999025"/>
                  </a:lnTo>
                  <a:lnTo>
                    <a:pt x="1865899" y="1001566"/>
                  </a:lnTo>
                  <a:lnTo>
                    <a:pt x="1877983" y="1004107"/>
                  </a:lnTo>
                  <a:lnTo>
                    <a:pt x="1890066" y="1007601"/>
                  </a:lnTo>
                  <a:lnTo>
                    <a:pt x="1901514" y="1011095"/>
                  </a:lnTo>
                  <a:lnTo>
                    <a:pt x="1912962" y="1015224"/>
                  </a:lnTo>
                  <a:lnTo>
                    <a:pt x="1923773" y="1019354"/>
                  </a:lnTo>
                  <a:lnTo>
                    <a:pt x="1934903" y="1024118"/>
                  </a:lnTo>
                  <a:lnTo>
                    <a:pt x="1945715" y="1029200"/>
                  </a:lnTo>
                  <a:lnTo>
                    <a:pt x="1956208" y="1034918"/>
                  </a:lnTo>
                  <a:lnTo>
                    <a:pt x="1966384" y="1040635"/>
                  </a:lnTo>
                  <a:lnTo>
                    <a:pt x="1976242" y="1046988"/>
                  </a:lnTo>
                  <a:lnTo>
                    <a:pt x="1986099" y="1053659"/>
                  </a:lnTo>
                  <a:lnTo>
                    <a:pt x="1995321" y="1060329"/>
                  </a:lnTo>
                  <a:lnTo>
                    <a:pt x="2003907" y="1067635"/>
                  </a:lnTo>
                  <a:lnTo>
                    <a:pt x="2012811" y="1074940"/>
                  </a:lnTo>
                  <a:lnTo>
                    <a:pt x="2021396" y="1082881"/>
                  </a:lnTo>
                  <a:lnTo>
                    <a:pt x="2029028" y="1090822"/>
                  </a:lnTo>
                  <a:lnTo>
                    <a:pt x="2036978" y="1099081"/>
                  </a:lnTo>
                  <a:lnTo>
                    <a:pt x="2044292" y="1107975"/>
                  </a:lnTo>
                  <a:lnTo>
                    <a:pt x="2051288" y="1116551"/>
                  </a:lnTo>
                  <a:lnTo>
                    <a:pt x="2057965" y="1125445"/>
                  </a:lnTo>
                  <a:lnTo>
                    <a:pt x="2064325" y="1135292"/>
                  </a:lnTo>
                  <a:lnTo>
                    <a:pt x="2069731" y="1144821"/>
                  </a:lnTo>
                  <a:lnTo>
                    <a:pt x="2075455" y="1154350"/>
                  </a:lnTo>
                  <a:lnTo>
                    <a:pt x="2080225" y="1164515"/>
                  </a:lnTo>
                  <a:lnTo>
                    <a:pt x="2084995" y="1174679"/>
                  </a:lnTo>
                  <a:lnTo>
                    <a:pt x="2089128" y="1185161"/>
                  </a:lnTo>
                  <a:lnTo>
                    <a:pt x="2092626" y="1195643"/>
                  </a:lnTo>
                  <a:lnTo>
                    <a:pt x="2095488" y="1206761"/>
                  </a:lnTo>
                  <a:lnTo>
                    <a:pt x="2098668" y="1217560"/>
                  </a:lnTo>
                  <a:lnTo>
                    <a:pt x="2100894" y="1228995"/>
                  </a:lnTo>
                  <a:lnTo>
                    <a:pt x="2103438" y="1336675"/>
                  </a:lnTo>
                  <a:lnTo>
                    <a:pt x="1485900" y="1336675"/>
                  </a:lnTo>
                  <a:lnTo>
                    <a:pt x="1488444" y="1228995"/>
                  </a:lnTo>
                  <a:lnTo>
                    <a:pt x="1490670" y="1217560"/>
                  </a:lnTo>
                  <a:lnTo>
                    <a:pt x="1493214" y="1206761"/>
                  </a:lnTo>
                  <a:lnTo>
                    <a:pt x="1496712" y="1195643"/>
                  </a:lnTo>
                  <a:lnTo>
                    <a:pt x="1500210" y="1185161"/>
                  </a:lnTo>
                  <a:lnTo>
                    <a:pt x="1504343" y="1174679"/>
                  </a:lnTo>
                  <a:lnTo>
                    <a:pt x="1508795" y="1164515"/>
                  </a:lnTo>
                  <a:lnTo>
                    <a:pt x="1513565" y="1154350"/>
                  </a:lnTo>
                  <a:lnTo>
                    <a:pt x="1519289" y="1144821"/>
                  </a:lnTo>
                  <a:lnTo>
                    <a:pt x="1525013" y="1135292"/>
                  </a:lnTo>
                  <a:lnTo>
                    <a:pt x="1531055" y="1125763"/>
                  </a:lnTo>
                  <a:lnTo>
                    <a:pt x="1537732" y="1116551"/>
                  </a:lnTo>
                  <a:lnTo>
                    <a:pt x="1544728" y="1107975"/>
                  </a:lnTo>
                  <a:lnTo>
                    <a:pt x="1552042" y="1099081"/>
                  </a:lnTo>
                  <a:lnTo>
                    <a:pt x="1559674" y="1090822"/>
                  </a:lnTo>
                  <a:lnTo>
                    <a:pt x="1567942" y="1082881"/>
                  </a:lnTo>
                  <a:lnTo>
                    <a:pt x="1576209" y="1074940"/>
                  </a:lnTo>
                  <a:lnTo>
                    <a:pt x="1584795" y="1067635"/>
                  </a:lnTo>
                  <a:lnTo>
                    <a:pt x="1593699" y="1060329"/>
                  </a:lnTo>
                  <a:lnTo>
                    <a:pt x="1603239" y="1053659"/>
                  </a:lnTo>
                  <a:lnTo>
                    <a:pt x="1613096" y="1046988"/>
                  </a:lnTo>
                  <a:lnTo>
                    <a:pt x="1622954" y="1040635"/>
                  </a:lnTo>
                  <a:lnTo>
                    <a:pt x="1632812" y="1034918"/>
                  </a:lnTo>
                  <a:lnTo>
                    <a:pt x="1643305" y="1029200"/>
                  </a:lnTo>
                  <a:lnTo>
                    <a:pt x="1654117" y="1024118"/>
                  </a:lnTo>
                  <a:lnTo>
                    <a:pt x="1664929" y="1019671"/>
                  </a:lnTo>
                  <a:lnTo>
                    <a:pt x="1676058" y="1015224"/>
                  </a:lnTo>
                  <a:lnTo>
                    <a:pt x="1687506" y="1011095"/>
                  </a:lnTo>
                  <a:lnTo>
                    <a:pt x="1699272" y="1007601"/>
                  </a:lnTo>
                  <a:lnTo>
                    <a:pt x="1711355" y="1004107"/>
                  </a:lnTo>
                  <a:lnTo>
                    <a:pt x="1723439" y="1001566"/>
                  </a:lnTo>
                  <a:lnTo>
                    <a:pt x="1735523" y="999025"/>
                  </a:lnTo>
                  <a:lnTo>
                    <a:pt x="1747924" y="997119"/>
                  </a:lnTo>
                  <a:lnTo>
                    <a:pt x="1747924" y="932320"/>
                  </a:lnTo>
                  <a:lnTo>
                    <a:pt x="1583205" y="932320"/>
                  </a:lnTo>
                  <a:lnTo>
                    <a:pt x="1583205" y="871651"/>
                  </a:lnTo>
                  <a:lnTo>
                    <a:pt x="1586385" y="871334"/>
                  </a:lnTo>
                  <a:lnTo>
                    <a:pt x="1590201" y="870698"/>
                  </a:lnTo>
                  <a:lnTo>
                    <a:pt x="1594971" y="869110"/>
                  </a:lnTo>
                  <a:lnTo>
                    <a:pt x="1600377" y="867204"/>
                  </a:lnTo>
                  <a:lnTo>
                    <a:pt x="1606736" y="864663"/>
                  </a:lnTo>
                  <a:lnTo>
                    <a:pt x="1613414" y="861487"/>
                  </a:lnTo>
                  <a:lnTo>
                    <a:pt x="1620410" y="857358"/>
                  </a:lnTo>
                  <a:lnTo>
                    <a:pt x="1624226" y="854816"/>
                  </a:lnTo>
                  <a:lnTo>
                    <a:pt x="1627406" y="851958"/>
                  </a:lnTo>
                  <a:lnTo>
                    <a:pt x="1630586" y="848464"/>
                  </a:lnTo>
                  <a:lnTo>
                    <a:pt x="1634084" y="845287"/>
                  </a:lnTo>
                  <a:lnTo>
                    <a:pt x="1637264" y="841476"/>
                  </a:lnTo>
                  <a:lnTo>
                    <a:pt x="1640444" y="837346"/>
                  </a:lnTo>
                  <a:lnTo>
                    <a:pt x="1643305" y="832899"/>
                  </a:lnTo>
                  <a:lnTo>
                    <a:pt x="1646167" y="828135"/>
                  </a:lnTo>
                  <a:lnTo>
                    <a:pt x="1648393" y="823052"/>
                  </a:lnTo>
                  <a:lnTo>
                    <a:pt x="1650619" y="817653"/>
                  </a:lnTo>
                  <a:lnTo>
                    <a:pt x="1652845" y="811617"/>
                  </a:lnTo>
                  <a:lnTo>
                    <a:pt x="1654435" y="805265"/>
                  </a:lnTo>
                  <a:lnTo>
                    <a:pt x="1655707" y="798594"/>
                  </a:lnTo>
                  <a:lnTo>
                    <a:pt x="1656979" y="791289"/>
                  </a:lnTo>
                  <a:lnTo>
                    <a:pt x="1657297" y="783983"/>
                  </a:lnTo>
                  <a:lnTo>
                    <a:pt x="1657615" y="775724"/>
                  </a:lnTo>
                  <a:lnTo>
                    <a:pt x="1657933" y="767466"/>
                  </a:lnTo>
                  <a:lnTo>
                    <a:pt x="1658569" y="758889"/>
                  </a:lnTo>
                  <a:lnTo>
                    <a:pt x="1659205" y="750631"/>
                  </a:lnTo>
                  <a:lnTo>
                    <a:pt x="1660477" y="742690"/>
                  </a:lnTo>
                  <a:lnTo>
                    <a:pt x="1662067" y="734431"/>
                  </a:lnTo>
                  <a:lnTo>
                    <a:pt x="1663975" y="726808"/>
                  </a:lnTo>
                  <a:lnTo>
                    <a:pt x="1666201" y="718867"/>
                  </a:lnTo>
                  <a:lnTo>
                    <a:pt x="1668427" y="711561"/>
                  </a:lnTo>
                  <a:lnTo>
                    <a:pt x="1671289" y="704255"/>
                  </a:lnTo>
                  <a:lnTo>
                    <a:pt x="1674151" y="697267"/>
                  </a:lnTo>
                  <a:lnTo>
                    <a:pt x="1677648" y="690597"/>
                  </a:lnTo>
                  <a:lnTo>
                    <a:pt x="1680828" y="683609"/>
                  </a:lnTo>
                  <a:lnTo>
                    <a:pt x="1684962" y="677256"/>
                  </a:lnTo>
                  <a:lnTo>
                    <a:pt x="1689096" y="670903"/>
                  </a:lnTo>
                  <a:lnTo>
                    <a:pt x="1693230" y="665186"/>
                  </a:lnTo>
                  <a:lnTo>
                    <a:pt x="1698000" y="659151"/>
                  </a:lnTo>
                  <a:lnTo>
                    <a:pt x="1702770" y="654068"/>
                  </a:lnTo>
                  <a:lnTo>
                    <a:pt x="1707540" y="648986"/>
                  </a:lnTo>
                  <a:lnTo>
                    <a:pt x="1712627" y="643904"/>
                  </a:lnTo>
                  <a:lnTo>
                    <a:pt x="1718351" y="639457"/>
                  </a:lnTo>
                  <a:lnTo>
                    <a:pt x="1723757" y="635010"/>
                  </a:lnTo>
                  <a:lnTo>
                    <a:pt x="1729163" y="631198"/>
                  </a:lnTo>
                  <a:lnTo>
                    <a:pt x="1735205" y="627387"/>
                  </a:lnTo>
                  <a:lnTo>
                    <a:pt x="1741565" y="624210"/>
                  </a:lnTo>
                  <a:lnTo>
                    <a:pt x="1747288" y="621352"/>
                  </a:lnTo>
                  <a:lnTo>
                    <a:pt x="1753966" y="618810"/>
                  </a:lnTo>
                  <a:lnTo>
                    <a:pt x="1760326" y="616587"/>
                  </a:lnTo>
                  <a:lnTo>
                    <a:pt x="1767004" y="614681"/>
                  </a:lnTo>
                  <a:lnTo>
                    <a:pt x="1773682" y="613093"/>
                  </a:lnTo>
                  <a:lnTo>
                    <a:pt x="1780677" y="612140"/>
                  </a:lnTo>
                  <a:lnTo>
                    <a:pt x="1787673" y="611187"/>
                  </a:lnTo>
                  <a:close/>
                  <a:moveTo>
                    <a:pt x="630238" y="565150"/>
                  </a:moveTo>
                  <a:lnTo>
                    <a:pt x="639136" y="565468"/>
                  </a:lnTo>
                  <a:lnTo>
                    <a:pt x="647397" y="566420"/>
                  </a:lnTo>
                  <a:lnTo>
                    <a:pt x="655977" y="567372"/>
                  </a:lnTo>
                  <a:lnTo>
                    <a:pt x="664557" y="569276"/>
                  </a:lnTo>
                  <a:lnTo>
                    <a:pt x="672501" y="571498"/>
                  </a:lnTo>
                  <a:lnTo>
                    <a:pt x="680762" y="574354"/>
                  </a:lnTo>
                  <a:lnTo>
                    <a:pt x="689024" y="577211"/>
                  </a:lnTo>
                  <a:lnTo>
                    <a:pt x="696333" y="581020"/>
                  </a:lnTo>
                  <a:lnTo>
                    <a:pt x="703959" y="585463"/>
                  </a:lnTo>
                  <a:lnTo>
                    <a:pt x="711268" y="589907"/>
                  </a:lnTo>
                  <a:lnTo>
                    <a:pt x="718258" y="594667"/>
                  </a:lnTo>
                  <a:lnTo>
                    <a:pt x="725249" y="600063"/>
                  </a:lnTo>
                  <a:lnTo>
                    <a:pt x="731922" y="605776"/>
                  </a:lnTo>
                  <a:lnTo>
                    <a:pt x="738278" y="611489"/>
                  </a:lnTo>
                  <a:lnTo>
                    <a:pt x="744633" y="618154"/>
                  </a:lnTo>
                  <a:lnTo>
                    <a:pt x="750353" y="624820"/>
                  </a:lnTo>
                  <a:lnTo>
                    <a:pt x="756072" y="632437"/>
                  </a:lnTo>
                  <a:lnTo>
                    <a:pt x="761474" y="639737"/>
                  </a:lnTo>
                  <a:lnTo>
                    <a:pt x="766241" y="647354"/>
                  </a:lnTo>
                  <a:lnTo>
                    <a:pt x="771007" y="655289"/>
                  </a:lnTo>
                  <a:lnTo>
                    <a:pt x="775456" y="663541"/>
                  </a:lnTo>
                  <a:lnTo>
                    <a:pt x="779587" y="672111"/>
                  </a:lnTo>
                  <a:lnTo>
                    <a:pt x="783400" y="680998"/>
                  </a:lnTo>
                  <a:lnTo>
                    <a:pt x="786895" y="690202"/>
                  </a:lnTo>
                  <a:lnTo>
                    <a:pt x="790073" y="699406"/>
                  </a:lnTo>
                  <a:lnTo>
                    <a:pt x="792615" y="708611"/>
                  </a:lnTo>
                  <a:lnTo>
                    <a:pt x="794839" y="718450"/>
                  </a:lnTo>
                  <a:lnTo>
                    <a:pt x="796746" y="728606"/>
                  </a:lnTo>
                  <a:lnTo>
                    <a:pt x="798017" y="738445"/>
                  </a:lnTo>
                  <a:lnTo>
                    <a:pt x="799288" y="748919"/>
                  </a:lnTo>
                  <a:lnTo>
                    <a:pt x="799923" y="759076"/>
                  </a:lnTo>
                  <a:lnTo>
                    <a:pt x="800241" y="769550"/>
                  </a:lnTo>
                  <a:lnTo>
                    <a:pt x="799923" y="777802"/>
                  </a:lnTo>
                  <a:lnTo>
                    <a:pt x="799606" y="786054"/>
                  </a:lnTo>
                  <a:lnTo>
                    <a:pt x="798970" y="793989"/>
                  </a:lnTo>
                  <a:lnTo>
                    <a:pt x="798017" y="801923"/>
                  </a:lnTo>
                  <a:lnTo>
                    <a:pt x="797064" y="809541"/>
                  </a:lnTo>
                  <a:lnTo>
                    <a:pt x="795475" y="817476"/>
                  </a:lnTo>
                  <a:lnTo>
                    <a:pt x="793568" y="825093"/>
                  </a:lnTo>
                  <a:lnTo>
                    <a:pt x="791979" y="832710"/>
                  </a:lnTo>
                  <a:lnTo>
                    <a:pt x="789755" y="840328"/>
                  </a:lnTo>
                  <a:lnTo>
                    <a:pt x="787531" y="847310"/>
                  </a:lnTo>
                  <a:lnTo>
                    <a:pt x="784671" y="854293"/>
                  </a:lnTo>
                  <a:lnTo>
                    <a:pt x="781811" y="861276"/>
                  </a:lnTo>
                  <a:lnTo>
                    <a:pt x="778951" y="868258"/>
                  </a:lnTo>
                  <a:lnTo>
                    <a:pt x="775456" y="874923"/>
                  </a:lnTo>
                  <a:lnTo>
                    <a:pt x="772278" y="880954"/>
                  </a:lnTo>
                  <a:lnTo>
                    <a:pt x="768465" y="887619"/>
                  </a:lnTo>
                  <a:lnTo>
                    <a:pt x="764970" y="893649"/>
                  </a:lnTo>
                  <a:lnTo>
                    <a:pt x="760839" y="899680"/>
                  </a:lnTo>
                  <a:lnTo>
                    <a:pt x="756708" y="905393"/>
                  </a:lnTo>
                  <a:lnTo>
                    <a:pt x="752259" y="911106"/>
                  </a:lnTo>
                  <a:lnTo>
                    <a:pt x="747810" y="916501"/>
                  </a:lnTo>
                  <a:lnTo>
                    <a:pt x="743044" y="921580"/>
                  </a:lnTo>
                  <a:lnTo>
                    <a:pt x="738278" y="926341"/>
                  </a:lnTo>
                  <a:lnTo>
                    <a:pt x="733193" y="931101"/>
                  </a:lnTo>
                  <a:lnTo>
                    <a:pt x="728109" y="936180"/>
                  </a:lnTo>
                  <a:lnTo>
                    <a:pt x="722707" y="939988"/>
                  </a:lnTo>
                  <a:lnTo>
                    <a:pt x="717305" y="944114"/>
                  </a:lnTo>
                  <a:lnTo>
                    <a:pt x="711903" y="948241"/>
                  </a:lnTo>
                  <a:lnTo>
                    <a:pt x="706183" y="951414"/>
                  </a:lnTo>
                  <a:lnTo>
                    <a:pt x="700464" y="954906"/>
                  </a:lnTo>
                  <a:lnTo>
                    <a:pt x="694426" y="958080"/>
                  </a:lnTo>
                  <a:lnTo>
                    <a:pt x="688071" y="960619"/>
                  </a:lnTo>
                  <a:lnTo>
                    <a:pt x="688071" y="1044727"/>
                  </a:lnTo>
                  <a:lnTo>
                    <a:pt x="703641" y="1047266"/>
                  </a:lnTo>
                  <a:lnTo>
                    <a:pt x="718894" y="1050440"/>
                  </a:lnTo>
                  <a:lnTo>
                    <a:pt x="733829" y="1053614"/>
                  </a:lnTo>
                  <a:lnTo>
                    <a:pt x="748764" y="1057740"/>
                  </a:lnTo>
                  <a:lnTo>
                    <a:pt x="763063" y="1062184"/>
                  </a:lnTo>
                  <a:lnTo>
                    <a:pt x="777045" y="1066945"/>
                  </a:lnTo>
                  <a:lnTo>
                    <a:pt x="791026" y="1072340"/>
                  </a:lnTo>
                  <a:lnTo>
                    <a:pt x="804690" y="1078371"/>
                  </a:lnTo>
                  <a:lnTo>
                    <a:pt x="818036" y="1085036"/>
                  </a:lnTo>
                  <a:lnTo>
                    <a:pt x="831064" y="1091701"/>
                  </a:lnTo>
                  <a:lnTo>
                    <a:pt x="843775" y="1099001"/>
                  </a:lnTo>
                  <a:lnTo>
                    <a:pt x="856167" y="1106618"/>
                  </a:lnTo>
                  <a:lnTo>
                    <a:pt x="867925" y="1114871"/>
                  </a:lnTo>
                  <a:lnTo>
                    <a:pt x="879682" y="1123440"/>
                  </a:lnTo>
                  <a:lnTo>
                    <a:pt x="890804" y="1132010"/>
                  </a:lnTo>
                  <a:lnTo>
                    <a:pt x="901925" y="1141214"/>
                  </a:lnTo>
                  <a:lnTo>
                    <a:pt x="912094" y="1151370"/>
                  </a:lnTo>
                  <a:lnTo>
                    <a:pt x="921944" y="1161210"/>
                  </a:lnTo>
                  <a:lnTo>
                    <a:pt x="931795" y="1171683"/>
                  </a:lnTo>
                  <a:lnTo>
                    <a:pt x="940692" y="1182157"/>
                  </a:lnTo>
                  <a:lnTo>
                    <a:pt x="949272" y="1193266"/>
                  </a:lnTo>
                  <a:lnTo>
                    <a:pt x="957534" y="1204692"/>
                  </a:lnTo>
                  <a:lnTo>
                    <a:pt x="965160" y="1216118"/>
                  </a:lnTo>
                  <a:lnTo>
                    <a:pt x="972151" y="1227862"/>
                  </a:lnTo>
                  <a:lnTo>
                    <a:pt x="979142" y="1240557"/>
                  </a:lnTo>
                  <a:lnTo>
                    <a:pt x="985179" y="1252618"/>
                  </a:lnTo>
                  <a:lnTo>
                    <a:pt x="991217" y="1265631"/>
                  </a:lnTo>
                  <a:lnTo>
                    <a:pt x="995983" y="1278327"/>
                  </a:lnTo>
                  <a:lnTo>
                    <a:pt x="1000749" y="1291657"/>
                  </a:lnTo>
                  <a:lnTo>
                    <a:pt x="1004880" y="1304988"/>
                  </a:lnTo>
                  <a:lnTo>
                    <a:pt x="1008058" y="1318635"/>
                  </a:lnTo>
                  <a:lnTo>
                    <a:pt x="1010600" y="1332600"/>
                  </a:lnTo>
                  <a:lnTo>
                    <a:pt x="1014413" y="1484313"/>
                  </a:lnTo>
                  <a:lnTo>
                    <a:pt x="246063" y="1484313"/>
                  </a:lnTo>
                  <a:lnTo>
                    <a:pt x="249876" y="1332600"/>
                  </a:lnTo>
                  <a:lnTo>
                    <a:pt x="252419" y="1318635"/>
                  </a:lnTo>
                  <a:lnTo>
                    <a:pt x="255596" y="1304988"/>
                  </a:lnTo>
                  <a:lnTo>
                    <a:pt x="259727" y="1291657"/>
                  </a:lnTo>
                  <a:lnTo>
                    <a:pt x="264176" y="1278327"/>
                  </a:lnTo>
                  <a:lnTo>
                    <a:pt x="269260" y="1265631"/>
                  </a:lnTo>
                  <a:lnTo>
                    <a:pt x="275297" y="1252618"/>
                  </a:lnTo>
                  <a:lnTo>
                    <a:pt x="281017" y="1240557"/>
                  </a:lnTo>
                  <a:lnTo>
                    <a:pt x="288008" y="1227862"/>
                  </a:lnTo>
                  <a:lnTo>
                    <a:pt x="294999" y="1216118"/>
                  </a:lnTo>
                  <a:lnTo>
                    <a:pt x="302943" y="1204692"/>
                  </a:lnTo>
                  <a:lnTo>
                    <a:pt x="310887" y="1193266"/>
                  </a:lnTo>
                  <a:lnTo>
                    <a:pt x="319784" y="1182157"/>
                  </a:lnTo>
                  <a:lnTo>
                    <a:pt x="328682" y="1171683"/>
                  </a:lnTo>
                  <a:lnTo>
                    <a:pt x="338214" y="1161210"/>
                  </a:lnTo>
                  <a:lnTo>
                    <a:pt x="348383" y="1151370"/>
                  </a:lnTo>
                  <a:lnTo>
                    <a:pt x="358869" y="1141214"/>
                  </a:lnTo>
                  <a:lnTo>
                    <a:pt x="369673" y="1132010"/>
                  </a:lnTo>
                  <a:lnTo>
                    <a:pt x="380795" y="1123440"/>
                  </a:lnTo>
                  <a:lnTo>
                    <a:pt x="392552" y="1114871"/>
                  </a:lnTo>
                  <a:lnTo>
                    <a:pt x="404309" y="1106618"/>
                  </a:lnTo>
                  <a:lnTo>
                    <a:pt x="417020" y="1099001"/>
                  </a:lnTo>
                  <a:lnTo>
                    <a:pt x="429412" y="1091701"/>
                  </a:lnTo>
                  <a:lnTo>
                    <a:pt x="442441" y="1085036"/>
                  </a:lnTo>
                  <a:lnTo>
                    <a:pt x="455787" y="1078371"/>
                  </a:lnTo>
                  <a:lnTo>
                    <a:pt x="469450" y="1072340"/>
                  </a:lnTo>
                  <a:lnTo>
                    <a:pt x="483432" y="1066945"/>
                  </a:lnTo>
                  <a:lnTo>
                    <a:pt x="497413" y="1062184"/>
                  </a:lnTo>
                  <a:lnTo>
                    <a:pt x="511713" y="1057740"/>
                  </a:lnTo>
                  <a:lnTo>
                    <a:pt x="526648" y="1053614"/>
                  </a:lnTo>
                  <a:lnTo>
                    <a:pt x="541582" y="1050440"/>
                  </a:lnTo>
                  <a:lnTo>
                    <a:pt x="556835" y="1047266"/>
                  </a:lnTo>
                  <a:lnTo>
                    <a:pt x="571770" y="1044727"/>
                  </a:lnTo>
                  <a:lnTo>
                    <a:pt x="571770" y="960619"/>
                  </a:lnTo>
                  <a:lnTo>
                    <a:pt x="566050" y="958080"/>
                  </a:lnTo>
                  <a:lnTo>
                    <a:pt x="560013" y="954906"/>
                  </a:lnTo>
                  <a:lnTo>
                    <a:pt x="554293" y="951414"/>
                  </a:lnTo>
                  <a:lnTo>
                    <a:pt x="548573" y="948241"/>
                  </a:lnTo>
                  <a:lnTo>
                    <a:pt x="543171" y="944114"/>
                  </a:lnTo>
                  <a:lnTo>
                    <a:pt x="537452" y="939988"/>
                  </a:lnTo>
                  <a:lnTo>
                    <a:pt x="532367" y="935545"/>
                  </a:lnTo>
                  <a:lnTo>
                    <a:pt x="527283" y="931101"/>
                  </a:lnTo>
                  <a:lnTo>
                    <a:pt x="522199" y="926341"/>
                  </a:lnTo>
                  <a:lnTo>
                    <a:pt x="517433" y="921580"/>
                  </a:lnTo>
                  <a:lnTo>
                    <a:pt x="512348" y="916501"/>
                  </a:lnTo>
                  <a:lnTo>
                    <a:pt x="507900" y="911106"/>
                  </a:lnTo>
                  <a:lnTo>
                    <a:pt x="503769" y="905393"/>
                  </a:lnTo>
                  <a:lnTo>
                    <a:pt x="499638" y="899680"/>
                  </a:lnTo>
                  <a:lnTo>
                    <a:pt x="495507" y="893649"/>
                  </a:lnTo>
                  <a:lnTo>
                    <a:pt x="491694" y="887302"/>
                  </a:lnTo>
                  <a:lnTo>
                    <a:pt x="488198" y="880954"/>
                  </a:lnTo>
                  <a:lnTo>
                    <a:pt x="484385" y="874923"/>
                  </a:lnTo>
                  <a:lnTo>
                    <a:pt x="481525" y="868258"/>
                  </a:lnTo>
                  <a:lnTo>
                    <a:pt x="478665" y="861276"/>
                  </a:lnTo>
                  <a:lnTo>
                    <a:pt x="475488" y="854293"/>
                  </a:lnTo>
                  <a:lnTo>
                    <a:pt x="472946" y="847310"/>
                  </a:lnTo>
                  <a:lnTo>
                    <a:pt x="470404" y="839693"/>
                  </a:lnTo>
                  <a:lnTo>
                    <a:pt x="468497" y="832393"/>
                  </a:lnTo>
                  <a:lnTo>
                    <a:pt x="466273" y="825093"/>
                  </a:lnTo>
                  <a:lnTo>
                    <a:pt x="465002" y="817476"/>
                  </a:lnTo>
                  <a:lnTo>
                    <a:pt x="463413" y="809541"/>
                  </a:lnTo>
                  <a:lnTo>
                    <a:pt x="462142" y="801923"/>
                  </a:lnTo>
                  <a:lnTo>
                    <a:pt x="461189" y="793989"/>
                  </a:lnTo>
                  <a:lnTo>
                    <a:pt x="460871" y="786054"/>
                  </a:lnTo>
                  <a:lnTo>
                    <a:pt x="460235" y="777802"/>
                  </a:lnTo>
                  <a:lnTo>
                    <a:pt x="460235" y="769550"/>
                  </a:lnTo>
                  <a:lnTo>
                    <a:pt x="460553" y="759076"/>
                  </a:lnTo>
                  <a:lnTo>
                    <a:pt x="460871" y="748919"/>
                  </a:lnTo>
                  <a:lnTo>
                    <a:pt x="461824" y="738445"/>
                  </a:lnTo>
                  <a:lnTo>
                    <a:pt x="463413" y="728606"/>
                  </a:lnTo>
                  <a:lnTo>
                    <a:pt x="465637" y="718450"/>
                  </a:lnTo>
                  <a:lnTo>
                    <a:pt x="467862" y="708611"/>
                  </a:lnTo>
                  <a:lnTo>
                    <a:pt x="470404" y="699406"/>
                  </a:lnTo>
                  <a:lnTo>
                    <a:pt x="473264" y="690202"/>
                  </a:lnTo>
                  <a:lnTo>
                    <a:pt x="477077" y="680998"/>
                  </a:lnTo>
                  <a:lnTo>
                    <a:pt x="480890" y="672111"/>
                  </a:lnTo>
                  <a:lnTo>
                    <a:pt x="484703" y="663541"/>
                  </a:lnTo>
                  <a:lnTo>
                    <a:pt x="489152" y="655289"/>
                  </a:lnTo>
                  <a:lnTo>
                    <a:pt x="493918" y="647354"/>
                  </a:lnTo>
                  <a:lnTo>
                    <a:pt x="498685" y="639737"/>
                  </a:lnTo>
                  <a:lnTo>
                    <a:pt x="504404" y="632437"/>
                  </a:lnTo>
                  <a:lnTo>
                    <a:pt x="509806" y="624820"/>
                  </a:lnTo>
                  <a:lnTo>
                    <a:pt x="515844" y="618154"/>
                  </a:lnTo>
                  <a:lnTo>
                    <a:pt x="522199" y="611489"/>
                  </a:lnTo>
                  <a:lnTo>
                    <a:pt x="528236" y="605776"/>
                  </a:lnTo>
                  <a:lnTo>
                    <a:pt x="534909" y="600063"/>
                  </a:lnTo>
                  <a:lnTo>
                    <a:pt x="541900" y="594667"/>
                  </a:lnTo>
                  <a:lnTo>
                    <a:pt x="548891" y="589907"/>
                  </a:lnTo>
                  <a:lnTo>
                    <a:pt x="556517" y="585463"/>
                  </a:lnTo>
                  <a:lnTo>
                    <a:pt x="564144" y="581020"/>
                  </a:lnTo>
                  <a:lnTo>
                    <a:pt x="571770" y="577211"/>
                  </a:lnTo>
                  <a:lnTo>
                    <a:pt x="579714" y="574354"/>
                  </a:lnTo>
                  <a:lnTo>
                    <a:pt x="587658" y="571498"/>
                  </a:lnTo>
                  <a:lnTo>
                    <a:pt x="595920" y="569276"/>
                  </a:lnTo>
                  <a:lnTo>
                    <a:pt x="604499" y="567372"/>
                  </a:lnTo>
                  <a:lnTo>
                    <a:pt x="612761" y="566420"/>
                  </a:lnTo>
                  <a:lnTo>
                    <a:pt x="621659" y="565468"/>
                  </a:lnTo>
                  <a:lnTo>
                    <a:pt x="630238" y="565150"/>
                  </a:lnTo>
                  <a:close/>
                  <a:moveTo>
                    <a:pt x="181836" y="158167"/>
                  </a:moveTo>
                  <a:lnTo>
                    <a:pt x="178980" y="158484"/>
                  </a:lnTo>
                  <a:lnTo>
                    <a:pt x="176441" y="159119"/>
                  </a:lnTo>
                  <a:lnTo>
                    <a:pt x="173902" y="160390"/>
                  </a:lnTo>
                  <a:lnTo>
                    <a:pt x="171681" y="161343"/>
                  </a:lnTo>
                  <a:lnTo>
                    <a:pt x="169459" y="162613"/>
                  </a:lnTo>
                  <a:lnTo>
                    <a:pt x="167238" y="163884"/>
                  </a:lnTo>
                  <a:lnTo>
                    <a:pt x="165651" y="165789"/>
                  </a:lnTo>
                  <a:lnTo>
                    <a:pt x="164065" y="167695"/>
                  </a:lnTo>
                  <a:lnTo>
                    <a:pt x="162478" y="169918"/>
                  </a:lnTo>
                  <a:lnTo>
                    <a:pt x="161209" y="171824"/>
                  </a:lnTo>
                  <a:lnTo>
                    <a:pt x="159939" y="174364"/>
                  </a:lnTo>
                  <a:lnTo>
                    <a:pt x="159305" y="176588"/>
                  </a:lnTo>
                  <a:lnTo>
                    <a:pt x="158352" y="179128"/>
                  </a:lnTo>
                  <a:lnTo>
                    <a:pt x="158035" y="181669"/>
                  </a:lnTo>
                  <a:lnTo>
                    <a:pt x="157718" y="184210"/>
                  </a:lnTo>
                  <a:lnTo>
                    <a:pt x="157718" y="1440334"/>
                  </a:lnTo>
                  <a:lnTo>
                    <a:pt x="158352" y="1447639"/>
                  </a:lnTo>
                  <a:lnTo>
                    <a:pt x="159622" y="1454944"/>
                  </a:lnTo>
                  <a:lnTo>
                    <a:pt x="161526" y="1463202"/>
                  </a:lnTo>
                  <a:lnTo>
                    <a:pt x="164065" y="1471142"/>
                  </a:lnTo>
                  <a:lnTo>
                    <a:pt x="167238" y="1479717"/>
                  </a:lnTo>
                  <a:lnTo>
                    <a:pt x="171363" y="1488610"/>
                  </a:lnTo>
                  <a:lnTo>
                    <a:pt x="175806" y="1497185"/>
                  </a:lnTo>
                  <a:lnTo>
                    <a:pt x="181201" y="1506078"/>
                  </a:lnTo>
                  <a:lnTo>
                    <a:pt x="187230" y="1514336"/>
                  </a:lnTo>
                  <a:lnTo>
                    <a:pt x="193577" y="1522594"/>
                  </a:lnTo>
                  <a:lnTo>
                    <a:pt x="200876" y="1530534"/>
                  </a:lnTo>
                  <a:lnTo>
                    <a:pt x="208492" y="1538156"/>
                  </a:lnTo>
                  <a:lnTo>
                    <a:pt x="216743" y="1545143"/>
                  </a:lnTo>
                  <a:lnTo>
                    <a:pt x="225629" y="1551178"/>
                  </a:lnTo>
                  <a:lnTo>
                    <a:pt x="230389" y="1554354"/>
                  </a:lnTo>
                  <a:lnTo>
                    <a:pt x="235149" y="1557212"/>
                  </a:lnTo>
                  <a:lnTo>
                    <a:pt x="239909" y="1559753"/>
                  </a:lnTo>
                  <a:lnTo>
                    <a:pt x="244669" y="1561976"/>
                  </a:lnTo>
                  <a:lnTo>
                    <a:pt x="1018979" y="1561976"/>
                  </a:lnTo>
                  <a:lnTo>
                    <a:pt x="1018979" y="1559436"/>
                  </a:lnTo>
                  <a:lnTo>
                    <a:pt x="1028182" y="1554354"/>
                  </a:lnTo>
                  <a:lnTo>
                    <a:pt x="1037068" y="1548637"/>
                  </a:lnTo>
                  <a:lnTo>
                    <a:pt x="1045636" y="1542603"/>
                  </a:lnTo>
                  <a:lnTo>
                    <a:pt x="1053252" y="1535298"/>
                  </a:lnTo>
                  <a:lnTo>
                    <a:pt x="1060551" y="1527993"/>
                  </a:lnTo>
                  <a:lnTo>
                    <a:pt x="1067532" y="1520370"/>
                  </a:lnTo>
                  <a:lnTo>
                    <a:pt x="1073879" y="1512113"/>
                  </a:lnTo>
                  <a:lnTo>
                    <a:pt x="1079908" y="1504173"/>
                  </a:lnTo>
                  <a:lnTo>
                    <a:pt x="1084986" y="1495597"/>
                  </a:lnTo>
                  <a:lnTo>
                    <a:pt x="1089429" y="1487022"/>
                  </a:lnTo>
                  <a:lnTo>
                    <a:pt x="1093554" y="1479082"/>
                  </a:lnTo>
                  <a:lnTo>
                    <a:pt x="1096728" y="1470507"/>
                  </a:lnTo>
                  <a:lnTo>
                    <a:pt x="1099266" y="1462884"/>
                  </a:lnTo>
                  <a:lnTo>
                    <a:pt x="1101170" y="1454626"/>
                  </a:lnTo>
                  <a:lnTo>
                    <a:pt x="1102122" y="1447321"/>
                  </a:lnTo>
                  <a:lnTo>
                    <a:pt x="1102757" y="1440334"/>
                  </a:lnTo>
                  <a:lnTo>
                    <a:pt x="1102757" y="184210"/>
                  </a:lnTo>
                  <a:lnTo>
                    <a:pt x="1102122" y="181669"/>
                  </a:lnTo>
                  <a:lnTo>
                    <a:pt x="1101805" y="179128"/>
                  </a:lnTo>
                  <a:lnTo>
                    <a:pt x="1101170" y="176588"/>
                  </a:lnTo>
                  <a:lnTo>
                    <a:pt x="1100536" y="174364"/>
                  </a:lnTo>
                  <a:lnTo>
                    <a:pt x="1099266" y="171824"/>
                  </a:lnTo>
                  <a:lnTo>
                    <a:pt x="1097997" y="169918"/>
                  </a:lnTo>
                  <a:lnTo>
                    <a:pt x="1096410" y="167695"/>
                  </a:lnTo>
                  <a:lnTo>
                    <a:pt x="1094824" y="165789"/>
                  </a:lnTo>
                  <a:lnTo>
                    <a:pt x="1092919" y="163884"/>
                  </a:lnTo>
                  <a:lnTo>
                    <a:pt x="1090698" y="162613"/>
                  </a:lnTo>
                  <a:lnTo>
                    <a:pt x="1088794" y="161343"/>
                  </a:lnTo>
                  <a:lnTo>
                    <a:pt x="1086573" y="160390"/>
                  </a:lnTo>
                  <a:lnTo>
                    <a:pt x="1083716" y="159119"/>
                  </a:lnTo>
                  <a:lnTo>
                    <a:pt x="1081178" y="158484"/>
                  </a:lnTo>
                  <a:lnTo>
                    <a:pt x="1078639" y="158167"/>
                  </a:lnTo>
                  <a:lnTo>
                    <a:pt x="1076100" y="158167"/>
                  </a:lnTo>
                  <a:lnTo>
                    <a:pt x="184374" y="158167"/>
                  </a:lnTo>
                  <a:lnTo>
                    <a:pt x="181836" y="158167"/>
                  </a:lnTo>
                  <a:close/>
                  <a:moveTo>
                    <a:pt x="1414463" y="157162"/>
                  </a:moveTo>
                  <a:lnTo>
                    <a:pt x="2153497" y="157162"/>
                  </a:lnTo>
                  <a:lnTo>
                    <a:pt x="2161123" y="157162"/>
                  </a:lnTo>
                  <a:lnTo>
                    <a:pt x="2169066" y="158114"/>
                  </a:lnTo>
                  <a:lnTo>
                    <a:pt x="2176374" y="158749"/>
                  </a:lnTo>
                  <a:lnTo>
                    <a:pt x="2183364" y="160337"/>
                  </a:lnTo>
                  <a:lnTo>
                    <a:pt x="2190671" y="161924"/>
                  </a:lnTo>
                  <a:lnTo>
                    <a:pt x="2197661" y="163829"/>
                  </a:lnTo>
                  <a:lnTo>
                    <a:pt x="2204651" y="166052"/>
                  </a:lnTo>
                  <a:lnTo>
                    <a:pt x="2211324" y="168909"/>
                  </a:lnTo>
                  <a:lnTo>
                    <a:pt x="2217996" y="172084"/>
                  </a:lnTo>
                  <a:lnTo>
                    <a:pt x="2224350" y="174942"/>
                  </a:lnTo>
                  <a:lnTo>
                    <a:pt x="2230387" y="178752"/>
                  </a:lnTo>
                  <a:lnTo>
                    <a:pt x="2236424" y="182562"/>
                  </a:lnTo>
                  <a:lnTo>
                    <a:pt x="2242461" y="186689"/>
                  </a:lnTo>
                  <a:lnTo>
                    <a:pt x="2247862" y="191134"/>
                  </a:lnTo>
                  <a:lnTo>
                    <a:pt x="2253264" y="195579"/>
                  </a:lnTo>
                  <a:lnTo>
                    <a:pt x="2258665" y="200659"/>
                  </a:lnTo>
                  <a:lnTo>
                    <a:pt x="2263431" y="206057"/>
                  </a:lnTo>
                  <a:lnTo>
                    <a:pt x="2268197" y="211137"/>
                  </a:lnTo>
                  <a:lnTo>
                    <a:pt x="2272645" y="216852"/>
                  </a:lnTo>
                  <a:lnTo>
                    <a:pt x="2276776" y="222567"/>
                  </a:lnTo>
                  <a:lnTo>
                    <a:pt x="2280270" y="228917"/>
                  </a:lnTo>
                  <a:lnTo>
                    <a:pt x="2284083" y="234949"/>
                  </a:lnTo>
                  <a:lnTo>
                    <a:pt x="2287261" y="241299"/>
                  </a:lnTo>
                  <a:lnTo>
                    <a:pt x="2290438" y="247967"/>
                  </a:lnTo>
                  <a:lnTo>
                    <a:pt x="2292980" y="254634"/>
                  </a:lnTo>
                  <a:lnTo>
                    <a:pt x="2295204" y="261619"/>
                  </a:lnTo>
                  <a:lnTo>
                    <a:pt x="2297428" y="268604"/>
                  </a:lnTo>
                  <a:lnTo>
                    <a:pt x="2298699" y="275589"/>
                  </a:lnTo>
                  <a:lnTo>
                    <a:pt x="2300287" y="282892"/>
                  </a:lnTo>
                  <a:lnTo>
                    <a:pt x="2300923" y="290512"/>
                  </a:lnTo>
                  <a:lnTo>
                    <a:pt x="2301876" y="297814"/>
                  </a:lnTo>
                  <a:lnTo>
                    <a:pt x="2301876" y="305434"/>
                  </a:lnTo>
                  <a:lnTo>
                    <a:pt x="2301876" y="1484630"/>
                  </a:lnTo>
                  <a:lnTo>
                    <a:pt x="2301876" y="1497013"/>
                  </a:lnTo>
                  <a:lnTo>
                    <a:pt x="2300923" y="1509078"/>
                  </a:lnTo>
                  <a:lnTo>
                    <a:pt x="2299652" y="1521143"/>
                  </a:lnTo>
                  <a:lnTo>
                    <a:pt x="2298063" y="1533208"/>
                  </a:lnTo>
                  <a:lnTo>
                    <a:pt x="2295839" y="1544638"/>
                  </a:lnTo>
                  <a:lnTo>
                    <a:pt x="2292980" y="1555433"/>
                  </a:lnTo>
                  <a:lnTo>
                    <a:pt x="2289802" y="1566545"/>
                  </a:lnTo>
                  <a:lnTo>
                    <a:pt x="2285990" y="1577340"/>
                  </a:lnTo>
                  <a:lnTo>
                    <a:pt x="2281859" y="1587500"/>
                  </a:lnTo>
                  <a:lnTo>
                    <a:pt x="2277093" y="1597660"/>
                  </a:lnTo>
                  <a:lnTo>
                    <a:pt x="2271374" y="1607503"/>
                  </a:lnTo>
                  <a:lnTo>
                    <a:pt x="2265655" y="1616710"/>
                  </a:lnTo>
                  <a:lnTo>
                    <a:pt x="2259300" y="1625918"/>
                  </a:lnTo>
                  <a:lnTo>
                    <a:pt x="2252310" y="1634808"/>
                  </a:lnTo>
                  <a:lnTo>
                    <a:pt x="2244685" y="1643063"/>
                  </a:lnTo>
                  <a:lnTo>
                    <a:pt x="2236424" y="1651000"/>
                  </a:lnTo>
                  <a:lnTo>
                    <a:pt x="2227846" y="1658938"/>
                  </a:lnTo>
                  <a:lnTo>
                    <a:pt x="2218631" y="1665923"/>
                  </a:lnTo>
                  <a:lnTo>
                    <a:pt x="2208782" y="1672908"/>
                  </a:lnTo>
                  <a:lnTo>
                    <a:pt x="2198297" y="1678940"/>
                  </a:lnTo>
                  <a:lnTo>
                    <a:pt x="2187494" y="1684973"/>
                  </a:lnTo>
                  <a:lnTo>
                    <a:pt x="2176056" y="1690370"/>
                  </a:lnTo>
                  <a:lnTo>
                    <a:pt x="2163664" y="1695450"/>
                  </a:lnTo>
                  <a:lnTo>
                    <a:pt x="2150955" y="1700213"/>
                  </a:lnTo>
                  <a:lnTo>
                    <a:pt x="2137611" y="1704023"/>
                  </a:lnTo>
                  <a:lnTo>
                    <a:pt x="2123631" y="1707515"/>
                  </a:lnTo>
                  <a:lnTo>
                    <a:pt x="2108698" y="1710373"/>
                  </a:lnTo>
                  <a:lnTo>
                    <a:pt x="2093764" y="1712913"/>
                  </a:lnTo>
                  <a:lnTo>
                    <a:pt x="2077878" y="1715135"/>
                  </a:lnTo>
                  <a:lnTo>
                    <a:pt x="2061038" y="1716405"/>
                  </a:lnTo>
                  <a:lnTo>
                    <a:pt x="2044199" y="1717358"/>
                  </a:lnTo>
                  <a:lnTo>
                    <a:pt x="2026406" y="1717675"/>
                  </a:lnTo>
                  <a:lnTo>
                    <a:pt x="1563159" y="1717675"/>
                  </a:lnTo>
                  <a:lnTo>
                    <a:pt x="1551721" y="1717358"/>
                  </a:lnTo>
                  <a:lnTo>
                    <a:pt x="1540601" y="1716723"/>
                  </a:lnTo>
                  <a:lnTo>
                    <a:pt x="1529163" y="1715453"/>
                  </a:lnTo>
                  <a:lnTo>
                    <a:pt x="1518042" y="1714500"/>
                  </a:lnTo>
                  <a:lnTo>
                    <a:pt x="1506922" y="1712913"/>
                  </a:lnTo>
                  <a:lnTo>
                    <a:pt x="1495801" y="1710690"/>
                  </a:lnTo>
                  <a:lnTo>
                    <a:pt x="1485634" y="1709103"/>
                  </a:lnTo>
                  <a:lnTo>
                    <a:pt x="1475149" y="1706880"/>
                  </a:lnTo>
                  <a:lnTo>
                    <a:pt x="1456085" y="1701800"/>
                  </a:lnTo>
                  <a:lnTo>
                    <a:pt x="1439246" y="1697038"/>
                  </a:lnTo>
                  <a:lnTo>
                    <a:pt x="1424948" y="1692593"/>
                  </a:lnTo>
                  <a:lnTo>
                    <a:pt x="1414463" y="1688783"/>
                  </a:lnTo>
                  <a:lnTo>
                    <a:pt x="1414463" y="1342708"/>
                  </a:lnTo>
                  <a:lnTo>
                    <a:pt x="1416687" y="1347470"/>
                  </a:lnTo>
                  <a:lnTo>
                    <a:pt x="1419229" y="1352233"/>
                  </a:lnTo>
                  <a:lnTo>
                    <a:pt x="1422088" y="1357630"/>
                  </a:lnTo>
                  <a:lnTo>
                    <a:pt x="1425583" y="1362393"/>
                  </a:lnTo>
                  <a:lnTo>
                    <a:pt x="1429078" y="1367473"/>
                  </a:lnTo>
                  <a:lnTo>
                    <a:pt x="1433209" y="1372235"/>
                  </a:lnTo>
                  <a:lnTo>
                    <a:pt x="1437657" y="1376998"/>
                  </a:lnTo>
                  <a:lnTo>
                    <a:pt x="1442105" y="1381760"/>
                  </a:lnTo>
                  <a:lnTo>
                    <a:pt x="1446871" y="1386523"/>
                  </a:lnTo>
                  <a:lnTo>
                    <a:pt x="1451637" y="1390968"/>
                  </a:lnTo>
                  <a:lnTo>
                    <a:pt x="1456721" y="1395413"/>
                  </a:lnTo>
                  <a:lnTo>
                    <a:pt x="1462440" y="1399540"/>
                  </a:lnTo>
                  <a:lnTo>
                    <a:pt x="1467523" y="1403350"/>
                  </a:lnTo>
                  <a:lnTo>
                    <a:pt x="1472925" y="1406525"/>
                  </a:lnTo>
                  <a:lnTo>
                    <a:pt x="1478644" y="1410018"/>
                  </a:lnTo>
                  <a:lnTo>
                    <a:pt x="1484045" y="1412558"/>
                  </a:lnTo>
                  <a:lnTo>
                    <a:pt x="1484045" y="1413510"/>
                  </a:lnTo>
                  <a:lnTo>
                    <a:pt x="2108062" y="1413510"/>
                  </a:lnTo>
                  <a:lnTo>
                    <a:pt x="2108062" y="1410335"/>
                  </a:lnTo>
                  <a:lnTo>
                    <a:pt x="2115370" y="1406208"/>
                  </a:lnTo>
                  <a:lnTo>
                    <a:pt x="2122360" y="1401763"/>
                  </a:lnTo>
                  <a:lnTo>
                    <a:pt x="2129032" y="1396683"/>
                  </a:lnTo>
                  <a:lnTo>
                    <a:pt x="2135387" y="1390968"/>
                  </a:lnTo>
                  <a:lnTo>
                    <a:pt x="2141106" y="1385253"/>
                  </a:lnTo>
                  <a:lnTo>
                    <a:pt x="2146825" y="1378903"/>
                  </a:lnTo>
                  <a:lnTo>
                    <a:pt x="2151909" y="1372235"/>
                  </a:lnTo>
                  <a:lnTo>
                    <a:pt x="2156357" y="1365568"/>
                  </a:lnTo>
                  <a:lnTo>
                    <a:pt x="2160805" y="1358900"/>
                  </a:lnTo>
                  <a:lnTo>
                    <a:pt x="2163982" y="1352233"/>
                  </a:lnTo>
                  <a:lnTo>
                    <a:pt x="2167477" y="1345883"/>
                  </a:lnTo>
                  <a:lnTo>
                    <a:pt x="2170019" y="1339215"/>
                  </a:lnTo>
                  <a:lnTo>
                    <a:pt x="2172243" y="1332865"/>
                  </a:lnTo>
                  <a:lnTo>
                    <a:pt x="2173832" y="1326515"/>
                  </a:lnTo>
                  <a:lnTo>
                    <a:pt x="2174467" y="1320800"/>
                  </a:lnTo>
                  <a:lnTo>
                    <a:pt x="2174785" y="1315085"/>
                  </a:lnTo>
                  <a:lnTo>
                    <a:pt x="2174785" y="305434"/>
                  </a:lnTo>
                  <a:lnTo>
                    <a:pt x="2174467" y="301307"/>
                  </a:lnTo>
                  <a:lnTo>
                    <a:pt x="2172879" y="297497"/>
                  </a:lnTo>
                  <a:lnTo>
                    <a:pt x="2171290" y="293687"/>
                  </a:lnTo>
                  <a:lnTo>
                    <a:pt x="2168430" y="290829"/>
                  </a:lnTo>
                  <a:lnTo>
                    <a:pt x="2165571" y="288289"/>
                  </a:lnTo>
                  <a:lnTo>
                    <a:pt x="2162076" y="286067"/>
                  </a:lnTo>
                  <a:lnTo>
                    <a:pt x="2157945" y="284797"/>
                  </a:lnTo>
                  <a:lnTo>
                    <a:pt x="2153497" y="284479"/>
                  </a:lnTo>
                  <a:lnTo>
                    <a:pt x="1414463" y="284479"/>
                  </a:lnTo>
                  <a:lnTo>
                    <a:pt x="1414463" y="157162"/>
                  </a:lnTo>
                  <a:close/>
                  <a:moveTo>
                    <a:pt x="184374" y="0"/>
                  </a:moveTo>
                  <a:lnTo>
                    <a:pt x="1076100" y="0"/>
                  </a:lnTo>
                  <a:lnTo>
                    <a:pt x="1085621" y="317"/>
                  </a:lnTo>
                  <a:lnTo>
                    <a:pt x="1094824" y="953"/>
                  </a:lnTo>
                  <a:lnTo>
                    <a:pt x="1104026" y="1905"/>
                  </a:lnTo>
                  <a:lnTo>
                    <a:pt x="1113229" y="3494"/>
                  </a:lnTo>
                  <a:lnTo>
                    <a:pt x="1122115" y="5717"/>
                  </a:lnTo>
                  <a:lnTo>
                    <a:pt x="1131000" y="8258"/>
                  </a:lnTo>
                  <a:lnTo>
                    <a:pt x="1139568" y="11434"/>
                  </a:lnTo>
                  <a:lnTo>
                    <a:pt x="1147502" y="14610"/>
                  </a:lnTo>
                  <a:lnTo>
                    <a:pt x="1156070" y="18421"/>
                  </a:lnTo>
                  <a:lnTo>
                    <a:pt x="1163686" y="22232"/>
                  </a:lnTo>
                  <a:lnTo>
                    <a:pt x="1171620" y="26679"/>
                  </a:lnTo>
                  <a:lnTo>
                    <a:pt x="1178919" y="31443"/>
                  </a:lnTo>
                  <a:lnTo>
                    <a:pt x="1186217" y="36842"/>
                  </a:lnTo>
                  <a:lnTo>
                    <a:pt x="1193199" y="42241"/>
                  </a:lnTo>
                  <a:lnTo>
                    <a:pt x="1199863" y="47640"/>
                  </a:lnTo>
                  <a:lnTo>
                    <a:pt x="1206210" y="53993"/>
                  </a:lnTo>
                  <a:lnTo>
                    <a:pt x="1212557" y="60345"/>
                  </a:lnTo>
                  <a:lnTo>
                    <a:pt x="1218269" y="67014"/>
                  </a:lnTo>
                  <a:lnTo>
                    <a:pt x="1223981" y="74002"/>
                  </a:lnTo>
                  <a:lnTo>
                    <a:pt x="1229058" y="81306"/>
                  </a:lnTo>
                  <a:lnTo>
                    <a:pt x="1233818" y="88611"/>
                  </a:lnTo>
                  <a:lnTo>
                    <a:pt x="1238261" y="96551"/>
                  </a:lnTo>
                  <a:lnTo>
                    <a:pt x="1242387" y="104492"/>
                  </a:lnTo>
                  <a:lnTo>
                    <a:pt x="1245877" y="112749"/>
                  </a:lnTo>
                  <a:lnTo>
                    <a:pt x="1249368" y="121325"/>
                  </a:lnTo>
                  <a:lnTo>
                    <a:pt x="1252224" y="129582"/>
                  </a:lnTo>
                  <a:lnTo>
                    <a:pt x="1254446" y="138475"/>
                  </a:lnTo>
                  <a:lnTo>
                    <a:pt x="1256667" y="147368"/>
                  </a:lnTo>
                  <a:lnTo>
                    <a:pt x="1258254" y="156261"/>
                  </a:lnTo>
                  <a:lnTo>
                    <a:pt x="1259523" y="165472"/>
                  </a:lnTo>
                  <a:lnTo>
                    <a:pt x="1259840" y="175000"/>
                  </a:lnTo>
                  <a:lnTo>
                    <a:pt x="1260475" y="184210"/>
                  </a:lnTo>
                  <a:lnTo>
                    <a:pt x="1260475" y="1651541"/>
                  </a:lnTo>
                  <a:lnTo>
                    <a:pt x="1259840" y="1667103"/>
                  </a:lnTo>
                  <a:lnTo>
                    <a:pt x="1259206" y="1682348"/>
                  </a:lnTo>
                  <a:lnTo>
                    <a:pt x="1257936" y="1696958"/>
                  </a:lnTo>
                  <a:lnTo>
                    <a:pt x="1255715" y="1711886"/>
                  </a:lnTo>
                  <a:lnTo>
                    <a:pt x="1252542" y="1725860"/>
                  </a:lnTo>
                  <a:lnTo>
                    <a:pt x="1249368" y="1739835"/>
                  </a:lnTo>
                  <a:lnTo>
                    <a:pt x="1245243" y="1753492"/>
                  </a:lnTo>
                  <a:lnTo>
                    <a:pt x="1240483" y="1766831"/>
                  </a:lnTo>
                  <a:lnTo>
                    <a:pt x="1235405" y="1779535"/>
                  </a:lnTo>
                  <a:lnTo>
                    <a:pt x="1229376" y="1792239"/>
                  </a:lnTo>
                  <a:lnTo>
                    <a:pt x="1222712" y="1804308"/>
                  </a:lnTo>
                  <a:lnTo>
                    <a:pt x="1215413" y="1816060"/>
                  </a:lnTo>
                  <a:lnTo>
                    <a:pt x="1207162" y="1827493"/>
                  </a:lnTo>
                  <a:lnTo>
                    <a:pt x="1198594" y="1838292"/>
                  </a:lnTo>
                  <a:lnTo>
                    <a:pt x="1189391" y="1848773"/>
                  </a:lnTo>
                  <a:lnTo>
                    <a:pt x="1179236" y="1858619"/>
                  </a:lnTo>
                  <a:lnTo>
                    <a:pt x="1168129" y="1868147"/>
                  </a:lnTo>
                  <a:lnTo>
                    <a:pt x="1156705" y="1877040"/>
                  </a:lnTo>
                  <a:lnTo>
                    <a:pt x="1144646" y="1885615"/>
                  </a:lnTo>
                  <a:lnTo>
                    <a:pt x="1131635" y="1893555"/>
                  </a:lnTo>
                  <a:lnTo>
                    <a:pt x="1117989" y="1900860"/>
                  </a:lnTo>
                  <a:lnTo>
                    <a:pt x="1103709" y="1907530"/>
                  </a:lnTo>
                  <a:lnTo>
                    <a:pt x="1088794" y="1913882"/>
                  </a:lnTo>
                  <a:lnTo>
                    <a:pt x="1072927" y="1919599"/>
                  </a:lnTo>
                  <a:lnTo>
                    <a:pt x="1056108" y="1924680"/>
                  </a:lnTo>
                  <a:lnTo>
                    <a:pt x="1038654" y="1929127"/>
                  </a:lnTo>
                  <a:lnTo>
                    <a:pt x="1020566" y="1932620"/>
                  </a:lnTo>
                  <a:lnTo>
                    <a:pt x="1001526" y="1936114"/>
                  </a:lnTo>
                  <a:lnTo>
                    <a:pt x="981851" y="1938337"/>
                  </a:lnTo>
                  <a:lnTo>
                    <a:pt x="961541" y="1940243"/>
                  </a:lnTo>
                  <a:lnTo>
                    <a:pt x="940279" y="1941196"/>
                  </a:lnTo>
                  <a:lnTo>
                    <a:pt x="918065" y="1941513"/>
                  </a:lnTo>
                  <a:lnTo>
                    <a:pt x="342410" y="1941513"/>
                  </a:lnTo>
                  <a:lnTo>
                    <a:pt x="321148" y="1941196"/>
                  </a:lnTo>
                  <a:lnTo>
                    <a:pt x="300839" y="1940243"/>
                  </a:lnTo>
                  <a:lnTo>
                    <a:pt x="280846" y="1938337"/>
                  </a:lnTo>
                  <a:lnTo>
                    <a:pt x="261806" y="1936114"/>
                  </a:lnTo>
                  <a:lnTo>
                    <a:pt x="242765" y="1932938"/>
                  </a:lnTo>
                  <a:lnTo>
                    <a:pt x="225311" y="1929444"/>
                  </a:lnTo>
                  <a:lnTo>
                    <a:pt x="208175" y="1924998"/>
                  </a:lnTo>
                  <a:lnTo>
                    <a:pt x="191673" y="1920234"/>
                  </a:lnTo>
                  <a:lnTo>
                    <a:pt x="175806" y="1914517"/>
                  </a:lnTo>
                  <a:lnTo>
                    <a:pt x="160574" y="1908800"/>
                  </a:lnTo>
                  <a:lnTo>
                    <a:pt x="146294" y="1902130"/>
                  </a:lnTo>
                  <a:lnTo>
                    <a:pt x="132648" y="1894825"/>
                  </a:lnTo>
                  <a:lnTo>
                    <a:pt x="119954" y="1886885"/>
                  </a:lnTo>
                  <a:lnTo>
                    <a:pt x="107261" y="1878628"/>
                  </a:lnTo>
                  <a:lnTo>
                    <a:pt x="95836" y="1869735"/>
                  </a:lnTo>
                  <a:lnTo>
                    <a:pt x="84730" y="1860524"/>
                  </a:lnTo>
                  <a:lnTo>
                    <a:pt x="74575" y="1850361"/>
                  </a:lnTo>
                  <a:lnTo>
                    <a:pt x="64737" y="1840198"/>
                  </a:lnTo>
                  <a:lnTo>
                    <a:pt x="55534" y="1829399"/>
                  </a:lnTo>
                  <a:lnTo>
                    <a:pt x="47601" y="1817965"/>
                  </a:lnTo>
                  <a:lnTo>
                    <a:pt x="39985" y="1806532"/>
                  </a:lnTo>
                  <a:lnTo>
                    <a:pt x="32686" y="1794463"/>
                  </a:lnTo>
                  <a:lnTo>
                    <a:pt x="26656" y="1781758"/>
                  </a:lnTo>
                  <a:lnTo>
                    <a:pt x="20944" y="1768419"/>
                  </a:lnTo>
                  <a:lnTo>
                    <a:pt x="16184" y="1755397"/>
                  </a:lnTo>
                  <a:lnTo>
                    <a:pt x="11741" y="1741740"/>
                  </a:lnTo>
                  <a:lnTo>
                    <a:pt x="8251" y="1727131"/>
                  </a:lnTo>
                  <a:lnTo>
                    <a:pt x="5077" y="1712838"/>
                  </a:lnTo>
                  <a:lnTo>
                    <a:pt x="2856" y="1698229"/>
                  </a:lnTo>
                  <a:lnTo>
                    <a:pt x="1269" y="1682984"/>
                  </a:lnTo>
                  <a:lnTo>
                    <a:pt x="317" y="1667421"/>
                  </a:lnTo>
                  <a:lnTo>
                    <a:pt x="0" y="1651541"/>
                  </a:lnTo>
                  <a:lnTo>
                    <a:pt x="0" y="184210"/>
                  </a:lnTo>
                  <a:lnTo>
                    <a:pt x="0" y="175000"/>
                  </a:lnTo>
                  <a:lnTo>
                    <a:pt x="634" y="165472"/>
                  </a:lnTo>
                  <a:lnTo>
                    <a:pt x="1904" y="156261"/>
                  </a:lnTo>
                  <a:lnTo>
                    <a:pt x="3808" y="147368"/>
                  </a:lnTo>
                  <a:lnTo>
                    <a:pt x="6029" y="138475"/>
                  </a:lnTo>
                  <a:lnTo>
                    <a:pt x="8251" y="129582"/>
                  </a:lnTo>
                  <a:lnTo>
                    <a:pt x="11107" y="121325"/>
                  </a:lnTo>
                  <a:lnTo>
                    <a:pt x="14280" y="112749"/>
                  </a:lnTo>
                  <a:lnTo>
                    <a:pt x="18088" y="104492"/>
                  </a:lnTo>
                  <a:lnTo>
                    <a:pt x="22214" y="96551"/>
                  </a:lnTo>
                  <a:lnTo>
                    <a:pt x="26656" y="88611"/>
                  </a:lnTo>
                  <a:lnTo>
                    <a:pt x="31416" y="81306"/>
                  </a:lnTo>
                  <a:lnTo>
                    <a:pt x="36494" y="74002"/>
                  </a:lnTo>
                  <a:lnTo>
                    <a:pt x="41889" y="67014"/>
                  </a:lnTo>
                  <a:lnTo>
                    <a:pt x="47918" y="60345"/>
                  </a:lnTo>
                  <a:lnTo>
                    <a:pt x="53948" y="53993"/>
                  </a:lnTo>
                  <a:lnTo>
                    <a:pt x="60612" y="47640"/>
                  </a:lnTo>
                  <a:lnTo>
                    <a:pt x="66959" y="42241"/>
                  </a:lnTo>
                  <a:lnTo>
                    <a:pt x="74257" y="36842"/>
                  </a:lnTo>
                  <a:lnTo>
                    <a:pt x="81556" y="31443"/>
                  </a:lnTo>
                  <a:lnTo>
                    <a:pt x="88855" y="26679"/>
                  </a:lnTo>
                  <a:lnTo>
                    <a:pt x="96471" y="22232"/>
                  </a:lnTo>
                  <a:lnTo>
                    <a:pt x="104405" y="18421"/>
                  </a:lnTo>
                  <a:lnTo>
                    <a:pt x="112338" y="14610"/>
                  </a:lnTo>
                  <a:lnTo>
                    <a:pt x="120906" y="11434"/>
                  </a:lnTo>
                  <a:lnTo>
                    <a:pt x="129475" y="8258"/>
                  </a:lnTo>
                  <a:lnTo>
                    <a:pt x="138360" y="5717"/>
                  </a:lnTo>
                  <a:lnTo>
                    <a:pt x="146928" y="3494"/>
                  </a:lnTo>
                  <a:lnTo>
                    <a:pt x="156131" y="1905"/>
                  </a:lnTo>
                  <a:lnTo>
                    <a:pt x="165651" y="953"/>
                  </a:lnTo>
                  <a:lnTo>
                    <a:pt x="174854" y="317"/>
                  </a:lnTo>
                  <a:lnTo>
                    <a:pt x="184374" y="0"/>
                  </a:lnTo>
                  <a:close/>
                </a:path>
              </a:pathLst>
            </a:custGeom>
            <a:solidFill>
              <a:srgbClr val="0070C0"/>
            </a:solidFill>
            <a:ln>
              <a:noFill/>
            </a:ln>
            <a:extLst/>
          </p:spPr>
          <p:txBody>
            <a:bodyPr anchor="ctr">
              <a:scene3d>
                <a:camera prst="orthographicFront"/>
                <a:lightRig dir="t" rig="threePt"/>
              </a:scene3d>
              <a:sp3d>
                <a:contourClr>
                  <a:srgbClr val="FFFFFF"/>
                </a:contourClr>
              </a:sp3d>
            </a:bodyPr>
            <a:lstStyle/>
            <a:p>
              <a:pPr algn="ctr">
                <a:defRPr/>
              </a:pPr>
              <a:endParaRPr altLang="en-US" lang="zh-CN">
                <a:solidFill>
                  <a:srgbClr val="FFFFFF"/>
                </a:solidFill>
                <a:ea charset="-122" pitchFamily="34" typeface="微软雅黑"/>
              </a:endParaRPr>
            </a:p>
          </p:txBody>
        </p:sp>
      </p:grpSp>
      <p:sp>
        <p:nvSpPr>
          <p:cNvPr id="135" name="TextBox 134"/>
          <p:cNvSpPr txBox="1"/>
          <p:nvPr/>
        </p:nvSpPr>
        <p:spPr>
          <a:xfrm>
            <a:off x="2435202" y="2137557"/>
            <a:ext cx="1036867" cy="213360"/>
          </a:xfrm>
          <a:prstGeom prst="rect">
            <a:avLst/>
          </a:prstGeom>
          <a:noFill/>
        </p:spPr>
        <p:txBody>
          <a:bodyPr bIns="0" lIns="0" rIns="0" rtlCol="0" tIns="0" wrap="square">
            <a:spAutoFit/>
          </a:bodyPr>
          <a:lstStyle/>
          <a:p>
            <a:pPr algn="ctr"/>
            <a:r>
              <a:rPr altLang="en-US" b="1" lang="zh-CN" sz="1400">
                <a:solidFill>
                  <a:schemeClr val="tx1">
                    <a:lumMod val="75000"/>
                    <a:lumOff val="25000"/>
                  </a:schemeClr>
                </a:solidFill>
                <a:latin charset="-122" pitchFamily="34" typeface="微软雅黑"/>
                <a:ea charset="-122" pitchFamily="34" typeface="微软雅黑"/>
              </a:rPr>
              <a:t>填加标题</a:t>
            </a:r>
          </a:p>
        </p:txBody>
      </p:sp>
      <p:sp>
        <p:nvSpPr>
          <p:cNvPr id="136" name="TextBox 135"/>
          <p:cNvSpPr txBox="1"/>
          <p:nvPr/>
        </p:nvSpPr>
        <p:spPr>
          <a:xfrm>
            <a:off x="2435195" y="2450331"/>
            <a:ext cx="1203316" cy="167640"/>
          </a:xfrm>
          <a:prstGeom prst="rect">
            <a:avLst/>
          </a:prstGeom>
          <a:noFill/>
        </p:spPr>
        <p:txBody>
          <a:bodyPr bIns="0" lIns="0" rIns="0" rtlCol="0" tIns="0" wrap="square">
            <a:spAutoFit/>
          </a:bodyPr>
          <a:lstStyle/>
          <a:p>
            <a:pPr algn="ctr"/>
            <a:r>
              <a:rPr altLang="en-US" lang="zh-CN" sz="1100">
                <a:solidFill>
                  <a:schemeClr val="tx1">
                    <a:lumMod val="75000"/>
                    <a:lumOff val="25000"/>
                  </a:schemeClr>
                </a:solidFill>
                <a:latin charset="-122" pitchFamily="34" typeface="微软雅黑"/>
                <a:ea charset="-122" pitchFamily="34" typeface="微软雅黑"/>
              </a:rPr>
              <a:t>点击输入说明文字</a:t>
            </a:r>
          </a:p>
        </p:txBody>
      </p:sp>
      <p:sp>
        <p:nvSpPr>
          <p:cNvPr id="137" name="TextBox 136"/>
          <p:cNvSpPr txBox="1"/>
          <p:nvPr/>
        </p:nvSpPr>
        <p:spPr>
          <a:xfrm>
            <a:off x="2310176" y="3518515"/>
            <a:ext cx="1331318" cy="213360"/>
          </a:xfrm>
          <a:prstGeom prst="rect">
            <a:avLst/>
          </a:prstGeom>
          <a:noFill/>
        </p:spPr>
        <p:txBody>
          <a:bodyPr bIns="0" lIns="0" rIns="0" rtlCol="0" tIns="0" wrap="square">
            <a:spAutoFit/>
          </a:bodyPr>
          <a:lstStyle/>
          <a:p>
            <a:pPr algn="ctr"/>
            <a:r>
              <a:rPr altLang="en-US" b="1" lang="zh-CN" sz="1400">
                <a:solidFill>
                  <a:schemeClr val="tx1">
                    <a:lumMod val="75000"/>
                    <a:lumOff val="25000"/>
                  </a:schemeClr>
                </a:solidFill>
                <a:latin charset="-122" pitchFamily="34" typeface="微软雅黑"/>
                <a:ea charset="-122" pitchFamily="34" typeface="微软雅黑"/>
              </a:rPr>
              <a:t>填加标题</a:t>
            </a:r>
          </a:p>
        </p:txBody>
      </p:sp>
      <p:sp>
        <p:nvSpPr>
          <p:cNvPr id="138" name="TextBox 137"/>
          <p:cNvSpPr txBox="1"/>
          <p:nvPr/>
        </p:nvSpPr>
        <p:spPr>
          <a:xfrm>
            <a:off x="2411697" y="3840963"/>
            <a:ext cx="1166506" cy="167640"/>
          </a:xfrm>
          <a:prstGeom prst="rect">
            <a:avLst/>
          </a:prstGeom>
          <a:noFill/>
        </p:spPr>
        <p:txBody>
          <a:bodyPr bIns="0" lIns="0" rIns="0" rtlCol="0" tIns="0" wrap="square">
            <a:spAutoFit/>
          </a:bodyPr>
          <a:lstStyle/>
          <a:p>
            <a:pPr algn="ctr"/>
            <a:r>
              <a:rPr altLang="en-US" lang="zh-CN" sz="1100">
                <a:solidFill>
                  <a:schemeClr val="tx1">
                    <a:lumMod val="75000"/>
                    <a:lumOff val="25000"/>
                  </a:schemeClr>
                </a:solidFill>
                <a:latin charset="-122" pitchFamily="34" typeface="微软雅黑"/>
                <a:ea charset="-122" pitchFamily="34" typeface="微软雅黑"/>
              </a:rPr>
              <a:t>点击输入说明文字</a:t>
            </a:r>
          </a:p>
        </p:txBody>
      </p:sp>
      <p:sp>
        <p:nvSpPr>
          <p:cNvPr id="139" name="TextBox 138"/>
          <p:cNvSpPr txBox="1"/>
          <p:nvPr/>
        </p:nvSpPr>
        <p:spPr>
          <a:xfrm>
            <a:off x="2990934" y="4924227"/>
            <a:ext cx="1166506" cy="213360"/>
          </a:xfrm>
          <a:prstGeom prst="rect">
            <a:avLst/>
          </a:prstGeom>
          <a:noFill/>
        </p:spPr>
        <p:txBody>
          <a:bodyPr bIns="0" lIns="0" rIns="0" rtlCol="0" tIns="0" wrap="square">
            <a:spAutoFit/>
          </a:bodyPr>
          <a:lstStyle/>
          <a:p>
            <a:pPr algn="ctr"/>
            <a:r>
              <a:rPr altLang="en-US" b="1" lang="zh-CN" sz="1400">
                <a:solidFill>
                  <a:schemeClr val="tx1">
                    <a:lumMod val="75000"/>
                    <a:lumOff val="25000"/>
                  </a:schemeClr>
                </a:solidFill>
                <a:latin charset="-122" pitchFamily="34" typeface="微软雅黑"/>
                <a:ea charset="-122" pitchFamily="34" typeface="微软雅黑"/>
              </a:rPr>
              <a:t>填加标题</a:t>
            </a:r>
          </a:p>
        </p:txBody>
      </p:sp>
      <p:sp>
        <p:nvSpPr>
          <p:cNvPr id="140" name="TextBox 139"/>
          <p:cNvSpPr txBox="1"/>
          <p:nvPr/>
        </p:nvSpPr>
        <p:spPr>
          <a:xfrm>
            <a:off x="3004521" y="5240954"/>
            <a:ext cx="1166506" cy="167640"/>
          </a:xfrm>
          <a:prstGeom prst="rect">
            <a:avLst/>
          </a:prstGeom>
          <a:noFill/>
        </p:spPr>
        <p:txBody>
          <a:bodyPr bIns="0" lIns="0" rIns="0" rtlCol="0" tIns="0" wrap="square">
            <a:spAutoFit/>
          </a:bodyPr>
          <a:lstStyle/>
          <a:p>
            <a:pPr algn="ctr"/>
            <a:r>
              <a:rPr altLang="en-US" lang="zh-CN" sz="1100">
                <a:solidFill>
                  <a:schemeClr val="tx1">
                    <a:lumMod val="75000"/>
                    <a:lumOff val="25000"/>
                  </a:schemeClr>
                </a:solidFill>
                <a:latin charset="-122" pitchFamily="34" typeface="微软雅黑"/>
                <a:ea charset="-122" pitchFamily="34" typeface="微软雅黑"/>
              </a:rPr>
              <a:t>点击输入说明文字</a:t>
            </a:r>
          </a:p>
        </p:txBody>
      </p:sp>
      <p:sp>
        <p:nvSpPr>
          <p:cNvPr id="141" name="Line 39"/>
          <p:cNvSpPr>
            <a:spLocks noChangeShapeType="1"/>
          </p:cNvSpPr>
          <p:nvPr/>
        </p:nvSpPr>
        <p:spPr bwMode="auto">
          <a:xfrm>
            <a:off x="5818789" y="2680836"/>
            <a:ext cx="915275" cy="450074"/>
          </a:xfrm>
          <a:prstGeom prst="line">
            <a:avLst/>
          </a:prstGeom>
          <a:noFill/>
          <a:ln cap="rnd" w="57150">
            <a:solidFill>
              <a:schemeClr val="tx1">
                <a:lumMod val="50000"/>
                <a:lumOff val="50000"/>
              </a:schemeClr>
            </a:solidFill>
            <a:prstDash val="sysDot"/>
            <a:round/>
            <a:tailEnd len="med" type="triangle" w="med"/>
          </a:ln>
          <a:scene3d>
            <a:camera prst="orthographicFront">
              <a:rot lat="0" lon="0" rev="300000"/>
            </a:camera>
            <a:lightRig dir="t" rig="threePt"/>
          </a:scene3d>
          <a:extLst>
            <a:ext uri="{909E8E84-426E-40DD-AFC4-6F175D3DCCD1}">
              <a14:hiddenFill>
                <a:noFill/>
              </a14:hiddenFill>
            </a:ext>
          </a:extLst>
        </p:spPr>
        <p:txBody>
          <a:bodyPr anchor="ctr" wrap="none"/>
          <a:lstStyle/>
          <a:p>
            <a:endParaRPr altLang="en-US" lang="zh-CN"/>
          </a:p>
        </p:txBody>
      </p:sp>
      <p:sp>
        <p:nvSpPr>
          <p:cNvPr id="142" name="Line 40"/>
          <p:cNvSpPr>
            <a:spLocks noChangeShapeType="1"/>
          </p:cNvSpPr>
          <p:nvPr/>
        </p:nvSpPr>
        <p:spPr bwMode="auto">
          <a:xfrm>
            <a:off x="5345442" y="3674020"/>
            <a:ext cx="1241799" cy="1261"/>
          </a:xfrm>
          <a:prstGeom prst="line">
            <a:avLst/>
          </a:prstGeom>
          <a:noFill/>
          <a:ln cap="rnd" w="57150">
            <a:solidFill>
              <a:schemeClr val="tx1">
                <a:lumMod val="50000"/>
                <a:lumOff val="50000"/>
              </a:schemeClr>
            </a:solidFill>
            <a:prstDash val="sysDot"/>
            <a:round/>
            <a:tailEnd len="med" type="triangle" w="med"/>
          </a:ln>
          <a:extLst>
            <a:ext uri="{909E8E84-426E-40DD-AFC4-6F175D3DCCD1}">
              <a14:hiddenFill>
                <a:noFill/>
              </a14:hiddenFill>
            </a:ext>
          </a:extLst>
        </p:spPr>
        <p:txBody>
          <a:bodyPr anchor="ctr" wrap="none"/>
          <a:lstStyle/>
          <a:p>
            <a:endParaRPr altLang="en-US" lang="zh-CN"/>
          </a:p>
        </p:txBody>
      </p:sp>
      <p:sp>
        <p:nvSpPr>
          <p:cNvPr id="143" name="Line 41"/>
          <p:cNvSpPr>
            <a:spLocks noChangeShapeType="1"/>
          </p:cNvSpPr>
          <p:nvPr/>
        </p:nvSpPr>
        <p:spPr bwMode="auto">
          <a:xfrm flipV="1">
            <a:off x="5775519" y="4219512"/>
            <a:ext cx="954357" cy="383256"/>
          </a:xfrm>
          <a:prstGeom prst="line">
            <a:avLst/>
          </a:prstGeom>
          <a:noFill/>
          <a:ln cap="rnd" w="57150">
            <a:solidFill>
              <a:schemeClr val="tx1">
                <a:lumMod val="50000"/>
                <a:lumOff val="50000"/>
              </a:schemeClr>
            </a:solidFill>
            <a:prstDash val="sysDot"/>
            <a:round/>
            <a:tailEnd len="med" type="triangle" w="med"/>
          </a:ln>
          <a:scene3d>
            <a:camera prst="orthographicFront">
              <a:rot lat="0" lon="0" rev="21300000"/>
            </a:camera>
            <a:lightRig dir="t" rig="threePt"/>
          </a:scene3d>
          <a:extLst>
            <a:ext uri="{909E8E84-426E-40DD-AFC4-6F175D3DCCD1}">
              <a14:hiddenFill>
                <a:noFill/>
              </a14:hiddenFill>
            </a:ext>
          </a:extLst>
        </p:spPr>
        <p:txBody>
          <a:bodyPr anchor="ctr" wrap="none"/>
          <a:lstStyle/>
          <a:p>
            <a:endParaRPr altLang="en-US" lang="zh-CN"/>
          </a:p>
        </p:txBody>
      </p:sp>
      <p:grpSp>
        <p:nvGrpSpPr>
          <p:cNvPr id="144" name="组合 143"/>
          <p:cNvGrpSpPr/>
          <p:nvPr/>
        </p:nvGrpSpPr>
        <p:grpSpPr>
          <a:xfrm>
            <a:off x="7221544" y="1994684"/>
            <a:ext cx="3082087" cy="3082087"/>
            <a:chOff x="1403648" y="1115468"/>
            <a:chExt cx="1294414" cy="1294414"/>
          </a:xfrm>
        </p:grpSpPr>
        <p:sp>
          <p:nvSpPr>
            <p:cNvPr id="145" name="椭圆 144"/>
            <p:cNvSpPr/>
            <p:nvPr/>
          </p:nvSpPr>
          <p:spPr>
            <a:xfrm>
              <a:off x="1539485" y="1259632"/>
              <a:ext cx="1022740" cy="102274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3200">
                <a:latin charset="-122" pitchFamily="34" typeface="微软雅黑"/>
                <a:ea charset="-122" pitchFamily="34" typeface="微软雅黑"/>
              </a:endParaRPr>
            </a:p>
          </p:txBody>
        </p:sp>
        <p:grpSp>
          <p:nvGrpSpPr>
            <p:cNvPr id="146" name="组合 145"/>
            <p:cNvGrpSpPr/>
            <p:nvPr/>
          </p:nvGrpSpPr>
          <p:grpSpPr>
            <a:xfrm>
              <a:off x="1403648" y="1115468"/>
              <a:ext cx="1294414" cy="1294414"/>
              <a:chOff x="2555776" y="915566"/>
              <a:chExt cx="1944216" cy="1944216"/>
            </a:xfrm>
            <a:effectLst>
              <a:outerShdw algn="tr" blurRad="63500" dir="8100000" dist="50800" rotWithShape="0">
                <a:prstClr val="black">
                  <a:alpha val="35000"/>
                </a:prstClr>
              </a:outerShdw>
            </a:effectLst>
          </p:grpSpPr>
          <p:sp>
            <p:nvSpPr>
              <p:cNvPr id="148" name="同心圆 147"/>
              <p:cNvSpPr/>
              <p:nvPr/>
            </p:nvSpPr>
            <p:spPr>
              <a:xfrm>
                <a:off x="2555776" y="915566"/>
                <a:ext cx="1944216" cy="1944216"/>
              </a:xfrm>
              <a:prstGeom prst="donut">
                <a:avLst>
                  <a:gd fmla="val 10097" name="adj"/>
                </a:avLst>
              </a:prstGeom>
              <a:gradFill flip="none" rotWithShape="1">
                <a:gsLst>
                  <a:gs pos="0">
                    <a:schemeClr val="bg1"/>
                  </a:gs>
                  <a:gs pos="100000">
                    <a:schemeClr val="bg1">
                      <a:lumMod val="85000"/>
                    </a:schemeClr>
                  </a:gs>
                </a:gsLst>
                <a:lin ang="8100000" scaled="1"/>
              </a:gra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3200">
                  <a:solidFill>
                    <a:schemeClr val="tx1"/>
                  </a:solidFill>
                </a:endParaRPr>
              </a:p>
            </p:txBody>
          </p:sp>
          <p:sp>
            <p:nvSpPr>
              <p:cNvPr id="149" name="同心圆 148"/>
              <p:cNvSpPr/>
              <p:nvPr/>
            </p:nvSpPr>
            <p:spPr>
              <a:xfrm>
                <a:off x="2733335" y="1093125"/>
                <a:ext cx="1589098" cy="1589098"/>
              </a:xfrm>
              <a:prstGeom prst="donut">
                <a:avLst>
                  <a:gd fmla="val 12059" name="adj"/>
                </a:avLst>
              </a:prstGeom>
              <a:gradFill flip="none" rotWithShape="1">
                <a:gsLst>
                  <a:gs pos="0">
                    <a:schemeClr val="bg1"/>
                  </a:gs>
                  <a:gs pos="100000">
                    <a:schemeClr val="bg1">
                      <a:lumMod val="85000"/>
                    </a:schemeClr>
                  </a:gs>
                </a:gsLst>
                <a:lin ang="16200000" scaled="1"/>
              </a:gra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3200">
                  <a:solidFill>
                    <a:schemeClr val="tx1"/>
                  </a:solidFill>
                </a:endParaRPr>
              </a:p>
            </p:txBody>
          </p:sp>
        </p:grpSp>
        <p:sp>
          <p:nvSpPr>
            <p:cNvPr id="147" name="TextBox 146"/>
            <p:cNvSpPr txBox="1"/>
            <p:nvPr/>
          </p:nvSpPr>
          <p:spPr>
            <a:xfrm>
              <a:off x="1673671" y="1564209"/>
              <a:ext cx="725958" cy="396830"/>
            </a:xfrm>
            <a:prstGeom prst="rect">
              <a:avLst/>
            </a:prstGeom>
            <a:noFill/>
          </p:spPr>
          <p:txBody>
            <a:bodyPr rtlCol="0" wrap="square">
              <a:spAutoFit/>
            </a:bodyPr>
            <a:lstStyle>
              <a:defPPr>
                <a:defRPr lang="zh-CN"/>
              </a:defPPr>
              <a:lvl1pPr algn="ctr">
                <a:defRPr b="1" sz="1600">
                  <a:solidFill>
                    <a:schemeClr val="tx1">
                      <a:lumMod val="65000"/>
                      <a:lumOff val="35000"/>
                    </a:schemeClr>
                  </a:solidFill>
                  <a:effectLst>
                    <a:innerShdw blurRad="63500" dir="13500000" dist="50800">
                      <a:prstClr val="black">
                        <a:alpha val="50000"/>
                      </a:prstClr>
                    </a:innerShdw>
                  </a:effectLst>
                </a:defRPr>
              </a:lvl1pPr>
            </a:lstStyle>
            <a:p>
              <a:r>
                <a:rPr altLang="en-US" lang="zh-CN" sz="2800">
                  <a:solidFill>
                    <a:schemeClr val="bg1"/>
                  </a:solidFill>
                  <a:effectLst/>
                  <a:latin charset="-122" pitchFamily="34" typeface="微软雅黑"/>
                  <a:ea charset="-122" pitchFamily="34" typeface="微软雅黑"/>
                </a:rPr>
                <a:t>添加</a:t>
              </a:r>
            </a:p>
            <a:p>
              <a:r>
                <a:rPr altLang="en-US" lang="zh-CN" sz="2800">
                  <a:solidFill>
                    <a:schemeClr val="bg1"/>
                  </a:solidFill>
                  <a:effectLst/>
                  <a:latin charset="-122" pitchFamily="34" typeface="微软雅黑"/>
                  <a:ea charset="-122" pitchFamily="34" typeface="微软雅黑"/>
                </a:rPr>
                <a:t>文本</a:t>
              </a:r>
            </a:p>
          </p:txBody>
        </p:sp>
      </p:grpSp>
      <p:sp>
        <p:nvSpPr>
          <p:cNvPr id="150" name="TextBox 149"/>
          <p:cNvSpPr txBox="1"/>
          <p:nvPr/>
        </p:nvSpPr>
        <p:spPr>
          <a:xfrm>
            <a:off x="7078664" y="5352267"/>
            <a:ext cx="3286148" cy="853440"/>
          </a:xfrm>
          <a:prstGeom prst="rect">
            <a:avLst/>
          </a:prstGeom>
          <a:noFill/>
        </p:spPr>
        <p:txBody>
          <a:bodyPr bIns="0" lIns="0" rIns="0" rtlCol="0" tIns="0" wrap="square">
            <a:spAutoFit/>
          </a:bodyPr>
          <a:lstStyle/>
          <a:p>
            <a:pPr algn="ctr"/>
            <a:r>
              <a:rPr altLang="en-US" lang="zh-CN" sz="1400">
                <a:solidFill>
                  <a:schemeClr val="tx1">
                    <a:lumMod val="75000"/>
                    <a:lumOff val="25000"/>
                  </a:schemeClr>
                </a:solidFill>
                <a:latin charset="-122" pitchFamily="34" typeface="微软雅黑"/>
                <a:ea charset="-122" pitchFamily="34" typeface="微软雅黑"/>
              </a:rPr>
              <a:t>点击输入说明文字点击输入说明文字</a:t>
            </a:r>
          </a:p>
          <a:p>
            <a:pPr algn="ctr"/>
            <a:r>
              <a:rPr altLang="en-US" lang="zh-CN" sz="1400">
                <a:solidFill>
                  <a:schemeClr val="tx1">
                    <a:lumMod val="75000"/>
                    <a:lumOff val="25000"/>
                  </a:schemeClr>
                </a:solidFill>
                <a:latin charset="-122" pitchFamily="34" typeface="微软雅黑"/>
                <a:ea charset="-122" pitchFamily="34" typeface="微软雅黑"/>
              </a:rPr>
              <a:t>点击输入说明文字点击输入说明文字</a:t>
            </a:r>
          </a:p>
          <a:p>
            <a:pPr algn="ctr"/>
            <a:r>
              <a:rPr altLang="en-US" lang="zh-CN" sz="1400">
                <a:solidFill>
                  <a:schemeClr val="tx1">
                    <a:lumMod val="75000"/>
                    <a:lumOff val="25000"/>
                  </a:schemeClr>
                </a:solidFill>
                <a:latin charset="-122" pitchFamily="34" typeface="微软雅黑"/>
                <a:ea charset="-122" pitchFamily="34" typeface="微软雅黑"/>
              </a:rPr>
              <a:t>点击输入说明文字点击输入说明文字</a:t>
            </a:r>
          </a:p>
          <a:p>
            <a:pPr algn="ctr"/>
            <a:r>
              <a:rPr altLang="en-US" lang="zh-CN" sz="1400">
                <a:solidFill>
                  <a:schemeClr val="tx1">
                    <a:lumMod val="75000"/>
                    <a:lumOff val="25000"/>
                  </a:schemeClr>
                </a:solidFill>
                <a:latin charset="-122" pitchFamily="34" typeface="微软雅黑"/>
                <a:ea charset="-122" pitchFamily="34" typeface="微软雅黑"/>
              </a:rPr>
              <a:t>点击输入说明文字点击输入说明文字</a:t>
            </a:r>
          </a:p>
        </p:txBody>
      </p:sp>
    </p:spTree>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2" presetSubtype="8">
                                  <p:stCondLst>
                                    <p:cond delay="0"/>
                                  </p:stCondLst>
                                  <p:childTnLst>
                                    <p:set>
                                      <p:cBhvr>
                                        <p:cTn dur="1" fill="hold" id="6">
                                          <p:stCondLst>
                                            <p:cond delay="0"/>
                                          </p:stCondLst>
                                        </p:cTn>
                                        <p:tgtEl>
                                          <p:spTgt spid="29"/>
                                        </p:tgtEl>
                                        <p:attrNameLst>
                                          <p:attrName>style.visibility</p:attrName>
                                        </p:attrNameLst>
                                      </p:cBhvr>
                                      <p:to>
                                        <p:strVal val="visible"/>
                                      </p:to>
                                    </p:set>
                                    <p:animEffect filter="wipe(left)" transition="in">
                                      <p:cBhvr>
                                        <p:cTn dur="300" id="7"/>
                                        <p:tgtEl>
                                          <p:spTgt spid="29"/>
                                        </p:tgtEl>
                                      </p:cBhvr>
                                    </p:animEffect>
                                  </p:childTnLst>
                                </p:cTn>
                              </p:par>
                            </p:childTnLst>
                          </p:cTn>
                        </p:par>
                        <p:par>
                          <p:cTn fill="hold" id="8" nodeType="afterGroup">
                            <p:stCondLst>
                              <p:cond delay="300"/>
                            </p:stCondLst>
                            <p:childTnLst>
                              <p:par>
                                <p:cTn fill="hold" id="9" nodeType="afterEffect" presetClass="entr" presetID="14" presetSubtype="10">
                                  <p:stCondLst>
                                    <p:cond delay="0"/>
                                  </p:stCondLst>
                                  <p:childTnLst>
                                    <p:set>
                                      <p:cBhvr>
                                        <p:cTn dur="1" fill="hold" id="10">
                                          <p:stCondLst>
                                            <p:cond delay="0"/>
                                          </p:stCondLst>
                                        </p:cTn>
                                        <p:tgtEl>
                                          <p:spTgt spid="30"/>
                                        </p:tgtEl>
                                        <p:attrNameLst>
                                          <p:attrName>style.visibility</p:attrName>
                                        </p:attrNameLst>
                                      </p:cBhvr>
                                      <p:to>
                                        <p:strVal val="visible"/>
                                      </p:to>
                                    </p:set>
                                    <p:animEffect filter="randombar(horizontal)" transition="in">
                                      <p:cBhvr>
                                        <p:cTn dur="500" id="11"/>
                                        <p:tgtEl>
                                          <p:spTgt spid="30"/>
                                        </p:tgtEl>
                                      </p:cBhvr>
                                    </p:animEffect>
                                  </p:childTnLst>
                                </p:cTn>
                              </p:par>
                            </p:childTnLst>
                          </p:cTn>
                        </p:par>
                        <p:par>
                          <p:cTn fill="hold" id="12" nodeType="afterGroup">
                            <p:stCondLst>
                              <p:cond delay="800"/>
                            </p:stCondLst>
                            <p:childTnLst>
                              <p:par>
                                <p:cTn accel="61000" fill="hold" id="13" nodeType="afterEffect" presetClass="entr" presetID="2" presetSubtype="8">
                                  <p:stCondLst>
                                    <p:cond delay="0"/>
                                  </p:stCondLst>
                                  <p:childTnLst>
                                    <p:set>
                                      <p:cBhvr>
                                        <p:cTn dur="1" fill="hold" id="14">
                                          <p:stCondLst>
                                            <p:cond delay="0"/>
                                          </p:stCondLst>
                                        </p:cTn>
                                        <p:tgtEl>
                                          <p:spTgt spid="125"/>
                                        </p:tgtEl>
                                        <p:attrNameLst>
                                          <p:attrName>style.visibility</p:attrName>
                                        </p:attrNameLst>
                                      </p:cBhvr>
                                      <p:to>
                                        <p:strVal val="visible"/>
                                      </p:to>
                                    </p:set>
                                    <p:anim calcmode="lin" valueType="num">
                                      <p:cBhvr additive="base">
                                        <p:cTn dur="1500" fill="hold" id="15"/>
                                        <p:tgtEl>
                                          <p:spTgt spid="125"/>
                                        </p:tgtEl>
                                        <p:attrNameLst>
                                          <p:attrName>ppt_x</p:attrName>
                                        </p:attrNameLst>
                                      </p:cBhvr>
                                      <p:tavLst>
                                        <p:tav tm="0">
                                          <p:val>
                                            <p:strVal val="0-#ppt_w/2"/>
                                          </p:val>
                                        </p:tav>
                                        <p:tav tm="100000">
                                          <p:val>
                                            <p:strVal val="#ppt_x"/>
                                          </p:val>
                                        </p:tav>
                                      </p:tavLst>
                                    </p:anim>
                                    <p:anim calcmode="lin" valueType="num">
                                      <p:cBhvr additive="base">
                                        <p:cTn dur="1500" fill="hold" id="16"/>
                                        <p:tgtEl>
                                          <p:spTgt spid="125"/>
                                        </p:tgtEl>
                                        <p:attrNameLst>
                                          <p:attrName>ppt_y</p:attrName>
                                        </p:attrNameLst>
                                      </p:cBhvr>
                                      <p:tavLst>
                                        <p:tav tm="0">
                                          <p:val>
                                            <p:strVal val="#ppt_y"/>
                                          </p:val>
                                        </p:tav>
                                        <p:tav tm="100000">
                                          <p:val>
                                            <p:strVal val="#ppt_y"/>
                                          </p:val>
                                        </p:tav>
                                      </p:tavLst>
                                    </p:anim>
                                  </p:childTnLst>
                                </p:cTn>
                              </p:par>
                              <p:par>
                                <p:cTn accel="61000" fill="hold" id="17" nodeType="withEffect" presetClass="entr" presetID="2" presetSubtype="1">
                                  <p:stCondLst>
                                    <p:cond delay="0"/>
                                  </p:stCondLst>
                                  <p:childTnLst>
                                    <p:set>
                                      <p:cBhvr>
                                        <p:cTn dur="1" fill="hold" id="18">
                                          <p:stCondLst>
                                            <p:cond delay="0"/>
                                          </p:stCondLst>
                                        </p:cTn>
                                        <p:tgtEl>
                                          <p:spTgt spid="120"/>
                                        </p:tgtEl>
                                        <p:attrNameLst>
                                          <p:attrName>style.visibility</p:attrName>
                                        </p:attrNameLst>
                                      </p:cBhvr>
                                      <p:to>
                                        <p:strVal val="visible"/>
                                      </p:to>
                                    </p:set>
                                    <p:anim calcmode="lin" valueType="num">
                                      <p:cBhvr additive="base">
                                        <p:cTn dur="1500" fill="hold" id="19"/>
                                        <p:tgtEl>
                                          <p:spTgt spid="120"/>
                                        </p:tgtEl>
                                        <p:attrNameLst>
                                          <p:attrName>ppt_x</p:attrName>
                                        </p:attrNameLst>
                                      </p:cBhvr>
                                      <p:tavLst>
                                        <p:tav tm="0">
                                          <p:val>
                                            <p:strVal val="#ppt_x"/>
                                          </p:val>
                                        </p:tav>
                                        <p:tav tm="100000">
                                          <p:val>
                                            <p:strVal val="#ppt_x"/>
                                          </p:val>
                                        </p:tav>
                                      </p:tavLst>
                                    </p:anim>
                                    <p:anim calcmode="lin" valueType="num">
                                      <p:cBhvr additive="base">
                                        <p:cTn dur="1500" fill="hold" id="20"/>
                                        <p:tgtEl>
                                          <p:spTgt spid="120"/>
                                        </p:tgtEl>
                                        <p:attrNameLst>
                                          <p:attrName>ppt_y</p:attrName>
                                        </p:attrNameLst>
                                      </p:cBhvr>
                                      <p:tavLst>
                                        <p:tav tm="0">
                                          <p:val>
                                            <p:strVal val="0-#ppt_h/2"/>
                                          </p:val>
                                        </p:tav>
                                        <p:tav tm="100000">
                                          <p:val>
                                            <p:strVal val="#ppt_y"/>
                                          </p:val>
                                        </p:tav>
                                      </p:tavLst>
                                    </p:anim>
                                  </p:childTnLst>
                                </p:cTn>
                              </p:par>
                              <p:par>
                                <p:cTn accel="61000" fill="hold" id="21" nodeType="withEffect" presetClass="entr" presetID="2" presetSubtype="4">
                                  <p:stCondLst>
                                    <p:cond delay="0"/>
                                  </p:stCondLst>
                                  <p:childTnLst>
                                    <p:set>
                                      <p:cBhvr>
                                        <p:cTn dur="1" fill="hold" id="22">
                                          <p:stCondLst>
                                            <p:cond delay="0"/>
                                          </p:stCondLst>
                                        </p:cTn>
                                        <p:tgtEl>
                                          <p:spTgt spid="130"/>
                                        </p:tgtEl>
                                        <p:attrNameLst>
                                          <p:attrName>style.visibility</p:attrName>
                                        </p:attrNameLst>
                                      </p:cBhvr>
                                      <p:to>
                                        <p:strVal val="visible"/>
                                      </p:to>
                                    </p:set>
                                    <p:anim calcmode="lin" valueType="num">
                                      <p:cBhvr additive="base">
                                        <p:cTn dur="1500" fill="hold" id="23"/>
                                        <p:tgtEl>
                                          <p:spTgt spid="130"/>
                                        </p:tgtEl>
                                        <p:attrNameLst>
                                          <p:attrName>ppt_x</p:attrName>
                                        </p:attrNameLst>
                                      </p:cBhvr>
                                      <p:tavLst>
                                        <p:tav tm="0">
                                          <p:val>
                                            <p:strVal val="#ppt_x"/>
                                          </p:val>
                                        </p:tav>
                                        <p:tav tm="100000">
                                          <p:val>
                                            <p:strVal val="#ppt_x"/>
                                          </p:val>
                                        </p:tav>
                                      </p:tavLst>
                                    </p:anim>
                                    <p:anim calcmode="lin" valueType="num">
                                      <p:cBhvr additive="base">
                                        <p:cTn dur="1500" fill="hold" id="24"/>
                                        <p:tgtEl>
                                          <p:spTgt spid="130"/>
                                        </p:tgtEl>
                                        <p:attrNameLst>
                                          <p:attrName>ppt_y</p:attrName>
                                        </p:attrNameLst>
                                      </p:cBhvr>
                                      <p:tavLst>
                                        <p:tav tm="0">
                                          <p:val>
                                            <p:strVal val="1+#ppt_h/2"/>
                                          </p:val>
                                        </p:tav>
                                        <p:tav tm="100000">
                                          <p:val>
                                            <p:strVal val="#ppt_y"/>
                                          </p:val>
                                        </p:tav>
                                      </p:tavLst>
                                    </p:anim>
                                  </p:childTnLst>
                                </p:cTn>
                              </p:par>
                            </p:childTnLst>
                          </p:cTn>
                        </p:par>
                        <p:par>
                          <p:cTn fill="hold" id="25" nodeType="afterGroup">
                            <p:stCondLst>
                              <p:cond delay="2300"/>
                            </p:stCondLst>
                            <p:childTnLst>
                              <p:par>
                                <p:cTn fill="hold" grpId="0" id="26" nodeType="afterEffect" presetClass="entr" presetID="22" presetSubtype="1">
                                  <p:stCondLst>
                                    <p:cond delay="0"/>
                                  </p:stCondLst>
                                  <p:childTnLst>
                                    <p:set>
                                      <p:cBhvr>
                                        <p:cTn dur="1" fill="hold" id="27">
                                          <p:stCondLst>
                                            <p:cond delay="0"/>
                                          </p:stCondLst>
                                        </p:cTn>
                                        <p:tgtEl>
                                          <p:spTgt spid="119"/>
                                        </p:tgtEl>
                                        <p:attrNameLst>
                                          <p:attrName>style.visibility</p:attrName>
                                        </p:attrNameLst>
                                      </p:cBhvr>
                                      <p:to>
                                        <p:strVal val="visible"/>
                                      </p:to>
                                    </p:set>
                                    <p:animEffect filter="wipe(up)" transition="in">
                                      <p:cBhvr>
                                        <p:cTn dur="500" id="28"/>
                                        <p:tgtEl>
                                          <p:spTgt spid="119"/>
                                        </p:tgtEl>
                                      </p:cBhvr>
                                    </p:animEffect>
                                  </p:childTnLst>
                                </p:cTn>
                              </p:par>
                            </p:childTnLst>
                          </p:cTn>
                        </p:par>
                        <p:par>
                          <p:cTn fill="hold" id="29" nodeType="afterGroup">
                            <p:stCondLst>
                              <p:cond delay="2800"/>
                            </p:stCondLst>
                            <p:childTnLst>
                              <p:par>
                                <p:cTn fill="hold" grpId="0" id="30" nodeType="afterEffect" presetClass="entr" presetID="10" presetSubtype="0">
                                  <p:stCondLst>
                                    <p:cond delay="0"/>
                                  </p:stCondLst>
                                  <p:childTnLst>
                                    <p:set>
                                      <p:cBhvr>
                                        <p:cTn dur="1" fill="hold" id="31">
                                          <p:stCondLst>
                                            <p:cond delay="0"/>
                                          </p:stCondLst>
                                        </p:cTn>
                                        <p:tgtEl>
                                          <p:spTgt spid="135"/>
                                        </p:tgtEl>
                                        <p:attrNameLst>
                                          <p:attrName>style.visibility</p:attrName>
                                        </p:attrNameLst>
                                      </p:cBhvr>
                                      <p:to>
                                        <p:strVal val="visible"/>
                                      </p:to>
                                    </p:set>
                                    <p:animEffect filter="fade" transition="in">
                                      <p:cBhvr>
                                        <p:cTn dur="500" id="32"/>
                                        <p:tgtEl>
                                          <p:spTgt spid="135"/>
                                        </p:tgtEl>
                                      </p:cBhvr>
                                    </p:animEffect>
                                  </p:childTnLst>
                                </p:cTn>
                              </p:par>
                              <p:par>
                                <p:cTn fill="hold" grpId="0" id="33" nodeType="withEffect" presetClass="entr" presetID="10" presetSubtype="0">
                                  <p:stCondLst>
                                    <p:cond delay="0"/>
                                  </p:stCondLst>
                                  <p:childTnLst>
                                    <p:set>
                                      <p:cBhvr>
                                        <p:cTn dur="1" fill="hold" id="34">
                                          <p:stCondLst>
                                            <p:cond delay="0"/>
                                          </p:stCondLst>
                                        </p:cTn>
                                        <p:tgtEl>
                                          <p:spTgt spid="136"/>
                                        </p:tgtEl>
                                        <p:attrNameLst>
                                          <p:attrName>style.visibility</p:attrName>
                                        </p:attrNameLst>
                                      </p:cBhvr>
                                      <p:to>
                                        <p:strVal val="visible"/>
                                      </p:to>
                                    </p:set>
                                    <p:animEffect filter="fade" transition="in">
                                      <p:cBhvr>
                                        <p:cTn dur="500" id="35"/>
                                        <p:tgtEl>
                                          <p:spTgt spid="136"/>
                                        </p:tgtEl>
                                      </p:cBhvr>
                                    </p:animEffect>
                                  </p:childTnLst>
                                </p:cTn>
                              </p:par>
                              <p:par>
                                <p:cTn fill="hold" grpId="0" id="36" nodeType="withEffect" presetClass="entr" presetID="10" presetSubtype="0">
                                  <p:stCondLst>
                                    <p:cond delay="0"/>
                                  </p:stCondLst>
                                  <p:childTnLst>
                                    <p:set>
                                      <p:cBhvr>
                                        <p:cTn dur="1" fill="hold" id="37">
                                          <p:stCondLst>
                                            <p:cond delay="0"/>
                                          </p:stCondLst>
                                        </p:cTn>
                                        <p:tgtEl>
                                          <p:spTgt spid="137"/>
                                        </p:tgtEl>
                                        <p:attrNameLst>
                                          <p:attrName>style.visibility</p:attrName>
                                        </p:attrNameLst>
                                      </p:cBhvr>
                                      <p:to>
                                        <p:strVal val="visible"/>
                                      </p:to>
                                    </p:set>
                                    <p:animEffect filter="fade" transition="in">
                                      <p:cBhvr>
                                        <p:cTn dur="500" id="38"/>
                                        <p:tgtEl>
                                          <p:spTgt spid="137"/>
                                        </p:tgtEl>
                                      </p:cBhvr>
                                    </p:animEffect>
                                  </p:childTnLst>
                                </p:cTn>
                              </p:par>
                              <p:par>
                                <p:cTn fill="hold" grpId="0" id="39" nodeType="withEffect" presetClass="entr" presetID="10" presetSubtype="0">
                                  <p:stCondLst>
                                    <p:cond delay="0"/>
                                  </p:stCondLst>
                                  <p:childTnLst>
                                    <p:set>
                                      <p:cBhvr>
                                        <p:cTn dur="1" fill="hold" id="40">
                                          <p:stCondLst>
                                            <p:cond delay="0"/>
                                          </p:stCondLst>
                                        </p:cTn>
                                        <p:tgtEl>
                                          <p:spTgt spid="138"/>
                                        </p:tgtEl>
                                        <p:attrNameLst>
                                          <p:attrName>style.visibility</p:attrName>
                                        </p:attrNameLst>
                                      </p:cBhvr>
                                      <p:to>
                                        <p:strVal val="visible"/>
                                      </p:to>
                                    </p:set>
                                    <p:animEffect filter="fade" transition="in">
                                      <p:cBhvr>
                                        <p:cTn dur="500" id="41"/>
                                        <p:tgtEl>
                                          <p:spTgt spid="138"/>
                                        </p:tgtEl>
                                      </p:cBhvr>
                                    </p:animEffect>
                                  </p:childTnLst>
                                </p:cTn>
                              </p:par>
                              <p:par>
                                <p:cTn fill="hold" grpId="0" id="42" nodeType="withEffect" presetClass="entr" presetID="10" presetSubtype="0">
                                  <p:stCondLst>
                                    <p:cond delay="0"/>
                                  </p:stCondLst>
                                  <p:childTnLst>
                                    <p:set>
                                      <p:cBhvr>
                                        <p:cTn dur="1" fill="hold" id="43">
                                          <p:stCondLst>
                                            <p:cond delay="0"/>
                                          </p:stCondLst>
                                        </p:cTn>
                                        <p:tgtEl>
                                          <p:spTgt spid="139"/>
                                        </p:tgtEl>
                                        <p:attrNameLst>
                                          <p:attrName>style.visibility</p:attrName>
                                        </p:attrNameLst>
                                      </p:cBhvr>
                                      <p:to>
                                        <p:strVal val="visible"/>
                                      </p:to>
                                    </p:set>
                                    <p:animEffect filter="fade" transition="in">
                                      <p:cBhvr>
                                        <p:cTn dur="500" id="44"/>
                                        <p:tgtEl>
                                          <p:spTgt spid="139"/>
                                        </p:tgtEl>
                                      </p:cBhvr>
                                    </p:animEffect>
                                  </p:childTnLst>
                                </p:cTn>
                              </p:par>
                              <p:par>
                                <p:cTn fill="hold" grpId="0" id="45" nodeType="withEffect" presetClass="entr" presetID="10" presetSubtype="0">
                                  <p:stCondLst>
                                    <p:cond delay="0"/>
                                  </p:stCondLst>
                                  <p:childTnLst>
                                    <p:set>
                                      <p:cBhvr>
                                        <p:cTn dur="1" fill="hold" id="46">
                                          <p:stCondLst>
                                            <p:cond delay="0"/>
                                          </p:stCondLst>
                                        </p:cTn>
                                        <p:tgtEl>
                                          <p:spTgt spid="140"/>
                                        </p:tgtEl>
                                        <p:attrNameLst>
                                          <p:attrName>style.visibility</p:attrName>
                                        </p:attrNameLst>
                                      </p:cBhvr>
                                      <p:to>
                                        <p:strVal val="visible"/>
                                      </p:to>
                                    </p:set>
                                    <p:animEffect filter="fade" transition="in">
                                      <p:cBhvr>
                                        <p:cTn dur="500" id="47"/>
                                        <p:tgtEl>
                                          <p:spTgt spid="140"/>
                                        </p:tgtEl>
                                      </p:cBhvr>
                                    </p:animEffect>
                                  </p:childTnLst>
                                </p:cTn>
                              </p:par>
                            </p:childTnLst>
                          </p:cTn>
                        </p:par>
                        <p:par>
                          <p:cTn fill="hold" id="48" nodeType="afterGroup">
                            <p:stCondLst>
                              <p:cond delay="3300"/>
                            </p:stCondLst>
                            <p:childTnLst>
                              <p:par>
                                <p:cTn fill="hold" grpId="0" id="49" nodeType="afterEffect" presetClass="entr" presetID="22" presetSubtype="8">
                                  <p:stCondLst>
                                    <p:cond delay="0"/>
                                  </p:stCondLst>
                                  <p:childTnLst>
                                    <p:set>
                                      <p:cBhvr>
                                        <p:cTn dur="1" fill="hold" id="50">
                                          <p:stCondLst>
                                            <p:cond delay="0"/>
                                          </p:stCondLst>
                                        </p:cTn>
                                        <p:tgtEl>
                                          <p:spTgt spid="141"/>
                                        </p:tgtEl>
                                        <p:attrNameLst>
                                          <p:attrName>style.visibility</p:attrName>
                                        </p:attrNameLst>
                                      </p:cBhvr>
                                      <p:to>
                                        <p:strVal val="visible"/>
                                      </p:to>
                                    </p:set>
                                    <p:animEffect filter="wipe(left)" transition="in">
                                      <p:cBhvr>
                                        <p:cTn dur="500" id="51"/>
                                        <p:tgtEl>
                                          <p:spTgt spid="141"/>
                                        </p:tgtEl>
                                      </p:cBhvr>
                                    </p:animEffect>
                                  </p:childTnLst>
                                </p:cTn>
                              </p:par>
                              <p:par>
                                <p:cTn fill="hold" grpId="0" id="52" nodeType="withEffect" presetClass="entr" presetID="22" presetSubtype="8">
                                  <p:stCondLst>
                                    <p:cond delay="0"/>
                                  </p:stCondLst>
                                  <p:childTnLst>
                                    <p:set>
                                      <p:cBhvr>
                                        <p:cTn dur="1" fill="hold" id="53">
                                          <p:stCondLst>
                                            <p:cond delay="0"/>
                                          </p:stCondLst>
                                        </p:cTn>
                                        <p:tgtEl>
                                          <p:spTgt spid="142"/>
                                        </p:tgtEl>
                                        <p:attrNameLst>
                                          <p:attrName>style.visibility</p:attrName>
                                        </p:attrNameLst>
                                      </p:cBhvr>
                                      <p:to>
                                        <p:strVal val="visible"/>
                                      </p:to>
                                    </p:set>
                                    <p:animEffect filter="wipe(left)" transition="in">
                                      <p:cBhvr>
                                        <p:cTn dur="500" id="54"/>
                                        <p:tgtEl>
                                          <p:spTgt spid="142"/>
                                        </p:tgtEl>
                                      </p:cBhvr>
                                    </p:animEffect>
                                  </p:childTnLst>
                                </p:cTn>
                              </p:par>
                              <p:par>
                                <p:cTn fill="hold" grpId="0" id="55" nodeType="withEffect" presetClass="entr" presetID="22" presetSubtype="8">
                                  <p:stCondLst>
                                    <p:cond delay="0"/>
                                  </p:stCondLst>
                                  <p:childTnLst>
                                    <p:set>
                                      <p:cBhvr>
                                        <p:cTn dur="1" fill="hold" id="56">
                                          <p:stCondLst>
                                            <p:cond delay="0"/>
                                          </p:stCondLst>
                                        </p:cTn>
                                        <p:tgtEl>
                                          <p:spTgt spid="143"/>
                                        </p:tgtEl>
                                        <p:attrNameLst>
                                          <p:attrName>style.visibility</p:attrName>
                                        </p:attrNameLst>
                                      </p:cBhvr>
                                      <p:to>
                                        <p:strVal val="visible"/>
                                      </p:to>
                                    </p:set>
                                    <p:animEffect filter="wipe(left)" transition="in">
                                      <p:cBhvr>
                                        <p:cTn dur="500" id="57"/>
                                        <p:tgtEl>
                                          <p:spTgt spid="143"/>
                                        </p:tgtEl>
                                      </p:cBhvr>
                                    </p:animEffect>
                                  </p:childTnLst>
                                </p:cTn>
                              </p:par>
                            </p:childTnLst>
                          </p:cTn>
                        </p:par>
                        <p:par>
                          <p:cTn fill="hold" id="58" nodeType="afterGroup">
                            <p:stCondLst>
                              <p:cond delay="3800"/>
                            </p:stCondLst>
                            <p:childTnLst>
                              <p:par>
                                <p:cTn fill="hold" id="59" nodeType="afterEffect" presetClass="entr" presetID="53" presetSubtype="0">
                                  <p:stCondLst>
                                    <p:cond delay="0"/>
                                  </p:stCondLst>
                                  <p:childTnLst>
                                    <p:set>
                                      <p:cBhvr>
                                        <p:cTn dur="1" fill="hold" id="60">
                                          <p:stCondLst>
                                            <p:cond delay="0"/>
                                          </p:stCondLst>
                                        </p:cTn>
                                        <p:tgtEl>
                                          <p:spTgt spid="144"/>
                                        </p:tgtEl>
                                        <p:attrNameLst>
                                          <p:attrName>style.visibility</p:attrName>
                                        </p:attrNameLst>
                                      </p:cBhvr>
                                      <p:to>
                                        <p:strVal val="visible"/>
                                      </p:to>
                                    </p:set>
                                    <p:anim calcmode="lin" valueType="num">
                                      <p:cBhvr>
                                        <p:cTn dur="500" fill="hold" id="61"/>
                                        <p:tgtEl>
                                          <p:spTgt spid="144"/>
                                        </p:tgtEl>
                                        <p:attrNameLst>
                                          <p:attrName>ppt_w</p:attrName>
                                        </p:attrNameLst>
                                      </p:cBhvr>
                                      <p:tavLst>
                                        <p:tav tm="0">
                                          <p:val>
                                            <p:fltVal val="0"/>
                                          </p:val>
                                        </p:tav>
                                        <p:tav tm="100000">
                                          <p:val>
                                            <p:strVal val="#ppt_w"/>
                                          </p:val>
                                        </p:tav>
                                      </p:tavLst>
                                    </p:anim>
                                    <p:anim calcmode="lin" valueType="num">
                                      <p:cBhvr>
                                        <p:cTn dur="500" fill="hold" id="62"/>
                                        <p:tgtEl>
                                          <p:spTgt spid="144"/>
                                        </p:tgtEl>
                                        <p:attrNameLst>
                                          <p:attrName>ppt_h</p:attrName>
                                        </p:attrNameLst>
                                      </p:cBhvr>
                                      <p:tavLst>
                                        <p:tav tm="0">
                                          <p:val>
                                            <p:fltVal val="0"/>
                                          </p:val>
                                        </p:tav>
                                        <p:tav tm="100000">
                                          <p:val>
                                            <p:strVal val="#ppt_h"/>
                                          </p:val>
                                        </p:tav>
                                      </p:tavLst>
                                    </p:anim>
                                    <p:animEffect filter="fade" transition="in">
                                      <p:cBhvr>
                                        <p:cTn dur="500" id="63"/>
                                        <p:tgtEl>
                                          <p:spTgt spid="144"/>
                                        </p:tgtEl>
                                      </p:cBhvr>
                                    </p:animEffect>
                                  </p:childTnLst>
                                </p:cTn>
                              </p:par>
                              <p:par>
                                <p:cTn fill="hold" grpId="0" id="64" nodeType="withEffect" presetClass="entr" presetID="10" presetSubtype="0">
                                  <p:stCondLst>
                                    <p:cond delay="0"/>
                                  </p:stCondLst>
                                  <p:childTnLst>
                                    <p:set>
                                      <p:cBhvr>
                                        <p:cTn dur="1" fill="hold" id="65">
                                          <p:stCondLst>
                                            <p:cond delay="0"/>
                                          </p:stCondLst>
                                        </p:cTn>
                                        <p:tgtEl>
                                          <p:spTgt spid="150"/>
                                        </p:tgtEl>
                                        <p:attrNameLst>
                                          <p:attrName>style.visibility</p:attrName>
                                        </p:attrNameLst>
                                      </p:cBhvr>
                                      <p:to>
                                        <p:strVal val="visible"/>
                                      </p:to>
                                    </p:set>
                                    <p:animEffect filter="fade" transition="in">
                                      <p:cBhvr>
                                        <p:cTn dur="500" id="66"/>
                                        <p:tgtEl>
                                          <p:spTgt spid="15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19"/>
      <p:bldP grpId="0" spid="135"/>
      <p:bldP grpId="0" spid="136"/>
      <p:bldP grpId="0" spid="137"/>
      <p:bldP grpId="0" spid="138"/>
      <p:bldP grpId="0" spid="139"/>
      <p:bldP grpId="0" spid="140"/>
      <p:bldP grpId="0" spid="141"/>
      <p:bldP grpId="0" spid="142"/>
      <p:bldP grpId="0" spid="143"/>
      <p:bldP grpId="0" spid="150"/>
    </p:bldLst>
  </p:timing>
</p:sld>
</file>

<file path=ppt/slides/slide1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组合 19"/>
          <p:cNvGrpSpPr/>
          <p:nvPr/>
        </p:nvGrpSpPr>
        <p:grpSpPr>
          <a:xfrm>
            <a:off x="1792253" y="208731"/>
            <a:ext cx="553964" cy="558108"/>
            <a:chOff x="304800" y="673100"/>
            <a:chExt cx="4000500" cy="4000500"/>
          </a:xfrm>
          <a:effectLst>
            <a:outerShdw algn="tr" blurRad="444500" dir="8100000" dist="254000" rotWithShape="0">
              <a:prstClr val="black">
                <a:alpha val="24000"/>
              </a:prstClr>
            </a:outerShdw>
          </a:effectLst>
        </p:grpSpPr>
        <p:sp>
          <p:nvSpPr>
            <p:cNvPr id="21" name="同心圆 20"/>
            <p:cNvSpPr/>
            <p:nvPr/>
          </p:nvSpPr>
          <p:spPr>
            <a:xfrm>
              <a:off x="304800" y="673100"/>
              <a:ext cx="4000500" cy="4000500"/>
            </a:xfrm>
            <a:prstGeom prst="donut">
              <a:avLst>
                <a:gd fmla="val 4879" name="adj"/>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a charset="-122" pitchFamily="34" typeface="微软雅黑"/>
              </a:endParaRPr>
            </a:p>
          </p:txBody>
        </p:sp>
        <p:sp>
          <p:nvSpPr>
            <p:cNvPr id="22" name="椭圆 21"/>
            <p:cNvSpPr/>
            <p:nvPr/>
          </p:nvSpPr>
          <p:spPr>
            <a:xfrm>
              <a:off x="392109" y="760409"/>
              <a:ext cx="3825870" cy="382587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itchFamily="34" typeface="微软雅黑"/>
              </a:endParaRPr>
            </a:p>
          </p:txBody>
        </p:sp>
      </p:grpSp>
      <p:grpSp>
        <p:nvGrpSpPr>
          <p:cNvPr id="3" name="组合 22"/>
          <p:cNvGrpSpPr/>
          <p:nvPr/>
        </p:nvGrpSpPr>
        <p:grpSpPr>
          <a:xfrm>
            <a:off x="1577939" y="851674"/>
            <a:ext cx="357190" cy="359864"/>
            <a:chOff x="304800" y="673100"/>
            <a:chExt cx="4000500" cy="4000500"/>
          </a:xfrm>
          <a:effectLst>
            <a:outerShdw algn="tr" blurRad="444500" dir="8100000" dist="254000" rotWithShape="0">
              <a:prstClr val="black">
                <a:alpha val="24000"/>
              </a:prstClr>
            </a:outerShdw>
          </a:effectLst>
        </p:grpSpPr>
        <p:sp>
          <p:nvSpPr>
            <p:cNvPr id="24" name="同心圆 23"/>
            <p:cNvSpPr/>
            <p:nvPr/>
          </p:nvSpPr>
          <p:spPr>
            <a:xfrm>
              <a:off x="304800" y="673100"/>
              <a:ext cx="4000500" cy="4000500"/>
            </a:xfrm>
            <a:prstGeom prst="donut">
              <a:avLst>
                <a:gd fmla="val 4879" name="adj"/>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a charset="-122" pitchFamily="34" typeface="微软雅黑"/>
              </a:endParaRPr>
            </a:p>
          </p:txBody>
        </p:sp>
        <p:sp>
          <p:nvSpPr>
            <p:cNvPr id="25" name="椭圆 24"/>
            <p:cNvSpPr/>
            <p:nvPr/>
          </p:nvSpPr>
          <p:spPr>
            <a:xfrm>
              <a:off x="392109" y="760409"/>
              <a:ext cx="3825870" cy="3825870"/>
            </a:xfrm>
            <a:prstGeom prst="ellipse">
              <a:avLst/>
            </a:prstGeom>
          </p:spPr>
          <p:style>
            <a:lnRef idx="3">
              <a:schemeClr val="lt1"/>
            </a:lnRef>
            <a:fillRef idx="1">
              <a:schemeClr val="accent1"/>
            </a:fillRef>
            <a:effectRef idx="1">
              <a:schemeClr val="accent1"/>
            </a:effectRef>
            <a:fontRef idx="minor">
              <a:schemeClr val="lt1"/>
            </a:fontRef>
          </p:style>
          <p:txBody>
            <a:bodyPr anchor="ctr" rtlCol="0"/>
            <a:lstStyle/>
            <a:p>
              <a:pPr algn="ctr"/>
              <a:endParaRPr altLang="en-US" lang="zh-CN">
                <a:ea charset="-122" pitchFamily="34" typeface="微软雅黑"/>
              </a:endParaRPr>
            </a:p>
          </p:txBody>
        </p:sp>
      </p:grpSp>
      <p:grpSp>
        <p:nvGrpSpPr>
          <p:cNvPr id="4" name="组合 25"/>
          <p:cNvGrpSpPr/>
          <p:nvPr/>
        </p:nvGrpSpPr>
        <p:grpSpPr>
          <a:xfrm>
            <a:off x="577807" y="-230052"/>
            <a:ext cx="1357322" cy="1367477"/>
            <a:chOff x="304800" y="673100"/>
            <a:chExt cx="4000500" cy="4000500"/>
          </a:xfrm>
          <a:effectLst>
            <a:outerShdw algn="tr" blurRad="444500" dir="8100000" dist="254000" rotWithShape="0">
              <a:prstClr val="black">
                <a:alpha val="24000"/>
              </a:prstClr>
            </a:outerShdw>
          </a:effectLst>
        </p:grpSpPr>
        <p:sp>
          <p:nvSpPr>
            <p:cNvPr id="27" name="同心圆 26"/>
            <p:cNvSpPr/>
            <p:nvPr/>
          </p:nvSpPr>
          <p:spPr>
            <a:xfrm>
              <a:off x="304800" y="673100"/>
              <a:ext cx="4000500" cy="4000500"/>
            </a:xfrm>
            <a:prstGeom prst="donut">
              <a:avLst>
                <a:gd fmla="val 4879" name="adj"/>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a charset="-122" pitchFamily="34" typeface="微软雅黑"/>
              </a:endParaRPr>
            </a:p>
          </p:txBody>
        </p:sp>
        <p:sp>
          <p:nvSpPr>
            <p:cNvPr id="28" name="椭圆 27"/>
            <p:cNvSpPr/>
            <p:nvPr/>
          </p:nvSpPr>
          <p:spPr>
            <a:xfrm>
              <a:off x="392100" y="760400"/>
              <a:ext cx="3825879" cy="3825879"/>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itchFamily="34" typeface="微软雅黑"/>
              </a:endParaRPr>
            </a:p>
          </p:txBody>
        </p:sp>
      </p:grpSp>
      <p:cxnSp>
        <p:nvCxnSpPr>
          <p:cNvPr id="29" name="直接连接符 28"/>
          <p:cNvCxnSpPr/>
          <p:nvPr/>
        </p:nvCxnSpPr>
        <p:spPr>
          <a:xfrm>
            <a:off x="2578071" y="827749"/>
            <a:ext cx="8286808" cy="23924"/>
          </a:xfrm>
          <a:prstGeom prst="line">
            <a:avLst/>
          </a:prstGeom>
        </p:spPr>
        <p:style>
          <a:lnRef idx="3">
            <a:schemeClr val="accent5"/>
          </a:lnRef>
          <a:fillRef idx="0">
            <a:schemeClr val="accent5"/>
          </a:fillRef>
          <a:effectRef idx="2">
            <a:schemeClr val="accent5"/>
          </a:effectRef>
          <a:fontRef idx="minor">
            <a:schemeClr val="tx1"/>
          </a:fontRef>
        </p:style>
      </p:cxnSp>
      <p:pic>
        <p:nvPicPr>
          <p:cNvPr id="30" name="图片 29"/>
          <p:cNvPicPr>
            <a:picLocks noChangeAspect="1"/>
          </p:cNvPicPr>
          <p:nvPr/>
        </p:nvPicPr>
        <p:blipFill>
          <a:blip r:embed="rId3"/>
          <a:stretch>
            <a:fillRect/>
          </a:stretch>
        </p:blipFill>
        <p:spPr>
          <a:xfrm>
            <a:off x="11007755" y="309399"/>
            <a:ext cx="1357322" cy="610656"/>
          </a:xfrm>
          <a:prstGeom prst="rect">
            <a:avLst/>
          </a:prstGeom>
        </p:spPr>
      </p:pic>
      <p:sp>
        <p:nvSpPr>
          <p:cNvPr id="46" name="标题 1"/>
          <p:cNvSpPr txBox="1"/>
          <p:nvPr/>
        </p:nvSpPr>
        <p:spPr>
          <a:xfrm>
            <a:off x="2649509" y="351607"/>
            <a:ext cx="2428892" cy="571504"/>
          </a:xfrm>
          <a:prstGeom prst="rect">
            <a:avLst/>
          </a:prstGeom>
        </p:spPr>
        <p:txBody>
          <a:bodyPr/>
          <a:lstStyle/>
          <a:p>
            <a:pPr>
              <a:spcBef>
                <a:spcPct val="0"/>
              </a:spcBef>
              <a:defRPr/>
            </a:pPr>
            <a:r>
              <a:rPr altLang="en-US" lang="zh-CN" sz="2400">
                <a:solidFill>
                  <a:srgbClr val="0070C0"/>
                </a:solidFill>
                <a:latin charset="-122" pitchFamily="65" typeface="方正粗倩简体"/>
                <a:ea charset="-122" pitchFamily="65" typeface="方正粗倩简体"/>
                <a:cs typeface="+mj-cs"/>
              </a:rPr>
              <a:t>工作完成阶段</a:t>
            </a:r>
          </a:p>
        </p:txBody>
      </p:sp>
      <p:pic>
        <p:nvPicPr>
          <p:cNvPr descr="C:\Users\Administrator\Desktop\787637.png" id="47" name="Picture 3"/>
          <p:cNvPicPr>
            <a:picLocks noChangeArrowheads="1" noChangeAspect="1"/>
          </p:cNvPicPr>
          <p:nvPr/>
        </p:nvPicPr>
        <p:blipFill>
          <a:blip r:embed="rId4">
            <a:extLst>
              <a:ext uri="{28A0092B-C50C-407E-A947-70E740481C1C}">
                <a14:useLocalDpi val="0"/>
              </a:ext>
            </a:extLst>
          </a:blip>
          <a:stretch>
            <a:fillRect/>
          </a:stretch>
        </p:blipFill>
        <p:spPr bwMode="auto">
          <a:xfrm>
            <a:off x="4704531" y="1494615"/>
            <a:ext cx="3660021" cy="5152442"/>
          </a:xfrm>
          <a:prstGeom prst="rect">
            <a:avLst/>
          </a:prstGeom>
          <a:noFill/>
          <a:effectLst>
            <a:outerShdw algn="t" blurRad="50800" dir="5400000" dist="38100" rotWithShape="0">
              <a:prstClr val="black">
                <a:alpha val="40000"/>
              </a:prstClr>
            </a:outerShdw>
          </a:effectLst>
          <a:extLst>
            <a:ext uri="{909E8E84-426E-40DD-AFC4-6F175D3DCCD1}">
              <a14:hiddenFill>
                <a:solidFill>
                  <a:srgbClr val="FFFFFF"/>
                </a:solidFill>
              </a14:hiddenFill>
            </a:ext>
          </a:extLst>
        </p:spPr>
      </p:pic>
      <p:grpSp>
        <p:nvGrpSpPr>
          <p:cNvPr id="48" name="组合 47"/>
          <p:cNvGrpSpPr/>
          <p:nvPr/>
        </p:nvGrpSpPr>
        <p:grpSpPr>
          <a:xfrm>
            <a:off x="5935660" y="5621125"/>
            <a:ext cx="1017029" cy="1017029"/>
            <a:chOff x="3832873" y="2297208"/>
            <a:chExt cx="1516550" cy="1516550"/>
          </a:xfrm>
        </p:grpSpPr>
        <p:grpSp>
          <p:nvGrpSpPr>
            <p:cNvPr id="49" name="组合 30"/>
            <p:cNvGrpSpPr/>
            <p:nvPr/>
          </p:nvGrpSpPr>
          <p:grpSpPr>
            <a:xfrm>
              <a:off x="3832873" y="2297208"/>
              <a:ext cx="1516550" cy="1516550"/>
              <a:chOff x="304800" y="673100"/>
              <a:chExt cx="4000500" cy="4000500"/>
            </a:xfrm>
            <a:effectLst>
              <a:outerShdw algn="tr" blurRad="444500" dir="8100000" dist="254000" rotWithShape="0">
                <a:prstClr val="black">
                  <a:alpha val="50000"/>
                </a:prstClr>
              </a:outerShdw>
            </a:effectLst>
          </p:grpSpPr>
          <p:sp>
            <p:nvSpPr>
              <p:cNvPr id="51" name="同心圆 50"/>
              <p:cNvSpPr/>
              <p:nvPr/>
            </p:nvSpPr>
            <p:spPr>
              <a:xfrm>
                <a:off x="304800" y="673100"/>
                <a:ext cx="4000500" cy="4000500"/>
              </a:xfrm>
              <a:prstGeom prst="donut">
                <a:avLst>
                  <a:gd fmla="val 4879" name="adj"/>
                </a:avLst>
              </a:prstGeom>
              <a:gradFill>
                <a:gsLst>
                  <a:gs pos="0">
                    <a:sysClr lastClr="FFFFFF" val="window"/>
                  </a:gs>
                  <a:gs pos="55000">
                    <a:sysClr lastClr="FFFFFF" val="window">
                      <a:lumMod val="95000"/>
                    </a:sysClr>
                  </a:gs>
                  <a:gs pos="100000">
                    <a:sysClr lastClr="FFFFFF" val="window">
                      <a:lumMod val="65000"/>
                    </a:sysClr>
                  </a:gs>
                </a:gsLst>
                <a:lin ang="8100000" scaled="0"/>
              </a:gradFill>
              <a:ln algn="ctr" cap="flat" cmpd="sng" w="25400">
                <a:noFill/>
                <a:prstDash val="solid"/>
              </a:ln>
              <a:effectLst/>
            </p:spPr>
            <p:txBody>
              <a:bodyPr anchor="ctr" rtlCol="0"/>
              <a:lstStyle/>
              <a:p>
                <a:pPr algn="ctr" defTabSz="914400">
                  <a:defRPr/>
                </a:pPr>
                <a:endParaRPr altLang="en-US" kern="0" lang="zh-CN" sz="1800">
                  <a:solidFill>
                    <a:sysClr lastClr="000000" val="windowText"/>
                  </a:solidFill>
                  <a:latin typeface="Calibri"/>
                  <a:ea typeface="宋体"/>
                </a:endParaRPr>
              </a:p>
            </p:txBody>
          </p:sp>
          <p:sp>
            <p:nvSpPr>
              <p:cNvPr id="52" name="椭圆 51"/>
              <p:cNvSpPr/>
              <p:nvPr/>
            </p:nvSpPr>
            <p:spPr>
              <a:xfrm>
                <a:off x="392113" y="760413"/>
                <a:ext cx="3825874" cy="3825874"/>
              </a:xfrm>
              <a:prstGeom prst="ellipse">
                <a:avLst/>
              </a:prstGeom>
              <a:gradFill>
                <a:gsLst>
                  <a:gs pos="0">
                    <a:sysClr lastClr="FFFFFF" val="window"/>
                  </a:gs>
                  <a:gs pos="51000">
                    <a:sysClr lastClr="FFFFFF" val="window">
                      <a:lumMod val="95000"/>
                    </a:sysClr>
                  </a:gs>
                  <a:gs pos="100000">
                    <a:sysClr lastClr="FFFFFF" val="window">
                      <a:lumMod val="75000"/>
                    </a:sysClr>
                  </a:gs>
                </a:gsLst>
                <a:lin ang="18900000" scaled="0"/>
              </a:gradFill>
              <a:ln algn="ctr" cap="flat" cmpd="sng" w="25400">
                <a:noFill/>
                <a:prstDash val="solid"/>
              </a:ln>
              <a:effectLst/>
            </p:spPr>
            <p:txBody>
              <a:bodyPr anchor="ctr" rtlCol="0"/>
              <a:lstStyle/>
              <a:p>
                <a:pPr algn="ctr" defTabSz="914400">
                  <a:defRPr/>
                </a:pPr>
                <a:endParaRPr altLang="en-US" kern="0" lang="zh-CN" sz="1800">
                  <a:solidFill>
                    <a:sysClr lastClr="FFFFFF" val="window"/>
                  </a:solidFill>
                  <a:latin typeface="Calibri"/>
                  <a:ea typeface="宋体"/>
                </a:endParaRPr>
              </a:p>
            </p:txBody>
          </p:sp>
        </p:grpSp>
        <p:sp>
          <p:nvSpPr>
            <p:cNvPr id="50" name="椭圆 49"/>
            <p:cNvSpPr/>
            <p:nvPr/>
          </p:nvSpPr>
          <p:spPr>
            <a:xfrm>
              <a:off x="3983164" y="2466913"/>
              <a:ext cx="1185736" cy="1185736"/>
            </a:xfrm>
            <a:prstGeom prst="ellipse">
              <a:avLst/>
            </a:prstGeom>
            <a:solidFill>
              <a:schemeClr val="accent6"/>
            </a:solid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53" name="组合 52"/>
          <p:cNvGrpSpPr/>
          <p:nvPr/>
        </p:nvGrpSpPr>
        <p:grpSpPr>
          <a:xfrm>
            <a:off x="5089879" y="4506489"/>
            <a:ext cx="1131530" cy="1131530"/>
            <a:chOff x="3832873" y="2297208"/>
            <a:chExt cx="1516550" cy="1516550"/>
          </a:xfrm>
        </p:grpSpPr>
        <p:grpSp>
          <p:nvGrpSpPr>
            <p:cNvPr id="54" name="组合 35"/>
            <p:cNvGrpSpPr/>
            <p:nvPr/>
          </p:nvGrpSpPr>
          <p:grpSpPr>
            <a:xfrm>
              <a:off x="3832873" y="2297208"/>
              <a:ext cx="1516550" cy="1516550"/>
              <a:chOff x="304800" y="673100"/>
              <a:chExt cx="4000500" cy="4000500"/>
            </a:xfrm>
            <a:effectLst>
              <a:outerShdw algn="tr" blurRad="444500" dir="8100000" dist="254000" rotWithShape="0">
                <a:prstClr val="black">
                  <a:alpha val="50000"/>
                </a:prstClr>
              </a:outerShdw>
            </a:effectLst>
          </p:grpSpPr>
          <p:sp>
            <p:nvSpPr>
              <p:cNvPr id="56" name="同心圆 55"/>
              <p:cNvSpPr/>
              <p:nvPr/>
            </p:nvSpPr>
            <p:spPr>
              <a:xfrm>
                <a:off x="304800" y="673100"/>
                <a:ext cx="4000500" cy="4000500"/>
              </a:xfrm>
              <a:prstGeom prst="donut">
                <a:avLst>
                  <a:gd fmla="val 4879" name="adj"/>
                </a:avLst>
              </a:prstGeom>
              <a:gradFill>
                <a:gsLst>
                  <a:gs pos="0">
                    <a:sysClr lastClr="FFFFFF" val="window"/>
                  </a:gs>
                  <a:gs pos="55000">
                    <a:sysClr lastClr="FFFFFF" val="window">
                      <a:lumMod val="95000"/>
                    </a:sysClr>
                  </a:gs>
                  <a:gs pos="100000">
                    <a:sysClr lastClr="FFFFFF" val="window">
                      <a:lumMod val="65000"/>
                    </a:sysClr>
                  </a:gs>
                </a:gsLst>
                <a:lin ang="8100000" scaled="0"/>
              </a:gradFill>
              <a:ln algn="ctr" cap="flat" cmpd="sng" w="25400">
                <a:noFill/>
                <a:prstDash val="solid"/>
              </a:ln>
              <a:effectLst/>
            </p:spPr>
            <p:txBody>
              <a:bodyPr anchor="ctr" rtlCol="0"/>
              <a:lstStyle/>
              <a:p>
                <a:pPr algn="ctr" defTabSz="914400">
                  <a:defRPr/>
                </a:pPr>
                <a:endParaRPr altLang="en-US" kern="0" lang="zh-CN" sz="1800">
                  <a:solidFill>
                    <a:sysClr lastClr="000000" val="windowText"/>
                  </a:solidFill>
                  <a:latin typeface="Calibri"/>
                  <a:ea typeface="宋体"/>
                </a:endParaRPr>
              </a:p>
            </p:txBody>
          </p:sp>
          <p:sp>
            <p:nvSpPr>
              <p:cNvPr id="57" name="椭圆 56"/>
              <p:cNvSpPr/>
              <p:nvPr/>
            </p:nvSpPr>
            <p:spPr>
              <a:xfrm>
                <a:off x="392113" y="760413"/>
                <a:ext cx="3825874" cy="3825874"/>
              </a:xfrm>
              <a:prstGeom prst="ellipse">
                <a:avLst/>
              </a:prstGeom>
              <a:gradFill>
                <a:gsLst>
                  <a:gs pos="0">
                    <a:sysClr lastClr="FFFFFF" val="window"/>
                  </a:gs>
                  <a:gs pos="51000">
                    <a:sysClr lastClr="FFFFFF" val="window">
                      <a:lumMod val="95000"/>
                    </a:sysClr>
                  </a:gs>
                  <a:gs pos="100000">
                    <a:sysClr lastClr="FFFFFF" val="window">
                      <a:lumMod val="75000"/>
                    </a:sysClr>
                  </a:gs>
                </a:gsLst>
                <a:lin ang="18900000" scaled="0"/>
              </a:gradFill>
              <a:ln algn="ctr" cap="flat" cmpd="sng" w="25400">
                <a:noFill/>
                <a:prstDash val="solid"/>
              </a:ln>
              <a:effectLst/>
            </p:spPr>
            <p:txBody>
              <a:bodyPr anchor="ctr" rtlCol="0"/>
              <a:lstStyle/>
              <a:p>
                <a:pPr algn="ctr" defTabSz="914400">
                  <a:defRPr/>
                </a:pPr>
                <a:endParaRPr altLang="en-US" kern="0" lang="zh-CN" sz="1800">
                  <a:solidFill>
                    <a:sysClr lastClr="FFFFFF" val="window"/>
                  </a:solidFill>
                  <a:latin typeface="Calibri"/>
                  <a:ea typeface="宋体"/>
                </a:endParaRPr>
              </a:p>
            </p:txBody>
          </p:sp>
        </p:grpSp>
        <p:sp>
          <p:nvSpPr>
            <p:cNvPr id="55" name="椭圆 54"/>
            <p:cNvSpPr/>
            <p:nvPr/>
          </p:nvSpPr>
          <p:spPr>
            <a:xfrm>
              <a:off x="3983164" y="2466913"/>
              <a:ext cx="1185736" cy="1185736"/>
            </a:xfrm>
            <a:prstGeom prst="ellipse">
              <a:avLst/>
            </a:prstGeom>
            <a:solidFill>
              <a:schemeClr val="accent5"/>
            </a:solid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58" name="组合 57"/>
          <p:cNvGrpSpPr/>
          <p:nvPr/>
        </p:nvGrpSpPr>
        <p:grpSpPr>
          <a:xfrm>
            <a:off x="6935790" y="3923507"/>
            <a:ext cx="1071570" cy="1071570"/>
            <a:chOff x="3832873" y="2297208"/>
            <a:chExt cx="1516550" cy="1516550"/>
          </a:xfrm>
        </p:grpSpPr>
        <p:grpSp>
          <p:nvGrpSpPr>
            <p:cNvPr id="59" name="组合 40"/>
            <p:cNvGrpSpPr/>
            <p:nvPr/>
          </p:nvGrpSpPr>
          <p:grpSpPr>
            <a:xfrm>
              <a:off x="3832873" y="2297208"/>
              <a:ext cx="1516550" cy="1516550"/>
              <a:chOff x="304800" y="673100"/>
              <a:chExt cx="4000500" cy="4000500"/>
            </a:xfrm>
            <a:effectLst>
              <a:outerShdw algn="tr" blurRad="444500" dir="8100000" dist="254000" rotWithShape="0">
                <a:prstClr val="black">
                  <a:alpha val="50000"/>
                </a:prstClr>
              </a:outerShdw>
            </a:effectLst>
          </p:grpSpPr>
          <p:sp>
            <p:nvSpPr>
              <p:cNvPr id="61" name="同心圆 60"/>
              <p:cNvSpPr/>
              <p:nvPr/>
            </p:nvSpPr>
            <p:spPr>
              <a:xfrm>
                <a:off x="304800" y="673100"/>
                <a:ext cx="4000500" cy="4000500"/>
              </a:xfrm>
              <a:prstGeom prst="donut">
                <a:avLst>
                  <a:gd fmla="val 4879" name="adj"/>
                </a:avLst>
              </a:prstGeom>
              <a:gradFill>
                <a:gsLst>
                  <a:gs pos="0">
                    <a:sysClr lastClr="FFFFFF" val="window"/>
                  </a:gs>
                  <a:gs pos="55000">
                    <a:sysClr lastClr="FFFFFF" val="window">
                      <a:lumMod val="95000"/>
                    </a:sysClr>
                  </a:gs>
                  <a:gs pos="100000">
                    <a:sysClr lastClr="FFFFFF" val="window">
                      <a:lumMod val="65000"/>
                    </a:sysClr>
                  </a:gs>
                </a:gsLst>
                <a:lin ang="8100000" scaled="0"/>
              </a:gradFill>
              <a:ln algn="ctr" cap="flat" cmpd="sng" w="25400">
                <a:noFill/>
                <a:prstDash val="solid"/>
              </a:ln>
              <a:effectLst/>
            </p:spPr>
            <p:txBody>
              <a:bodyPr anchor="ctr" rtlCol="0"/>
              <a:lstStyle/>
              <a:p>
                <a:pPr algn="ctr" defTabSz="914400">
                  <a:defRPr/>
                </a:pPr>
                <a:endParaRPr altLang="en-US" kern="0" lang="zh-CN" sz="1800">
                  <a:solidFill>
                    <a:sysClr lastClr="000000" val="windowText"/>
                  </a:solidFill>
                  <a:latin typeface="Calibri"/>
                  <a:ea typeface="宋体"/>
                </a:endParaRPr>
              </a:p>
            </p:txBody>
          </p:sp>
          <p:sp>
            <p:nvSpPr>
              <p:cNvPr id="62" name="椭圆 61"/>
              <p:cNvSpPr/>
              <p:nvPr/>
            </p:nvSpPr>
            <p:spPr>
              <a:xfrm>
                <a:off x="392113" y="760413"/>
                <a:ext cx="3825874" cy="3825874"/>
              </a:xfrm>
              <a:prstGeom prst="ellipse">
                <a:avLst/>
              </a:prstGeom>
              <a:gradFill>
                <a:gsLst>
                  <a:gs pos="0">
                    <a:sysClr lastClr="FFFFFF" val="window"/>
                  </a:gs>
                  <a:gs pos="51000">
                    <a:sysClr lastClr="FFFFFF" val="window">
                      <a:lumMod val="95000"/>
                    </a:sysClr>
                  </a:gs>
                  <a:gs pos="100000">
                    <a:sysClr lastClr="FFFFFF" val="window">
                      <a:lumMod val="75000"/>
                    </a:sysClr>
                  </a:gs>
                </a:gsLst>
                <a:lin ang="18900000" scaled="0"/>
              </a:gradFill>
              <a:ln algn="ctr" cap="flat" cmpd="sng" w="25400">
                <a:noFill/>
                <a:prstDash val="solid"/>
              </a:ln>
              <a:effectLst/>
            </p:spPr>
            <p:txBody>
              <a:bodyPr anchor="ctr" rtlCol="0"/>
              <a:lstStyle/>
              <a:p>
                <a:pPr algn="ctr" defTabSz="914400">
                  <a:defRPr/>
                </a:pPr>
                <a:endParaRPr altLang="en-US" kern="0" lang="zh-CN" sz="1800">
                  <a:solidFill>
                    <a:sysClr lastClr="FFFFFF" val="window"/>
                  </a:solidFill>
                  <a:latin typeface="Calibri"/>
                  <a:ea typeface="宋体"/>
                </a:endParaRPr>
              </a:p>
            </p:txBody>
          </p:sp>
        </p:grpSp>
        <p:sp>
          <p:nvSpPr>
            <p:cNvPr id="60" name="椭圆 59"/>
            <p:cNvSpPr/>
            <p:nvPr/>
          </p:nvSpPr>
          <p:spPr>
            <a:xfrm>
              <a:off x="3983164" y="2466913"/>
              <a:ext cx="1185736" cy="1185736"/>
            </a:xfrm>
            <a:prstGeom prst="ellipse">
              <a:avLst/>
            </a:prstGeom>
            <a:solidFill>
              <a:schemeClr val="accent4"/>
            </a:solid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63" name="组合 62"/>
          <p:cNvGrpSpPr/>
          <p:nvPr/>
        </p:nvGrpSpPr>
        <p:grpSpPr>
          <a:xfrm>
            <a:off x="5078401" y="3280565"/>
            <a:ext cx="1143008" cy="1143008"/>
            <a:chOff x="3832873" y="2297208"/>
            <a:chExt cx="1516550" cy="1516550"/>
          </a:xfrm>
        </p:grpSpPr>
        <p:grpSp>
          <p:nvGrpSpPr>
            <p:cNvPr id="64" name="组合 45"/>
            <p:cNvGrpSpPr/>
            <p:nvPr/>
          </p:nvGrpSpPr>
          <p:grpSpPr>
            <a:xfrm>
              <a:off x="3832873" y="2297208"/>
              <a:ext cx="1516550" cy="1516550"/>
              <a:chOff x="304800" y="673100"/>
              <a:chExt cx="4000500" cy="4000500"/>
            </a:xfrm>
            <a:effectLst>
              <a:outerShdw algn="tr" blurRad="444500" dir="8100000" dist="254000" rotWithShape="0">
                <a:prstClr val="black">
                  <a:alpha val="50000"/>
                </a:prstClr>
              </a:outerShdw>
            </a:effectLst>
          </p:grpSpPr>
          <p:sp>
            <p:nvSpPr>
              <p:cNvPr id="66" name="同心圆 65"/>
              <p:cNvSpPr/>
              <p:nvPr/>
            </p:nvSpPr>
            <p:spPr>
              <a:xfrm>
                <a:off x="304800" y="673100"/>
                <a:ext cx="4000500" cy="4000500"/>
              </a:xfrm>
              <a:prstGeom prst="donut">
                <a:avLst>
                  <a:gd fmla="val 4879" name="adj"/>
                </a:avLst>
              </a:prstGeom>
              <a:gradFill>
                <a:gsLst>
                  <a:gs pos="0">
                    <a:sysClr lastClr="FFFFFF" val="window"/>
                  </a:gs>
                  <a:gs pos="55000">
                    <a:sysClr lastClr="FFFFFF" val="window">
                      <a:lumMod val="95000"/>
                    </a:sysClr>
                  </a:gs>
                  <a:gs pos="100000">
                    <a:sysClr lastClr="FFFFFF" val="window">
                      <a:lumMod val="65000"/>
                    </a:sysClr>
                  </a:gs>
                </a:gsLst>
                <a:lin ang="8100000" scaled="0"/>
              </a:gradFill>
              <a:ln algn="ctr" cap="flat" cmpd="sng" w="25400">
                <a:noFill/>
                <a:prstDash val="solid"/>
              </a:ln>
              <a:effectLst/>
            </p:spPr>
            <p:txBody>
              <a:bodyPr anchor="ctr" rtlCol="0"/>
              <a:lstStyle/>
              <a:p>
                <a:pPr algn="ctr" defTabSz="914400">
                  <a:defRPr/>
                </a:pPr>
                <a:endParaRPr altLang="en-US" kern="0" lang="zh-CN" sz="1800">
                  <a:solidFill>
                    <a:sysClr lastClr="000000" val="windowText"/>
                  </a:solidFill>
                  <a:latin typeface="Calibri"/>
                  <a:ea typeface="宋体"/>
                </a:endParaRPr>
              </a:p>
            </p:txBody>
          </p:sp>
          <p:sp>
            <p:nvSpPr>
              <p:cNvPr id="67" name="椭圆 66"/>
              <p:cNvSpPr/>
              <p:nvPr/>
            </p:nvSpPr>
            <p:spPr>
              <a:xfrm>
                <a:off x="392113" y="760413"/>
                <a:ext cx="3825874" cy="3825874"/>
              </a:xfrm>
              <a:prstGeom prst="ellipse">
                <a:avLst/>
              </a:prstGeom>
              <a:gradFill>
                <a:gsLst>
                  <a:gs pos="0">
                    <a:sysClr lastClr="FFFFFF" val="window"/>
                  </a:gs>
                  <a:gs pos="51000">
                    <a:sysClr lastClr="FFFFFF" val="window">
                      <a:lumMod val="95000"/>
                    </a:sysClr>
                  </a:gs>
                  <a:gs pos="100000">
                    <a:sysClr lastClr="FFFFFF" val="window">
                      <a:lumMod val="75000"/>
                    </a:sysClr>
                  </a:gs>
                </a:gsLst>
                <a:lin ang="18900000" scaled="0"/>
              </a:gradFill>
              <a:ln algn="ctr" cap="flat" cmpd="sng" w="25400">
                <a:noFill/>
                <a:prstDash val="solid"/>
              </a:ln>
              <a:effectLst/>
            </p:spPr>
            <p:txBody>
              <a:bodyPr anchor="ctr" rtlCol="0"/>
              <a:lstStyle/>
              <a:p>
                <a:pPr algn="ctr" defTabSz="914400">
                  <a:defRPr/>
                </a:pPr>
                <a:endParaRPr altLang="en-US" kern="0" lang="zh-CN" sz="1800">
                  <a:solidFill>
                    <a:sysClr lastClr="FFFFFF" val="window"/>
                  </a:solidFill>
                  <a:latin typeface="Calibri"/>
                  <a:ea typeface="宋体"/>
                </a:endParaRPr>
              </a:p>
            </p:txBody>
          </p:sp>
        </p:grpSp>
        <p:sp>
          <p:nvSpPr>
            <p:cNvPr id="65" name="椭圆 64"/>
            <p:cNvSpPr/>
            <p:nvPr/>
          </p:nvSpPr>
          <p:spPr>
            <a:xfrm>
              <a:off x="3983164" y="2466913"/>
              <a:ext cx="1185736" cy="1185736"/>
            </a:xfrm>
            <a:prstGeom prst="ellipse">
              <a:avLst/>
            </a:prstGeom>
            <a:solidFill>
              <a:schemeClr val="accent3"/>
            </a:solid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68" name="组合 67"/>
          <p:cNvGrpSpPr/>
          <p:nvPr/>
        </p:nvGrpSpPr>
        <p:grpSpPr>
          <a:xfrm>
            <a:off x="6973865" y="2675699"/>
            <a:ext cx="1104935" cy="1104935"/>
            <a:chOff x="3832873" y="2297208"/>
            <a:chExt cx="1516550" cy="1516550"/>
          </a:xfrm>
        </p:grpSpPr>
        <p:grpSp>
          <p:nvGrpSpPr>
            <p:cNvPr id="69" name="组合 50"/>
            <p:cNvGrpSpPr/>
            <p:nvPr/>
          </p:nvGrpSpPr>
          <p:grpSpPr>
            <a:xfrm>
              <a:off x="3832873" y="2297208"/>
              <a:ext cx="1516550" cy="1516550"/>
              <a:chOff x="304800" y="673100"/>
              <a:chExt cx="4000500" cy="4000500"/>
            </a:xfrm>
            <a:effectLst>
              <a:outerShdw algn="tr" blurRad="444500" dir="8100000" dist="254000" rotWithShape="0">
                <a:prstClr val="black">
                  <a:alpha val="50000"/>
                </a:prstClr>
              </a:outerShdw>
            </a:effectLst>
          </p:grpSpPr>
          <p:sp>
            <p:nvSpPr>
              <p:cNvPr id="71" name="同心圆 70"/>
              <p:cNvSpPr/>
              <p:nvPr/>
            </p:nvSpPr>
            <p:spPr>
              <a:xfrm>
                <a:off x="304800" y="673100"/>
                <a:ext cx="4000500" cy="4000500"/>
              </a:xfrm>
              <a:prstGeom prst="donut">
                <a:avLst>
                  <a:gd fmla="val 4879" name="adj"/>
                </a:avLst>
              </a:prstGeom>
              <a:gradFill>
                <a:gsLst>
                  <a:gs pos="0">
                    <a:sysClr lastClr="FFFFFF" val="window"/>
                  </a:gs>
                  <a:gs pos="55000">
                    <a:sysClr lastClr="FFFFFF" val="window">
                      <a:lumMod val="95000"/>
                    </a:sysClr>
                  </a:gs>
                  <a:gs pos="100000">
                    <a:sysClr lastClr="FFFFFF" val="window">
                      <a:lumMod val="65000"/>
                    </a:sysClr>
                  </a:gs>
                </a:gsLst>
                <a:lin ang="8100000" scaled="0"/>
              </a:gradFill>
              <a:ln algn="ctr" cap="flat" cmpd="sng" w="25400">
                <a:noFill/>
                <a:prstDash val="solid"/>
              </a:ln>
              <a:effectLst/>
            </p:spPr>
            <p:txBody>
              <a:bodyPr anchor="ctr" rtlCol="0"/>
              <a:lstStyle/>
              <a:p>
                <a:pPr algn="ctr" defTabSz="914400">
                  <a:defRPr/>
                </a:pPr>
                <a:endParaRPr altLang="en-US" kern="0" lang="zh-CN" sz="1800">
                  <a:solidFill>
                    <a:sysClr lastClr="000000" val="windowText"/>
                  </a:solidFill>
                  <a:latin typeface="Calibri"/>
                  <a:ea typeface="宋体"/>
                </a:endParaRPr>
              </a:p>
            </p:txBody>
          </p:sp>
          <p:sp>
            <p:nvSpPr>
              <p:cNvPr id="72" name="椭圆 71"/>
              <p:cNvSpPr/>
              <p:nvPr/>
            </p:nvSpPr>
            <p:spPr>
              <a:xfrm>
                <a:off x="392113" y="760413"/>
                <a:ext cx="3825874" cy="3825874"/>
              </a:xfrm>
              <a:prstGeom prst="ellipse">
                <a:avLst/>
              </a:prstGeom>
              <a:gradFill>
                <a:gsLst>
                  <a:gs pos="0">
                    <a:sysClr lastClr="FFFFFF" val="window"/>
                  </a:gs>
                  <a:gs pos="51000">
                    <a:sysClr lastClr="FFFFFF" val="window">
                      <a:lumMod val="95000"/>
                    </a:sysClr>
                  </a:gs>
                  <a:gs pos="100000">
                    <a:sysClr lastClr="FFFFFF" val="window">
                      <a:lumMod val="75000"/>
                    </a:sysClr>
                  </a:gs>
                </a:gsLst>
                <a:lin ang="18900000" scaled="0"/>
              </a:gradFill>
              <a:ln algn="ctr" cap="flat" cmpd="sng" w="25400">
                <a:noFill/>
                <a:prstDash val="solid"/>
              </a:ln>
              <a:effectLst/>
            </p:spPr>
            <p:txBody>
              <a:bodyPr anchor="ctr" rtlCol="0"/>
              <a:lstStyle/>
              <a:p>
                <a:pPr algn="ctr" defTabSz="914400">
                  <a:defRPr/>
                </a:pPr>
                <a:endParaRPr altLang="en-US" kern="0" lang="zh-CN" sz="1800">
                  <a:solidFill>
                    <a:sysClr lastClr="FFFFFF" val="window"/>
                  </a:solidFill>
                  <a:latin typeface="Calibri"/>
                  <a:ea typeface="宋体"/>
                </a:endParaRPr>
              </a:p>
            </p:txBody>
          </p:sp>
        </p:grpSp>
        <p:sp>
          <p:nvSpPr>
            <p:cNvPr id="70" name="椭圆 69"/>
            <p:cNvSpPr/>
            <p:nvPr/>
          </p:nvSpPr>
          <p:spPr>
            <a:xfrm>
              <a:off x="3983164" y="2466913"/>
              <a:ext cx="1185736" cy="1185736"/>
            </a:xfrm>
            <a:prstGeom prst="ellipse">
              <a:avLst/>
            </a:prstGeom>
            <a:solidFill>
              <a:schemeClr val="accent2"/>
            </a:solid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73" name="组合 72"/>
          <p:cNvGrpSpPr/>
          <p:nvPr/>
        </p:nvGrpSpPr>
        <p:grpSpPr>
          <a:xfrm>
            <a:off x="6007098" y="1637494"/>
            <a:ext cx="1129443" cy="1129443"/>
            <a:chOff x="3832873" y="2297208"/>
            <a:chExt cx="1516550" cy="1516550"/>
          </a:xfrm>
        </p:grpSpPr>
        <p:grpSp>
          <p:nvGrpSpPr>
            <p:cNvPr id="74" name="组合 55"/>
            <p:cNvGrpSpPr/>
            <p:nvPr/>
          </p:nvGrpSpPr>
          <p:grpSpPr>
            <a:xfrm>
              <a:off x="3832873" y="2297208"/>
              <a:ext cx="1516550" cy="1516550"/>
              <a:chOff x="304800" y="673100"/>
              <a:chExt cx="4000500" cy="4000500"/>
            </a:xfrm>
            <a:effectLst>
              <a:outerShdw algn="tr" blurRad="444500" dir="8100000" dist="254000" rotWithShape="0">
                <a:prstClr val="black">
                  <a:alpha val="50000"/>
                </a:prstClr>
              </a:outerShdw>
            </a:effectLst>
          </p:grpSpPr>
          <p:sp>
            <p:nvSpPr>
              <p:cNvPr id="76" name="同心圆 75"/>
              <p:cNvSpPr/>
              <p:nvPr/>
            </p:nvSpPr>
            <p:spPr>
              <a:xfrm>
                <a:off x="304800" y="673100"/>
                <a:ext cx="4000500" cy="4000500"/>
              </a:xfrm>
              <a:prstGeom prst="donut">
                <a:avLst>
                  <a:gd fmla="val 4879" name="adj"/>
                </a:avLst>
              </a:prstGeom>
              <a:gradFill>
                <a:gsLst>
                  <a:gs pos="0">
                    <a:sysClr lastClr="FFFFFF" val="window"/>
                  </a:gs>
                  <a:gs pos="55000">
                    <a:sysClr lastClr="FFFFFF" val="window">
                      <a:lumMod val="95000"/>
                    </a:sysClr>
                  </a:gs>
                  <a:gs pos="100000">
                    <a:sysClr lastClr="FFFFFF" val="window">
                      <a:lumMod val="65000"/>
                    </a:sysClr>
                  </a:gs>
                </a:gsLst>
                <a:lin ang="8100000" scaled="0"/>
              </a:gradFill>
              <a:ln algn="ctr" cap="flat" cmpd="sng" w="25400">
                <a:noFill/>
                <a:prstDash val="solid"/>
              </a:ln>
              <a:effectLst/>
            </p:spPr>
            <p:txBody>
              <a:bodyPr anchor="ctr" rtlCol="0"/>
              <a:lstStyle/>
              <a:p>
                <a:pPr algn="ctr" defTabSz="914400">
                  <a:defRPr/>
                </a:pPr>
                <a:endParaRPr altLang="en-US" kern="0" lang="zh-CN" sz="1800">
                  <a:solidFill>
                    <a:sysClr lastClr="000000" val="windowText"/>
                  </a:solidFill>
                  <a:latin typeface="Calibri"/>
                  <a:ea typeface="宋体"/>
                </a:endParaRPr>
              </a:p>
            </p:txBody>
          </p:sp>
          <p:sp>
            <p:nvSpPr>
              <p:cNvPr id="77" name="椭圆 76"/>
              <p:cNvSpPr/>
              <p:nvPr/>
            </p:nvSpPr>
            <p:spPr>
              <a:xfrm>
                <a:off x="392113" y="760413"/>
                <a:ext cx="3825874" cy="3825874"/>
              </a:xfrm>
              <a:prstGeom prst="ellipse">
                <a:avLst/>
              </a:prstGeom>
              <a:gradFill>
                <a:gsLst>
                  <a:gs pos="0">
                    <a:sysClr lastClr="FFFFFF" val="window"/>
                  </a:gs>
                  <a:gs pos="51000">
                    <a:sysClr lastClr="FFFFFF" val="window">
                      <a:lumMod val="95000"/>
                    </a:sysClr>
                  </a:gs>
                  <a:gs pos="100000">
                    <a:sysClr lastClr="FFFFFF" val="window">
                      <a:lumMod val="75000"/>
                    </a:sysClr>
                  </a:gs>
                </a:gsLst>
                <a:lin ang="18900000" scaled="0"/>
              </a:gradFill>
              <a:ln algn="ctr" cap="flat" cmpd="sng" w="25400">
                <a:noFill/>
                <a:prstDash val="solid"/>
              </a:ln>
              <a:effectLst/>
            </p:spPr>
            <p:txBody>
              <a:bodyPr anchor="ctr" rtlCol="0"/>
              <a:lstStyle/>
              <a:p>
                <a:pPr algn="ctr" defTabSz="914400">
                  <a:defRPr/>
                </a:pPr>
                <a:endParaRPr altLang="en-US" kern="0" lang="zh-CN" sz="1800">
                  <a:solidFill>
                    <a:sysClr lastClr="FFFFFF" val="window"/>
                  </a:solidFill>
                  <a:latin typeface="Calibri"/>
                  <a:ea typeface="宋体"/>
                </a:endParaRPr>
              </a:p>
            </p:txBody>
          </p:sp>
        </p:grpSp>
        <p:sp>
          <p:nvSpPr>
            <p:cNvPr id="75" name="椭圆 74"/>
            <p:cNvSpPr/>
            <p:nvPr/>
          </p:nvSpPr>
          <p:spPr>
            <a:xfrm>
              <a:off x="3983164" y="2466913"/>
              <a:ext cx="1185736" cy="1185736"/>
            </a:xfrm>
            <a:prstGeom prst="ellipse">
              <a:avLst/>
            </a:prstGeom>
            <a:solidFill>
              <a:schemeClr val="accent1"/>
            </a:solid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78" name="Group 34"/>
          <p:cNvGrpSpPr/>
          <p:nvPr/>
        </p:nvGrpSpPr>
        <p:grpSpPr>
          <a:xfrm>
            <a:off x="6294239" y="1923246"/>
            <a:ext cx="570115" cy="463917"/>
            <a:chOff x="1550139" y="1314466"/>
            <a:chExt cx="509139" cy="414300"/>
          </a:xfrm>
          <a:solidFill>
            <a:schemeClr val="bg1"/>
          </a:solidFill>
        </p:grpSpPr>
        <p:sp>
          <p:nvSpPr>
            <p:cNvPr id="79" name="Freeform 5"/>
            <p:cNvSpPr>
              <a:spLocks noEditPoints="1"/>
            </p:cNvSpPr>
            <p:nvPr/>
          </p:nvSpPr>
          <p:spPr bwMode="auto">
            <a:xfrm>
              <a:off x="1550139" y="1314466"/>
              <a:ext cx="509139" cy="414300"/>
            </a:xfrm>
            <a:custGeom>
              <a:gdLst>
                <a:gd fmla="*/ 78 w 153" name="T0"/>
                <a:gd fmla="*/ 0 h 125" name="T1"/>
                <a:gd fmla="*/ 0 w 153" name="T2"/>
                <a:gd fmla="*/ 69 h 125" name="T3"/>
                <a:gd fmla="*/ 15 w 153" name="T4"/>
                <a:gd fmla="*/ 69 h 125" name="T5"/>
                <a:gd fmla="*/ 21 w 153" name="T6"/>
                <a:gd fmla="*/ 64 h 125" name="T7"/>
                <a:gd fmla="*/ 21 w 153" name="T8"/>
                <a:gd fmla="*/ 121 h 125" name="T9"/>
                <a:gd fmla="*/ 24 w 153" name="T10"/>
                <a:gd fmla="*/ 125 h 125" name="T11"/>
                <a:gd fmla="*/ 62 w 153" name="T12"/>
                <a:gd fmla="*/ 125 h 125" name="T13"/>
                <a:gd fmla="*/ 63 w 153" name="T14"/>
                <a:gd fmla="*/ 93 h 125" name="T15"/>
                <a:gd fmla="*/ 67 w 153" name="T16"/>
                <a:gd fmla="*/ 88 h 125" name="T17"/>
                <a:gd fmla="*/ 83 w 153" name="T18"/>
                <a:gd fmla="*/ 88 h 125" name="T19"/>
                <a:gd fmla="*/ 89 w 153" name="T20"/>
                <a:gd fmla="*/ 93 h 125" name="T21"/>
                <a:gd fmla="*/ 89 w 153" name="T22"/>
                <a:gd fmla="*/ 125 h 125" name="T23"/>
                <a:gd fmla="*/ 126 w 153" name="T24"/>
                <a:gd fmla="*/ 125 h 125" name="T25"/>
                <a:gd fmla="*/ 130 w 153" name="T26"/>
                <a:gd fmla="*/ 120 h 125" name="T27"/>
                <a:gd fmla="*/ 130 w 153" name="T28"/>
                <a:gd fmla="*/ 63 h 125" name="T29"/>
                <a:gd fmla="*/ 136 w 153" name="T30"/>
                <a:gd fmla="*/ 69 h 125" name="T31"/>
                <a:gd fmla="*/ 153 w 153" name="T32"/>
                <a:gd fmla="*/ 69 h 125" name="T33"/>
                <a:gd fmla="*/ 78 w 153" name="T34"/>
                <a:gd fmla="*/ 0 h 125" name="T35"/>
                <a:gd fmla="*/ 76 w 153" name="T36"/>
                <a:gd fmla="*/ 76 h 125" name="T37"/>
                <a:gd fmla="*/ 60 w 153" name="T38"/>
                <a:gd fmla="*/ 60 h 125" name="T39"/>
                <a:gd fmla="*/ 76 w 153" name="T40"/>
                <a:gd fmla="*/ 43 h 125" name="T41"/>
                <a:gd fmla="*/ 92 w 153" name="T42"/>
                <a:gd fmla="*/ 60 h 125" name="T43"/>
                <a:gd fmla="*/ 76 w 153" name="T44"/>
                <a:gd fmla="*/ 76 h 125" name="T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b="b" l="0" r="r" t="0"/>
              <a:pathLst>
                <a:path h="125" w="153">
                  <a:moveTo>
                    <a:pt x="78" y="0"/>
                  </a:moveTo>
                  <a:cubicBezTo>
                    <a:pt x="0" y="69"/>
                    <a:pt x="0" y="69"/>
                    <a:pt x="0" y="69"/>
                  </a:cubicBezTo>
                  <a:cubicBezTo>
                    <a:pt x="0" y="69"/>
                    <a:pt x="5" y="78"/>
                    <a:pt x="15" y="69"/>
                  </a:cubicBezTo>
                  <a:cubicBezTo>
                    <a:pt x="21" y="64"/>
                    <a:pt x="21" y="64"/>
                    <a:pt x="21" y="64"/>
                  </a:cubicBezTo>
                  <a:cubicBezTo>
                    <a:pt x="21" y="121"/>
                    <a:pt x="21" y="121"/>
                    <a:pt x="21" y="121"/>
                  </a:cubicBezTo>
                  <a:cubicBezTo>
                    <a:pt x="21" y="121"/>
                    <a:pt x="21" y="125"/>
                    <a:pt x="24" y="125"/>
                  </a:cubicBezTo>
                  <a:cubicBezTo>
                    <a:pt x="28" y="125"/>
                    <a:pt x="62" y="125"/>
                    <a:pt x="62" y="125"/>
                  </a:cubicBezTo>
                  <a:cubicBezTo>
                    <a:pt x="63" y="93"/>
                    <a:pt x="63" y="93"/>
                    <a:pt x="63" y="93"/>
                  </a:cubicBezTo>
                  <a:cubicBezTo>
                    <a:pt x="63" y="93"/>
                    <a:pt x="62" y="88"/>
                    <a:pt x="67" y="88"/>
                  </a:cubicBezTo>
                  <a:cubicBezTo>
                    <a:pt x="83" y="88"/>
                    <a:pt x="83" y="88"/>
                    <a:pt x="83" y="88"/>
                  </a:cubicBezTo>
                  <a:cubicBezTo>
                    <a:pt x="89" y="88"/>
                    <a:pt x="89" y="93"/>
                    <a:pt x="89" y="93"/>
                  </a:cubicBezTo>
                  <a:cubicBezTo>
                    <a:pt x="89" y="125"/>
                    <a:pt x="89" y="125"/>
                    <a:pt x="89" y="125"/>
                  </a:cubicBezTo>
                  <a:cubicBezTo>
                    <a:pt x="89" y="125"/>
                    <a:pt x="121" y="125"/>
                    <a:pt x="126" y="125"/>
                  </a:cubicBezTo>
                  <a:cubicBezTo>
                    <a:pt x="131" y="125"/>
                    <a:pt x="130" y="120"/>
                    <a:pt x="130" y="120"/>
                  </a:cubicBezTo>
                  <a:cubicBezTo>
                    <a:pt x="130" y="63"/>
                    <a:pt x="130" y="63"/>
                    <a:pt x="130" y="63"/>
                  </a:cubicBezTo>
                  <a:cubicBezTo>
                    <a:pt x="136" y="69"/>
                    <a:pt x="136" y="69"/>
                    <a:pt x="136" y="69"/>
                  </a:cubicBezTo>
                  <a:cubicBezTo>
                    <a:pt x="148" y="77"/>
                    <a:pt x="153" y="69"/>
                    <a:pt x="153" y="69"/>
                  </a:cubicBezTo>
                  <a:lnTo>
                    <a:pt x="78" y="0"/>
                  </a:lnTo>
                  <a:close/>
                  <a:moveTo>
                    <a:pt x="76" y="76"/>
                  </a:moveTo>
                  <a:cubicBezTo>
                    <a:pt x="67" y="76"/>
                    <a:pt x="60" y="69"/>
                    <a:pt x="60" y="60"/>
                  </a:cubicBezTo>
                  <a:cubicBezTo>
                    <a:pt x="60" y="50"/>
                    <a:pt x="67" y="43"/>
                    <a:pt x="76" y="43"/>
                  </a:cubicBezTo>
                  <a:cubicBezTo>
                    <a:pt x="85" y="43"/>
                    <a:pt x="92" y="50"/>
                    <a:pt x="92" y="60"/>
                  </a:cubicBezTo>
                  <a:cubicBezTo>
                    <a:pt x="92" y="69"/>
                    <a:pt x="85" y="76"/>
                    <a:pt x="76" y="76"/>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sp>
          <p:nvSpPr>
            <p:cNvPr id="80" name="Freeform 6"/>
            <p:cNvSpPr/>
            <p:nvPr/>
          </p:nvSpPr>
          <p:spPr bwMode="auto">
            <a:xfrm>
              <a:off x="1949464" y="1366877"/>
              <a:ext cx="49916" cy="102328"/>
            </a:xfrm>
            <a:custGeom>
              <a:gdLst>
                <a:gd fmla="*/ 20 w 20" name="T0"/>
                <a:gd fmla="*/ 41 h 41" name="T1"/>
                <a:gd fmla="*/ 20 w 20" name="T2"/>
                <a:gd fmla="*/ 0 h 41" name="T3"/>
                <a:gd fmla="*/ 0 w 20" name="T4"/>
                <a:gd fmla="*/ 0 h 41" name="T5"/>
                <a:gd fmla="*/ 0 w 20" name="T6"/>
                <a:gd fmla="*/ 24 h 41" name="T7"/>
                <a:gd fmla="*/ 20 w 20" name="T8"/>
                <a:gd fmla="*/ 41 h 41" name="T9"/>
              </a:gdLst>
              <a:cxnLst>
                <a:cxn ang="0">
                  <a:pos x="T0" y="T1"/>
                </a:cxn>
                <a:cxn ang="0">
                  <a:pos x="T2" y="T3"/>
                </a:cxn>
                <a:cxn ang="0">
                  <a:pos x="T4" y="T5"/>
                </a:cxn>
                <a:cxn ang="0">
                  <a:pos x="T6" y="T7"/>
                </a:cxn>
                <a:cxn ang="0">
                  <a:pos x="T8" y="T9"/>
                </a:cxn>
              </a:cxnLst>
              <a:rect b="b" l="0" r="r" t="0"/>
              <a:pathLst>
                <a:path h="41" w="20">
                  <a:moveTo>
                    <a:pt x="20" y="41"/>
                  </a:moveTo>
                  <a:lnTo>
                    <a:pt x="20" y="0"/>
                  </a:lnTo>
                  <a:lnTo>
                    <a:pt x="0" y="0"/>
                  </a:lnTo>
                  <a:lnTo>
                    <a:pt x="0" y="24"/>
                  </a:lnTo>
                  <a:lnTo>
                    <a:pt x="20" y="41"/>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sp>
          <p:nvSpPr>
            <p:cNvPr id="81" name="Oval 7"/>
            <p:cNvSpPr>
              <a:spLocks noChangeArrowheads="1"/>
            </p:cNvSpPr>
            <p:nvPr/>
          </p:nvSpPr>
          <p:spPr bwMode="auto">
            <a:xfrm>
              <a:off x="1777255" y="1484179"/>
              <a:ext cx="52412" cy="54907"/>
            </a:xfrm>
            <a:prstGeom prst="ellipse">
              <a:avLst/>
            </a:pr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grpSp>
      <p:sp>
        <p:nvSpPr>
          <p:cNvPr id="82" name="矩形 3"/>
          <p:cNvSpPr>
            <a:spLocks noChangeArrowheads="1"/>
          </p:cNvSpPr>
          <p:nvPr/>
        </p:nvSpPr>
        <p:spPr bwMode="auto">
          <a:xfrm>
            <a:off x="7370682" y="2070975"/>
            <a:ext cx="708664" cy="297184"/>
          </a:xfrm>
          <a:prstGeom prst="rect">
            <a:avLst/>
          </a:prstGeom>
          <a:noFill/>
          <a:ln>
            <a:noFill/>
          </a:ln>
          <a:extLst>
            <a:ext uri="{909E8E84-426E-40DD-AFC4-6F175D3DCCD1}">
              <a14:hiddenFill>
                <a:solidFill>
                  <a:srgbClr val="FFFFFF"/>
                </a:solidFill>
              </a14:hiddenFill>
            </a:ext>
            <a:ext uri="{91240B29-F687-4F45-9708-019B960494DF}">
              <a14:hiddenLine cmpd="sng" w="9525">
                <a:solidFill>
                  <a:srgbClr val="000000"/>
                </a:solidFill>
                <a:bevel/>
                <a:headEnd/>
                <a:tailEnd/>
              </a14:hiddenLine>
            </a:ext>
          </a:extLst>
        </p:spPr>
        <p:txBody>
          <a:bodyPr bIns="34292" lIns="68582" rIns="68582" tIns="34292" wrap="none">
            <a:spAutoFit/>
          </a:bodyPr>
          <a:lstStyle/>
          <a:p>
            <a:r>
              <a:rPr altLang="en-US" lang="zh-CN" sz="1500">
                <a:solidFill>
                  <a:schemeClr val="accent1"/>
                </a:solidFill>
                <a:latin charset="-122" pitchFamily="34" typeface="微软雅黑"/>
                <a:ea charset="-122" pitchFamily="34" typeface="微软雅黑"/>
                <a:sym charset="0" pitchFamily="34" typeface="Arial"/>
              </a:rPr>
              <a:t>阶段一</a:t>
            </a:r>
          </a:p>
        </p:txBody>
      </p:sp>
      <p:sp>
        <p:nvSpPr>
          <p:cNvPr id="83" name="文本框 13"/>
          <p:cNvSpPr txBox="1"/>
          <p:nvPr/>
        </p:nvSpPr>
        <p:spPr>
          <a:xfrm>
            <a:off x="8221673" y="1923246"/>
            <a:ext cx="2438400" cy="559598"/>
          </a:xfrm>
          <a:prstGeom prst="rect">
            <a:avLst/>
          </a:prstGeom>
          <a:noFill/>
        </p:spPr>
        <p:txBody>
          <a:bodyPr bIns="32911" lIns="65824" rIns="65824" rtlCol="0" tIns="32911" wrap="square">
            <a:spAutoFit/>
          </a:bodyPr>
          <a:lstStyle/>
          <a:p>
            <a:pPr algn="l">
              <a:lnSpc>
                <a:spcPct val="120000"/>
              </a:lnSpc>
              <a:spcBef>
                <a:spcPct val="0"/>
              </a:spcBef>
              <a:buNone/>
            </a:pPr>
            <a:r>
              <a:rPr altLang="en-US" lang="zh-CN" sz="900">
                <a:solidFill>
                  <a:schemeClr val="tx1">
                    <a:lumMod val="65000"/>
                    <a:lumOff val="35000"/>
                  </a:schemeClr>
                </a:solidFill>
                <a:latin charset="-122" pitchFamily="34" typeface="微软雅黑"/>
                <a:ea charset="-122" pitchFamily="34" typeface="微软雅黑"/>
                <a:sym charset="-122" pitchFamily="34" typeface="微软雅黑"/>
              </a:rPr>
              <a:t>在此录入上述图表的综合描述说明，在此录入上述图表的综合描述说明，在此录入上述图表的综合描述说明。</a:t>
            </a:r>
          </a:p>
        </p:txBody>
      </p:sp>
      <p:sp>
        <p:nvSpPr>
          <p:cNvPr id="84" name="矩形 3"/>
          <p:cNvSpPr>
            <a:spLocks noChangeArrowheads="1"/>
          </p:cNvSpPr>
          <p:nvPr/>
        </p:nvSpPr>
        <p:spPr bwMode="auto">
          <a:xfrm>
            <a:off x="8299568" y="3047203"/>
            <a:ext cx="708664" cy="297184"/>
          </a:xfrm>
          <a:prstGeom prst="rect">
            <a:avLst/>
          </a:prstGeom>
          <a:noFill/>
          <a:ln>
            <a:noFill/>
          </a:ln>
          <a:extLst>
            <a:ext uri="{909E8E84-426E-40DD-AFC4-6F175D3DCCD1}">
              <a14:hiddenFill>
                <a:solidFill>
                  <a:srgbClr val="FFFFFF"/>
                </a:solidFill>
              </a14:hiddenFill>
            </a:ext>
            <a:ext uri="{91240B29-F687-4F45-9708-019B960494DF}">
              <a14:hiddenLine cmpd="sng" w="9525">
                <a:solidFill>
                  <a:srgbClr val="000000"/>
                </a:solidFill>
                <a:bevel/>
                <a:headEnd/>
                <a:tailEnd/>
              </a14:hiddenLine>
            </a:ext>
          </a:extLst>
        </p:spPr>
        <p:txBody>
          <a:bodyPr bIns="34292" lIns="68582" rIns="68582" tIns="34292" wrap="none">
            <a:spAutoFit/>
          </a:bodyPr>
          <a:lstStyle/>
          <a:p>
            <a:r>
              <a:rPr altLang="en-US" lang="zh-CN" sz="1500">
                <a:solidFill>
                  <a:schemeClr val="accent1"/>
                </a:solidFill>
                <a:latin charset="-122" pitchFamily="34" typeface="微软雅黑"/>
                <a:ea charset="-122" pitchFamily="34" typeface="微软雅黑"/>
                <a:sym charset="0" pitchFamily="34" typeface="Arial"/>
              </a:rPr>
              <a:t>阶段二</a:t>
            </a:r>
          </a:p>
        </p:txBody>
      </p:sp>
      <p:sp>
        <p:nvSpPr>
          <p:cNvPr id="85" name="文本框 13"/>
          <p:cNvSpPr txBox="1"/>
          <p:nvPr/>
        </p:nvSpPr>
        <p:spPr>
          <a:xfrm>
            <a:off x="8293111" y="3352005"/>
            <a:ext cx="2438400" cy="559598"/>
          </a:xfrm>
          <a:prstGeom prst="rect">
            <a:avLst/>
          </a:prstGeom>
          <a:noFill/>
        </p:spPr>
        <p:txBody>
          <a:bodyPr bIns="32911" lIns="65824" rIns="65824" rtlCol="0" tIns="32911" wrap="square">
            <a:spAutoFit/>
          </a:bodyPr>
          <a:lstStyle/>
          <a:p>
            <a:pPr algn="l">
              <a:lnSpc>
                <a:spcPct val="120000"/>
              </a:lnSpc>
              <a:spcBef>
                <a:spcPct val="0"/>
              </a:spcBef>
              <a:buNone/>
            </a:pPr>
            <a:r>
              <a:rPr altLang="en-US" lang="zh-CN" sz="900">
                <a:solidFill>
                  <a:schemeClr val="tx1">
                    <a:lumMod val="65000"/>
                    <a:lumOff val="35000"/>
                  </a:schemeClr>
                </a:solidFill>
                <a:latin charset="-122" pitchFamily="34" typeface="微软雅黑"/>
                <a:ea charset="-122" pitchFamily="34" typeface="微软雅黑"/>
                <a:sym charset="-122" pitchFamily="34" typeface="微软雅黑"/>
              </a:rPr>
              <a:t>在此录入上述图表的综合描述说明，在此录入上述图表的综合描述说明，在此录入上述图表的综合描述说明。</a:t>
            </a:r>
          </a:p>
        </p:txBody>
      </p:sp>
      <p:sp>
        <p:nvSpPr>
          <p:cNvPr id="86" name="Freeform 20"/>
          <p:cNvSpPr>
            <a:spLocks noEditPoints="1"/>
          </p:cNvSpPr>
          <p:nvPr/>
        </p:nvSpPr>
        <p:spPr bwMode="auto">
          <a:xfrm>
            <a:off x="7270879" y="2994813"/>
            <a:ext cx="593607" cy="403378"/>
          </a:xfrm>
          <a:custGeom>
            <a:gdLst>
              <a:gd fmla="*/ 135 w 157" name="T0"/>
              <a:gd fmla="*/ 46 h 107" name="T1"/>
              <a:gd fmla="*/ 136 w 157" name="T2"/>
              <a:gd fmla="*/ 37 h 107" name="T3"/>
              <a:gd fmla="*/ 99 w 157" name="T4"/>
              <a:gd fmla="*/ 0 h 107" name="T5"/>
              <a:gd fmla="*/ 73 w 157" name="T6"/>
              <a:gd fmla="*/ 18 h 107" name="T7"/>
              <a:gd fmla="*/ 45 w 157" name="T8"/>
              <a:gd fmla="*/ 8 h 107" name="T9"/>
              <a:gd fmla="*/ 19 w 157" name="T10"/>
              <a:gd fmla="*/ 40 h 107" name="T11"/>
              <a:gd fmla="*/ 20 w 157" name="T12"/>
              <a:gd fmla="*/ 47 h 107" name="T13"/>
              <a:gd fmla="*/ 0 w 157" name="T14"/>
              <a:gd fmla="*/ 76 h 107" name="T15"/>
              <a:gd fmla="*/ 31 w 157" name="T16"/>
              <a:gd fmla="*/ 107 h 107" name="T17"/>
              <a:gd fmla="*/ 126 w 157" name="T18"/>
              <a:gd fmla="*/ 107 h 107" name="T19"/>
              <a:gd fmla="*/ 157 w 157" name="T20"/>
              <a:gd fmla="*/ 76 h 107" name="T21"/>
              <a:gd fmla="*/ 135 w 157" name="T22"/>
              <a:gd fmla="*/ 46 h 107" name="T23"/>
              <a:gd fmla="*/ 120 w 157" name="T24"/>
              <a:gd fmla="*/ 100 h 107" name="T25"/>
              <a:gd fmla="*/ 79 w 157" name="T26"/>
              <a:gd fmla="*/ 100 h 107" name="T27"/>
              <a:gd fmla="*/ 103 w 157" name="T28"/>
              <a:gd fmla="*/ 75 h 107" name="T29"/>
              <a:gd fmla="*/ 102 w 157" name="T30"/>
              <a:gd fmla="*/ 72 h 107" name="T31"/>
              <a:gd fmla="*/ 92 w 157" name="T32"/>
              <a:gd fmla="*/ 72 h 107" name="T33"/>
              <a:gd fmla="*/ 92 w 157" name="T34"/>
              <a:gd fmla="*/ 68 h 107" name="T35"/>
              <a:gd fmla="*/ 92 w 157" name="T36"/>
              <a:gd fmla="*/ 37 h 107" name="T37"/>
              <a:gd fmla="*/ 90 w 157" name="T38"/>
              <a:gd fmla="*/ 36 h 107" name="T39"/>
              <a:gd fmla="*/ 64 w 157" name="T40"/>
              <a:gd fmla="*/ 36 h 107" name="T41"/>
              <a:gd fmla="*/ 62 w 157" name="T42"/>
              <a:gd fmla="*/ 38 h 107" name="T43"/>
              <a:gd fmla="*/ 62 w 157" name="T44"/>
              <a:gd fmla="*/ 68 h 107" name="T45"/>
              <a:gd fmla="*/ 62 w 157" name="T46"/>
              <a:gd fmla="*/ 73 h 107" name="T47"/>
              <a:gd fmla="*/ 51 w 157" name="T48"/>
              <a:gd fmla="*/ 73 h 107" name="T49"/>
              <a:gd fmla="*/ 50 w 157" name="T50"/>
              <a:gd fmla="*/ 76 h 107" name="T51"/>
              <a:gd fmla="*/ 75 w 157" name="T52"/>
              <a:gd fmla="*/ 100 h 107" name="T53"/>
              <a:gd fmla="*/ 38 w 157" name="T54"/>
              <a:gd fmla="*/ 100 h 107" name="T55"/>
              <a:gd fmla="*/ 11 w 157" name="T56"/>
              <a:gd fmla="*/ 74 h 107" name="T57"/>
              <a:gd fmla="*/ 29 w 157" name="T58"/>
              <a:gd fmla="*/ 50 h 107" name="T59"/>
              <a:gd fmla="*/ 28 w 157" name="T60"/>
              <a:gd fmla="*/ 44 h 107" name="T61"/>
              <a:gd fmla="*/ 50 w 157" name="T62"/>
              <a:gd fmla="*/ 17 h 107" name="T63"/>
              <a:gd fmla="*/ 74 w 157" name="T64"/>
              <a:gd fmla="*/ 29 h 107" name="T65"/>
              <a:gd fmla="*/ 97 w 157" name="T66"/>
              <a:gd fmla="*/ 11 h 107" name="T67"/>
              <a:gd fmla="*/ 128 w 157" name="T68"/>
              <a:gd fmla="*/ 42 h 107" name="T69"/>
              <a:gd fmla="*/ 127 w 157" name="T70"/>
              <a:gd fmla="*/ 50 h 107" name="T71"/>
              <a:gd fmla="*/ 147 w 157" name="T72"/>
              <a:gd fmla="*/ 74 h 107" name="T73"/>
              <a:gd fmla="*/ 120 w 157" name="T74"/>
              <a:gd fmla="*/ 100 h 107"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107" w="157">
                <a:moveTo>
                  <a:pt x="135" y="46"/>
                </a:moveTo>
                <a:cubicBezTo>
                  <a:pt x="136" y="43"/>
                  <a:pt x="136" y="40"/>
                  <a:pt x="136" y="37"/>
                </a:cubicBezTo>
                <a:cubicBezTo>
                  <a:pt x="136" y="17"/>
                  <a:pt x="120" y="0"/>
                  <a:pt x="99" y="0"/>
                </a:cubicBezTo>
                <a:cubicBezTo>
                  <a:pt x="76" y="0"/>
                  <a:pt x="73" y="18"/>
                  <a:pt x="73" y="18"/>
                </a:cubicBezTo>
                <a:cubicBezTo>
                  <a:pt x="73" y="18"/>
                  <a:pt x="63" y="6"/>
                  <a:pt x="45" y="8"/>
                </a:cubicBezTo>
                <a:cubicBezTo>
                  <a:pt x="30" y="11"/>
                  <a:pt x="19" y="25"/>
                  <a:pt x="19" y="40"/>
                </a:cubicBezTo>
                <a:cubicBezTo>
                  <a:pt x="19" y="42"/>
                  <a:pt x="20" y="45"/>
                  <a:pt x="20"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0"/>
                  <a:pt x="135" y="46"/>
                </a:cubicBezTo>
                <a:close/>
                <a:moveTo>
                  <a:pt x="120" y="100"/>
                </a:moveTo>
                <a:cubicBezTo>
                  <a:pt x="79" y="100"/>
                  <a:pt x="79" y="100"/>
                  <a:pt x="79" y="100"/>
                </a:cubicBezTo>
                <a:cubicBezTo>
                  <a:pt x="82" y="97"/>
                  <a:pt x="103" y="75"/>
                  <a:pt x="103" y="75"/>
                </a:cubicBezTo>
                <a:cubicBezTo>
                  <a:pt x="103" y="75"/>
                  <a:pt x="106" y="72"/>
                  <a:pt x="102" y="72"/>
                </a:cubicBezTo>
                <a:cubicBezTo>
                  <a:pt x="98" y="72"/>
                  <a:pt x="92" y="72"/>
                  <a:pt x="92" y="72"/>
                </a:cubicBezTo>
                <a:cubicBezTo>
                  <a:pt x="92" y="72"/>
                  <a:pt x="92" y="71"/>
                  <a:pt x="92" y="68"/>
                </a:cubicBezTo>
                <a:cubicBezTo>
                  <a:pt x="92" y="60"/>
                  <a:pt x="92" y="43"/>
                  <a:pt x="92" y="37"/>
                </a:cubicBezTo>
                <a:cubicBezTo>
                  <a:pt x="92" y="37"/>
                  <a:pt x="92" y="36"/>
                  <a:pt x="90" y="36"/>
                </a:cubicBezTo>
                <a:cubicBezTo>
                  <a:pt x="88" y="36"/>
                  <a:pt x="67" y="36"/>
                  <a:pt x="64" y="36"/>
                </a:cubicBezTo>
                <a:cubicBezTo>
                  <a:pt x="61" y="36"/>
                  <a:pt x="62" y="38"/>
                  <a:pt x="62" y="38"/>
                </a:cubicBezTo>
                <a:cubicBezTo>
                  <a:pt x="62" y="44"/>
                  <a:pt x="62" y="60"/>
                  <a:pt x="62" y="68"/>
                </a:cubicBezTo>
                <a:cubicBezTo>
                  <a:pt x="62" y="71"/>
                  <a:pt x="62" y="73"/>
                  <a:pt x="62" y="73"/>
                </a:cubicBezTo>
                <a:cubicBezTo>
                  <a:pt x="62" y="73"/>
                  <a:pt x="54" y="73"/>
                  <a:pt x="51" y="73"/>
                </a:cubicBezTo>
                <a:cubicBezTo>
                  <a:pt x="47" y="73"/>
                  <a:pt x="50" y="76"/>
                  <a:pt x="50" y="76"/>
                </a:cubicBezTo>
                <a:cubicBezTo>
                  <a:pt x="75" y="100"/>
                  <a:pt x="75" y="100"/>
                  <a:pt x="75" y="100"/>
                </a:cubicBezTo>
                <a:cubicBezTo>
                  <a:pt x="38" y="100"/>
                  <a:pt x="38" y="100"/>
                  <a:pt x="38" y="100"/>
                </a:cubicBezTo>
                <a:cubicBezTo>
                  <a:pt x="23" y="100"/>
                  <a:pt x="11" y="89"/>
                  <a:pt x="11" y="74"/>
                </a:cubicBezTo>
                <a:cubicBezTo>
                  <a:pt x="11" y="63"/>
                  <a:pt x="18" y="54"/>
                  <a:pt x="29" y="50"/>
                </a:cubicBezTo>
                <a:cubicBezTo>
                  <a:pt x="28" y="48"/>
                  <a:pt x="28" y="46"/>
                  <a:pt x="28" y="44"/>
                </a:cubicBezTo>
                <a:cubicBezTo>
                  <a:pt x="28" y="32"/>
                  <a:pt x="37" y="20"/>
                  <a:pt x="50" y="17"/>
                </a:cubicBezTo>
                <a:cubicBezTo>
                  <a:pt x="65" y="15"/>
                  <a:pt x="74" y="29"/>
                  <a:pt x="74" y="29"/>
                </a:cubicBezTo>
                <a:cubicBezTo>
                  <a:pt x="74" y="29"/>
                  <a:pt x="77" y="11"/>
                  <a:pt x="97" y="11"/>
                </a:cubicBezTo>
                <a:cubicBezTo>
                  <a:pt x="115" y="11"/>
                  <a:pt x="128" y="25"/>
                  <a:pt x="128" y="42"/>
                </a:cubicBezTo>
                <a:cubicBezTo>
                  <a:pt x="128" y="45"/>
                  <a:pt x="127" y="47"/>
                  <a:pt x="127" y="50"/>
                </a:cubicBezTo>
                <a:cubicBezTo>
                  <a:pt x="138" y="53"/>
                  <a:pt x="147" y="63"/>
                  <a:pt x="147" y="74"/>
                </a:cubicBezTo>
                <a:cubicBezTo>
                  <a:pt x="147" y="89"/>
                  <a:pt x="135" y="100"/>
                  <a:pt x="120" y="100"/>
                </a:cubicBez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lang="en-US"/>
          </a:p>
        </p:txBody>
      </p:sp>
      <p:sp>
        <p:nvSpPr>
          <p:cNvPr id="87" name="矩形 3"/>
          <p:cNvSpPr>
            <a:spLocks noChangeArrowheads="1"/>
          </p:cNvSpPr>
          <p:nvPr/>
        </p:nvSpPr>
        <p:spPr bwMode="auto">
          <a:xfrm>
            <a:off x="4020274" y="3431230"/>
            <a:ext cx="708664" cy="297184"/>
          </a:xfrm>
          <a:prstGeom prst="rect">
            <a:avLst/>
          </a:prstGeom>
          <a:noFill/>
          <a:ln>
            <a:noFill/>
          </a:ln>
          <a:extLst>
            <a:ext uri="{909E8E84-426E-40DD-AFC4-6F175D3DCCD1}">
              <a14:hiddenFill>
                <a:solidFill>
                  <a:srgbClr val="FFFFFF"/>
                </a:solidFill>
              </a14:hiddenFill>
            </a:ext>
            <a:ext uri="{91240B29-F687-4F45-9708-019B960494DF}">
              <a14:hiddenLine cmpd="sng" w="9525">
                <a:solidFill>
                  <a:srgbClr val="000000"/>
                </a:solidFill>
                <a:bevel/>
                <a:headEnd/>
                <a:tailEnd/>
              </a14:hiddenLine>
            </a:ext>
          </a:extLst>
        </p:spPr>
        <p:txBody>
          <a:bodyPr bIns="34292" lIns="68582" rIns="68582" tIns="34292" wrap="none">
            <a:spAutoFit/>
          </a:bodyPr>
          <a:lstStyle/>
          <a:p>
            <a:r>
              <a:rPr altLang="en-US" lang="zh-CN" sz="1500">
                <a:solidFill>
                  <a:schemeClr val="accent1"/>
                </a:solidFill>
                <a:latin charset="-122" pitchFamily="34" typeface="微软雅黑"/>
                <a:ea charset="-122" pitchFamily="34" typeface="微软雅黑"/>
                <a:sym charset="0" pitchFamily="34" typeface="Arial"/>
              </a:rPr>
              <a:t>阶段三</a:t>
            </a:r>
          </a:p>
        </p:txBody>
      </p:sp>
      <p:sp>
        <p:nvSpPr>
          <p:cNvPr id="88" name="文本框 13"/>
          <p:cNvSpPr txBox="1"/>
          <p:nvPr/>
        </p:nvSpPr>
        <p:spPr>
          <a:xfrm>
            <a:off x="2506633" y="3725169"/>
            <a:ext cx="2333658" cy="559598"/>
          </a:xfrm>
          <a:prstGeom prst="rect">
            <a:avLst/>
          </a:prstGeom>
          <a:noFill/>
        </p:spPr>
        <p:txBody>
          <a:bodyPr bIns="32911" lIns="65824" rIns="65824" rtlCol="0" tIns="32911" wrap="square">
            <a:spAutoFit/>
          </a:bodyPr>
          <a:lstStyle/>
          <a:p>
            <a:pPr algn="r">
              <a:lnSpc>
                <a:spcPct val="120000"/>
              </a:lnSpc>
              <a:spcBef>
                <a:spcPct val="0"/>
              </a:spcBef>
              <a:buNone/>
            </a:pPr>
            <a:r>
              <a:rPr altLang="en-US" lang="zh-CN" sz="900">
                <a:solidFill>
                  <a:schemeClr val="tx1">
                    <a:lumMod val="65000"/>
                    <a:lumOff val="35000"/>
                  </a:schemeClr>
                </a:solidFill>
                <a:latin charset="-122" pitchFamily="34" typeface="微软雅黑"/>
                <a:ea charset="-122" pitchFamily="34" typeface="微软雅黑"/>
                <a:sym charset="-122" pitchFamily="34" typeface="微软雅黑"/>
              </a:rPr>
              <a:t>在此录入上述图表的综合描述说明，在此录入上述图表的综合描述说明，在此录入上述图表的综合描述说明。</a:t>
            </a:r>
          </a:p>
        </p:txBody>
      </p:sp>
      <p:grpSp>
        <p:nvGrpSpPr>
          <p:cNvPr id="89" name="Group 20"/>
          <p:cNvGrpSpPr/>
          <p:nvPr/>
        </p:nvGrpSpPr>
        <p:grpSpPr>
          <a:xfrm>
            <a:off x="5255285" y="3566317"/>
            <a:ext cx="751810" cy="520734"/>
            <a:chOff x="7416800" y="1122363"/>
            <a:chExt cx="366713" cy="254000"/>
          </a:xfrm>
          <a:solidFill>
            <a:schemeClr val="bg1"/>
          </a:solidFill>
        </p:grpSpPr>
        <p:sp>
          <p:nvSpPr>
            <p:cNvPr id="90" name="Freeform 48"/>
            <p:cNvSpPr>
              <a:spLocks noEditPoints="1"/>
            </p:cNvSpPr>
            <p:nvPr/>
          </p:nvSpPr>
          <p:spPr bwMode="auto">
            <a:xfrm>
              <a:off x="7416800" y="1122363"/>
              <a:ext cx="260350" cy="254000"/>
            </a:xfrm>
            <a:custGeom>
              <a:gdLst>
                <a:gd fmla="*/ 86 w 99" name="T0"/>
                <a:gd fmla="*/ 59 h 97" name="T1"/>
                <a:gd fmla="*/ 99 w 99" name="T2"/>
                <a:gd fmla="*/ 53 h 97" name="T3"/>
                <a:gd fmla="*/ 99 w 99" name="T4"/>
                <a:gd fmla="*/ 42 h 97" name="T5"/>
                <a:gd fmla="*/ 86 w 99" name="T6"/>
                <a:gd fmla="*/ 37 h 97" name="T7"/>
                <a:gd fmla="*/ 83 w 99" name="T8"/>
                <a:gd fmla="*/ 31 h 97" name="T9"/>
                <a:gd fmla="*/ 89 w 99" name="T10"/>
                <a:gd fmla="*/ 17 h 97" name="T11"/>
                <a:gd fmla="*/ 81 w 99" name="T12"/>
                <a:gd fmla="*/ 10 h 97" name="T13"/>
                <a:gd fmla="*/ 67 w 99" name="T14"/>
                <a:gd fmla="*/ 15 h 97" name="T15"/>
                <a:gd fmla="*/ 61 w 99" name="T16"/>
                <a:gd fmla="*/ 13 h 97" name="T17"/>
                <a:gd fmla="*/ 55 w 99" name="T18"/>
                <a:gd fmla="*/ 0 h 97" name="T19"/>
                <a:gd fmla="*/ 44 w 99" name="T20"/>
                <a:gd fmla="*/ 0 h 97" name="T21"/>
                <a:gd fmla="*/ 39 w 99" name="T22"/>
                <a:gd fmla="*/ 13 h 97" name="T23"/>
                <a:gd fmla="*/ 32 w 99" name="T24"/>
                <a:gd fmla="*/ 15 h 97" name="T25"/>
                <a:gd fmla="*/ 19 w 99" name="T26"/>
                <a:gd fmla="*/ 10 h 97" name="T27"/>
                <a:gd fmla="*/ 11 w 99" name="T28"/>
                <a:gd fmla="*/ 18 h 97" name="T29"/>
                <a:gd fmla="*/ 16 w 99" name="T30"/>
                <a:gd fmla="*/ 31 h 97" name="T31"/>
                <a:gd fmla="*/ 14 w 99" name="T32"/>
                <a:gd fmla="*/ 37 h 97" name="T33"/>
                <a:gd fmla="*/ 0 w 99" name="T34"/>
                <a:gd fmla="*/ 43 h 97" name="T35"/>
                <a:gd fmla="*/ 0 w 99" name="T36"/>
                <a:gd fmla="*/ 54 h 97" name="T37"/>
                <a:gd fmla="*/ 14 w 99" name="T38"/>
                <a:gd fmla="*/ 59 h 97" name="T39"/>
                <a:gd fmla="*/ 16 w 99" name="T40"/>
                <a:gd fmla="*/ 65 h 97" name="T41"/>
                <a:gd fmla="*/ 11 w 99" name="T42"/>
                <a:gd fmla="*/ 79 h 97" name="T43"/>
                <a:gd fmla="*/ 19 w 99" name="T44"/>
                <a:gd fmla="*/ 86 h 97" name="T45"/>
                <a:gd fmla="*/ 33 w 99" name="T46"/>
                <a:gd fmla="*/ 81 h 97" name="T47"/>
                <a:gd fmla="*/ 39 w 99" name="T48"/>
                <a:gd fmla="*/ 83 h 97" name="T49"/>
                <a:gd fmla="*/ 45 w 99" name="T50"/>
                <a:gd fmla="*/ 97 h 97" name="T51"/>
                <a:gd fmla="*/ 56 w 99" name="T52"/>
                <a:gd fmla="*/ 97 h 97" name="T53"/>
                <a:gd fmla="*/ 61 w 99" name="T54"/>
                <a:gd fmla="*/ 83 h 97" name="T55"/>
                <a:gd fmla="*/ 67 w 99" name="T56"/>
                <a:gd fmla="*/ 81 h 97" name="T57"/>
                <a:gd fmla="*/ 81 w 99" name="T58"/>
                <a:gd fmla="*/ 86 h 97" name="T59"/>
                <a:gd fmla="*/ 89 w 99" name="T60"/>
                <a:gd fmla="*/ 78 h 97" name="T61"/>
                <a:gd fmla="*/ 83 w 99" name="T62"/>
                <a:gd fmla="*/ 65 h 97" name="T63"/>
                <a:gd fmla="*/ 86 w 99" name="T64"/>
                <a:gd fmla="*/ 59 h 97" name="T65"/>
                <a:gd fmla="*/ 50 w 99" name="T66"/>
                <a:gd fmla="*/ 64 h 97" name="T67"/>
                <a:gd fmla="*/ 34 w 99" name="T68"/>
                <a:gd fmla="*/ 48 h 97" name="T69"/>
                <a:gd fmla="*/ 50 w 99" name="T70"/>
                <a:gd fmla="*/ 33 h 97" name="T71"/>
                <a:gd fmla="*/ 66 w 99" name="T72"/>
                <a:gd fmla="*/ 48 h 97" name="T73"/>
                <a:gd fmla="*/ 50 w 99" name="T74"/>
                <a:gd fmla="*/ 64 h 97"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97" w="99">
                  <a:moveTo>
                    <a:pt x="86" y="59"/>
                  </a:moveTo>
                  <a:cubicBezTo>
                    <a:pt x="86" y="59"/>
                    <a:pt x="99" y="54"/>
                    <a:pt x="99" y="53"/>
                  </a:cubicBezTo>
                  <a:cubicBezTo>
                    <a:pt x="99" y="42"/>
                    <a:pt x="99" y="42"/>
                    <a:pt x="99" y="42"/>
                  </a:cubicBezTo>
                  <a:cubicBezTo>
                    <a:pt x="99" y="42"/>
                    <a:pt x="86" y="37"/>
                    <a:pt x="86" y="37"/>
                  </a:cubicBezTo>
                  <a:cubicBezTo>
                    <a:pt x="83" y="31"/>
                    <a:pt x="83" y="31"/>
                    <a:pt x="83" y="31"/>
                  </a:cubicBezTo>
                  <a:cubicBezTo>
                    <a:pt x="83" y="31"/>
                    <a:pt x="89" y="18"/>
                    <a:pt x="89" y="17"/>
                  </a:cubicBezTo>
                  <a:cubicBezTo>
                    <a:pt x="81" y="10"/>
                    <a:pt x="81" y="10"/>
                    <a:pt x="81" y="10"/>
                  </a:cubicBezTo>
                  <a:cubicBezTo>
                    <a:pt x="80" y="9"/>
                    <a:pt x="67" y="15"/>
                    <a:pt x="67" y="15"/>
                  </a:cubicBezTo>
                  <a:cubicBezTo>
                    <a:pt x="61" y="13"/>
                    <a:pt x="61" y="13"/>
                    <a:pt x="61" y="13"/>
                  </a:cubicBezTo>
                  <a:cubicBezTo>
                    <a:pt x="61" y="13"/>
                    <a:pt x="56" y="0"/>
                    <a:pt x="55" y="0"/>
                  </a:cubicBezTo>
                  <a:cubicBezTo>
                    <a:pt x="44" y="0"/>
                    <a:pt x="44" y="0"/>
                    <a:pt x="44" y="0"/>
                  </a:cubicBezTo>
                  <a:cubicBezTo>
                    <a:pt x="43" y="0"/>
                    <a:pt x="39" y="13"/>
                    <a:pt x="39" y="13"/>
                  </a:cubicBezTo>
                  <a:cubicBezTo>
                    <a:pt x="32" y="15"/>
                    <a:pt x="32" y="15"/>
                    <a:pt x="32" y="15"/>
                  </a:cubicBezTo>
                  <a:cubicBezTo>
                    <a:pt x="32" y="15"/>
                    <a:pt x="19" y="10"/>
                    <a:pt x="19" y="10"/>
                  </a:cubicBezTo>
                  <a:cubicBezTo>
                    <a:pt x="11" y="18"/>
                    <a:pt x="11" y="18"/>
                    <a:pt x="11" y="18"/>
                  </a:cubicBezTo>
                  <a:cubicBezTo>
                    <a:pt x="10" y="18"/>
                    <a:pt x="16" y="31"/>
                    <a:pt x="16" y="31"/>
                  </a:cubicBezTo>
                  <a:cubicBezTo>
                    <a:pt x="14" y="37"/>
                    <a:pt x="14" y="37"/>
                    <a:pt x="14" y="37"/>
                  </a:cubicBezTo>
                  <a:cubicBezTo>
                    <a:pt x="14" y="37"/>
                    <a:pt x="0" y="42"/>
                    <a:pt x="0" y="43"/>
                  </a:cubicBezTo>
                  <a:cubicBezTo>
                    <a:pt x="0" y="54"/>
                    <a:pt x="0" y="54"/>
                    <a:pt x="0" y="54"/>
                  </a:cubicBezTo>
                  <a:cubicBezTo>
                    <a:pt x="0" y="54"/>
                    <a:pt x="14" y="59"/>
                    <a:pt x="14" y="59"/>
                  </a:cubicBezTo>
                  <a:cubicBezTo>
                    <a:pt x="16" y="65"/>
                    <a:pt x="16" y="65"/>
                    <a:pt x="16" y="65"/>
                  </a:cubicBezTo>
                  <a:cubicBezTo>
                    <a:pt x="16" y="65"/>
                    <a:pt x="11" y="78"/>
                    <a:pt x="11" y="79"/>
                  </a:cubicBezTo>
                  <a:cubicBezTo>
                    <a:pt x="19" y="86"/>
                    <a:pt x="19" y="86"/>
                    <a:pt x="19" y="86"/>
                  </a:cubicBezTo>
                  <a:cubicBezTo>
                    <a:pt x="19" y="87"/>
                    <a:pt x="33" y="81"/>
                    <a:pt x="33" y="81"/>
                  </a:cubicBezTo>
                  <a:cubicBezTo>
                    <a:pt x="39" y="83"/>
                    <a:pt x="39" y="83"/>
                    <a:pt x="39" y="83"/>
                  </a:cubicBezTo>
                  <a:cubicBezTo>
                    <a:pt x="39" y="83"/>
                    <a:pt x="44" y="97"/>
                    <a:pt x="45" y="97"/>
                  </a:cubicBezTo>
                  <a:cubicBezTo>
                    <a:pt x="56" y="97"/>
                    <a:pt x="56" y="97"/>
                    <a:pt x="56" y="97"/>
                  </a:cubicBezTo>
                  <a:cubicBezTo>
                    <a:pt x="56" y="97"/>
                    <a:pt x="61" y="83"/>
                    <a:pt x="61" y="83"/>
                  </a:cubicBezTo>
                  <a:cubicBezTo>
                    <a:pt x="67" y="81"/>
                    <a:pt x="67" y="81"/>
                    <a:pt x="67" y="81"/>
                  </a:cubicBezTo>
                  <a:cubicBezTo>
                    <a:pt x="67" y="81"/>
                    <a:pt x="81" y="86"/>
                    <a:pt x="81" y="86"/>
                  </a:cubicBezTo>
                  <a:cubicBezTo>
                    <a:pt x="89" y="78"/>
                    <a:pt x="89" y="78"/>
                    <a:pt x="89" y="78"/>
                  </a:cubicBezTo>
                  <a:cubicBezTo>
                    <a:pt x="89" y="78"/>
                    <a:pt x="83" y="65"/>
                    <a:pt x="83" y="65"/>
                  </a:cubicBezTo>
                  <a:lnTo>
                    <a:pt x="86" y="59"/>
                  </a:lnTo>
                  <a:close/>
                  <a:moveTo>
                    <a:pt x="50" y="64"/>
                  </a:moveTo>
                  <a:cubicBezTo>
                    <a:pt x="41" y="64"/>
                    <a:pt x="34" y="57"/>
                    <a:pt x="34" y="48"/>
                  </a:cubicBezTo>
                  <a:cubicBezTo>
                    <a:pt x="34" y="39"/>
                    <a:pt x="41" y="33"/>
                    <a:pt x="50" y="33"/>
                  </a:cubicBezTo>
                  <a:cubicBezTo>
                    <a:pt x="59" y="33"/>
                    <a:pt x="66" y="39"/>
                    <a:pt x="66" y="48"/>
                  </a:cubicBezTo>
                  <a:cubicBezTo>
                    <a:pt x="66" y="57"/>
                    <a:pt x="59" y="64"/>
                    <a:pt x="50" y="64"/>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sp>
          <p:nvSpPr>
            <p:cNvPr id="91" name="Freeform 49"/>
            <p:cNvSpPr>
              <a:spLocks noEditPoints="1"/>
            </p:cNvSpPr>
            <p:nvPr/>
          </p:nvSpPr>
          <p:spPr bwMode="auto">
            <a:xfrm>
              <a:off x="7661275" y="1247775"/>
              <a:ext cx="122238" cy="123825"/>
            </a:xfrm>
            <a:custGeom>
              <a:gdLst>
                <a:gd fmla="*/ 41 w 47" name="T0"/>
                <a:gd fmla="*/ 22 h 47" name="T1"/>
                <a:gd fmla="*/ 41 w 47" name="T2"/>
                <a:gd fmla="*/ 19 h 47" name="T3"/>
                <a:gd fmla="*/ 45 w 47" name="T4"/>
                <a:gd fmla="*/ 13 h 47" name="T5"/>
                <a:gd fmla="*/ 42 w 47" name="T6"/>
                <a:gd fmla="*/ 9 h 47" name="T7"/>
                <a:gd fmla="*/ 35 w 47" name="T8"/>
                <a:gd fmla="*/ 10 h 47" name="T9"/>
                <a:gd fmla="*/ 33 w 47" name="T10"/>
                <a:gd fmla="*/ 8 h 47" name="T11"/>
                <a:gd fmla="*/ 32 w 47" name="T12"/>
                <a:gd fmla="*/ 1 h 47" name="T13"/>
                <a:gd fmla="*/ 27 w 47" name="T14"/>
                <a:gd fmla="*/ 0 h 47" name="T15"/>
                <a:gd fmla="*/ 22 w 47" name="T16"/>
                <a:gd fmla="*/ 6 h 47" name="T17"/>
                <a:gd fmla="*/ 19 w 47" name="T18"/>
                <a:gd fmla="*/ 6 h 47" name="T19"/>
                <a:gd fmla="*/ 14 w 47" name="T20"/>
                <a:gd fmla="*/ 2 h 47" name="T21"/>
                <a:gd fmla="*/ 9 w 47" name="T22"/>
                <a:gd fmla="*/ 5 h 47" name="T23"/>
                <a:gd fmla="*/ 10 w 47" name="T24"/>
                <a:gd fmla="*/ 12 h 47" name="T25"/>
                <a:gd fmla="*/ 9 w 47" name="T26"/>
                <a:gd fmla="*/ 14 h 47" name="T27"/>
                <a:gd fmla="*/ 2 w 47" name="T28"/>
                <a:gd fmla="*/ 16 h 47" name="T29"/>
                <a:gd fmla="*/ 0 w 47" name="T30"/>
                <a:gd fmla="*/ 21 h 47" name="T31"/>
                <a:gd fmla="*/ 6 w 47" name="T32"/>
                <a:gd fmla="*/ 25 h 47" name="T33"/>
                <a:gd fmla="*/ 6 w 47" name="T34"/>
                <a:gd fmla="*/ 28 h 47" name="T35"/>
                <a:gd fmla="*/ 2 w 47" name="T36"/>
                <a:gd fmla="*/ 34 h 47" name="T37"/>
                <a:gd fmla="*/ 5 w 47" name="T38"/>
                <a:gd fmla="*/ 38 h 47" name="T39"/>
                <a:gd fmla="*/ 12 w 47" name="T40"/>
                <a:gd fmla="*/ 37 h 47" name="T41"/>
                <a:gd fmla="*/ 14 w 47" name="T42"/>
                <a:gd fmla="*/ 39 h 47" name="T43"/>
                <a:gd fmla="*/ 16 w 47" name="T44"/>
                <a:gd fmla="*/ 46 h 47" name="T45"/>
                <a:gd fmla="*/ 20 w 47" name="T46"/>
                <a:gd fmla="*/ 47 h 47" name="T47"/>
                <a:gd fmla="*/ 25 w 47" name="T48"/>
                <a:gd fmla="*/ 42 h 47" name="T49"/>
                <a:gd fmla="*/ 28 w 47" name="T50"/>
                <a:gd fmla="*/ 41 h 47" name="T51"/>
                <a:gd fmla="*/ 33 w 47" name="T52"/>
                <a:gd fmla="*/ 45 h 47" name="T53"/>
                <a:gd fmla="*/ 38 w 47" name="T54"/>
                <a:gd fmla="*/ 42 h 47" name="T55"/>
                <a:gd fmla="*/ 37 w 47" name="T56"/>
                <a:gd fmla="*/ 35 h 47" name="T57"/>
                <a:gd fmla="*/ 39 w 47" name="T58"/>
                <a:gd fmla="*/ 33 h 47" name="T59"/>
                <a:gd fmla="*/ 45 w 47" name="T60"/>
                <a:gd fmla="*/ 32 h 47" name="T61"/>
                <a:gd fmla="*/ 47 w 47" name="T62"/>
                <a:gd fmla="*/ 27 h 47" name="T63"/>
                <a:gd fmla="*/ 41 w 47" name="T64"/>
                <a:gd fmla="*/ 22 h 47" name="T65"/>
                <a:gd fmla="*/ 31 w 47" name="T66"/>
                <a:gd fmla="*/ 25 h 47" name="T67"/>
                <a:gd fmla="*/ 22 w 47" name="T68"/>
                <a:gd fmla="*/ 31 h 47" name="T69"/>
                <a:gd fmla="*/ 16 w 47" name="T70"/>
                <a:gd fmla="*/ 22 h 47" name="T71"/>
                <a:gd fmla="*/ 25 w 47" name="T72"/>
                <a:gd fmla="*/ 16 h 47" name="T73"/>
                <a:gd fmla="*/ 31 w 47" name="T74"/>
                <a:gd fmla="*/ 25 h 47"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47" w="47">
                  <a:moveTo>
                    <a:pt x="41" y="22"/>
                  </a:moveTo>
                  <a:cubicBezTo>
                    <a:pt x="41" y="19"/>
                    <a:pt x="41" y="19"/>
                    <a:pt x="41" y="19"/>
                  </a:cubicBezTo>
                  <a:cubicBezTo>
                    <a:pt x="41" y="19"/>
                    <a:pt x="45" y="14"/>
                    <a:pt x="45" y="13"/>
                  </a:cubicBezTo>
                  <a:cubicBezTo>
                    <a:pt x="42" y="9"/>
                    <a:pt x="42" y="9"/>
                    <a:pt x="42" y="9"/>
                  </a:cubicBezTo>
                  <a:cubicBezTo>
                    <a:pt x="42" y="9"/>
                    <a:pt x="35" y="10"/>
                    <a:pt x="35" y="10"/>
                  </a:cubicBezTo>
                  <a:cubicBezTo>
                    <a:pt x="33" y="8"/>
                    <a:pt x="33" y="8"/>
                    <a:pt x="33" y="8"/>
                  </a:cubicBezTo>
                  <a:cubicBezTo>
                    <a:pt x="33" y="8"/>
                    <a:pt x="32" y="1"/>
                    <a:pt x="32" y="1"/>
                  </a:cubicBezTo>
                  <a:cubicBezTo>
                    <a:pt x="27" y="0"/>
                    <a:pt x="27" y="0"/>
                    <a:pt x="27" y="0"/>
                  </a:cubicBezTo>
                  <a:cubicBezTo>
                    <a:pt x="26" y="0"/>
                    <a:pt x="22" y="6"/>
                    <a:pt x="22" y="6"/>
                  </a:cubicBezTo>
                  <a:cubicBezTo>
                    <a:pt x="19" y="6"/>
                    <a:pt x="19" y="6"/>
                    <a:pt x="19" y="6"/>
                  </a:cubicBezTo>
                  <a:cubicBezTo>
                    <a:pt x="19" y="6"/>
                    <a:pt x="14" y="2"/>
                    <a:pt x="14" y="2"/>
                  </a:cubicBezTo>
                  <a:cubicBezTo>
                    <a:pt x="9" y="5"/>
                    <a:pt x="9" y="5"/>
                    <a:pt x="9" y="5"/>
                  </a:cubicBezTo>
                  <a:cubicBezTo>
                    <a:pt x="9" y="5"/>
                    <a:pt x="10" y="12"/>
                    <a:pt x="10" y="12"/>
                  </a:cubicBezTo>
                  <a:cubicBezTo>
                    <a:pt x="9" y="14"/>
                    <a:pt x="9" y="14"/>
                    <a:pt x="9" y="14"/>
                  </a:cubicBezTo>
                  <a:cubicBezTo>
                    <a:pt x="9" y="14"/>
                    <a:pt x="2" y="15"/>
                    <a:pt x="2" y="16"/>
                  </a:cubicBezTo>
                  <a:cubicBezTo>
                    <a:pt x="0" y="21"/>
                    <a:pt x="0" y="21"/>
                    <a:pt x="0" y="21"/>
                  </a:cubicBezTo>
                  <a:cubicBezTo>
                    <a:pt x="0" y="21"/>
                    <a:pt x="6" y="25"/>
                    <a:pt x="6" y="25"/>
                  </a:cubicBezTo>
                  <a:cubicBezTo>
                    <a:pt x="6" y="28"/>
                    <a:pt x="6" y="28"/>
                    <a:pt x="6" y="28"/>
                  </a:cubicBezTo>
                  <a:cubicBezTo>
                    <a:pt x="6" y="28"/>
                    <a:pt x="2" y="34"/>
                    <a:pt x="2" y="34"/>
                  </a:cubicBezTo>
                  <a:cubicBezTo>
                    <a:pt x="5" y="38"/>
                    <a:pt x="5" y="38"/>
                    <a:pt x="5" y="38"/>
                  </a:cubicBezTo>
                  <a:cubicBezTo>
                    <a:pt x="5" y="39"/>
                    <a:pt x="12" y="37"/>
                    <a:pt x="12" y="37"/>
                  </a:cubicBezTo>
                  <a:cubicBezTo>
                    <a:pt x="14" y="39"/>
                    <a:pt x="14" y="39"/>
                    <a:pt x="14" y="39"/>
                  </a:cubicBezTo>
                  <a:cubicBezTo>
                    <a:pt x="14" y="39"/>
                    <a:pt x="15" y="46"/>
                    <a:pt x="16" y="46"/>
                  </a:cubicBezTo>
                  <a:cubicBezTo>
                    <a:pt x="20" y="47"/>
                    <a:pt x="20" y="47"/>
                    <a:pt x="20" y="47"/>
                  </a:cubicBezTo>
                  <a:cubicBezTo>
                    <a:pt x="21" y="47"/>
                    <a:pt x="25" y="42"/>
                    <a:pt x="25" y="42"/>
                  </a:cubicBezTo>
                  <a:cubicBezTo>
                    <a:pt x="28" y="41"/>
                    <a:pt x="28" y="41"/>
                    <a:pt x="28" y="41"/>
                  </a:cubicBezTo>
                  <a:cubicBezTo>
                    <a:pt x="28" y="41"/>
                    <a:pt x="33" y="45"/>
                    <a:pt x="33" y="45"/>
                  </a:cubicBezTo>
                  <a:cubicBezTo>
                    <a:pt x="38" y="42"/>
                    <a:pt x="38" y="42"/>
                    <a:pt x="38" y="42"/>
                  </a:cubicBezTo>
                  <a:cubicBezTo>
                    <a:pt x="38" y="42"/>
                    <a:pt x="37" y="35"/>
                    <a:pt x="37" y="35"/>
                  </a:cubicBezTo>
                  <a:cubicBezTo>
                    <a:pt x="39" y="33"/>
                    <a:pt x="39" y="33"/>
                    <a:pt x="39" y="33"/>
                  </a:cubicBezTo>
                  <a:cubicBezTo>
                    <a:pt x="39" y="33"/>
                    <a:pt x="45" y="32"/>
                    <a:pt x="45" y="32"/>
                  </a:cubicBezTo>
                  <a:cubicBezTo>
                    <a:pt x="47" y="27"/>
                    <a:pt x="47" y="27"/>
                    <a:pt x="47" y="27"/>
                  </a:cubicBezTo>
                  <a:cubicBezTo>
                    <a:pt x="47" y="26"/>
                    <a:pt x="41" y="22"/>
                    <a:pt x="41" y="22"/>
                  </a:cubicBezTo>
                  <a:close/>
                  <a:moveTo>
                    <a:pt x="31" y="25"/>
                  </a:moveTo>
                  <a:cubicBezTo>
                    <a:pt x="30" y="29"/>
                    <a:pt x="26" y="32"/>
                    <a:pt x="22" y="31"/>
                  </a:cubicBezTo>
                  <a:cubicBezTo>
                    <a:pt x="18" y="30"/>
                    <a:pt x="15" y="26"/>
                    <a:pt x="16" y="22"/>
                  </a:cubicBezTo>
                  <a:cubicBezTo>
                    <a:pt x="17" y="18"/>
                    <a:pt x="21" y="15"/>
                    <a:pt x="25" y="16"/>
                  </a:cubicBezTo>
                  <a:cubicBezTo>
                    <a:pt x="29" y="17"/>
                    <a:pt x="32" y="21"/>
                    <a:pt x="31" y="25"/>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grpSp>
      <p:sp>
        <p:nvSpPr>
          <p:cNvPr id="92" name="矩形 3"/>
          <p:cNvSpPr>
            <a:spLocks noChangeArrowheads="1"/>
          </p:cNvSpPr>
          <p:nvPr/>
        </p:nvSpPr>
        <p:spPr bwMode="auto">
          <a:xfrm>
            <a:off x="8293114" y="4037804"/>
            <a:ext cx="708664" cy="297184"/>
          </a:xfrm>
          <a:prstGeom prst="rect">
            <a:avLst/>
          </a:prstGeom>
          <a:noFill/>
          <a:ln>
            <a:noFill/>
          </a:ln>
          <a:extLst>
            <a:ext uri="{909E8E84-426E-40DD-AFC4-6F175D3DCCD1}">
              <a14:hiddenFill>
                <a:solidFill>
                  <a:srgbClr val="FFFFFF"/>
                </a:solidFill>
              </a14:hiddenFill>
            </a:ext>
            <a:ext uri="{91240B29-F687-4F45-9708-019B960494DF}">
              <a14:hiddenLine cmpd="sng" w="9525">
                <a:solidFill>
                  <a:srgbClr val="000000"/>
                </a:solidFill>
                <a:bevel/>
                <a:headEnd/>
                <a:tailEnd/>
              </a14:hiddenLine>
            </a:ext>
          </a:extLst>
        </p:spPr>
        <p:txBody>
          <a:bodyPr bIns="34292" lIns="68582" rIns="68582" tIns="34292" wrap="none">
            <a:spAutoFit/>
          </a:bodyPr>
          <a:lstStyle/>
          <a:p>
            <a:r>
              <a:rPr altLang="en-US" lang="zh-CN" sz="1500">
                <a:solidFill>
                  <a:schemeClr val="accent1"/>
                </a:solidFill>
                <a:latin charset="-122" pitchFamily="34" typeface="微软雅黑"/>
                <a:ea charset="-122" pitchFamily="34" typeface="微软雅黑"/>
                <a:sym charset="0" pitchFamily="34" typeface="Arial"/>
              </a:rPr>
              <a:t>阶段四</a:t>
            </a:r>
          </a:p>
        </p:txBody>
      </p:sp>
      <p:sp>
        <p:nvSpPr>
          <p:cNvPr id="93" name="文本框 13"/>
          <p:cNvSpPr txBox="1"/>
          <p:nvPr/>
        </p:nvSpPr>
        <p:spPr>
          <a:xfrm>
            <a:off x="8293111" y="4329905"/>
            <a:ext cx="2438400" cy="559598"/>
          </a:xfrm>
          <a:prstGeom prst="rect">
            <a:avLst/>
          </a:prstGeom>
          <a:noFill/>
        </p:spPr>
        <p:txBody>
          <a:bodyPr bIns="32911" lIns="65824" rIns="65824" rtlCol="0" tIns="32911" wrap="square">
            <a:spAutoFit/>
          </a:bodyPr>
          <a:lstStyle/>
          <a:p>
            <a:pPr algn="l">
              <a:lnSpc>
                <a:spcPct val="120000"/>
              </a:lnSpc>
              <a:spcBef>
                <a:spcPct val="0"/>
              </a:spcBef>
              <a:buNone/>
            </a:pPr>
            <a:r>
              <a:rPr altLang="en-US" lang="zh-CN" sz="900">
                <a:solidFill>
                  <a:schemeClr val="tx1">
                    <a:lumMod val="65000"/>
                    <a:lumOff val="35000"/>
                  </a:schemeClr>
                </a:solidFill>
                <a:latin charset="-122" pitchFamily="34" typeface="微软雅黑"/>
                <a:ea charset="-122" pitchFamily="34" typeface="微软雅黑"/>
                <a:sym charset="-122" pitchFamily="34" typeface="微软雅黑"/>
              </a:rPr>
              <a:t>在此录入上述图表的综合描述说明，在此录入上述图表的综合描述说明，在此录入上述图表的综合描述说明。</a:t>
            </a:r>
          </a:p>
        </p:txBody>
      </p:sp>
      <p:grpSp>
        <p:nvGrpSpPr>
          <p:cNvPr id="94" name="组合 93"/>
          <p:cNvGrpSpPr/>
          <p:nvPr/>
        </p:nvGrpSpPr>
        <p:grpSpPr>
          <a:xfrm>
            <a:off x="7180693" y="4192257"/>
            <a:ext cx="540917" cy="517068"/>
            <a:chOff x="3294063" y="754063"/>
            <a:chExt cx="5600701" cy="5353051"/>
          </a:xfrm>
          <a:solidFill>
            <a:schemeClr val="bg1"/>
          </a:solidFill>
        </p:grpSpPr>
        <p:sp>
          <p:nvSpPr>
            <p:cNvPr id="95" name="Freeform 458"/>
            <p:cNvSpPr/>
            <p:nvPr/>
          </p:nvSpPr>
          <p:spPr bwMode="auto">
            <a:xfrm>
              <a:off x="8235951" y="3122613"/>
              <a:ext cx="658813" cy="307975"/>
            </a:xfrm>
            <a:custGeom>
              <a:gdLst>
                <a:gd fmla="*/ 135 w 175" name="T0"/>
                <a:gd fmla="*/ 0 h 82" name="T1"/>
                <a:gd fmla="*/ 175 w 175" name="T2"/>
                <a:gd fmla="*/ 41 h 82" name="T3"/>
                <a:gd fmla="*/ 135 w 175" name="T4"/>
                <a:gd fmla="*/ 82 h 82" name="T5"/>
                <a:gd fmla="*/ 41 w 175" name="T6"/>
                <a:gd fmla="*/ 82 h 82" name="T7"/>
                <a:gd fmla="*/ 0 w 175" name="T8"/>
                <a:gd fmla="*/ 41 h 82" name="T9"/>
                <a:gd fmla="*/ 12 w 175" name="T10"/>
                <a:gd fmla="*/ 12 h 82" name="T11"/>
                <a:gd fmla="*/ 41 w 175" name="T12"/>
                <a:gd fmla="*/ 0 h 82" name="T13"/>
                <a:gd fmla="*/ 135 w 175" name="T14"/>
                <a:gd fmla="*/ 0 h 82"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82" w="175">
                  <a:moveTo>
                    <a:pt x="135" y="0"/>
                  </a:moveTo>
                  <a:cubicBezTo>
                    <a:pt x="157" y="0"/>
                    <a:pt x="175" y="19"/>
                    <a:pt x="175" y="41"/>
                  </a:cubicBezTo>
                  <a:cubicBezTo>
                    <a:pt x="175" y="64"/>
                    <a:pt x="157" y="82"/>
                    <a:pt x="135" y="82"/>
                  </a:cubicBezTo>
                  <a:cubicBezTo>
                    <a:pt x="41" y="82"/>
                    <a:pt x="41" y="82"/>
                    <a:pt x="41" y="82"/>
                  </a:cubicBezTo>
                  <a:cubicBezTo>
                    <a:pt x="19" y="82"/>
                    <a:pt x="0" y="64"/>
                    <a:pt x="0" y="41"/>
                  </a:cubicBezTo>
                  <a:cubicBezTo>
                    <a:pt x="0" y="30"/>
                    <a:pt x="5" y="20"/>
                    <a:pt x="12" y="12"/>
                  </a:cubicBezTo>
                  <a:cubicBezTo>
                    <a:pt x="20" y="5"/>
                    <a:pt x="30" y="0"/>
                    <a:pt x="41" y="0"/>
                  </a:cubicBezTo>
                  <a:lnTo>
                    <a:pt x="135" y="0"/>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684851"/>
              <a:endParaRPr altLang="en-US" lang="zh-CN" sz="1400">
                <a:solidFill>
                  <a:prstClr val="black"/>
                </a:solidFill>
                <a:latin typeface="Calibri"/>
                <a:ea typeface="宋体"/>
              </a:endParaRPr>
            </a:p>
          </p:txBody>
        </p:sp>
        <p:sp>
          <p:nvSpPr>
            <p:cNvPr id="96" name="Freeform 459"/>
            <p:cNvSpPr/>
            <p:nvPr/>
          </p:nvSpPr>
          <p:spPr bwMode="auto">
            <a:xfrm>
              <a:off x="7646988" y="1539876"/>
              <a:ext cx="571500" cy="587375"/>
            </a:xfrm>
            <a:custGeom>
              <a:gdLst>
                <a:gd fmla="*/ 136 w 152" name="T0"/>
                <a:gd fmla="*/ 16 h 156" name="T1"/>
                <a:gd fmla="*/ 136 w 152" name="T2"/>
                <a:gd fmla="*/ 74 h 156" name="T3"/>
                <a:gd fmla="*/ 70 w 152" name="T4"/>
                <a:gd fmla="*/ 140 h 156" name="T5"/>
                <a:gd fmla="*/ 12 w 152" name="T6"/>
                <a:gd fmla="*/ 140 h 156" name="T7"/>
                <a:gd fmla="*/ 0 w 152" name="T8"/>
                <a:gd fmla="*/ 111 h 156" name="T9"/>
                <a:gd fmla="*/ 12 w 152" name="T10"/>
                <a:gd fmla="*/ 82 h 156" name="T11"/>
                <a:gd fmla="*/ 78 w 152" name="T12"/>
                <a:gd fmla="*/ 16 h 156" name="T13"/>
                <a:gd fmla="*/ 136 w 152" name="T14"/>
                <a:gd fmla="*/ 16 h 156"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56" w="152">
                  <a:moveTo>
                    <a:pt x="136" y="16"/>
                  </a:moveTo>
                  <a:cubicBezTo>
                    <a:pt x="152" y="32"/>
                    <a:pt x="152" y="58"/>
                    <a:pt x="136" y="74"/>
                  </a:cubicBezTo>
                  <a:cubicBezTo>
                    <a:pt x="70" y="140"/>
                    <a:pt x="70" y="140"/>
                    <a:pt x="70" y="140"/>
                  </a:cubicBezTo>
                  <a:cubicBezTo>
                    <a:pt x="54" y="156"/>
                    <a:pt x="28" y="156"/>
                    <a:pt x="12" y="140"/>
                  </a:cubicBezTo>
                  <a:cubicBezTo>
                    <a:pt x="4" y="132"/>
                    <a:pt x="0" y="121"/>
                    <a:pt x="0" y="111"/>
                  </a:cubicBezTo>
                  <a:cubicBezTo>
                    <a:pt x="0" y="100"/>
                    <a:pt x="4" y="90"/>
                    <a:pt x="12" y="82"/>
                  </a:cubicBezTo>
                  <a:cubicBezTo>
                    <a:pt x="78" y="16"/>
                    <a:pt x="78" y="16"/>
                    <a:pt x="78" y="16"/>
                  </a:cubicBezTo>
                  <a:cubicBezTo>
                    <a:pt x="94" y="0"/>
                    <a:pt x="120" y="0"/>
                    <a:pt x="136" y="16"/>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684851"/>
              <a:endParaRPr altLang="en-US" lang="zh-CN" sz="1400">
                <a:solidFill>
                  <a:prstClr val="black"/>
                </a:solidFill>
                <a:latin typeface="Calibri"/>
                <a:ea typeface="宋体"/>
              </a:endParaRPr>
            </a:p>
          </p:txBody>
        </p:sp>
        <p:sp>
          <p:nvSpPr>
            <p:cNvPr id="97" name="Freeform 460"/>
            <p:cNvSpPr>
              <a:spLocks noEditPoints="1"/>
            </p:cNvSpPr>
            <p:nvPr/>
          </p:nvSpPr>
          <p:spPr bwMode="auto">
            <a:xfrm>
              <a:off x="4170363" y="1525588"/>
              <a:ext cx="3863975" cy="3567113"/>
            </a:xfrm>
            <a:custGeom>
              <a:gdLst>
                <a:gd fmla="*/ 1028 w 1028" name="T0"/>
                <a:gd fmla="*/ 514 h 949" name="T1"/>
                <a:gd fmla="*/ 787 w 1028" name="T2"/>
                <a:gd fmla="*/ 949 h 949" name="T3"/>
                <a:gd fmla="*/ 241 w 1028" name="T4"/>
                <a:gd fmla="*/ 949 h 949" name="T5"/>
                <a:gd fmla="*/ 0 w 1028" name="T6"/>
                <a:gd fmla="*/ 514 h 949" name="T7"/>
                <a:gd fmla="*/ 514 w 1028" name="T8"/>
                <a:gd fmla="*/ 0 h 949" name="T9"/>
                <a:gd fmla="*/ 1028 w 1028" name="T10"/>
                <a:gd fmla="*/ 514 h 949" name="T11"/>
                <a:gd fmla="*/ 714 w 1028" name="T12"/>
                <a:gd fmla="*/ 345 h 949" name="T13"/>
                <a:gd fmla="*/ 714 w 1028" name="T14"/>
                <a:gd fmla="*/ 251 h 949" name="T15"/>
                <a:gd fmla="*/ 632 w 1028" name="T16"/>
                <a:gd fmla="*/ 187 h 949" name="T17"/>
                <a:gd fmla="*/ 563 w 1028" name="T18"/>
                <a:gd fmla="*/ 187 h 949" name="T19"/>
                <a:gd fmla="*/ 563 w 1028" name="T20"/>
                <a:gd fmla="*/ 153 h 949" name="T21"/>
                <a:gd fmla="*/ 466 w 1028" name="T22"/>
                <a:gd fmla="*/ 153 h 949" name="T23"/>
                <a:gd fmla="*/ 466 w 1028" name="T24"/>
                <a:gd fmla="*/ 187 h 949" name="T25"/>
                <a:gd fmla="*/ 397 w 1028" name="T26"/>
                <a:gd fmla="*/ 187 h 949" name="T27"/>
                <a:gd fmla="*/ 316 w 1028" name="T28"/>
                <a:gd fmla="*/ 251 h 949" name="T29"/>
                <a:gd fmla="*/ 316 w 1028" name="T30"/>
                <a:gd fmla="*/ 438 h 949" name="T31"/>
                <a:gd fmla="*/ 397 w 1028" name="T32"/>
                <a:gd fmla="*/ 503 h 949" name="T33"/>
                <a:gd fmla="*/ 466 w 1028" name="T34"/>
                <a:gd fmla="*/ 503 h 949" name="T35"/>
                <a:gd fmla="*/ 466 w 1028" name="T36"/>
                <a:gd fmla="*/ 701 h 949" name="T37"/>
                <a:gd fmla="*/ 440 w 1028" name="T38"/>
                <a:gd fmla="*/ 701 h 949" name="T39"/>
                <a:gd fmla="*/ 389 w 1028" name="T40"/>
                <a:gd fmla="*/ 661 h 949" name="T41"/>
                <a:gd fmla="*/ 389 w 1028" name="T42"/>
                <a:gd fmla="*/ 602 h 949" name="T43"/>
                <a:gd fmla="*/ 315 w 1028" name="T44"/>
                <a:gd fmla="*/ 602 h 949" name="T45"/>
                <a:gd fmla="*/ 315 w 1028" name="T46"/>
                <a:gd fmla="*/ 696 h 949" name="T47"/>
                <a:gd fmla="*/ 396 w 1028" name="T48"/>
                <a:gd fmla="*/ 760 h 949" name="T49"/>
                <a:gd fmla="*/ 466 w 1028" name="T50"/>
                <a:gd fmla="*/ 760 h 949" name="T51"/>
                <a:gd fmla="*/ 466 w 1028" name="T52"/>
                <a:gd fmla="*/ 796 h 949" name="T53"/>
                <a:gd fmla="*/ 563 w 1028" name="T54"/>
                <a:gd fmla="*/ 796 h 949" name="T55"/>
                <a:gd fmla="*/ 563 w 1028" name="T56"/>
                <a:gd fmla="*/ 760 h 949" name="T57"/>
                <a:gd fmla="*/ 632 w 1028" name="T58"/>
                <a:gd fmla="*/ 760 h 949" name="T59"/>
                <a:gd fmla="*/ 713 w 1028" name="T60"/>
                <a:gd fmla="*/ 696 h 949" name="T61"/>
                <a:gd fmla="*/ 713 w 1028" name="T62"/>
                <a:gd fmla="*/ 509 h 949" name="T63"/>
                <a:gd fmla="*/ 632 w 1028" name="T64"/>
                <a:gd fmla="*/ 444 h 949" name="T65"/>
                <a:gd fmla="*/ 563 w 1028" name="T66"/>
                <a:gd fmla="*/ 444 h 949" name="T67"/>
                <a:gd fmla="*/ 563 w 1028" name="T68"/>
                <a:gd fmla="*/ 246 h 949" name="T69"/>
                <a:gd fmla="*/ 588 w 1028" name="T70"/>
                <a:gd fmla="*/ 246 h 949" name="T71"/>
                <a:gd fmla="*/ 639 w 1028" name="T72"/>
                <a:gd fmla="*/ 286 h 949" name="T73"/>
                <a:gd fmla="*/ 639 w 1028" name="T74"/>
                <a:gd fmla="*/ 345 h 949" name="T75"/>
                <a:gd fmla="*/ 714 w 1028" name="T76"/>
                <a:gd fmla="*/ 345 h 949" name="T7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b="b" l="0" r="r" t="0"/>
              <a:pathLst>
                <a:path h="949" w="1028">
                  <a:moveTo>
                    <a:pt x="1028" y="514"/>
                  </a:moveTo>
                  <a:cubicBezTo>
                    <a:pt x="1028" y="697"/>
                    <a:pt x="932" y="858"/>
                    <a:pt x="787" y="949"/>
                  </a:cubicBezTo>
                  <a:cubicBezTo>
                    <a:pt x="241" y="949"/>
                    <a:pt x="241" y="949"/>
                    <a:pt x="241" y="949"/>
                  </a:cubicBezTo>
                  <a:cubicBezTo>
                    <a:pt x="97" y="858"/>
                    <a:pt x="0" y="697"/>
                    <a:pt x="0" y="514"/>
                  </a:cubicBezTo>
                  <a:cubicBezTo>
                    <a:pt x="0" y="230"/>
                    <a:pt x="231" y="0"/>
                    <a:pt x="514" y="0"/>
                  </a:cubicBezTo>
                  <a:cubicBezTo>
                    <a:pt x="798" y="0"/>
                    <a:pt x="1028" y="230"/>
                    <a:pt x="1028" y="514"/>
                  </a:cubicBezTo>
                  <a:close/>
                  <a:moveTo>
                    <a:pt x="714" y="345"/>
                  </a:moveTo>
                  <a:cubicBezTo>
                    <a:pt x="714" y="251"/>
                    <a:pt x="714" y="251"/>
                    <a:pt x="714" y="251"/>
                  </a:cubicBezTo>
                  <a:cubicBezTo>
                    <a:pt x="714" y="216"/>
                    <a:pt x="677" y="187"/>
                    <a:pt x="632" y="187"/>
                  </a:cubicBezTo>
                  <a:cubicBezTo>
                    <a:pt x="563" y="187"/>
                    <a:pt x="563" y="187"/>
                    <a:pt x="563" y="187"/>
                  </a:cubicBezTo>
                  <a:cubicBezTo>
                    <a:pt x="563" y="153"/>
                    <a:pt x="563" y="153"/>
                    <a:pt x="563" y="153"/>
                  </a:cubicBezTo>
                  <a:cubicBezTo>
                    <a:pt x="466" y="153"/>
                    <a:pt x="466" y="153"/>
                    <a:pt x="466" y="153"/>
                  </a:cubicBezTo>
                  <a:cubicBezTo>
                    <a:pt x="466" y="187"/>
                    <a:pt x="466" y="187"/>
                    <a:pt x="466" y="187"/>
                  </a:cubicBezTo>
                  <a:cubicBezTo>
                    <a:pt x="397" y="187"/>
                    <a:pt x="397" y="187"/>
                    <a:pt x="397" y="187"/>
                  </a:cubicBezTo>
                  <a:cubicBezTo>
                    <a:pt x="352" y="187"/>
                    <a:pt x="316" y="216"/>
                    <a:pt x="316" y="251"/>
                  </a:cubicBezTo>
                  <a:cubicBezTo>
                    <a:pt x="316" y="438"/>
                    <a:pt x="316" y="438"/>
                    <a:pt x="316" y="438"/>
                  </a:cubicBezTo>
                  <a:cubicBezTo>
                    <a:pt x="316" y="474"/>
                    <a:pt x="352" y="503"/>
                    <a:pt x="397" y="503"/>
                  </a:cubicBezTo>
                  <a:cubicBezTo>
                    <a:pt x="466" y="503"/>
                    <a:pt x="466" y="503"/>
                    <a:pt x="466" y="503"/>
                  </a:cubicBezTo>
                  <a:cubicBezTo>
                    <a:pt x="466" y="701"/>
                    <a:pt x="466" y="701"/>
                    <a:pt x="466" y="701"/>
                  </a:cubicBezTo>
                  <a:cubicBezTo>
                    <a:pt x="440" y="701"/>
                    <a:pt x="440" y="701"/>
                    <a:pt x="440" y="701"/>
                  </a:cubicBezTo>
                  <a:cubicBezTo>
                    <a:pt x="412" y="701"/>
                    <a:pt x="389" y="683"/>
                    <a:pt x="389" y="661"/>
                  </a:cubicBezTo>
                  <a:cubicBezTo>
                    <a:pt x="389" y="602"/>
                    <a:pt x="389" y="602"/>
                    <a:pt x="389" y="602"/>
                  </a:cubicBezTo>
                  <a:cubicBezTo>
                    <a:pt x="315" y="602"/>
                    <a:pt x="315" y="602"/>
                    <a:pt x="315" y="602"/>
                  </a:cubicBezTo>
                  <a:cubicBezTo>
                    <a:pt x="315" y="696"/>
                    <a:pt x="315" y="696"/>
                    <a:pt x="315" y="696"/>
                  </a:cubicBezTo>
                  <a:cubicBezTo>
                    <a:pt x="315" y="731"/>
                    <a:pt x="351" y="760"/>
                    <a:pt x="396" y="760"/>
                  </a:cubicBezTo>
                  <a:cubicBezTo>
                    <a:pt x="466" y="760"/>
                    <a:pt x="466" y="760"/>
                    <a:pt x="466" y="760"/>
                  </a:cubicBezTo>
                  <a:cubicBezTo>
                    <a:pt x="466" y="796"/>
                    <a:pt x="466" y="796"/>
                    <a:pt x="466" y="796"/>
                  </a:cubicBezTo>
                  <a:cubicBezTo>
                    <a:pt x="563" y="796"/>
                    <a:pt x="563" y="796"/>
                    <a:pt x="563" y="796"/>
                  </a:cubicBezTo>
                  <a:cubicBezTo>
                    <a:pt x="563" y="760"/>
                    <a:pt x="563" y="760"/>
                    <a:pt x="563" y="760"/>
                  </a:cubicBezTo>
                  <a:cubicBezTo>
                    <a:pt x="632" y="760"/>
                    <a:pt x="632" y="760"/>
                    <a:pt x="632" y="760"/>
                  </a:cubicBezTo>
                  <a:cubicBezTo>
                    <a:pt x="677" y="760"/>
                    <a:pt x="713" y="731"/>
                    <a:pt x="713" y="696"/>
                  </a:cubicBezTo>
                  <a:cubicBezTo>
                    <a:pt x="713" y="509"/>
                    <a:pt x="713" y="509"/>
                    <a:pt x="713" y="509"/>
                  </a:cubicBezTo>
                  <a:cubicBezTo>
                    <a:pt x="713" y="473"/>
                    <a:pt x="677" y="444"/>
                    <a:pt x="632" y="444"/>
                  </a:cubicBezTo>
                  <a:cubicBezTo>
                    <a:pt x="563" y="444"/>
                    <a:pt x="563" y="444"/>
                    <a:pt x="563" y="444"/>
                  </a:cubicBezTo>
                  <a:cubicBezTo>
                    <a:pt x="563" y="246"/>
                    <a:pt x="563" y="246"/>
                    <a:pt x="563" y="246"/>
                  </a:cubicBezTo>
                  <a:cubicBezTo>
                    <a:pt x="588" y="246"/>
                    <a:pt x="588" y="246"/>
                    <a:pt x="588" y="246"/>
                  </a:cubicBezTo>
                  <a:cubicBezTo>
                    <a:pt x="617" y="246"/>
                    <a:pt x="639" y="264"/>
                    <a:pt x="639" y="286"/>
                  </a:cubicBezTo>
                  <a:cubicBezTo>
                    <a:pt x="639" y="345"/>
                    <a:pt x="639" y="345"/>
                    <a:pt x="639" y="345"/>
                  </a:cubicBezTo>
                  <a:lnTo>
                    <a:pt x="714" y="345"/>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684851"/>
              <a:endParaRPr altLang="en-US" lang="zh-CN" sz="1400">
                <a:solidFill>
                  <a:prstClr val="black"/>
                </a:solidFill>
                <a:latin typeface="Calibri"/>
                <a:ea typeface="宋体"/>
              </a:endParaRPr>
            </a:p>
          </p:txBody>
        </p:sp>
        <p:sp>
          <p:nvSpPr>
            <p:cNvPr id="98" name="Freeform 461"/>
            <p:cNvSpPr/>
            <p:nvPr/>
          </p:nvSpPr>
          <p:spPr bwMode="auto">
            <a:xfrm>
              <a:off x="5187951" y="5254626"/>
              <a:ext cx="1827213" cy="209550"/>
            </a:xfrm>
            <a:custGeom>
              <a:gdLst>
                <a:gd fmla="*/ 436 w 486" name="T0"/>
                <a:gd fmla="*/ 0 h 56" name="T1"/>
                <a:gd fmla="*/ 486 w 486" name="T2"/>
                <a:gd fmla="*/ 28 h 56" name="T3"/>
                <a:gd fmla="*/ 436 w 486" name="T4"/>
                <a:gd fmla="*/ 56 h 56" name="T5"/>
                <a:gd fmla="*/ 51 w 486" name="T6"/>
                <a:gd fmla="*/ 56 h 56" name="T7"/>
                <a:gd fmla="*/ 0 w 486" name="T8"/>
                <a:gd fmla="*/ 28 h 56" name="T9"/>
                <a:gd fmla="*/ 15 w 486" name="T10"/>
                <a:gd fmla="*/ 8 h 56" name="T11"/>
                <a:gd fmla="*/ 51 w 486" name="T12"/>
                <a:gd fmla="*/ 0 h 56" name="T13"/>
                <a:gd fmla="*/ 436 w 486" name="T14"/>
                <a:gd fmla="*/ 0 h 56"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56" w="486">
                  <a:moveTo>
                    <a:pt x="436" y="0"/>
                  </a:moveTo>
                  <a:cubicBezTo>
                    <a:pt x="464" y="0"/>
                    <a:pt x="486" y="13"/>
                    <a:pt x="486" y="28"/>
                  </a:cubicBezTo>
                  <a:cubicBezTo>
                    <a:pt x="486" y="44"/>
                    <a:pt x="464" y="56"/>
                    <a:pt x="436" y="56"/>
                  </a:cubicBezTo>
                  <a:cubicBezTo>
                    <a:pt x="51" y="56"/>
                    <a:pt x="51" y="56"/>
                    <a:pt x="51" y="56"/>
                  </a:cubicBezTo>
                  <a:cubicBezTo>
                    <a:pt x="23" y="56"/>
                    <a:pt x="0" y="44"/>
                    <a:pt x="0" y="28"/>
                  </a:cubicBezTo>
                  <a:cubicBezTo>
                    <a:pt x="0" y="20"/>
                    <a:pt x="6" y="13"/>
                    <a:pt x="15" y="8"/>
                  </a:cubicBezTo>
                  <a:cubicBezTo>
                    <a:pt x="24" y="3"/>
                    <a:pt x="37" y="0"/>
                    <a:pt x="51" y="0"/>
                  </a:cubicBezTo>
                  <a:lnTo>
                    <a:pt x="436" y="0"/>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684851"/>
              <a:endParaRPr altLang="en-US" lang="zh-CN" sz="1400">
                <a:solidFill>
                  <a:prstClr val="black"/>
                </a:solidFill>
                <a:latin typeface="Calibri"/>
                <a:ea typeface="宋体"/>
              </a:endParaRPr>
            </a:p>
          </p:txBody>
        </p:sp>
        <p:sp>
          <p:nvSpPr>
            <p:cNvPr id="99" name="Freeform 462"/>
            <p:cNvSpPr/>
            <p:nvPr/>
          </p:nvSpPr>
          <p:spPr bwMode="auto">
            <a:xfrm>
              <a:off x="5368926" y="5576888"/>
              <a:ext cx="1470025" cy="211138"/>
            </a:xfrm>
            <a:custGeom>
              <a:gdLst>
                <a:gd fmla="*/ 341 w 391" name="T0"/>
                <a:gd fmla="*/ 0 h 56" name="T1"/>
                <a:gd fmla="*/ 391 w 391" name="T2"/>
                <a:gd fmla="*/ 28 h 56" name="T3"/>
                <a:gd fmla="*/ 341 w 391" name="T4"/>
                <a:gd fmla="*/ 56 h 56" name="T5"/>
                <a:gd fmla="*/ 50 w 391" name="T6"/>
                <a:gd fmla="*/ 56 h 56" name="T7"/>
                <a:gd fmla="*/ 0 w 391" name="T8"/>
                <a:gd fmla="*/ 28 h 56" name="T9"/>
                <a:gd fmla="*/ 14 w 391" name="T10"/>
                <a:gd fmla="*/ 8 h 56" name="T11"/>
                <a:gd fmla="*/ 50 w 391" name="T12"/>
                <a:gd fmla="*/ 0 h 56" name="T13"/>
                <a:gd fmla="*/ 341 w 391" name="T14"/>
                <a:gd fmla="*/ 0 h 56"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56" w="391">
                  <a:moveTo>
                    <a:pt x="341" y="0"/>
                  </a:moveTo>
                  <a:cubicBezTo>
                    <a:pt x="369" y="0"/>
                    <a:pt x="391" y="12"/>
                    <a:pt x="391" y="28"/>
                  </a:cubicBezTo>
                  <a:cubicBezTo>
                    <a:pt x="391" y="43"/>
                    <a:pt x="369" y="56"/>
                    <a:pt x="341" y="56"/>
                  </a:cubicBezTo>
                  <a:cubicBezTo>
                    <a:pt x="50" y="56"/>
                    <a:pt x="50" y="56"/>
                    <a:pt x="50" y="56"/>
                  </a:cubicBezTo>
                  <a:cubicBezTo>
                    <a:pt x="22" y="56"/>
                    <a:pt x="0" y="43"/>
                    <a:pt x="0" y="28"/>
                  </a:cubicBezTo>
                  <a:cubicBezTo>
                    <a:pt x="0" y="20"/>
                    <a:pt x="5" y="13"/>
                    <a:pt x="14" y="8"/>
                  </a:cubicBezTo>
                  <a:cubicBezTo>
                    <a:pt x="24" y="3"/>
                    <a:pt x="36" y="0"/>
                    <a:pt x="50" y="0"/>
                  </a:cubicBezTo>
                  <a:lnTo>
                    <a:pt x="341" y="0"/>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684851"/>
              <a:endParaRPr altLang="en-US" lang="zh-CN" sz="1400">
                <a:solidFill>
                  <a:prstClr val="black"/>
                </a:solidFill>
                <a:latin typeface="Calibri"/>
                <a:ea typeface="宋体"/>
              </a:endParaRPr>
            </a:p>
          </p:txBody>
        </p:sp>
        <p:sp>
          <p:nvSpPr>
            <p:cNvPr id="100" name="Freeform 463"/>
            <p:cNvSpPr/>
            <p:nvPr/>
          </p:nvSpPr>
          <p:spPr bwMode="auto">
            <a:xfrm>
              <a:off x="5556251" y="5895976"/>
              <a:ext cx="1090613" cy="211138"/>
            </a:xfrm>
            <a:custGeom>
              <a:gdLst>
                <a:gd fmla="*/ 240 w 290" name="T0"/>
                <a:gd fmla="*/ 0 h 56" name="T1"/>
                <a:gd fmla="*/ 290 w 290" name="T2"/>
                <a:gd fmla="*/ 28 h 56" name="T3"/>
                <a:gd fmla="*/ 240 w 290" name="T4"/>
                <a:gd fmla="*/ 56 h 56" name="T5"/>
                <a:gd fmla="*/ 50 w 290" name="T6"/>
                <a:gd fmla="*/ 56 h 56" name="T7"/>
                <a:gd fmla="*/ 0 w 290" name="T8"/>
                <a:gd fmla="*/ 28 h 56" name="T9"/>
                <a:gd fmla="*/ 15 w 290" name="T10"/>
                <a:gd fmla="*/ 8 h 56" name="T11"/>
                <a:gd fmla="*/ 50 w 290" name="T12"/>
                <a:gd fmla="*/ 0 h 56" name="T13"/>
                <a:gd fmla="*/ 240 w 290" name="T14"/>
                <a:gd fmla="*/ 0 h 56"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56" w="290">
                  <a:moveTo>
                    <a:pt x="240" y="0"/>
                  </a:moveTo>
                  <a:cubicBezTo>
                    <a:pt x="268" y="0"/>
                    <a:pt x="290" y="12"/>
                    <a:pt x="290" y="28"/>
                  </a:cubicBezTo>
                  <a:cubicBezTo>
                    <a:pt x="290" y="43"/>
                    <a:pt x="268" y="56"/>
                    <a:pt x="240" y="56"/>
                  </a:cubicBezTo>
                  <a:cubicBezTo>
                    <a:pt x="50" y="56"/>
                    <a:pt x="50" y="56"/>
                    <a:pt x="50" y="56"/>
                  </a:cubicBezTo>
                  <a:cubicBezTo>
                    <a:pt x="23" y="56"/>
                    <a:pt x="0" y="43"/>
                    <a:pt x="0" y="28"/>
                  </a:cubicBezTo>
                  <a:cubicBezTo>
                    <a:pt x="0" y="20"/>
                    <a:pt x="6" y="13"/>
                    <a:pt x="15" y="8"/>
                  </a:cubicBezTo>
                  <a:cubicBezTo>
                    <a:pt x="24" y="3"/>
                    <a:pt x="37" y="0"/>
                    <a:pt x="50" y="0"/>
                  </a:cubicBezTo>
                  <a:lnTo>
                    <a:pt x="240" y="0"/>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684851"/>
              <a:endParaRPr altLang="en-US" lang="zh-CN" sz="1400">
                <a:solidFill>
                  <a:prstClr val="black"/>
                </a:solidFill>
                <a:latin typeface="Calibri"/>
                <a:ea typeface="宋体"/>
              </a:endParaRPr>
            </a:p>
          </p:txBody>
        </p:sp>
        <p:sp>
          <p:nvSpPr>
            <p:cNvPr id="101" name="Freeform 464"/>
            <p:cNvSpPr/>
            <p:nvPr/>
          </p:nvSpPr>
          <p:spPr bwMode="auto">
            <a:xfrm>
              <a:off x="6286501" y="3416301"/>
              <a:ext cx="285750" cy="744538"/>
            </a:xfrm>
            <a:custGeom>
              <a:gdLst>
                <a:gd fmla="*/ 76 w 76" name="T0"/>
                <a:gd fmla="*/ 41 h 198" name="T1"/>
                <a:gd fmla="*/ 76 w 76" name="T2"/>
                <a:gd fmla="*/ 158 h 198" name="T3"/>
                <a:gd fmla="*/ 25 w 76" name="T4"/>
                <a:gd fmla="*/ 198 h 198" name="T5"/>
                <a:gd fmla="*/ 0 w 76" name="T6"/>
                <a:gd fmla="*/ 198 h 198" name="T7"/>
                <a:gd fmla="*/ 0 w 76" name="T8"/>
                <a:gd fmla="*/ 0 h 198" name="T9"/>
                <a:gd fmla="*/ 25 w 76" name="T10"/>
                <a:gd fmla="*/ 0 h 198" name="T11"/>
                <a:gd fmla="*/ 76 w 76" name="T12"/>
                <a:gd fmla="*/ 41 h 198" name="T13"/>
              </a:gdLst>
              <a:cxnLst>
                <a:cxn ang="0">
                  <a:pos x="T0" y="T1"/>
                </a:cxn>
                <a:cxn ang="0">
                  <a:pos x="T2" y="T3"/>
                </a:cxn>
                <a:cxn ang="0">
                  <a:pos x="T4" y="T5"/>
                </a:cxn>
                <a:cxn ang="0">
                  <a:pos x="T6" y="T7"/>
                </a:cxn>
                <a:cxn ang="0">
                  <a:pos x="T8" y="T9"/>
                </a:cxn>
                <a:cxn ang="0">
                  <a:pos x="T10" y="T11"/>
                </a:cxn>
                <a:cxn ang="0">
                  <a:pos x="T12" y="T13"/>
                </a:cxn>
              </a:cxnLst>
              <a:rect b="b" l="0" r="r" t="0"/>
              <a:pathLst>
                <a:path h="198" w="76">
                  <a:moveTo>
                    <a:pt x="76" y="41"/>
                  </a:moveTo>
                  <a:cubicBezTo>
                    <a:pt x="76" y="158"/>
                    <a:pt x="76" y="158"/>
                    <a:pt x="76" y="158"/>
                  </a:cubicBezTo>
                  <a:cubicBezTo>
                    <a:pt x="76" y="180"/>
                    <a:pt x="53" y="198"/>
                    <a:pt x="25" y="198"/>
                  </a:cubicBezTo>
                  <a:cubicBezTo>
                    <a:pt x="0" y="198"/>
                    <a:pt x="0" y="198"/>
                    <a:pt x="0" y="198"/>
                  </a:cubicBezTo>
                  <a:cubicBezTo>
                    <a:pt x="0" y="0"/>
                    <a:pt x="0" y="0"/>
                    <a:pt x="0" y="0"/>
                  </a:cubicBezTo>
                  <a:cubicBezTo>
                    <a:pt x="25" y="0"/>
                    <a:pt x="25" y="0"/>
                    <a:pt x="25" y="0"/>
                  </a:cubicBezTo>
                  <a:cubicBezTo>
                    <a:pt x="53" y="0"/>
                    <a:pt x="76" y="18"/>
                    <a:pt x="76" y="41"/>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684851"/>
              <a:endParaRPr altLang="en-US" lang="zh-CN" sz="1400">
                <a:solidFill>
                  <a:prstClr val="black"/>
                </a:solidFill>
                <a:latin typeface="Calibri"/>
                <a:ea typeface="宋体"/>
              </a:endParaRPr>
            </a:p>
          </p:txBody>
        </p:sp>
        <p:sp>
          <p:nvSpPr>
            <p:cNvPr id="102" name="Freeform 465"/>
            <p:cNvSpPr/>
            <p:nvPr/>
          </p:nvSpPr>
          <p:spPr bwMode="auto">
            <a:xfrm>
              <a:off x="5948363" y="754063"/>
              <a:ext cx="307975" cy="658813"/>
            </a:xfrm>
            <a:custGeom>
              <a:gdLst>
                <a:gd fmla="*/ 82 w 82" name="T0"/>
                <a:gd fmla="*/ 41 h 175" name="T1"/>
                <a:gd fmla="*/ 82 w 82" name="T2"/>
                <a:gd fmla="*/ 134 h 175" name="T3"/>
                <a:gd fmla="*/ 41 w 82" name="T4"/>
                <a:gd fmla="*/ 175 h 175" name="T5"/>
                <a:gd fmla="*/ 12 w 82" name="T6"/>
                <a:gd fmla="*/ 163 h 175" name="T7"/>
                <a:gd fmla="*/ 0 w 82" name="T8"/>
                <a:gd fmla="*/ 134 h 175" name="T9"/>
                <a:gd fmla="*/ 0 w 82" name="T10"/>
                <a:gd fmla="*/ 41 h 175" name="T11"/>
                <a:gd fmla="*/ 41 w 82" name="T12"/>
                <a:gd fmla="*/ 0 h 175" name="T13"/>
                <a:gd fmla="*/ 82 w 82" name="T14"/>
                <a:gd fmla="*/ 41 h 175"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75" w="82">
                  <a:moveTo>
                    <a:pt x="82" y="41"/>
                  </a:moveTo>
                  <a:cubicBezTo>
                    <a:pt x="82" y="134"/>
                    <a:pt x="82" y="134"/>
                    <a:pt x="82" y="134"/>
                  </a:cubicBezTo>
                  <a:cubicBezTo>
                    <a:pt x="82" y="157"/>
                    <a:pt x="64" y="175"/>
                    <a:pt x="41" y="175"/>
                  </a:cubicBezTo>
                  <a:cubicBezTo>
                    <a:pt x="30" y="175"/>
                    <a:pt x="20" y="171"/>
                    <a:pt x="12" y="163"/>
                  </a:cubicBezTo>
                  <a:cubicBezTo>
                    <a:pt x="5" y="156"/>
                    <a:pt x="0" y="146"/>
                    <a:pt x="0" y="134"/>
                  </a:cubicBezTo>
                  <a:cubicBezTo>
                    <a:pt x="0" y="41"/>
                    <a:pt x="0" y="41"/>
                    <a:pt x="0" y="41"/>
                  </a:cubicBezTo>
                  <a:cubicBezTo>
                    <a:pt x="0" y="19"/>
                    <a:pt x="19" y="0"/>
                    <a:pt x="41" y="0"/>
                  </a:cubicBezTo>
                  <a:cubicBezTo>
                    <a:pt x="64" y="0"/>
                    <a:pt x="82" y="19"/>
                    <a:pt x="82" y="41"/>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684851"/>
              <a:endParaRPr altLang="en-US" lang="zh-CN" sz="1400">
                <a:solidFill>
                  <a:prstClr val="black"/>
                </a:solidFill>
                <a:latin typeface="Calibri"/>
                <a:ea typeface="宋体"/>
              </a:endParaRPr>
            </a:p>
          </p:txBody>
        </p:sp>
        <p:sp>
          <p:nvSpPr>
            <p:cNvPr id="103" name="Freeform 466"/>
            <p:cNvSpPr/>
            <p:nvPr/>
          </p:nvSpPr>
          <p:spPr bwMode="auto">
            <a:xfrm>
              <a:off x="5635626" y="2449513"/>
              <a:ext cx="285750" cy="744538"/>
            </a:xfrm>
            <a:custGeom>
              <a:gdLst>
                <a:gd fmla="*/ 76 w 76" name="T0"/>
                <a:gd fmla="*/ 0 h 198" name="T1"/>
                <a:gd fmla="*/ 76 w 76" name="T2"/>
                <a:gd fmla="*/ 198 h 198" name="T3"/>
                <a:gd fmla="*/ 51 w 76" name="T4"/>
                <a:gd fmla="*/ 198 h 198" name="T5"/>
                <a:gd fmla="*/ 0 w 76" name="T6"/>
                <a:gd fmla="*/ 157 h 198" name="T7"/>
                <a:gd fmla="*/ 0 w 76" name="T8"/>
                <a:gd fmla="*/ 40 h 198" name="T9"/>
                <a:gd fmla="*/ 51 w 76" name="T10"/>
                <a:gd fmla="*/ 0 h 198" name="T11"/>
                <a:gd fmla="*/ 76 w 76" name="T12"/>
                <a:gd fmla="*/ 0 h 198" name="T13"/>
              </a:gdLst>
              <a:cxnLst>
                <a:cxn ang="0">
                  <a:pos x="T0" y="T1"/>
                </a:cxn>
                <a:cxn ang="0">
                  <a:pos x="T2" y="T3"/>
                </a:cxn>
                <a:cxn ang="0">
                  <a:pos x="T4" y="T5"/>
                </a:cxn>
                <a:cxn ang="0">
                  <a:pos x="T6" y="T7"/>
                </a:cxn>
                <a:cxn ang="0">
                  <a:pos x="T8" y="T9"/>
                </a:cxn>
                <a:cxn ang="0">
                  <a:pos x="T10" y="T11"/>
                </a:cxn>
                <a:cxn ang="0">
                  <a:pos x="T12" y="T13"/>
                </a:cxn>
              </a:cxnLst>
              <a:rect b="b" l="0" r="r" t="0"/>
              <a:pathLst>
                <a:path h="198" w="76">
                  <a:moveTo>
                    <a:pt x="76" y="0"/>
                  </a:moveTo>
                  <a:cubicBezTo>
                    <a:pt x="76" y="198"/>
                    <a:pt x="76" y="198"/>
                    <a:pt x="76" y="198"/>
                  </a:cubicBezTo>
                  <a:cubicBezTo>
                    <a:pt x="51" y="198"/>
                    <a:pt x="51" y="198"/>
                    <a:pt x="51" y="198"/>
                  </a:cubicBezTo>
                  <a:cubicBezTo>
                    <a:pt x="23" y="198"/>
                    <a:pt x="0" y="180"/>
                    <a:pt x="0" y="157"/>
                  </a:cubicBezTo>
                  <a:cubicBezTo>
                    <a:pt x="0" y="40"/>
                    <a:pt x="0" y="40"/>
                    <a:pt x="0" y="40"/>
                  </a:cubicBezTo>
                  <a:cubicBezTo>
                    <a:pt x="0" y="18"/>
                    <a:pt x="23" y="0"/>
                    <a:pt x="51" y="0"/>
                  </a:cubicBezTo>
                  <a:lnTo>
                    <a:pt x="76" y="0"/>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684851"/>
              <a:endParaRPr altLang="en-US" lang="zh-CN" sz="1400">
                <a:solidFill>
                  <a:prstClr val="black"/>
                </a:solidFill>
                <a:latin typeface="Calibri"/>
                <a:ea typeface="宋体"/>
              </a:endParaRPr>
            </a:p>
          </p:txBody>
        </p:sp>
        <p:sp>
          <p:nvSpPr>
            <p:cNvPr id="104" name="Freeform 467"/>
            <p:cNvSpPr/>
            <p:nvPr/>
          </p:nvSpPr>
          <p:spPr bwMode="auto">
            <a:xfrm>
              <a:off x="3951288" y="1539876"/>
              <a:ext cx="571500" cy="587375"/>
            </a:xfrm>
            <a:custGeom>
              <a:gdLst>
                <a:gd fmla="*/ 140 w 152" name="T0"/>
                <a:gd fmla="*/ 82 h 156" name="T1"/>
                <a:gd fmla="*/ 152 w 152" name="T2"/>
                <a:gd fmla="*/ 111 h 156" name="T3"/>
                <a:gd fmla="*/ 140 w 152" name="T4"/>
                <a:gd fmla="*/ 140 h 156" name="T5"/>
                <a:gd fmla="*/ 82 w 152" name="T6"/>
                <a:gd fmla="*/ 140 h 156" name="T7"/>
                <a:gd fmla="*/ 16 w 152" name="T8"/>
                <a:gd fmla="*/ 74 h 156" name="T9"/>
                <a:gd fmla="*/ 16 w 152" name="T10"/>
                <a:gd fmla="*/ 16 h 156" name="T11"/>
                <a:gd fmla="*/ 74 w 152" name="T12"/>
                <a:gd fmla="*/ 16 h 156" name="T13"/>
                <a:gd fmla="*/ 140 w 152" name="T14"/>
                <a:gd fmla="*/ 82 h 156"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56" w="152">
                  <a:moveTo>
                    <a:pt x="140" y="82"/>
                  </a:moveTo>
                  <a:cubicBezTo>
                    <a:pt x="148" y="90"/>
                    <a:pt x="152" y="100"/>
                    <a:pt x="152" y="111"/>
                  </a:cubicBezTo>
                  <a:cubicBezTo>
                    <a:pt x="152" y="121"/>
                    <a:pt x="148" y="132"/>
                    <a:pt x="140" y="140"/>
                  </a:cubicBezTo>
                  <a:cubicBezTo>
                    <a:pt x="124" y="156"/>
                    <a:pt x="98" y="156"/>
                    <a:pt x="82" y="140"/>
                  </a:cubicBezTo>
                  <a:cubicBezTo>
                    <a:pt x="16" y="74"/>
                    <a:pt x="16" y="74"/>
                    <a:pt x="16" y="74"/>
                  </a:cubicBezTo>
                  <a:cubicBezTo>
                    <a:pt x="0" y="58"/>
                    <a:pt x="0" y="32"/>
                    <a:pt x="16" y="16"/>
                  </a:cubicBezTo>
                  <a:cubicBezTo>
                    <a:pt x="32" y="0"/>
                    <a:pt x="58" y="0"/>
                    <a:pt x="74" y="16"/>
                  </a:cubicBezTo>
                  <a:lnTo>
                    <a:pt x="140" y="82"/>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684851"/>
              <a:endParaRPr altLang="en-US" lang="zh-CN" sz="1400">
                <a:solidFill>
                  <a:prstClr val="black"/>
                </a:solidFill>
                <a:latin typeface="Calibri"/>
                <a:ea typeface="宋体"/>
              </a:endParaRPr>
            </a:p>
          </p:txBody>
        </p:sp>
        <p:sp>
          <p:nvSpPr>
            <p:cNvPr id="105" name="Freeform 468"/>
            <p:cNvSpPr/>
            <p:nvPr/>
          </p:nvSpPr>
          <p:spPr bwMode="auto">
            <a:xfrm>
              <a:off x="3294063" y="3122613"/>
              <a:ext cx="657225" cy="307975"/>
            </a:xfrm>
            <a:custGeom>
              <a:gdLst>
                <a:gd fmla="*/ 134 w 175" name="T0"/>
                <a:gd fmla="*/ 0 h 82" name="T1"/>
                <a:gd fmla="*/ 175 w 175" name="T2"/>
                <a:gd fmla="*/ 41 h 82" name="T3"/>
                <a:gd fmla="*/ 134 w 175" name="T4"/>
                <a:gd fmla="*/ 82 h 82" name="T5"/>
                <a:gd fmla="*/ 41 w 175" name="T6"/>
                <a:gd fmla="*/ 82 h 82" name="T7"/>
                <a:gd fmla="*/ 0 w 175" name="T8"/>
                <a:gd fmla="*/ 41 h 82" name="T9"/>
                <a:gd fmla="*/ 12 w 175" name="T10"/>
                <a:gd fmla="*/ 12 h 82" name="T11"/>
                <a:gd fmla="*/ 41 w 175" name="T12"/>
                <a:gd fmla="*/ 0 h 82" name="T13"/>
                <a:gd fmla="*/ 134 w 175" name="T14"/>
                <a:gd fmla="*/ 0 h 82"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82" w="175">
                  <a:moveTo>
                    <a:pt x="134" y="0"/>
                  </a:moveTo>
                  <a:cubicBezTo>
                    <a:pt x="156" y="0"/>
                    <a:pt x="175" y="19"/>
                    <a:pt x="175" y="41"/>
                  </a:cubicBezTo>
                  <a:cubicBezTo>
                    <a:pt x="175" y="64"/>
                    <a:pt x="156" y="82"/>
                    <a:pt x="134" y="82"/>
                  </a:cubicBezTo>
                  <a:cubicBezTo>
                    <a:pt x="41" y="82"/>
                    <a:pt x="41" y="82"/>
                    <a:pt x="41" y="82"/>
                  </a:cubicBezTo>
                  <a:cubicBezTo>
                    <a:pt x="18" y="82"/>
                    <a:pt x="0" y="64"/>
                    <a:pt x="0" y="41"/>
                  </a:cubicBezTo>
                  <a:cubicBezTo>
                    <a:pt x="0" y="30"/>
                    <a:pt x="4" y="20"/>
                    <a:pt x="12" y="12"/>
                  </a:cubicBezTo>
                  <a:cubicBezTo>
                    <a:pt x="19" y="5"/>
                    <a:pt x="29" y="0"/>
                    <a:pt x="41" y="0"/>
                  </a:cubicBezTo>
                  <a:lnTo>
                    <a:pt x="134" y="0"/>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684851"/>
              <a:endParaRPr altLang="en-US" lang="zh-CN" sz="1400">
                <a:solidFill>
                  <a:prstClr val="black"/>
                </a:solidFill>
                <a:latin typeface="Calibri"/>
                <a:ea typeface="宋体"/>
              </a:endParaRPr>
            </a:p>
          </p:txBody>
        </p:sp>
      </p:grpSp>
      <p:sp>
        <p:nvSpPr>
          <p:cNvPr id="106" name="矩形 3"/>
          <p:cNvSpPr>
            <a:spLocks noChangeArrowheads="1"/>
          </p:cNvSpPr>
          <p:nvPr/>
        </p:nvSpPr>
        <p:spPr bwMode="auto">
          <a:xfrm>
            <a:off x="4020274" y="4593280"/>
            <a:ext cx="708664" cy="297184"/>
          </a:xfrm>
          <a:prstGeom prst="rect">
            <a:avLst/>
          </a:prstGeom>
          <a:noFill/>
          <a:ln>
            <a:noFill/>
          </a:ln>
          <a:extLst>
            <a:ext uri="{909E8E84-426E-40DD-AFC4-6F175D3DCCD1}">
              <a14:hiddenFill>
                <a:solidFill>
                  <a:srgbClr val="FFFFFF"/>
                </a:solidFill>
              </a14:hiddenFill>
            </a:ext>
            <a:ext uri="{91240B29-F687-4F45-9708-019B960494DF}">
              <a14:hiddenLine cmpd="sng" w="9525">
                <a:solidFill>
                  <a:srgbClr val="000000"/>
                </a:solidFill>
                <a:bevel/>
                <a:headEnd/>
                <a:tailEnd/>
              </a14:hiddenLine>
            </a:ext>
          </a:extLst>
        </p:spPr>
        <p:txBody>
          <a:bodyPr bIns="34292" lIns="68582" rIns="68582" tIns="34292" wrap="none">
            <a:spAutoFit/>
          </a:bodyPr>
          <a:lstStyle/>
          <a:p>
            <a:r>
              <a:rPr altLang="en-US" lang="zh-CN" sz="1500">
                <a:solidFill>
                  <a:schemeClr val="accent1"/>
                </a:solidFill>
                <a:latin charset="-122" pitchFamily="34" typeface="微软雅黑"/>
                <a:ea charset="-122" pitchFamily="34" typeface="微软雅黑"/>
                <a:sym charset="0" pitchFamily="34" typeface="Arial"/>
              </a:rPr>
              <a:t>阶段五</a:t>
            </a:r>
          </a:p>
        </p:txBody>
      </p:sp>
      <p:sp>
        <p:nvSpPr>
          <p:cNvPr id="107" name="文本框 13"/>
          <p:cNvSpPr txBox="1"/>
          <p:nvPr/>
        </p:nvSpPr>
        <p:spPr>
          <a:xfrm>
            <a:off x="2506633" y="4858644"/>
            <a:ext cx="2333658" cy="559598"/>
          </a:xfrm>
          <a:prstGeom prst="rect">
            <a:avLst/>
          </a:prstGeom>
          <a:noFill/>
        </p:spPr>
        <p:txBody>
          <a:bodyPr bIns="32911" lIns="65824" rIns="65824" rtlCol="0" tIns="32911" wrap="square">
            <a:spAutoFit/>
          </a:bodyPr>
          <a:lstStyle/>
          <a:p>
            <a:pPr algn="r">
              <a:lnSpc>
                <a:spcPct val="120000"/>
              </a:lnSpc>
              <a:spcBef>
                <a:spcPct val="0"/>
              </a:spcBef>
              <a:buNone/>
            </a:pPr>
            <a:r>
              <a:rPr altLang="en-US" lang="zh-CN" sz="900">
                <a:solidFill>
                  <a:schemeClr val="tx1">
                    <a:lumMod val="65000"/>
                    <a:lumOff val="35000"/>
                  </a:schemeClr>
                </a:solidFill>
                <a:latin charset="-122" pitchFamily="34" typeface="微软雅黑"/>
                <a:ea charset="-122" pitchFamily="34" typeface="微软雅黑"/>
                <a:sym charset="-122" pitchFamily="34" typeface="微软雅黑"/>
              </a:rPr>
              <a:t>在此录入上述图表的综合描述说明，在此录入上述图表的综合描述说明，在此录入上述图表的综合描述说明。</a:t>
            </a:r>
          </a:p>
        </p:txBody>
      </p:sp>
      <p:grpSp>
        <p:nvGrpSpPr>
          <p:cNvPr id="108" name="Group 23"/>
          <p:cNvGrpSpPr/>
          <p:nvPr/>
        </p:nvGrpSpPr>
        <p:grpSpPr>
          <a:xfrm>
            <a:off x="5435591" y="4854033"/>
            <a:ext cx="571504" cy="498234"/>
            <a:chOff x="7540014" y="4306907"/>
            <a:chExt cx="389342" cy="339426"/>
          </a:xfrm>
          <a:solidFill>
            <a:schemeClr val="bg1"/>
          </a:solidFill>
        </p:grpSpPr>
        <p:sp>
          <p:nvSpPr>
            <p:cNvPr id="109" name="Freeform 110"/>
            <p:cNvSpPr/>
            <p:nvPr/>
          </p:nvSpPr>
          <p:spPr bwMode="auto">
            <a:xfrm>
              <a:off x="7799575" y="4409234"/>
              <a:ext cx="102328" cy="102328"/>
            </a:xfrm>
            <a:custGeom>
              <a:gdLst>
                <a:gd fmla="*/ 0 w 41" name="T0"/>
                <a:gd fmla="*/ 39 h 41" name="T1"/>
                <a:gd fmla="*/ 3 w 41" name="T2"/>
                <a:gd fmla="*/ 41 h 41" name="T3"/>
                <a:gd fmla="*/ 41 w 41" name="T4"/>
                <a:gd fmla="*/ 3 h 41" name="T5"/>
                <a:gd fmla="*/ 39 w 41" name="T6"/>
                <a:gd fmla="*/ 0 h 41" name="T7"/>
                <a:gd fmla="*/ 0 w 41" name="T8"/>
                <a:gd fmla="*/ 39 h 41" name="T9"/>
              </a:gdLst>
              <a:cxnLst>
                <a:cxn ang="0">
                  <a:pos x="T0" y="T1"/>
                </a:cxn>
                <a:cxn ang="0">
                  <a:pos x="T2" y="T3"/>
                </a:cxn>
                <a:cxn ang="0">
                  <a:pos x="T4" y="T5"/>
                </a:cxn>
                <a:cxn ang="0">
                  <a:pos x="T6" y="T7"/>
                </a:cxn>
                <a:cxn ang="0">
                  <a:pos x="T8" y="T9"/>
                </a:cxn>
              </a:cxnLst>
              <a:rect b="b" l="0" r="r" t="0"/>
              <a:pathLst>
                <a:path h="41" w="41">
                  <a:moveTo>
                    <a:pt x="0" y="39"/>
                  </a:moveTo>
                  <a:lnTo>
                    <a:pt x="3" y="41"/>
                  </a:lnTo>
                  <a:lnTo>
                    <a:pt x="41" y="3"/>
                  </a:lnTo>
                  <a:lnTo>
                    <a:pt x="39" y="0"/>
                  </a:lnTo>
                  <a:lnTo>
                    <a:pt x="0" y="39"/>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sp>
          <p:nvSpPr>
            <p:cNvPr id="110" name="Freeform 111"/>
            <p:cNvSpPr/>
            <p:nvPr/>
          </p:nvSpPr>
          <p:spPr bwMode="auto">
            <a:xfrm>
              <a:off x="7777112" y="4381780"/>
              <a:ext cx="109814" cy="114806"/>
            </a:xfrm>
            <a:custGeom>
              <a:gdLst>
                <a:gd fmla="*/ 37 w 44" name="T0"/>
                <a:gd fmla="*/ 0 h 46" name="T1"/>
                <a:gd fmla="*/ 0 w 44" name="T2"/>
                <a:gd fmla="*/ 39 h 46" name="T3"/>
                <a:gd fmla="*/ 6 w 44" name="T4"/>
                <a:gd fmla="*/ 46 h 46" name="T5"/>
                <a:gd fmla="*/ 44 w 44" name="T6"/>
                <a:gd fmla="*/ 8 h 46" name="T7"/>
                <a:gd fmla="*/ 37 w 44" name="T8"/>
                <a:gd fmla="*/ 0 h 46" name="T9"/>
              </a:gdLst>
              <a:cxnLst>
                <a:cxn ang="0">
                  <a:pos x="T0" y="T1"/>
                </a:cxn>
                <a:cxn ang="0">
                  <a:pos x="T2" y="T3"/>
                </a:cxn>
                <a:cxn ang="0">
                  <a:pos x="T4" y="T5"/>
                </a:cxn>
                <a:cxn ang="0">
                  <a:pos x="T6" y="T7"/>
                </a:cxn>
                <a:cxn ang="0">
                  <a:pos x="T8" y="T9"/>
                </a:cxn>
              </a:cxnLst>
              <a:rect b="b" l="0" r="r" t="0"/>
              <a:pathLst>
                <a:path h="46" w="44">
                  <a:moveTo>
                    <a:pt x="37" y="0"/>
                  </a:moveTo>
                  <a:lnTo>
                    <a:pt x="0" y="39"/>
                  </a:lnTo>
                  <a:lnTo>
                    <a:pt x="6" y="46"/>
                  </a:lnTo>
                  <a:lnTo>
                    <a:pt x="44" y="8"/>
                  </a:lnTo>
                  <a:lnTo>
                    <a:pt x="37" y="0"/>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sp>
          <p:nvSpPr>
            <p:cNvPr id="111" name="Freeform 112"/>
            <p:cNvSpPr/>
            <p:nvPr/>
          </p:nvSpPr>
          <p:spPr bwMode="auto">
            <a:xfrm>
              <a:off x="7757146" y="4366805"/>
              <a:ext cx="104823" cy="104823"/>
            </a:xfrm>
            <a:custGeom>
              <a:gdLst>
                <a:gd fmla="*/ 0 w 42" name="T0"/>
                <a:gd fmla="*/ 38 h 42" name="T1"/>
                <a:gd fmla="*/ 4 w 42" name="T2"/>
                <a:gd fmla="*/ 42 h 42" name="T3"/>
                <a:gd fmla="*/ 42 w 42" name="T4"/>
                <a:gd fmla="*/ 4 h 42" name="T5"/>
                <a:gd fmla="*/ 38 w 42" name="T6"/>
                <a:gd fmla="*/ 0 h 42" name="T7"/>
                <a:gd fmla="*/ 0 w 42" name="T8"/>
                <a:gd fmla="*/ 38 h 42" name="T9"/>
              </a:gdLst>
              <a:cxnLst>
                <a:cxn ang="0">
                  <a:pos x="T0" y="T1"/>
                </a:cxn>
                <a:cxn ang="0">
                  <a:pos x="T2" y="T3"/>
                </a:cxn>
                <a:cxn ang="0">
                  <a:pos x="T4" y="T5"/>
                </a:cxn>
                <a:cxn ang="0">
                  <a:pos x="T6" y="T7"/>
                </a:cxn>
                <a:cxn ang="0">
                  <a:pos x="T8" y="T9"/>
                </a:cxn>
              </a:cxnLst>
              <a:rect b="b" l="0" r="r" t="0"/>
              <a:pathLst>
                <a:path h="42" w="42">
                  <a:moveTo>
                    <a:pt x="0" y="38"/>
                  </a:moveTo>
                  <a:lnTo>
                    <a:pt x="4" y="42"/>
                  </a:lnTo>
                  <a:lnTo>
                    <a:pt x="42" y="4"/>
                  </a:lnTo>
                  <a:lnTo>
                    <a:pt x="38" y="0"/>
                  </a:lnTo>
                  <a:lnTo>
                    <a:pt x="0" y="38"/>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sp>
          <p:nvSpPr>
            <p:cNvPr id="112" name="Freeform 113"/>
            <p:cNvSpPr/>
            <p:nvPr/>
          </p:nvSpPr>
          <p:spPr bwMode="auto">
            <a:xfrm>
              <a:off x="7729693" y="4469133"/>
              <a:ext cx="69882" cy="69882"/>
            </a:xfrm>
            <a:custGeom>
              <a:gdLst>
                <a:gd fmla="*/ 28 w 28" name="T0"/>
                <a:gd fmla="*/ 20 h 28" name="T1"/>
                <a:gd fmla="*/ 8 w 28" name="T2"/>
                <a:gd fmla="*/ 0 h 28" name="T3"/>
                <a:gd fmla="*/ 0 w 28" name="T4"/>
                <a:gd fmla="*/ 20 h 28" name="T5"/>
                <a:gd fmla="*/ 9 w 28" name="T6"/>
                <a:gd fmla="*/ 28 h 28" name="T7"/>
                <a:gd fmla="*/ 28 w 28" name="T8"/>
                <a:gd fmla="*/ 20 h 28" name="T9"/>
              </a:gdLst>
              <a:cxnLst>
                <a:cxn ang="0">
                  <a:pos x="T0" y="T1"/>
                </a:cxn>
                <a:cxn ang="0">
                  <a:pos x="T2" y="T3"/>
                </a:cxn>
                <a:cxn ang="0">
                  <a:pos x="T4" y="T5"/>
                </a:cxn>
                <a:cxn ang="0">
                  <a:pos x="T6" y="T7"/>
                </a:cxn>
                <a:cxn ang="0">
                  <a:pos x="T8" y="T9"/>
                </a:cxn>
              </a:cxnLst>
              <a:rect b="b" l="0" r="r" t="0"/>
              <a:pathLst>
                <a:path h="28" w="28">
                  <a:moveTo>
                    <a:pt x="28" y="20"/>
                  </a:moveTo>
                  <a:lnTo>
                    <a:pt x="8" y="0"/>
                  </a:lnTo>
                  <a:lnTo>
                    <a:pt x="0" y="20"/>
                  </a:lnTo>
                  <a:lnTo>
                    <a:pt x="9" y="28"/>
                  </a:lnTo>
                  <a:lnTo>
                    <a:pt x="28" y="20"/>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sp>
          <p:nvSpPr>
            <p:cNvPr id="113" name="Freeform 114"/>
            <p:cNvSpPr/>
            <p:nvPr/>
          </p:nvSpPr>
          <p:spPr bwMode="auto">
            <a:xfrm>
              <a:off x="7712222" y="4526535"/>
              <a:ext cx="34941" cy="32446"/>
            </a:xfrm>
            <a:custGeom>
              <a:gdLst>
                <a:gd fmla="*/ 0 w 14" name="T0"/>
                <a:gd fmla="*/ 13 h 13" name="T1"/>
                <a:gd fmla="*/ 14 w 14" name="T2"/>
                <a:gd fmla="*/ 6 h 13" name="T3"/>
                <a:gd fmla="*/ 6 w 14" name="T4"/>
                <a:gd fmla="*/ 0 h 13" name="T5"/>
                <a:gd fmla="*/ 0 w 14" name="T6"/>
                <a:gd fmla="*/ 13 h 13" name="T7"/>
              </a:gdLst>
              <a:cxnLst>
                <a:cxn ang="0">
                  <a:pos x="T0" y="T1"/>
                </a:cxn>
                <a:cxn ang="0">
                  <a:pos x="T2" y="T3"/>
                </a:cxn>
                <a:cxn ang="0">
                  <a:pos x="T4" y="T5"/>
                </a:cxn>
                <a:cxn ang="0">
                  <a:pos x="T6" y="T7"/>
                </a:cxn>
              </a:cxnLst>
              <a:rect b="b" l="0" r="r" t="0"/>
              <a:pathLst>
                <a:path h="13" w="14">
                  <a:moveTo>
                    <a:pt x="0" y="13"/>
                  </a:moveTo>
                  <a:lnTo>
                    <a:pt x="14" y="6"/>
                  </a:lnTo>
                  <a:lnTo>
                    <a:pt x="6" y="0"/>
                  </a:lnTo>
                  <a:lnTo>
                    <a:pt x="0" y="13"/>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sp>
          <p:nvSpPr>
            <p:cNvPr id="114" name="Freeform 115"/>
            <p:cNvSpPr/>
            <p:nvPr/>
          </p:nvSpPr>
          <p:spPr bwMode="auto">
            <a:xfrm>
              <a:off x="7859474" y="4341848"/>
              <a:ext cx="69882" cy="69882"/>
            </a:xfrm>
            <a:custGeom>
              <a:gdLst>
                <a:gd fmla="*/ 7 w 28" name="T0"/>
                <a:gd fmla="*/ 0 h 28" name="T1"/>
                <a:gd fmla="*/ 0 w 28" name="T2"/>
                <a:gd fmla="*/ 8 h 28" name="T3"/>
                <a:gd fmla="*/ 20 w 28" name="T4"/>
                <a:gd fmla="*/ 28 h 28" name="T5"/>
                <a:gd fmla="*/ 28 w 28" name="T6"/>
                <a:gd fmla="*/ 20 h 28" name="T7"/>
                <a:gd fmla="*/ 7 w 28" name="T8"/>
                <a:gd fmla="*/ 0 h 28" name="T9"/>
              </a:gdLst>
              <a:cxnLst>
                <a:cxn ang="0">
                  <a:pos x="T0" y="T1"/>
                </a:cxn>
                <a:cxn ang="0">
                  <a:pos x="T2" y="T3"/>
                </a:cxn>
                <a:cxn ang="0">
                  <a:pos x="T4" y="T5"/>
                </a:cxn>
                <a:cxn ang="0">
                  <a:pos x="T6" y="T7"/>
                </a:cxn>
                <a:cxn ang="0">
                  <a:pos x="T8" y="T9"/>
                </a:cxn>
              </a:cxnLst>
              <a:rect b="b" l="0" r="r" t="0"/>
              <a:pathLst>
                <a:path h="28" w="28">
                  <a:moveTo>
                    <a:pt x="7" y="0"/>
                  </a:moveTo>
                  <a:lnTo>
                    <a:pt x="0" y="8"/>
                  </a:lnTo>
                  <a:lnTo>
                    <a:pt x="20" y="28"/>
                  </a:lnTo>
                  <a:lnTo>
                    <a:pt x="28" y="20"/>
                  </a:lnTo>
                  <a:lnTo>
                    <a:pt x="7" y="0"/>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sp>
          <p:nvSpPr>
            <p:cNvPr id="115" name="Freeform 116"/>
            <p:cNvSpPr/>
            <p:nvPr/>
          </p:nvSpPr>
          <p:spPr bwMode="auto">
            <a:xfrm>
              <a:off x="7540014" y="4306907"/>
              <a:ext cx="279527" cy="339426"/>
            </a:xfrm>
            <a:custGeom>
              <a:gdLst>
                <a:gd fmla="*/ 104 w 112" name="T0"/>
                <a:gd fmla="*/ 101 h 136" name="T1"/>
                <a:gd fmla="*/ 83 w 112" name="T2"/>
                <a:gd fmla="*/ 101 h 136" name="T3"/>
                <a:gd fmla="*/ 83 w 112" name="T4"/>
                <a:gd fmla="*/ 129 h 136" name="T5"/>
                <a:gd fmla="*/ 7 w 112" name="T6"/>
                <a:gd fmla="*/ 129 h 136" name="T7"/>
                <a:gd fmla="*/ 7 w 112" name="T8"/>
                <a:gd fmla="*/ 32 h 136" name="T9"/>
                <a:gd fmla="*/ 104 w 112" name="T10"/>
                <a:gd fmla="*/ 32 h 136" name="T11"/>
                <a:gd fmla="*/ 104 w 112" name="T12"/>
                <a:gd fmla="*/ 40 h 136" name="T13"/>
                <a:gd fmla="*/ 112 w 112" name="T14"/>
                <a:gd fmla="*/ 32 h 136" name="T15"/>
                <a:gd fmla="*/ 112 w 112" name="T16"/>
                <a:gd fmla="*/ 6 h 136" name="T17"/>
                <a:gd fmla="*/ 97 w 112" name="T18"/>
                <a:gd fmla="*/ 6 h 136" name="T19"/>
                <a:gd fmla="*/ 97 w 112" name="T20"/>
                <a:gd fmla="*/ 20 h 136" name="T21"/>
                <a:gd fmla="*/ 95 w 112" name="T22"/>
                <a:gd fmla="*/ 20 h 136" name="T23"/>
                <a:gd fmla="*/ 95 w 112" name="T24"/>
                <a:gd fmla="*/ 0 h 136" name="T25"/>
                <a:gd fmla="*/ 89 w 112" name="T26"/>
                <a:gd fmla="*/ 0 h 136" name="T27"/>
                <a:gd fmla="*/ 89 w 112" name="T28"/>
                <a:gd fmla="*/ 20 h 136" name="T29"/>
                <a:gd fmla="*/ 87 w 112" name="T30"/>
                <a:gd fmla="*/ 20 h 136" name="T31"/>
                <a:gd fmla="*/ 87 w 112" name="T32"/>
                <a:gd fmla="*/ 6 h 136" name="T33"/>
                <a:gd fmla="*/ 79 w 112" name="T34"/>
                <a:gd fmla="*/ 6 h 136" name="T35"/>
                <a:gd fmla="*/ 79 w 112" name="T36"/>
                <a:gd fmla="*/ 20 h 136" name="T37"/>
                <a:gd fmla="*/ 76 w 112" name="T38"/>
                <a:gd fmla="*/ 20 h 136" name="T39"/>
                <a:gd fmla="*/ 76 w 112" name="T40"/>
                <a:gd fmla="*/ 0 h 136" name="T41"/>
                <a:gd fmla="*/ 72 w 112" name="T42"/>
                <a:gd fmla="*/ 0 h 136" name="T43"/>
                <a:gd fmla="*/ 72 w 112" name="T44"/>
                <a:gd fmla="*/ 20 h 136" name="T45"/>
                <a:gd fmla="*/ 68 w 112" name="T46"/>
                <a:gd fmla="*/ 20 h 136" name="T47"/>
                <a:gd fmla="*/ 68 w 112" name="T48"/>
                <a:gd fmla="*/ 6 h 136" name="T49"/>
                <a:gd fmla="*/ 60 w 112" name="T50"/>
                <a:gd fmla="*/ 6 h 136" name="T51"/>
                <a:gd fmla="*/ 60 w 112" name="T52"/>
                <a:gd fmla="*/ 20 h 136" name="T53"/>
                <a:gd fmla="*/ 57 w 112" name="T54"/>
                <a:gd fmla="*/ 20 h 136" name="T55"/>
                <a:gd fmla="*/ 57 w 112" name="T56"/>
                <a:gd fmla="*/ 0 h 136" name="T57"/>
                <a:gd fmla="*/ 53 w 112" name="T58"/>
                <a:gd fmla="*/ 0 h 136" name="T59"/>
                <a:gd fmla="*/ 53 w 112" name="T60"/>
                <a:gd fmla="*/ 20 h 136" name="T61"/>
                <a:gd fmla="*/ 51 w 112" name="T62"/>
                <a:gd fmla="*/ 20 h 136" name="T63"/>
                <a:gd fmla="*/ 51 w 112" name="T64"/>
                <a:gd fmla="*/ 6 h 136" name="T65"/>
                <a:gd fmla="*/ 43 w 112" name="T66"/>
                <a:gd fmla="*/ 6 h 136" name="T67"/>
                <a:gd fmla="*/ 43 w 112" name="T68"/>
                <a:gd fmla="*/ 20 h 136" name="T69"/>
                <a:gd fmla="*/ 40 w 112" name="T70"/>
                <a:gd fmla="*/ 20 h 136" name="T71"/>
                <a:gd fmla="*/ 40 w 112" name="T72"/>
                <a:gd fmla="*/ 0 h 136" name="T73"/>
                <a:gd fmla="*/ 35 w 112" name="T74"/>
                <a:gd fmla="*/ 0 h 136" name="T75"/>
                <a:gd fmla="*/ 35 w 112" name="T76"/>
                <a:gd fmla="*/ 20 h 136" name="T77"/>
                <a:gd fmla="*/ 32 w 112" name="T78"/>
                <a:gd fmla="*/ 20 h 136" name="T79"/>
                <a:gd fmla="*/ 32 w 112" name="T80"/>
                <a:gd fmla="*/ 6 h 136" name="T81"/>
                <a:gd fmla="*/ 25 w 112" name="T82"/>
                <a:gd fmla="*/ 6 h 136" name="T83"/>
                <a:gd fmla="*/ 25 w 112" name="T84"/>
                <a:gd fmla="*/ 20 h 136" name="T85"/>
                <a:gd fmla="*/ 23 w 112" name="T86"/>
                <a:gd fmla="*/ 20 h 136" name="T87"/>
                <a:gd fmla="*/ 23 w 112" name="T88"/>
                <a:gd fmla="*/ 0 h 136" name="T89"/>
                <a:gd fmla="*/ 17 w 112" name="T90"/>
                <a:gd fmla="*/ 0 h 136" name="T91"/>
                <a:gd fmla="*/ 17 w 112" name="T92"/>
                <a:gd fmla="*/ 20 h 136" name="T93"/>
                <a:gd fmla="*/ 15 w 112" name="T94"/>
                <a:gd fmla="*/ 20 h 136" name="T95"/>
                <a:gd fmla="*/ 15 w 112" name="T96"/>
                <a:gd fmla="*/ 6 h 136" name="T97"/>
                <a:gd fmla="*/ 0 w 112" name="T98"/>
                <a:gd fmla="*/ 6 h 136" name="T99"/>
                <a:gd fmla="*/ 0 w 112" name="T100"/>
                <a:gd fmla="*/ 24 h 136" name="T101"/>
                <a:gd fmla="*/ 0 w 112" name="T102"/>
                <a:gd fmla="*/ 28 h 136" name="T103"/>
                <a:gd fmla="*/ 0 w 112" name="T104"/>
                <a:gd fmla="*/ 136 h 136" name="T105"/>
                <a:gd fmla="*/ 89 w 112" name="T106"/>
                <a:gd fmla="*/ 136 h 136" name="T107"/>
                <a:gd fmla="*/ 112 w 112" name="T108"/>
                <a:gd fmla="*/ 110 h 136" name="T109"/>
                <a:gd fmla="*/ 112 w 112" name="T110"/>
                <a:gd fmla="*/ 84 h 136" name="T111"/>
                <a:gd fmla="*/ 104 w 112" name="T112"/>
                <a:gd fmla="*/ 92 h 136" name="T113"/>
                <a:gd fmla="*/ 104 w 112" name="T114"/>
                <a:gd fmla="*/ 101 h 136" name="T11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b="b" l="0" r="r" t="0"/>
              <a:pathLst>
                <a:path h="136" w="112">
                  <a:moveTo>
                    <a:pt x="104" y="101"/>
                  </a:moveTo>
                  <a:lnTo>
                    <a:pt x="83" y="101"/>
                  </a:lnTo>
                  <a:lnTo>
                    <a:pt x="83" y="129"/>
                  </a:lnTo>
                  <a:lnTo>
                    <a:pt x="7" y="129"/>
                  </a:lnTo>
                  <a:lnTo>
                    <a:pt x="7" y="32"/>
                  </a:lnTo>
                  <a:lnTo>
                    <a:pt x="104" y="32"/>
                  </a:lnTo>
                  <a:lnTo>
                    <a:pt x="104" y="40"/>
                  </a:lnTo>
                  <a:lnTo>
                    <a:pt x="112" y="32"/>
                  </a:lnTo>
                  <a:lnTo>
                    <a:pt x="112" y="6"/>
                  </a:lnTo>
                  <a:lnTo>
                    <a:pt x="97" y="6"/>
                  </a:lnTo>
                  <a:lnTo>
                    <a:pt x="97" y="20"/>
                  </a:lnTo>
                  <a:lnTo>
                    <a:pt x="95" y="20"/>
                  </a:lnTo>
                  <a:lnTo>
                    <a:pt x="95" y="0"/>
                  </a:lnTo>
                  <a:lnTo>
                    <a:pt x="89" y="0"/>
                  </a:lnTo>
                  <a:lnTo>
                    <a:pt x="89" y="20"/>
                  </a:lnTo>
                  <a:lnTo>
                    <a:pt x="87" y="20"/>
                  </a:lnTo>
                  <a:lnTo>
                    <a:pt x="87" y="6"/>
                  </a:lnTo>
                  <a:lnTo>
                    <a:pt x="79" y="6"/>
                  </a:lnTo>
                  <a:lnTo>
                    <a:pt x="79" y="20"/>
                  </a:lnTo>
                  <a:lnTo>
                    <a:pt x="76" y="20"/>
                  </a:lnTo>
                  <a:lnTo>
                    <a:pt x="76" y="0"/>
                  </a:lnTo>
                  <a:lnTo>
                    <a:pt x="72" y="0"/>
                  </a:lnTo>
                  <a:lnTo>
                    <a:pt x="72" y="20"/>
                  </a:lnTo>
                  <a:lnTo>
                    <a:pt x="68" y="20"/>
                  </a:lnTo>
                  <a:lnTo>
                    <a:pt x="68" y="6"/>
                  </a:lnTo>
                  <a:lnTo>
                    <a:pt x="60" y="6"/>
                  </a:lnTo>
                  <a:lnTo>
                    <a:pt x="60" y="20"/>
                  </a:lnTo>
                  <a:lnTo>
                    <a:pt x="57" y="20"/>
                  </a:lnTo>
                  <a:lnTo>
                    <a:pt x="57" y="0"/>
                  </a:lnTo>
                  <a:lnTo>
                    <a:pt x="53" y="0"/>
                  </a:lnTo>
                  <a:lnTo>
                    <a:pt x="53" y="20"/>
                  </a:lnTo>
                  <a:lnTo>
                    <a:pt x="51" y="20"/>
                  </a:lnTo>
                  <a:lnTo>
                    <a:pt x="51" y="6"/>
                  </a:lnTo>
                  <a:lnTo>
                    <a:pt x="43" y="6"/>
                  </a:lnTo>
                  <a:lnTo>
                    <a:pt x="43" y="20"/>
                  </a:lnTo>
                  <a:lnTo>
                    <a:pt x="40" y="20"/>
                  </a:lnTo>
                  <a:lnTo>
                    <a:pt x="40" y="0"/>
                  </a:lnTo>
                  <a:lnTo>
                    <a:pt x="35" y="0"/>
                  </a:lnTo>
                  <a:lnTo>
                    <a:pt x="35" y="20"/>
                  </a:lnTo>
                  <a:lnTo>
                    <a:pt x="32" y="20"/>
                  </a:lnTo>
                  <a:lnTo>
                    <a:pt x="32" y="6"/>
                  </a:lnTo>
                  <a:lnTo>
                    <a:pt x="25" y="6"/>
                  </a:lnTo>
                  <a:lnTo>
                    <a:pt x="25" y="20"/>
                  </a:lnTo>
                  <a:lnTo>
                    <a:pt x="23" y="20"/>
                  </a:lnTo>
                  <a:lnTo>
                    <a:pt x="23" y="0"/>
                  </a:lnTo>
                  <a:lnTo>
                    <a:pt x="17" y="0"/>
                  </a:lnTo>
                  <a:lnTo>
                    <a:pt x="17" y="20"/>
                  </a:lnTo>
                  <a:lnTo>
                    <a:pt x="15" y="20"/>
                  </a:lnTo>
                  <a:lnTo>
                    <a:pt x="15" y="6"/>
                  </a:lnTo>
                  <a:lnTo>
                    <a:pt x="0" y="6"/>
                  </a:lnTo>
                  <a:lnTo>
                    <a:pt x="0" y="24"/>
                  </a:lnTo>
                  <a:lnTo>
                    <a:pt x="0" y="28"/>
                  </a:lnTo>
                  <a:lnTo>
                    <a:pt x="0" y="136"/>
                  </a:lnTo>
                  <a:lnTo>
                    <a:pt x="89" y="136"/>
                  </a:lnTo>
                  <a:lnTo>
                    <a:pt x="112" y="110"/>
                  </a:lnTo>
                  <a:lnTo>
                    <a:pt x="112" y="84"/>
                  </a:lnTo>
                  <a:lnTo>
                    <a:pt x="104" y="92"/>
                  </a:lnTo>
                  <a:lnTo>
                    <a:pt x="104" y="101"/>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sp>
          <p:nvSpPr>
            <p:cNvPr id="116" name="Rectangle 117"/>
            <p:cNvSpPr>
              <a:spLocks noChangeArrowheads="1"/>
            </p:cNvSpPr>
            <p:nvPr/>
          </p:nvSpPr>
          <p:spPr bwMode="auto">
            <a:xfrm>
              <a:off x="7589930" y="4421713"/>
              <a:ext cx="109814" cy="17471"/>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lang="en-US"/>
            </a:p>
          </p:txBody>
        </p:sp>
        <p:sp>
          <p:nvSpPr>
            <p:cNvPr id="117" name="Rectangle 118"/>
            <p:cNvSpPr>
              <a:spLocks noChangeArrowheads="1"/>
            </p:cNvSpPr>
            <p:nvPr/>
          </p:nvSpPr>
          <p:spPr bwMode="auto">
            <a:xfrm>
              <a:off x="7589930" y="4461645"/>
              <a:ext cx="109814" cy="17471"/>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lang="en-US"/>
            </a:p>
          </p:txBody>
        </p:sp>
        <p:sp>
          <p:nvSpPr>
            <p:cNvPr id="120" name="Rectangle 119"/>
            <p:cNvSpPr>
              <a:spLocks noChangeArrowheads="1"/>
            </p:cNvSpPr>
            <p:nvPr/>
          </p:nvSpPr>
          <p:spPr bwMode="auto">
            <a:xfrm>
              <a:off x="7589930" y="4506569"/>
              <a:ext cx="109814" cy="14975"/>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lang="en-US"/>
            </a:p>
          </p:txBody>
        </p:sp>
        <p:sp>
          <p:nvSpPr>
            <p:cNvPr id="121" name="Rectangle 120"/>
            <p:cNvSpPr>
              <a:spLocks noChangeArrowheads="1"/>
            </p:cNvSpPr>
            <p:nvPr/>
          </p:nvSpPr>
          <p:spPr bwMode="auto">
            <a:xfrm>
              <a:off x="7589930" y="4548998"/>
              <a:ext cx="109814" cy="17471"/>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lang="en-US"/>
            </a:p>
          </p:txBody>
        </p:sp>
      </p:grpSp>
      <p:sp>
        <p:nvSpPr>
          <p:cNvPr id="125" name="矩形 3"/>
          <p:cNvSpPr>
            <a:spLocks noChangeArrowheads="1"/>
          </p:cNvSpPr>
          <p:nvPr/>
        </p:nvSpPr>
        <p:spPr bwMode="auto">
          <a:xfrm>
            <a:off x="7442121" y="6000065"/>
            <a:ext cx="708664" cy="297184"/>
          </a:xfrm>
          <a:prstGeom prst="rect">
            <a:avLst/>
          </a:prstGeom>
          <a:noFill/>
          <a:ln>
            <a:noFill/>
          </a:ln>
          <a:extLst>
            <a:ext uri="{909E8E84-426E-40DD-AFC4-6F175D3DCCD1}">
              <a14:hiddenFill>
                <a:solidFill>
                  <a:srgbClr val="FFFFFF"/>
                </a:solidFill>
              </a14:hiddenFill>
            </a:ext>
            <a:ext uri="{91240B29-F687-4F45-9708-019B960494DF}">
              <a14:hiddenLine cmpd="sng" w="9525">
                <a:solidFill>
                  <a:srgbClr val="000000"/>
                </a:solidFill>
                <a:bevel/>
                <a:headEnd/>
                <a:tailEnd/>
              </a14:hiddenLine>
            </a:ext>
          </a:extLst>
        </p:spPr>
        <p:txBody>
          <a:bodyPr bIns="34292" lIns="68582" rIns="68582" tIns="34292" wrap="none">
            <a:spAutoFit/>
          </a:bodyPr>
          <a:lstStyle/>
          <a:p>
            <a:r>
              <a:rPr altLang="en-US" lang="zh-CN" sz="1500">
                <a:solidFill>
                  <a:schemeClr val="accent1"/>
                </a:solidFill>
                <a:latin charset="-122" pitchFamily="34" typeface="微软雅黑"/>
                <a:ea charset="-122" pitchFamily="34" typeface="微软雅黑"/>
                <a:sym charset="0" pitchFamily="34" typeface="Arial"/>
              </a:rPr>
              <a:t>阶段六</a:t>
            </a:r>
          </a:p>
        </p:txBody>
      </p:sp>
      <p:sp>
        <p:nvSpPr>
          <p:cNvPr id="126" name="文本框 13"/>
          <p:cNvSpPr txBox="1"/>
          <p:nvPr/>
        </p:nvSpPr>
        <p:spPr>
          <a:xfrm>
            <a:off x="8293111" y="5852335"/>
            <a:ext cx="2438400" cy="559598"/>
          </a:xfrm>
          <a:prstGeom prst="rect">
            <a:avLst/>
          </a:prstGeom>
          <a:noFill/>
        </p:spPr>
        <p:txBody>
          <a:bodyPr bIns="32911" lIns="65824" rIns="65824" rtlCol="0" tIns="32911" wrap="square">
            <a:spAutoFit/>
          </a:bodyPr>
          <a:lstStyle/>
          <a:p>
            <a:pPr algn="l">
              <a:lnSpc>
                <a:spcPct val="120000"/>
              </a:lnSpc>
              <a:spcBef>
                <a:spcPct val="0"/>
              </a:spcBef>
              <a:buNone/>
            </a:pPr>
            <a:r>
              <a:rPr altLang="en-US" lang="zh-CN" sz="900">
                <a:solidFill>
                  <a:schemeClr val="tx1">
                    <a:lumMod val="65000"/>
                    <a:lumOff val="35000"/>
                  </a:schemeClr>
                </a:solidFill>
                <a:latin charset="-122" pitchFamily="34" typeface="微软雅黑"/>
                <a:ea charset="-122" pitchFamily="34" typeface="微软雅黑"/>
                <a:sym charset="-122" pitchFamily="34" typeface="微软雅黑"/>
              </a:rPr>
              <a:t>在此录入上述图表的综合描述说明，在此录入上述图表的综合描述说明，在此录入上述图表的综合描述说明。</a:t>
            </a:r>
          </a:p>
        </p:txBody>
      </p:sp>
      <p:grpSp>
        <p:nvGrpSpPr>
          <p:cNvPr id="130" name="Group 9"/>
          <p:cNvGrpSpPr/>
          <p:nvPr/>
        </p:nvGrpSpPr>
        <p:grpSpPr>
          <a:xfrm>
            <a:off x="6078536" y="5913951"/>
            <a:ext cx="619163" cy="459125"/>
            <a:chOff x="4572000" y="3414713"/>
            <a:chExt cx="374651" cy="277813"/>
          </a:xfrm>
          <a:solidFill>
            <a:schemeClr val="bg1"/>
          </a:solidFill>
        </p:grpSpPr>
        <p:sp>
          <p:nvSpPr>
            <p:cNvPr id="131" name="Freeform 17"/>
            <p:cNvSpPr/>
            <p:nvPr/>
          </p:nvSpPr>
          <p:spPr bwMode="auto">
            <a:xfrm>
              <a:off x="4713288" y="3481388"/>
              <a:ext cx="233363" cy="211138"/>
            </a:xfrm>
            <a:custGeom>
              <a:gdLst>
                <a:gd fmla="*/ 89 w 89" name="T0"/>
                <a:gd fmla="*/ 33 h 81" name="T1"/>
                <a:gd fmla="*/ 43 w 89" name="T2"/>
                <a:gd fmla="*/ 0 h 81" name="T3"/>
                <a:gd fmla="*/ 40 w 89" name="T4"/>
                <a:gd fmla="*/ 1 h 81" name="T5"/>
                <a:gd fmla="*/ 43 w 89" name="T6"/>
                <a:gd fmla="*/ 11 h 81" name="T7"/>
                <a:gd fmla="*/ 0 w 89" name="T8"/>
                <a:gd fmla="*/ 44 h 81" name="T9"/>
                <a:gd fmla="*/ 0 w 89" name="T10"/>
                <a:gd fmla="*/ 44 h 81" name="T11"/>
                <a:gd fmla="*/ 40 w 89" name="T12"/>
                <a:gd fmla="*/ 65 h 81" name="T13"/>
                <a:gd fmla="*/ 74 w 89" name="T14"/>
                <a:gd fmla="*/ 81 h 81" name="T15"/>
                <a:gd fmla="*/ 64 w 89" name="T16"/>
                <a:gd fmla="*/ 62 h 81" name="T17"/>
                <a:gd fmla="*/ 89 w 89" name="T18"/>
                <a:gd fmla="*/ 33 h 81"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81" w="89">
                  <a:moveTo>
                    <a:pt x="89" y="33"/>
                  </a:moveTo>
                  <a:cubicBezTo>
                    <a:pt x="89" y="15"/>
                    <a:pt x="68" y="0"/>
                    <a:pt x="43" y="0"/>
                  </a:cubicBezTo>
                  <a:cubicBezTo>
                    <a:pt x="42" y="0"/>
                    <a:pt x="41" y="1"/>
                    <a:pt x="40" y="1"/>
                  </a:cubicBezTo>
                  <a:cubicBezTo>
                    <a:pt x="42" y="4"/>
                    <a:pt x="43" y="8"/>
                    <a:pt x="43" y="11"/>
                  </a:cubicBezTo>
                  <a:cubicBezTo>
                    <a:pt x="43" y="29"/>
                    <a:pt x="24" y="43"/>
                    <a:pt x="0" y="44"/>
                  </a:cubicBezTo>
                  <a:cubicBezTo>
                    <a:pt x="0" y="44"/>
                    <a:pt x="0" y="44"/>
                    <a:pt x="0" y="44"/>
                  </a:cubicBezTo>
                  <a:cubicBezTo>
                    <a:pt x="6" y="56"/>
                    <a:pt x="21" y="64"/>
                    <a:pt x="40" y="65"/>
                  </a:cubicBezTo>
                  <a:cubicBezTo>
                    <a:pt x="53" y="75"/>
                    <a:pt x="74" y="81"/>
                    <a:pt x="74" y="81"/>
                  </a:cubicBezTo>
                  <a:cubicBezTo>
                    <a:pt x="64" y="72"/>
                    <a:pt x="63" y="65"/>
                    <a:pt x="64" y="62"/>
                  </a:cubicBezTo>
                  <a:cubicBezTo>
                    <a:pt x="79" y="56"/>
                    <a:pt x="89" y="46"/>
                    <a:pt x="89" y="33"/>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sp>
          <p:nvSpPr>
            <p:cNvPr id="144" name="Freeform 18"/>
            <p:cNvSpPr/>
            <p:nvPr/>
          </p:nvSpPr>
          <p:spPr bwMode="auto">
            <a:xfrm>
              <a:off x="4572000" y="3414713"/>
              <a:ext cx="241300" cy="209550"/>
            </a:xfrm>
            <a:custGeom>
              <a:gdLst>
                <a:gd fmla="*/ 89 w 92" name="T0"/>
                <a:gd fmla="*/ 21 h 80" name="T1"/>
                <a:gd fmla="*/ 46 w 92" name="T2"/>
                <a:gd fmla="*/ 0 h 80" name="T3"/>
                <a:gd fmla="*/ 0 w 92" name="T4"/>
                <a:gd fmla="*/ 32 h 80" name="T5"/>
                <a:gd fmla="*/ 25 w 92" name="T6"/>
                <a:gd fmla="*/ 61 h 80" name="T7"/>
                <a:gd fmla="*/ 14 w 92" name="T8"/>
                <a:gd fmla="*/ 80 h 80" name="T9"/>
                <a:gd fmla="*/ 48 w 92" name="T10"/>
                <a:gd fmla="*/ 65 h 80" name="T11"/>
                <a:gd fmla="*/ 49 w 92" name="T12"/>
                <a:gd fmla="*/ 64 h 80" name="T13"/>
                <a:gd fmla="*/ 92 w 92" name="T14"/>
                <a:gd fmla="*/ 32 h 80" name="T15"/>
                <a:gd fmla="*/ 89 w 92" name="T16"/>
                <a:gd fmla="*/ 21 h 80"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80" w="92">
                  <a:moveTo>
                    <a:pt x="89" y="21"/>
                  </a:moveTo>
                  <a:cubicBezTo>
                    <a:pt x="83" y="9"/>
                    <a:pt x="66" y="0"/>
                    <a:pt x="46" y="0"/>
                  </a:cubicBezTo>
                  <a:cubicBezTo>
                    <a:pt x="20" y="0"/>
                    <a:pt x="0" y="14"/>
                    <a:pt x="0" y="32"/>
                  </a:cubicBezTo>
                  <a:cubicBezTo>
                    <a:pt x="0" y="45"/>
                    <a:pt x="10" y="56"/>
                    <a:pt x="25" y="61"/>
                  </a:cubicBezTo>
                  <a:cubicBezTo>
                    <a:pt x="26" y="65"/>
                    <a:pt x="25" y="71"/>
                    <a:pt x="14" y="80"/>
                  </a:cubicBezTo>
                  <a:cubicBezTo>
                    <a:pt x="14" y="80"/>
                    <a:pt x="36" y="75"/>
                    <a:pt x="48" y="65"/>
                  </a:cubicBezTo>
                  <a:cubicBezTo>
                    <a:pt x="49" y="64"/>
                    <a:pt x="49" y="64"/>
                    <a:pt x="49" y="64"/>
                  </a:cubicBezTo>
                  <a:cubicBezTo>
                    <a:pt x="73" y="63"/>
                    <a:pt x="92" y="49"/>
                    <a:pt x="92" y="32"/>
                  </a:cubicBezTo>
                  <a:cubicBezTo>
                    <a:pt x="92" y="28"/>
                    <a:pt x="91" y="25"/>
                    <a:pt x="89" y="21"/>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grpSp>
    </p:spTree>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2" presetSubtype="8">
                                  <p:stCondLst>
                                    <p:cond delay="0"/>
                                  </p:stCondLst>
                                  <p:childTnLst>
                                    <p:set>
                                      <p:cBhvr>
                                        <p:cTn dur="1" fill="hold" id="6">
                                          <p:stCondLst>
                                            <p:cond delay="0"/>
                                          </p:stCondLst>
                                        </p:cTn>
                                        <p:tgtEl>
                                          <p:spTgt spid="29"/>
                                        </p:tgtEl>
                                        <p:attrNameLst>
                                          <p:attrName>style.visibility</p:attrName>
                                        </p:attrNameLst>
                                      </p:cBhvr>
                                      <p:to>
                                        <p:strVal val="visible"/>
                                      </p:to>
                                    </p:set>
                                    <p:animEffect filter="wipe(left)" transition="in">
                                      <p:cBhvr>
                                        <p:cTn dur="300" id="7"/>
                                        <p:tgtEl>
                                          <p:spTgt spid="29"/>
                                        </p:tgtEl>
                                      </p:cBhvr>
                                    </p:animEffect>
                                  </p:childTnLst>
                                </p:cTn>
                              </p:par>
                            </p:childTnLst>
                          </p:cTn>
                        </p:par>
                        <p:par>
                          <p:cTn fill="hold" id="8" nodeType="afterGroup">
                            <p:stCondLst>
                              <p:cond delay="300"/>
                            </p:stCondLst>
                            <p:childTnLst>
                              <p:par>
                                <p:cTn fill="hold" id="9" nodeType="afterEffect" presetClass="entr" presetID="14" presetSubtype="10">
                                  <p:stCondLst>
                                    <p:cond delay="0"/>
                                  </p:stCondLst>
                                  <p:childTnLst>
                                    <p:set>
                                      <p:cBhvr>
                                        <p:cTn dur="1" fill="hold" id="10">
                                          <p:stCondLst>
                                            <p:cond delay="0"/>
                                          </p:stCondLst>
                                        </p:cTn>
                                        <p:tgtEl>
                                          <p:spTgt spid="30"/>
                                        </p:tgtEl>
                                        <p:attrNameLst>
                                          <p:attrName>style.visibility</p:attrName>
                                        </p:attrNameLst>
                                      </p:cBhvr>
                                      <p:to>
                                        <p:strVal val="visible"/>
                                      </p:to>
                                    </p:set>
                                    <p:animEffect filter="randombar(horizontal)" transition="in">
                                      <p:cBhvr>
                                        <p:cTn dur="500" id="11"/>
                                        <p:tgtEl>
                                          <p:spTgt spid="30"/>
                                        </p:tgtEl>
                                      </p:cBhvr>
                                    </p:animEffect>
                                  </p:childTnLst>
                                </p:cTn>
                              </p:par>
                            </p:childTnLst>
                          </p:cTn>
                        </p:par>
                        <p:par>
                          <p:cTn fill="hold" id="12" nodeType="afterGroup">
                            <p:stCondLst>
                              <p:cond delay="800"/>
                            </p:stCondLst>
                            <p:childTnLst>
                              <p:par>
                                <p:cTn fill="hold" id="13" nodeType="afterEffect" presetClass="entr" presetID="22" presetSubtype="4">
                                  <p:stCondLst>
                                    <p:cond delay="0"/>
                                  </p:stCondLst>
                                  <p:childTnLst>
                                    <p:set>
                                      <p:cBhvr>
                                        <p:cTn dur="1" fill="hold" id="14">
                                          <p:stCondLst>
                                            <p:cond delay="0"/>
                                          </p:stCondLst>
                                        </p:cTn>
                                        <p:tgtEl>
                                          <p:spTgt spid="47"/>
                                        </p:tgtEl>
                                        <p:attrNameLst>
                                          <p:attrName>style.visibility</p:attrName>
                                        </p:attrNameLst>
                                      </p:cBhvr>
                                      <p:to>
                                        <p:strVal val="visible"/>
                                      </p:to>
                                    </p:set>
                                    <p:animEffect filter="wipe(down)" transition="in">
                                      <p:cBhvr>
                                        <p:cTn dur="500" id="15"/>
                                        <p:tgtEl>
                                          <p:spTgt spid="47"/>
                                        </p:tgtEl>
                                      </p:cBhvr>
                                    </p:animEffect>
                                  </p:childTnLst>
                                </p:cTn>
                              </p:par>
                            </p:childTnLst>
                          </p:cTn>
                        </p:par>
                        <p:par>
                          <p:cTn fill="hold" id="16" nodeType="afterGroup">
                            <p:stCondLst>
                              <p:cond delay="1300"/>
                            </p:stCondLst>
                            <p:childTnLst>
                              <p:par>
                                <p:cTn accel="61000" fill="hold" id="17" nodeType="afterEffect" presetClass="entr" presetID="2" presetSubtype="12">
                                  <p:stCondLst>
                                    <p:cond delay="0"/>
                                  </p:stCondLst>
                                  <p:childTnLst>
                                    <p:set>
                                      <p:cBhvr>
                                        <p:cTn dur="1" fill="hold" id="18">
                                          <p:stCondLst>
                                            <p:cond delay="0"/>
                                          </p:stCondLst>
                                        </p:cTn>
                                        <p:tgtEl>
                                          <p:spTgt spid="48"/>
                                        </p:tgtEl>
                                        <p:attrNameLst>
                                          <p:attrName>style.visibility</p:attrName>
                                        </p:attrNameLst>
                                      </p:cBhvr>
                                      <p:to>
                                        <p:strVal val="visible"/>
                                      </p:to>
                                    </p:set>
                                    <p:anim calcmode="lin" valueType="num">
                                      <p:cBhvr additive="base">
                                        <p:cTn dur="1400" fill="hold" id="19"/>
                                        <p:tgtEl>
                                          <p:spTgt spid="48"/>
                                        </p:tgtEl>
                                        <p:attrNameLst>
                                          <p:attrName>ppt_x</p:attrName>
                                        </p:attrNameLst>
                                      </p:cBhvr>
                                      <p:tavLst>
                                        <p:tav tm="0">
                                          <p:val>
                                            <p:strVal val="0-#ppt_w/2"/>
                                          </p:val>
                                        </p:tav>
                                        <p:tav tm="100000">
                                          <p:val>
                                            <p:strVal val="#ppt_x"/>
                                          </p:val>
                                        </p:tav>
                                      </p:tavLst>
                                    </p:anim>
                                    <p:anim calcmode="lin" valueType="num">
                                      <p:cBhvr additive="base">
                                        <p:cTn dur="1400" fill="hold" id="20"/>
                                        <p:tgtEl>
                                          <p:spTgt spid="48"/>
                                        </p:tgtEl>
                                        <p:attrNameLst>
                                          <p:attrName>ppt_y</p:attrName>
                                        </p:attrNameLst>
                                      </p:cBhvr>
                                      <p:tavLst>
                                        <p:tav tm="0">
                                          <p:val>
                                            <p:strVal val="1+#ppt_h/2"/>
                                          </p:val>
                                        </p:tav>
                                        <p:tav tm="100000">
                                          <p:val>
                                            <p:strVal val="#ppt_y"/>
                                          </p:val>
                                        </p:tav>
                                      </p:tavLst>
                                    </p:anim>
                                  </p:childTnLst>
                                </p:cTn>
                              </p:par>
                              <p:par>
                                <p:cTn accel="61000" fill="hold" id="21" nodeType="withEffect" presetClass="entr" presetID="2" presetSubtype="3">
                                  <p:stCondLst>
                                    <p:cond delay="0"/>
                                  </p:stCondLst>
                                  <p:childTnLst>
                                    <p:set>
                                      <p:cBhvr>
                                        <p:cTn dur="1" fill="hold" id="22">
                                          <p:stCondLst>
                                            <p:cond delay="0"/>
                                          </p:stCondLst>
                                        </p:cTn>
                                        <p:tgtEl>
                                          <p:spTgt spid="53"/>
                                        </p:tgtEl>
                                        <p:attrNameLst>
                                          <p:attrName>style.visibility</p:attrName>
                                        </p:attrNameLst>
                                      </p:cBhvr>
                                      <p:to>
                                        <p:strVal val="visible"/>
                                      </p:to>
                                    </p:set>
                                    <p:anim calcmode="lin" valueType="num">
                                      <p:cBhvr additive="base">
                                        <p:cTn dur="1400" fill="hold" id="23"/>
                                        <p:tgtEl>
                                          <p:spTgt spid="53"/>
                                        </p:tgtEl>
                                        <p:attrNameLst>
                                          <p:attrName>ppt_x</p:attrName>
                                        </p:attrNameLst>
                                      </p:cBhvr>
                                      <p:tavLst>
                                        <p:tav tm="0">
                                          <p:val>
                                            <p:strVal val="1+#ppt_w/2"/>
                                          </p:val>
                                        </p:tav>
                                        <p:tav tm="100000">
                                          <p:val>
                                            <p:strVal val="#ppt_x"/>
                                          </p:val>
                                        </p:tav>
                                      </p:tavLst>
                                    </p:anim>
                                    <p:anim calcmode="lin" valueType="num">
                                      <p:cBhvr additive="base">
                                        <p:cTn dur="1400" fill="hold" id="24"/>
                                        <p:tgtEl>
                                          <p:spTgt spid="53"/>
                                        </p:tgtEl>
                                        <p:attrNameLst>
                                          <p:attrName>ppt_y</p:attrName>
                                        </p:attrNameLst>
                                      </p:cBhvr>
                                      <p:tavLst>
                                        <p:tav tm="0">
                                          <p:val>
                                            <p:strVal val="0-#ppt_h/2"/>
                                          </p:val>
                                        </p:tav>
                                        <p:tav tm="100000">
                                          <p:val>
                                            <p:strVal val="#ppt_y"/>
                                          </p:val>
                                        </p:tav>
                                      </p:tavLst>
                                    </p:anim>
                                  </p:childTnLst>
                                </p:cTn>
                              </p:par>
                              <p:par>
                                <p:cTn accel="61000" fill="hold" id="25" nodeType="withEffect" presetClass="entr" presetID="2" presetSubtype="3">
                                  <p:stCondLst>
                                    <p:cond delay="0"/>
                                  </p:stCondLst>
                                  <p:childTnLst>
                                    <p:set>
                                      <p:cBhvr>
                                        <p:cTn dur="1" fill="hold" id="26">
                                          <p:stCondLst>
                                            <p:cond delay="0"/>
                                          </p:stCondLst>
                                        </p:cTn>
                                        <p:tgtEl>
                                          <p:spTgt spid="63"/>
                                        </p:tgtEl>
                                        <p:attrNameLst>
                                          <p:attrName>style.visibility</p:attrName>
                                        </p:attrNameLst>
                                      </p:cBhvr>
                                      <p:to>
                                        <p:strVal val="visible"/>
                                      </p:to>
                                    </p:set>
                                    <p:anim calcmode="lin" valueType="num">
                                      <p:cBhvr additive="base">
                                        <p:cTn dur="1400" fill="hold" id="27"/>
                                        <p:tgtEl>
                                          <p:spTgt spid="63"/>
                                        </p:tgtEl>
                                        <p:attrNameLst>
                                          <p:attrName>ppt_x</p:attrName>
                                        </p:attrNameLst>
                                      </p:cBhvr>
                                      <p:tavLst>
                                        <p:tav tm="0">
                                          <p:val>
                                            <p:strVal val="1+#ppt_w/2"/>
                                          </p:val>
                                        </p:tav>
                                        <p:tav tm="100000">
                                          <p:val>
                                            <p:strVal val="#ppt_x"/>
                                          </p:val>
                                        </p:tav>
                                      </p:tavLst>
                                    </p:anim>
                                    <p:anim calcmode="lin" valueType="num">
                                      <p:cBhvr additive="base">
                                        <p:cTn dur="1400" fill="hold" id="28"/>
                                        <p:tgtEl>
                                          <p:spTgt spid="63"/>
                                        </p:tgtEl>
                                        <p:attrNameLst>
                                          <p:attrName>ppt_y</p:attrName>
                                        </p:attrNameLst>
                                      </p:cBhvr>
                                      <p:tavLst>
                                        <p:tav tm="0">
                                          <p:val>
                                            <p:strVal val="0-#ppt_h/2"/>
                                          </p:val>
                                        </p:tav>
                                        <p:tav tm="100000">
                                          <p:val>
                                            <p:strVal val="#ppt_y"/>
                                          </p:val>
                                        </p:tav>
                                      </p:tavLst>
                                    </p:anim>
                                  </p:childTnLst>
                                </p:cTn>
                              </p:par>
                              <p:par>
                                <p:cTn accel="61000" fill="hold" id="29" nodeType="withEffect" presetClass="entr" presetID="2" presetSubtype="12">
                                  <p:stCondLst>
                                    <p:cond delay="0"/>
                                  </p:stCondLst>
                                  <p:childTnLst>
                                    <p:set>
                                      <p:cBhvr>
                                        <p:cTn dur="1" fill="hold" id="30">
                                          <p:stCondLst>
                                            <p:cond delay="0"/>
                                          </p:stCondLst>
                                        </p:cTn>
                                        <p:tgtEl>
                                          <p:spTgt spid="68"/>
                                        </p:tgtEl>
                                        <p:attrNameLst>
                                          <p:attrName>style.visibility</p:attrName>
                                        </p:attrNameLst>
                                      </p:cBhvr>
                                      <p:to>
                                        <p:strVal val="visible"/>
                                      </p:to>
                                    </p:set>
                                    <p:anim calcmode="lin" valueType="num">
                                      <p:cBhvr additive="base">
                                        <p:cTn dur="1400" fill="hold" id="31"/>
                                        <p:tgtEl>
                                          <p:spTgt spid="68"/>
                                        </p:tgtEl>
                                        <p:attrNameLst>
                                          <p:attrName>ppt_x</p:attrName>
                                        </p:attrNameLst>
                                      </p:cBhvr>
                                      <p:tavLst>
                                        <p:tav tm="0">
                                          <p:val>
                                            <p:strVal val="0-#ppt_w/2"/>
                                          </p:val>
                                        </p:tav>
                                        <p:tav tm="100000">
                                          <p:val>
                                            <p:strVal val="#ppt_x"/>
                                          </p:val>
                                        </p:tav>
                                      </p:tavLst>
                                    </p:anim>
                                    <p:anim calcmode="lin" valueType="num">
                                      <p:cBhvr additive="base">
                                        <p:cTn dur="1400" fill="hold" id="32"/>
                                        <p:tgtEl>
                                          <p:spTgt spid="68"/>
                                        </p:tgtEl>
                                        <p:attrNameLst>
                                          <p:attrName>ppt_y</p:attrName>
                                        </p:attrNameLst>
                                      </p:cBhvr>
                                      <p:tavLst>
                                        <p:tav tm="0">
                                          <p:val>
                                            <p:strVal val="1+#ppt_h/2"/>
                                          </p:val>
                                        </p:tav>
                                        <p:tav tm="100000">
                                          <p:val>
                                            <p:strVal val="#ppt_y"/>
                                          </p:val>
                                        </p:tav>
                                      </p:tavLst>
                                    </p:anim>
                                  </p:childTnLst>
                                </p:cTn>
                              </p:par>
                              <p:par>
                                <p:cTn accel="61000" fill="hold" id="33" nodeType="withEffect" presetClass="entr" presetID="2" presetSubtype="3">
                                  <p:stCondLst>
                                    <p:cond delay="0"/>
                                  </p:stCondLst>
                                  <p:childTnLst>
                                    <p:set>
                                      <p:cBhvr>
                                        <p:cTn dur="1" fill="hold" id="34">
                                          <p:stCondLst>
                                            <p:cond delay="0"/>
                                          </p:stCondLst>
                                        </p:cTn>
                                        <p:tgtEl>
                                          <p:spTgt spid="73"/>
                                        </p:tgtEl>
                                        <p:attrNameLst>
                                          <p:attrName>style.visibility</p:attrName>
                                        </p:attrNameLst>
                                      </p:cBhvr>
                                      <p:to>
                                        <p:strVal val="visible"/>
                                      </p:to>
                                    </p:set>
                                    <p:anim calcmode="lin" valueType="num">
                                      <p:cBhvr additive="base">
                                        <p:cTn dur="1400" fill="hold" id="35"/>
                                        <p:tgtEl>
                                          <p:spTgt spid="73"/>
                                        </p:tgtEl>
                                        <p:attrNameLst>
                                          <p:attrName>ppt_x</p:attrName>
                                        </p:attrNameLst>
                                      </p:cBhvr>
                                      <p:tavLst>
                                        <p:tav tm="0">
                                          <p:val>
                                            <p:strVal val="1+#ppt_w/2"/>
                                          </p:val>
                                        </p:tav>
                                        <p:tav tm="100000">
                                          <p:val>
                                            <p:strVal val="#ppt_x"/>
                                          </p:val>
                                        </p:tav>
                                      </p:tavLst>
                                    </p:anim>
                                    <p:anim calcmode="lin" valueType="num">
                                      <p:cBhvr additive="base">
                                        <p:cTn dur="1400" fill="hold" id="36"/>
                                        <p:tgtEl>
                                          <p:spTgt spid="73"/>
                                        </p:tgtEl>
                                        <p:attrNameLst>
                                          <p:attrName>ppt_y</p:attrName>
                                        </p:attrNameLst>
                                      </p:cBhvr>
                                      <p:tavLst>
                                        <p:tav tm="0">
                                          <p:val>
                                            <p:strVal val="0-#ppt_h/2"/>
                                          </p:val>
                                        </p:tav>
                                        <p:tav tm="100000">
                                          <p:val>
                                            <p:strVal val="#ppt_y"/>
                                          </p:val>
                                        </p:tav>
                                      </p:tavLst>
                                    </p:anim>
                                  </p:childTnLst>
                                </p:cTn>
                              </p:par>
                              <p:par>
                                <p:cTn accel="61000" fill="hold" id="37" nodeType="withEffect" presetClass="entr" presetID="2" presetSubtype="12">
                                  <p:stCondLst>
                                    <p:cond delay="0"/>
                                  </p:stCondLst>
                                  <p:childTnLst>
                                    <p:set>
                                      <p:cBhvr>
                                        <p:cTn dur="1" fill="hold" id="38">
                                          <p:stCondLst>
                                            <p:cond delay="0"/>
                                          </p:stCondLst>
                                        </p:cTn>
                                        <p:tgtEl>
                                          <p:spTgt spid="58"/>
                                        </p:tgtEl>
                                        <p:attrNameLst>
                                          <p:attrName>style.visibility</p:attrName>
                                        </p:attrNameLst>
                                      </p:cBhvr>
                                      <p:to>
                                        <p:strVal val="visible"/>
                                      </p:to>
                                    </p:set>
                                    <p:anim calcmode="lin" valueType="num">
                                      <p:cBhvr additive="base">
                                        <p:cTn dur="1400" fill="hold" id="39"/>
                                        <p:tgtEl>
                                          <p:spTgt spid="58"/>
                                        </p:tgtEl>
                                        <p:attrNameLst>
                                          <p:attrName>ppt_x</p:attrName>
                                        </p:attrNameLst>
                                      </p:cBhvr>
                                      <p:tavLst>
                                        <p:tav tm="0">
                                          <p:val>
                                            <p:strVal val="0-#ppt_w/2"/>
                                          </p:val>
                                        </p:tav>
                                        <p:tav tm="100000">
                                          <p:val>
                                            <p:strVal val="#ppt_x"/>
                                          </p:val>
                                        </p:tav>
                                      </p:tavLst>
                                    </p:anim>
                                    <p:anim calcmode="lin" valueType="num">
                                      <p:cBhvr additive="base">
                                        <p:cTn dur="1400" fill="hold" id="40"/>
                                        <p:tgtEl>
                                          <p:spTgt spid="58"/>
                                        </p:tgtEl>
                                        <p:attrNameLst>
                                          <p:attrName>ppt_y</p:attrName>
                                        </p:attrNameLst>
                                      </p:cBhvr>
                                      <p:tavLst>
                                        <p:tav tm="0">
                                          <p:val>
                                            <p:strVal val="1+#ppt_h/2"/>
                                          </p:val>
                                        </p:tav>
                                        <p:tav tm="100000">
                                          <p:val>
                                            <p:strVal val="#ppt_y"/>
                                          </p:val>
                                        </p:tav>
                                      </p:tavLst>
                                    </p:anim>
                                  </p:childTnLst>
                                </p:cTn>
                              </p:par>
                            </p:childTnLst>
                          </p:cTn>
                        </p:par>
                        <p:par>
                          <p:cTn fill="hold" id="41" nodeType="afterGroup">
                            <p:stCondLst>
                              <p:cond delay="2700"/>
                            </p:stCondLst>
                            <p:childTnLst>
                              <p:par>
                                <p:cTn fill="hold" id="42" nodeType="afterEffect" presetClass="entr" presetID="31" presetSubtype="0">
                                  <p:stCondLst>
                                    <p:cond delay="0"/>
                                  </p:stCondLst>
                                  <p:childTnLst>
                                    <p:set>
                                      <p:cBhvr>
                                        <p:cTn dur="1" fill="hold" id="43">
                                          <p:stCondLst>
                                            <p:cond delay="0"/>
                                          </p:stCondLst>
                                        </p:cTn>
                                        <p:tgtEl>
                                          <p:spTgt spid="78"/>
                                        </p:tgtEl>
                                        <p:attrNameLst>
                                          <p:attrName>style.visibility</p:attrName>
                                        </p:attrNameLst>
                                      </p:cBhvr>
                                      <p:to>
                                        <p:strVal val="visible"/>
                                      </p:to>
                                    </p:set>
                                    <p:anim calcmode="lin" valueType="num">
                                      <p:cBhvr>
                                        <p:cTn dur="500" fill="hold" id="44"/>
                                        <p:tgtEl>
                                          <p:spTgt spid="78"/>
                                        </p:tgtEl>
                                        <p:attrNameLst>
                                          <p:attrName>ppt_w</p:attrName>
                                        </p:attrNameLst>
                                      </p:cBhvr>
                                      <p:tavLst>
                                        <p:tav tm="0">
                                          <p:val>
                                            <p:fltVal val="0"/>
                                          </p:val>
                                        </p:tav>
                                        <p:tav tm="100000">
                                          <p:val>
                                            <p:strVal val="#ppt_w"/>
                                          </p:val>
                                        </p:tav>
                                      </p:tavLst>
                                    </p:anim>
                                    <p:anim calcmode="lin" valueType="num">
                                      <p:cBhvr>
                                        <p:cTn dur="500" fill="hold" id="45"/>
                                        <p:tgtEl>
                                          <p:spTgt spid="78"/>
                                        </p:tgtEl>
                                        <p:attrNameLst>
                                          <p:attrName>ppt_h</p:attrName>
                                        </p:attrNameLst>
                                      </p:cBhvr>
                                      <p:tavLst>
                                        <p:tav tm="0">
                                          <p:val>
                                            <p:fltVal val="0"/>
                                          </p:val>
                                        </p:tav>
                                        <p:tav tm="100000">
                                          <p:val>
                                            <p:strVal val="#ppt_h"/>
                                          </p:val>
                                        </p:tav>
                                      </p:tavLst>
                                    </p:anim>
                                    <p:anim calcmode="lin" valueType="num">
                                      <p:cBhvr>
                                        <p:cTn dur="500" fill="hold" id="46"/>
                                        <p:tgtEl>
                                          <p:spTgt spid="78"/>
                                        </p:tgtEl>
                                        <p:attrNameLst>
                                          <p:attrName>style.rotation</p:attrName>
                                        </p:attrNameLst>
                                      </p:cBhvr>
                                      <p:tavLst>
                                        <p:tav tm="0">
                                          <p:val>
                                            <p:fltVal val="90"/>
                                          </p:val>
                                        </p:tav>
                                        <p:tav tm="100000">
                                          <p:val>
                                            <p:fltVal val="0"/>
                                          </p:val>
                                        </p:tav>
                                      </p:tavLst>
                                    </p:anim>
                                    <p:animEffect filter="fade" transition="in">
                                      <p:cBhvr>
                                        <p:cTn dur="500" id="47"/>
                                        <p:tgtEl>
                                          <p:spTgt spid="78"/>
                                        </p:tgtEl>
                                      </p:cBhvr>
                                    </p:animEffect>
                                  </p:childTnLst>
                                </p:cTn>
                              </p:par>
                            </p:childTnLst>
                          </p:cTn>
                        </p:par>
                        <p:par>
                          <p:cTn fill="hold" id="48" nodeType="afterGroup">
                            <p:stCondLst>
                              <p:cond delay="3200"/>
                            </p:stCondLst>
                            <p:childTnLst>
                              <p:par>
                                <p:cTn fill="hold" grpId="0" id="49" nodeType="afterEffect" presetClass="entr" presetID="22" presetSubtype="8">
                                  <p:stCondLst>
                                    <p:cond delay="0"/>
                                  </p:stCondLst>
                                  <p:childTnLst>
                                    <p:set>
                                      <p:cBhvr>
                                        <p:cTn dur="1" fill="hold" id="50">
                                          <p:stCondLst>
                                            <p:cond delay="0"/>
                                          </p:stCondLst>
                                        </p:cTn>
                                        <p:tgtEl>
                                          <p:spTgt spid="82"/>
                                        </p:tgtEl>
                                        <p:attrNameLst>
                                          <p:attrName>style.visibility</p:attrName>
                                        </p:attrNameLst>
                                      </p:cBhvr>
                                      <p:to>
                                        <p:strVal val="visible"/>
                                      </p:to>
                                    </p:set>
                                    <p:animEffect filter="wipe(left)" transition="in">
                                      <p:cBhvr>
                                        <p:cTn dur="500" id="51"/>
                                        <p:tgtEl>
                                          <p:spTgt spid="82"/>
                                        </p:tgtEl>
                                      </p:cBhvr>
                                    </p:animEffect>
                                  </p:childTnLst>
                                </p:cTn>
                              </p:par>
                              <p:par>
                                <p:cTn fill="hold" grpId="0" id="52" nodeType="withEffect" presetClass="entr" presetID="22" presetSubtype="2">
                                  <p:stCondLst>
                                    <p:cond delay="0"/>
                                  </p:stCondLst>
                                  <p:childTnLst>
                                    <p:set>
                                      <p:cBhvr>
                                        <p:cTn dur="1" fill="hold" id="53">
                                          <p:stCondLst>
                                            <p:cond delay="0"/>
                                          </p:stCondLst>
                                        </p:cTn>
                                        <p:tgtEl>
                                          <p:spTgt spid="83"/>
                                        </p:tgtEl>
                                        <p:attrNameLst>
                                          <p:attrName>style.visibility</p:attrName>
                                        </p:attrNameLst>
                                      </p:cBhvr>
                                      <p:to>
                                        <p:strVal val="visible"/>
                                      </p:to>
                                    </p:set>
                                    <p:animEffect filter="wipe(right)" transition="in">
                                      <p:cBhvr>
                                        <p:cTn dur="750" id="54"/>
                                        <p:tgtEl>
                                          <p:spTgt spid="83"/>
                                        </p:tgtEl>
                                      </p:cBhvr>
                                    </p:animEffect>
                                  </p:childTnLst>
                                </p:cTn>
                              </p:par>
                            </p:childTnLst>
                          </p:cTn>
                        </p:par>
                        <p:par>
                          <p:cTn fill="hold" id="55" nodeType="afterGroup">
                            <p:stCondLst>
                              <p:cond delay="3950"/>
                            </p:stCondLst>
                            <p:childTnLst>
                              <p:par>
                                <p:cTn fill="hold" grpId="0" id="56" nodeType="afterEffect" presetClass="entr" presetID="31" presetSubtype="0">
                                  <p:stCondLst>
                                    <p:cond delay="0"/>
                                  </p:stCondLst>
                                  <p:childTnLst>
                                    <p:set>
                                      <p:cBhvr>
                                        <p:cTn dur="1" fill="hold" id="57">
                                          <p:stCondLst>
                                            <p:cond delay="0"/>
                                          </p:stCondLst>
                                        </p:cTn>
                                        <p:tgtEl>
                                          <p:spTgt spid="86"/>
                                        </p:tgtEl>
                                        <p:attrNameLst>
                                          <p:attrName>style.visibility</p:attrName>
                                        </p:attrNameLst>
                                      </p:cBhvr>
                                      <p:to>
                                        <p:strVal val="visible"/>
                                      </p:to>
                                    </p:set>
                                    <p:anim calcmode="lin" valueType="num">
                                      <p:cBhvr>
                                        <p:cTn dur="500" fill="hold" id="58"/>
                                        <p:tgtEl>
                                          <p:spTgt spid="86"/>
                                        </p:tgtEl>
                                        <p:attrNameLst>
                                          <p:attrName>ppt_w</p:attrName>
                                        </p:attrNameLst>
                                      </p:cBhvr>
                                      <p:tavLst>
                                        <p:tav tm="0">
                                          <p:val>
                                            <p:fltVal val="0"/>
                                          </p:val>
                                        </p:tav>
                                        <p:tav tm="100000">
                                          <p:val>
                                            <p:strVal val="#ppt_w"/>
                                          </p:val>
                                        </p:tav>
                                      </p:tavLst>
                                    </p:anim>
                                    <p:anim calcmode="lin" valueType="num">
                                      <p:cBhvr>
                                        <p:cTn dur="500" fill="hold" id="59"/>
                                        <p:tgtEl>
                                          <p:spTgt spid="86"/>
                                        </p:tgtEl>
                                        <p:attrNameLst>
                                          <p:attrName>ppt_h</p:attrName>
                                        </p:attrNameLst>
                                      </p:cBhvr>
                                      <p:tavLst>
                                        <p:tav tm="0">
                                          <p:val>
                                            <p:fltVal val="0"/>
                                          </p:val>
                                        </p:tav>
                                        <p:tav tm="100000">
                                          <p:val>
                                            <p:strVal val="#ppt_h"/>
                                          </p:val>
                                        </p:tav>
                                      </p:tavLst>
                                    </p:anim>
                                    <p:anim calcmode="lin" valueType="num">
                                      <p:cBhvr>
                                        <p:cTn dur="500" fill="hold" id="60"/>
                                        <p:tgtEl>
                                          <p:spTgt spid="86"/>
                                        </p:tgtEl>
                                        <p:attrNameLst>
                                          <p:attrName>style.rotation</p:attrName>
                                        </p:attrNameLst>
                                      </p:cBhvr>
                                      <p:tavLst>
                                        <p:tav tm="0">
                                          <p:val>
                                            <p:fltVal val="90"/>
                                          </p:val>
                                        </p:tav>
                                        <p:tav tm="100000">
                                          <p:val>
                                            <p:fltVal val="0"/>
                                          </p:val>
                                        </p:tav>
                                      </p:tavLst>
                                    </p:anim>
                                    <p:animEffect filter="fade" transition="in">
                                      <p:cBhvr>
                                        <p:cTn dur="500" id="61"/>
                                        <p:tgtEl>
                                          <p:spTgt spid="86"/>
                                        </p:tgtEl>
                                      </p:cBhvr>
                                    </p:animEffect>
                                  </p:childTnLst>
                                </p:cTn>
                              </p:par>
                            </p:childTnLst>
                          </p:cTn>
                        </p:par>
                        <p:par>
                          <p:cTn fill="hold" id="62" nodeType="afterGroup">
                            <p:stCondLst>
                              <p:cond delay="4450"/>
                            </p:stCondLst>
                            <p:childTnLst>
                              <p:par>
                                <p:cTn fill="hold" grpId="0" id="63" nodeType="afterEffect" presetClass="entr" presetID="22" presetSubtype="8">
                                  <p:stCondLst>
                                    <p:cond delay="0"/>
                                  </p:stCondLst>
                                  <p:childTnLst>
                                    <p:set>
                                      <p:cBhvr>
                                        <p:cTn dur="1" fill="hold" id="64">
                                          <p:stCondLst>
                                            <p:cond delay="0"/>
                                          </p:stCondLst>
                                        </p:cTn>
                                        <p:tgtEl>
                                          <p:spTgt spid="84"/>
                                        </p:tgtEl>
                                        <p:attrNameLst>
                                          <p:attrName>style.visibility</p:attrName>
                                        </p:attrNameLst>
                                      </p:cBhvr>
                                      <p:to>
                                        <p:strVal val="visible"/>
                                      </p:to>
                                    </p:set>
                                    <p:animEffect filter="wipe(left)" transition="in">
                                      <p:cBhvr>
                                        <p:cTn dur="500" id="65"/>
                                        <p:tgtEl>
                                          <p:spTgt spid="84"/>
                                        </p:tgtEl>
                                      </p:cBhvr>
                                    </p:animEffect>
                                  </p:childTnLst>
                                </p:cTn>
                              </p:par>
                              <p:par>
                                <p:cTn fill="hold" grpId="0" id="66" nodeType="withEffect" presetClass="entr" presetID="22" presetSubtype="2">
                                  <p:stCondLst>
                                    <p:cond delay="0"/>
                                  </p:stCondLst>
                                  <p:childTnLst>
                                    <p:set>
                                      <p:cBhvr>
                                        <p:cTn dur="1" fill="hold" id="67">
                                          <p:stCondLst>
                                            <p:cond delay="0"/>
                                          </p:stCondLst>
                                        </p:cTn>
                                        <p:tgtEl>
                                          <p:spTgt spid="85"/>
                                        </p:tgtEl>
                                        <p:attrNameLst>
                                          <p:attrName>style.visibility</p:attrName>
                                        </p:attrNameLst>
                                      </p:cBhvr>
                                      <p:to>
                                        <p:strVal val="visible"/>
                                      </p:to>
                                    </p:set>
                                    <p:animEffect filter="wipe(right)" transition="in">
                                      <p:cBhvr>
                                        <p:cTn dur="750" id="68"/>
                                        <p:tgtEl>
                                          <p:spTgt spid="85"/>
                                        </p:tgtEl>
                                      </p:cBhvr>
                                    </p:animEffect>
                                  </p:childTnLst>
                                </p:cTn>
                              </p:par>
                            </p:childTnLst>
                          </p:cTn>
                        </p:par>
                        <p:par>
                          <p:cTn fill="hold" id="69" nodeType="afterGroup">
                            <p:stCondLst>
                              <p:cond delay="5200"/>
                            </p:stCondLst>
                            <p:childTnLst>
                              <p:par>
                                <p:cTn fill="hold" id="70" nodeType="afterEffect" presetClass="entr" presetID="31" presetSubtype="0">
                                  <p:stCondLst>
                                    <p:cond delay="0"/>
                                  </p:stCondLst>
                                  <p:childTnLst>
                                    <p:set>
                                      <p:cBhvr>
                                        <p:cTn dur="1" fill="hold" id="71">
                                          <p:stCondLst>
                                            <p:cond delay="0"/>
                                          </p:stCondLst>
                                        </p:cTn>
                                        <p:tgtEl>
                                          <p:spTgt spid="89"/>
                                        </p:tgtEl>
                                        <p:attrNameLst>
                                          <p:attrName>style.visibility</p:attrName>
                                        </p:attrNameLst>
                                      </p:cBhvr>
                                      <p:to>
                                        <p:strVal val="visible"/>
                                      </p:to>
                                    </p:set>
                                    <p:anim calcmode="lin" valueType="num">
                                      <p:cBhvr>
                                        <p:cTn dur="500" fill="hold" id="72"/>
                                        <p:tgtEl>
                                          <p:spTgt spid="89"/>
                                        </p:tgtEl>
                                        <p:attrNameLst>
                                          <p:attrName>ppt_w</p:attrName>
                                        </p:attrNameLst>
                                      </p:cBhvr>
                                      <p:tavLst>
                                        <p:tav tm="0">
                                          <p:val>
                                            <p:fltVal val="0"/>
                                          </p:val>
                                        </p:tav>
                                        <p:tav tm="100000">
                                          <p:val>
                                            <p:strVal val="#ppt_w"/>
                                          </p:val>
                                        </p:tav>
                                      </p:tavLst>
                                    </p:anim>
                                    <p:anim calcmode="lin" valueType="num">
                                      <p:cBhvr>
                                        <p:cTn dur="500" fill="hold" id="73"/>
                                        <p:tgtEl>
                                          <p:spTgt spid="89"/>
                                        </p:tgtEl>
                                        <p:attrNameLst>
                                          <p:attrName>ppt_h</p:attrName>
                                        </p:attrNameLst>
                                      </p:cBhvr>
                                      <p:tavLst>
                                        <p:tav tm="0">
                                          <p:val>
                                            <p:fltVal val="0"/>
                                          </p:val>
                                        </p:tav>
                                        <p:tav tm="100000">
                                          <p:val>
                                            <p:strVal val="#ppt_h"/>
                                          </p:val>
                                        </p:tav>
                                      </p:tavLst>
                                    </p:anim>
                                    <p:anim calcmode="lin" valueType="num">
                                      <p:cBhvr>
                                        <p:cTn dur="500" fill="hold" id="74"/>
                                        <p:tgtEl>
                                          <p:spTgt spid="89"/>
                                        </p:tgtEl>
                                        <p:attrNameLst>
                                          <p:attrName>style.rotation</p:attrName>
                                        </p:attrNameLst>
                                      </p:cBhvr>
                                      <p:tavLst>
                                        <p:tav tm="0">
                                          <p:val>
                                            <p:fltVal val="90"/>
                                          </p:val>
                                        </p:tav>
                                        <p:tav tm="100000">
                                          <p:val>
                                            <p:fltVal val="0"/>
                                          </p:val>
                                        </p:tav>
                                      </p:tavLst>
                                    </p:anim>
                                    <p:animEffect filter="fade" transition="in">
                                      <p:cBhvr>
                                        <p:cTn dur="500" id="75"/>
                                        <p:tgtEl>
                                          <p:spTgt spid="89"/>
                                        </p:tgtEl>
                                      </p:cBhvr>
                                    </p:animEffect>
                                  </p:childTnLst>
                                </p:cTn>
                              </p:par>
                            </p:childTnLst>
                          </p:cTn>
                        </p:par>
                        <p:par>
                          <p:cTn fill="hold" id="76" nodeType="afterGroup">
                            <p:stCondLst>
                              <p:cond delay="5700"/>
                            </p:stCondLst>
                            <p:childTnLst>
                              <p:par>
                                <p:cTn fill="hold" grpId="0" id="77" nodeType="afterEffect" presetClass="entr" presetID="22" presetSubtype="8">
                                  <p:stCondLst>
                                    <p:cond delay="0"/>
                                  </p:stCondLst>
                                  <p:childTnLst>
                                    <p:set>
                                      <p:cBhvr>
                                        <p:cTn dur="1" fill="hold" id="78">
                                          <p:stCondLst>
                                            <p:cond delay="0"/>
                                          </p:stCondLst>
                                        </p:cTn>
                                        <p:tgtEl>
                                          <p:spTgt spid="87"/>
                                        </p:tgtEl>
                                        <p:attrNameLst>
                                          <p:attrName>style.visibility</p:attrName>
                                        </p:attrNameLst>
                                      </p:cBhvr>
                                      <p:to>
                                        <p:strVal val="visible"/>
                                      </p:to>
                                    </p:set>
                                    <p:animEffect filter="wipe(left)" transition="in">
                                      <p:cBhvr>
                                        <p:cTn dur="500" id="79"/>
                                        <p:tgtEl>
                                          <p:spTgt spid="87"/>
                                        </p:tgtEl>
                                      </p:cBhvr>
                                    </p:animEffect>
                                  </p:childTnLst>
                                </p:cTn>
                              </p:par>
                              <p:par>
                                <p:cTn fill="hold" grpId="0" id="80" nodeType="withEffect" presetClass="entr" presetID="22" presetSubtype="2">
                                  <p:stCondLst>
                                    <p:cond delay="0"/>
                                  </p:stCondLst>
                                  <p:childTnLst>
                                    <p:set>
                                      <p:cBhvr>
                                        <p:cTn dur="1" fill="hold" id="81">
                                          <p:stCondLst>
                                            <p:cond delay="0"/>
                                          </p:stCondLst>
                                        </p:cTn>
                                        <p:tgtEl>
                                          <p:spTgt spid="88"/>
                                        </p:tgtEl>
                                        <p:attrNameLst>
                                          <p:attrName>style.visibility</p:attrName>
                                        </p:attrNameLst>
                                      </p:cBhvr>
                                      <p:to>
                                        <p:strVal val="visible"/>
                                      </p:to>
                                    </p:set>
                                    <p:animEffect filter="wipe(right)" transition="in">
                                      <p:cBhvr>
                                        <p:cTn dur="750" id="82"/>
                                        <p:tgtEl>
                                          <p:spTgt spid="88"/>
                                        </p:tgtEl>
                                      </p:cBhvr>
                                    </p:animEffect>
                                  </p:childTnLst>
                                </p:cTn>
                              </p:par>
                            </p:childTnLst>
                          </p:cTn>
                        </p:par>
                        <p:par>
                          <p:cTn fill="hold" id="83" nodeType="afterGroup">
                            <p:stCondLst>
                              <p:cond delay="6450"/>
                            </p:stCondLst>
                            <p:childTnLst>
                              <p:par>
                                <p:cTn fill="hold" id="84" nodeType="afterEffect" presetClass="entr" presetID="31" presetSubtype="0">
                                  <p:stCondLst>
                                    <p:cond delay="0"/>
                                  </p:stCondLst>
                                  <p:childTnLst>
                                    <p:set>
                                      <p:cBhvr>
                                        <p:cTn dur="1" fill="hold" id="85">
                                          <p:stCondLst>
                                            <p:cond delay="0"/>
                                          </p:stCondLst>
                                        </p:cTn>
                                        <p:tgtEl>
                                          <p:spTgt spid="94"/>
                                        </p:tgtEl>
                                        <p:attrNameLst>
                                          <p:attrName>style.visibility</p:attrName>
                                        </p:attrNameLst>
                                      </p:cBhvr>
                                      <p:to>
                                        <p:strVal val="visible"/>
                                      </p:to>
                                    </p:set>
                                    <p:anim calcmode="lin" valueType="num">
                                      <p:cBhvr>
                                        <p:cTn dur="500" fill="hold" id="86"/>
                                        <p:tgtEl>
                                          <p:spTgt spid="94"/>
                                        </p:tgtEl>
                                        <p:attrNameLst>
                                          <p:attrName>ppt_w</p:attrName>
                                        </p:attrNameLst>
                                      </p:cBhvr>
                                      <p:tavLst>
                                        <p:tav tm="0">
                                          <p:val>
                                            <p:fltVal val="0"/>
                                          </p:val>
                                        </p:tav>
                                        <p:tav tm="100000">
                                          <p:val>
                                            <p:strVal val="#ppt_w"/>
                                          </p:val>
                                        </p:tav>
                                      </p:tavLst>
                                    </p:anim>
                                    <p:anim calcmode="lin" valueType="num">
                                      <p:cBhvr>
                                        <p:cTn dur="500" fill="hold" id="87"/>
                                        <p:tgtEl>
                                          <p:spTgt spid="94"/>
                                        </p:tgtEl>
                                        <p:attrNameLst>
                                          <p:attrName>ppt_h</p:attrName>
                                        </p:attrNameLst>
                                      </p:cBhvr>
                                      <p:tavLst>
                                        <p:tav tm="0">
                                          <p:val>
                                            <p:fltVal val="0"/>
                                          </p:val>
                                        </p:tav>
                                        <p:tav tm="100000">
                                          <p:val>
                                            <p:strVal val="#ppt_h"/>
                                          </p:val>
                                        </p:tav>
                                      </p:tavLst>
                                    </p:anim>
                                    <p:anim calcmode="lin" valueType="num">
                                      <p:cBhvr>
                                        <p:cTn dur="500" fill="hold" id="88"/>
                                        <p:tgtEl>
                                          <p:spTgt spid="94"/>
                                        </p:tgtEl>
                                        <p:attrNameLst>
                                          <p:attrName>style.rotation</p:attrName>
                                        </p:attrNameLst>
                                      </p:cBhvr>
                                      <p:tavLst>
                                        <p:tav tm="0">
                                          <p:val>
                                            <p:fltVal val="90"/>
                                          </p:val>
                                        </p:tav>
                                        <p:tav tm="100000">
                                          <p:val>
                                            <p:fltVal val="0"/>
                                          </p:val>
                                        </p:tav>
                                      </p:tavLst>
                                    </p:anim>
                                    <p:animEffect filter="fade" transition="in">
                                      <p:cBhvr>
                                        <p:cTn dur="500" id="89"/>
                                        <p:tgtEl>
                                          <p:spTgt spid="94"/>
                                        </p:tgtEl>
                                      </p:cBhvr>
                                    </p:animEffect>
                                  </p:childTnLst>
                                </p:cTn>
                              </p:par>
                            </p:childTnLst>
                          </p:cTn>
                        </p:par>
                        <p:par>
                          <p:cTn fill="hold" id="90" nodeType="afterGroup">
                            <p:stCondLst>
                              <p:cond delay="6950"/>
                            </p:stCondLst>
                            <p:childTnLst>
                              <p:par>
                                <p:cTn fill="hold" grpId="0" id="91" nodeType="afterEffect" presetClass="entr" presetID="22" presetSubtype="8">
                                  <p:stCondLst>
                                    <p:cond delay="0"/>
                                  </p:stCondLst>
                                  <p:childTnLst>
                                    <p:set>
                                      <p:cBhvr>
                                        <p:cTn dur="1" fill="hold" id="92">
                                          <p:stCondLst>
                                            <p:cond delay="0"/>
                                          </p:stCondLst>
                                        </p:cTn>
                                        <p:tgtEl>
                                          <p:spTgt spid="92"/>
                                        </p:tgtEl>
                                        <p:attrNameLst>
                                          <p:attrName>style.visibility</p:attrName>
                                        </p:attrNameLst>
                                      </p:cBhvr>
                                      <p:to>
                                        <p:strVal val="visible"/>
                                      </p:to>
                                    </p:set>
                                    <p:animEffect filter="wipe(left)" transition="in">
                                      <p:cBhvr>
                                        <p:cTn dur="500" id="93"/>
                                        <p:tgtEl>
                                          <p:spTgt spid="92"/>
                                        </p:tgtEl>
                                      </p:cBhvr>
                                    </p:animEffect>
                                  </p:childTnLst>
                                </p:cTn>
                              </p:par>
                              <p:par>
                                <p:cTn fill="hold" grpId="0" id="94" nodeType="withEffect" presetClass="entr" presetID="22" presetSubtype="2">
                                  <p:stCondLst>
                                    <p:cond delay="0"/>
                                  </p:stCondLst>
                                  <p:childTnLst>
                                    <p:set>
                                      <p:cBhvr>
                                        <p:cTn dur="1" fill="hold" id="95">
                                          <p:stCondLst>
                                            <p:cond delay="0"/>
                                          </p:stCondLst>
                                        </p:cTn>
                                        <p:tgtEl>
                                          <p:spTgt spid="93"/>
                                        </p:tgtEl>
                                        <p:attrNameLst>
                                          <p:attrName>style.visibility</p:attrName>
                                        </p:attrNameLst>
                                      </p:cBhvr>
                                      <p:to>
                                        <p:strVal val="visible"/>
                                      </p:to>
                                    </p:set>
                                    <p:animEffect filter="wipe(right)" transition="in">
                                      <p:cBhvr>
                                        <p:cTn dur="750" id="96"/>
                                        <p:tgtEl>
                                          <p:spTgt spid="93"/>
                                        </p:tgtEl>
                                      </p:cBhvr>
                                    </p:animEffect>
                                  </p:childTnLst>
                                </p:cTn>
                              </p:par>
                            </p:childTnLst>
                          </p:cTn>
                        </p:par>
                        <p:par>
                          <p:cTn fill="hold" id="97" nodeType="afterGroup">
                            <p:stCondLst>
                              <p:cond delay="7700"/>
                            </p:stCondLst>
                            <p:childTnLst>
                              <p:par>
                                <p:cTn fill="hold" id="98" nodeType="afterEffect" presetClass="entr" presetID="31" presetSubtype="0">
                                  <p:stCondLst>
                                    <p:cond delay="0"/>
                                  </p:stCondLst>
                                  <p:childTnLst>
                                    <p:set>
                                      <p:cBhvr>
                                        <p:cTn dur="1" fill="hold" id="99">
                                          <p:stCondLst>
                                            <p:cond delay="0"/>
                                          </p:stCondLst>
                                        </p:cTn>
                                        <p:tgtEl>
                                          <p:spTgt spid="108"/>
                                        </p:tgtEl>
                                        <p:attrNameLst>
                                          <p:attrName>style.visibility</p:attrName>
                                        </p:attrNameLst>
                                      </p:cBhvr>
                                      <p:to>
                                        <p:strVal val="visible"/>
                                      </p:to>
                                    </p:set>
                                    <p:anim calcmode="lin" valueType="num">
                                      <p:cBhvr>
                                        <p:cTn dur="500" fill="hold" id="100"/>
                                        <p:tgtEl>
                                          <p:spTgt spid="108"/>
                                        </p:tgtEl>
                                        <p:attrNameLst>
                                          <p:attrName>ppt_w</p:attrName>
                                        </p:attrNameLst>
                                      </p:cBhvr>
                                      <p:tavLst>
                                        <p:tav tm="0">
                                          <p:val>
                                            <p:fltVal val="0"/>
                                          </p:val>
                                        </p:tav>
                                        <p:tav tm="100000">
                                          <p:val>
                                            <p:strVal val="#ppt_w"/>
                                          </p:val>
                                        </p:tav>
                                      </p:tavLst>
                                    </p:anim>
                                    <p:anim calcmode="lin" valueType="num">
                                      <p:cBhvr>
                                        <p:cTn dur="500" fill="hold" id="101"/>
                                        <p:tgtEl>
                                          <p:spTgt spid="108"/>
                                        </p:tgtEl>
                                        <p:attrNameLst>
                                          <p:attrName>ppt_h</p:attrName>
                                        </p:attrNameLst>
                                      </p:cBhvr>
                                      <p:tavLst>
                                        <p:tav tm="0">
                                          <p:val>
                                            <p:fltVal val="0"/>
                                          </p:val>
                                        </p:tav>
                                        <p:tav tm="100000">
                                          <p:val>
                                            <p:strVal val="#ppt_h"/>
                                          </p:val>
                                        </p:tav>
                                      </p:tavLst>
                                    </p:anim>
                                    <p:anim calcmode="lin" valueType="num">
                                      <p:cBhvr>
                                        <p:cTn dur="500" fill="hold" id="102"/>
                                        <p:tgtEl>
                                          <p:spTgt spid="108"/>
                                        </p:tgtEl>
                                        <p:attrNameLst>
                                          <p:attrName>style.rotation</p:attrName>
                                        </p:attrNameLst>
                                      </p:cBhvr>
                                      <p:tavLst>
                                        <p:tav tm="0">
                                          <p:val>
                                            <p:fltVal val="90"/>
                                          </p:val>
                                        </p:tav>
                                        <p:tav tm="100000">
                                          <p:val>
                                            <p:fltVal val="0"/>
                                          </p:val>
                                        </p:tav>
                                      </p:tavLst>
                                    </p:anim>
                                    <p:animEffect filter="fade" transition="in">
                                      <p:cBhvr>
                                        <p:cTn dur="500" id="103"/>
                                        <p:tgtEl>
                                          <p:spTgt spid="108"/>
                                        </p:tgtEl>
                                      </p:cBhvr>
                                    </p:animEffect>
                                  </p:childTnLst>
                                </p:cTn>
                              </p:par>
                            </p:childTnLst>
                          </p:cTn>
                        </p:par>
                        <p:par>
                          <p:cTn fill="hold" id="104" nodeType="afterGroup">
                            <p:stCondLst>
                              <p:cond delay="8200"/>
                            </p:stCondLst>
                            <p:childTnLst>
                              <p:par>
                                <p:cTn fill="hold" grpId="0" id="105" nodeType="afterEffect" presetClass="entr" presetID="22" presetSubtype="8">
                                  <p:stCondLst>
                                    <p:cond delay="0"/>
                                  </p:stCondLst>
                                  <p:childTnLst>
                                    <p:set>
                                      <p:cBhvr>
                                        <p:cTn dur="1" fill="hold" id="106">
                                          <p:stCondLst>
                                            <p:cond delay="0"/>
                                          </p:stCondLst>
                                        </p:cTn>
                                        <p:tgtEl>
                                          <p:spTgt spid="106"/>
                                        </p:tgtEl>
                                        <p:attrNameLst>
                                          <p:attrName>style.visibility</p:attrName>
                                        </p:attrNameLst>
                                      </p:cBhvr>
                                      <p:to>
                                        <p:strVal val="visible"/>
                                      </p:to>
                                    </p:set>
                                    <p:animEffect filter="wipe(left)" transition="in">
                                      <p:cBhvr>
                                        <p:cTn dur="500" id="107"/>
                                        <p:tgtEl>
                                          <p:spTgt spid="106"/>
                                        </p:tgtEl>
                                      </p:cBhvr>
                                    </p:animEffect>
                                  </p:childTnLst>
                                </p:cTn>
                              </p:par>
                              <p:par>
                                <p:cTn fill="hold" grpId="0" id="108" nodeType="withEffect" presetClass="entr" presetID="22" presetSubtype="2">
                                  <p:stCondLst>
                                    <p:cond delay="0"/>
                                  </p:stCondLst>
                                  <p:childTnLst>
                                    <p:set>
                                      <p:cBhvr>
                                        <p:cTn dur="1" fill="hold" id="109">
                                          <p:stCondLst>
                                            <p:cond delay="0"/>
                                          </p:stCondLst>
                                        </p:cTn>
                                        <p:tgtEl>
                                          <p:spTgt spid="107"/>
                                        </p:tgtEl>
                                        <p:attrNameLst>
                                          <p:attrName>style.visibility</p:attrName>
                                        </p:attrNameLst>
                                      </p:cBhvr>
                                      <p:to>
                                        <p:strVal val="visible"/>
                                      </p:to>
                                    </p:set>
                                    <p:animEffect filter="wipe(right)" transition="in">
                                      <p:cBhvr>
                                        <p:cTn dur="750" id="110"/>
                                        <p:tgtEl>
                                          <p:spTgt spid="107"/>
                                        </p:tgtEl>
                                      </p:cBhvr>
                                    </p:animEffect>
                                  </p:childTnLst>
                                </p:cTn>
                              </p:par>
                            </p:childTnLst>
                          </p:cTn>
                        </p:par>
                        <p:par>
                          <p:cTn fill="hold" id="111" nodeType="afterGroup">
                            <p:stCondLst>
                              <p:cond delay="8950"/>
                            </p:stCondLst>
                            <p:childTnLst>
                              <p:par>
                                <p:cTn fill="hold" id="112" nodeType="afterEffect" presetClass="entr" presetID="31" presetSubtype="0">
                                  <p:stCondLst>
                                    <p:cond delay="0"/>
                                  </p:stCondLst>
                                  <p:childTnLst>
                                    <p:set>
                                      <p:cBhvr>
                                        <p:cTn dur="1" fill="hold" id="113">
                                          <p:stCondLst>
                                            <p:cond delay="0"/>
                                          </p:stCondLst>
                                        </p:cTn>
                                        <p:tgtEl>
                                          <p:spTgt spid="130"/>
                                        </p:tgtEl>
                                        <p:attrNameLst>
                                          <p:attrName>style.visibility</p:attrName>
                                        </p:attrNameLst>
                                      </p:cBhvr>
                                      <p:to>
                                        <p:strVal val="visible"/>
                                      </p:to>
                                    </p:set>
                                    <p:anim calcmode="lin" valueType="num">
                                      <p:cBhvr>
                                        <p:cTn dur="500" fill="hold" id="114"/>
                                        <p:tgtEl>
                                          <p:spTgt spid="130"/>
                                        </p:tgtEl>
                                        <p:attrNameLst>
                                          <p:attrName>ppt_w</p:attrName>
                                        </p:attrNameLst>
                                      </p:cBhvr>
                                      <p:tavLst>
                                        <p:tav tm="0">
                                          <p:val>
                                            <p:fltVal val="0"/>
                                          </p:val>
                                        </p:tav>
                                        <p:tav tm="100000">
                                          <p:val>
                                            <p:strVal val="#ppt_w"/>
                                          </p:val>
                                        </p:tav>
                                      </p:tavLst>
                                    </p:anim>
                                    <p:anim calcmode="lin" valueType="num">
                                      <p:cBhvr>
                                        <p:cTn dur="500" fill="hold" id="115"/>
                                        <p:tgtEl>
                                          <p:spTgt spid="130"/>
                                        </p:tgtEl>
                                        <p:attrNameLst>
                                          <p:attrName>ppt_h</p:attrName>
                                        </p:attrNameLst>
                                      </p:cBhvr>
                                      <p:tavLst>
                                        <p:tav tm="0">
                                          <p:val>
                                            <p:fltVal val="0"/>
                                          </p:val>
                                        </p:tav>
                                        <p:tav tm="100000">
                                          <p:val>
                                            <p:strVal val="#ppt_h"/>
                                          </p:val>
                                        </p:tav>
                                      </p:tavLst>
                                    </p:anim>
                                    <p:anim calcmode="lin" valueType="num">
                                      <p:cBhvr>
                                        <p:cTn dur="500" fill="hold" id="116"/>
                                        <p:tgtEl>
                                          <p:spTgt spid="130"/>
                                        </p:tgtEl>
                                        <p:attrNameLst>
                                          <p:attrName>style.rotation</p:attrName>
                                        </p:attrNameLst>
                                      </p:cBhvr>
                                      <p:tavLst>
                                        <p:tav tm="0">
                                          <p:val>
                                            <p:fltVal val="90"/>
                                          </p:val>
                                        </p:tav>
                                        <p:tav tm="100000">
                                          <p:val>
                                            <p:fltVal val="0"/>
                                          </p:val>
                                        </p:tav>
                                      </p:tavLst>
                                    </p:anim>
                                    <p:animEffect filter="fade" transition="in">
                                      <p:cBhvr>
                                        <p:cTn dur="500" id="117"/>
                                        <p:tgtEl>
                                          <p:spTgt spid="130"/>
                                        </p:tgtEl>
                                      </p:cBhvr>
                                    </p:animEffect>
                                  </p:childTnLst>
                                </p:cTn>
                              </p:par>
                            </p:childTnLst>
                          </p:cTn>
                        </p:par>
                        <p:par>
                          <p:cTn fill="hold" id="118" nodeType="afterGroup">
                            <p:stCondLst>
                              <p:cond delay="9450"/>
                            </p:stCondLst>
                            <p:childTnLst>
                              <p:par>
                                <p:cTn fill="hold" grpId="0" id="119" nodeType="afterEffect" presetClass="entr" presetID="22" presetSubtype="8">
                                  <p:stCondLst>
                                    <p:cond delay="0"/>
                                  </p:stCondLst>
                                  <p:childTnLst>
                                    <p:set>
                                      <p:cBhvr>
                                        <p:cTn dur="1" fill="hold" id="120">
                                          <p:stCondLst>
                                            <p:cond delay="0"/>
                                          </p:stCondLst>
                                        </p:cTn>
                                        <p:tgtEl>
                                          <p:spTgt spid="125"/>
                                        </p:tgtEl>
                                        <p:attrNameLst>
                                          <p:attrName>style.visibility</p:attrName>
                                        </p:attrNameLst>
                                      </p:cBhvr>
                                      <p:to>
                                        <p:strVal val="visible"/>
                                      </p:to>
                                    </p:set>
                                    <p:animEffect filter="wipe(left)" transition="in">
                                      <p:cBhvr>
                                        <p:cTn dur="500" id="121"/>
                                        <p:tgtEl>
                                          <p:spTgt spid="125"/>
                                        </p:tgtEl>
                                      </p:cBhvr>
                                    </p:animEffect>
                                  </p:childTnLst>
                                </p:cTn>
                              </p:par>
                              <p:par>
                                <p:cTn fill="hold" grpId="0" id="122" nodeType="withEffect" presetClass="entr" presetID="22" presetSubtype="2">
                                  <p:stCondLst>
                                    <p:cond delay="0"/>
                                  </p:stCondLst>
                                  <p:childTnLst>
                                    <p:set>
                                      <p:cBhvr>
                                        <p:cTn dur="1" fill="hold" id="123">
                                          <p:stCondLst>
                                            <p:cond delay="0"/>
                                          </p:stCondLst>
                                        </p:cTn>
                                        <p:tgtEl>
                                          <p:spTgt spid="126"/>
                                        </p:tgtEl>
                                        <p:attrNameLst>
                                          <p:attrName>style.visibility</p:attrName>
                                        </p:attrNameLst>
                                      </p:cBhvr>
                                      <p:to>
                                        <p:strVal val="visible"/>
                                      </p:to>
                                    </p:set>
                                    <p:animEffect filter="wipe(right)" transition="in">
                                      <p:cBhvr>
                                        <p:cTn dur="750" id="124"/>
                                        <p:tgtEl>
                                          <p:spTgt spid="12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82"/>
      <p:bldP grpId="0" spid="83"/>
      <p:bldP grpId="0" spid="84"/>
      <p:bldP grpId="0" spid="85"/>
      <p:bldP grpId="0" spid="86"/>
      <p:bldP grpId="0" spid="87"/>
      <p:bldP grpId="0" spid="88"/>
      <p:bldP grpId="0" spid="92"/>
      <p:bldP grpId="0" spid="93"/>
      <p:bldP grpId="0" spid="106"/>
      <p:bldP grpId="0" spid="107"/>
      <p:bldP grpId="0" spid="125"/>
      <p:bldP grpId="0" spid="126"/>
    </p:bldLst>
  </p:timing>
</p:sld>
</file>

<file path=ppt/slides/slide1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组合 19"/>
          <p:cNvGrpSpPr/>
          <p:nvPr/>
        </p:nvGrpSpPr>
        <p:grpSpPr>
          <a:xfrm>
            <a:off x="1792253" y="208731"/>
            <a:ext cx="553964" cy="558108"/>
            <a:chOff x="304800" y="673100"/>
            <a:chExt cx="4000500" cy="4000500"/>
          </a:xfrm>
          <a:effectLst>
            <a:outerShdw algn="tr" blurRad="444500" dir="8100000" dist="254000" rotWithShape="0">
              <a:prstClr val="black">
                <a:alpha val="24000"/>
              </a:prstClr>
            </a:outerShdw>
          </a:effectLst>
        </p:grpSpPr>
        <p:sp>
          <p:nvSpPr>
            <p:cNvPr id="21" name="同心圆 20"/>
            <p:cNvSpPr/>
            <p:nvPr/>
          </p:nvSpPr>
          <p:spPr>
            <a:xfrm>
              <a:off x="304800" y="673100"/>
              <a:ext cx="4000500" cy="4000500"/>
            </a:xfrm>
            <a:prstGeom prst="donut">
              <a:avLst>
                <a:gd fmla="val 4879" name="adj"/>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a charset="-122" pitchFamily="34" typeface="微软雅黑"/>
              </a:endParaRPr>
            </a:p>
          </p:txBody>
        </p:sp>
        <p:sp>
          <p:nvSpPr>
            <p:cNvPr id="22" name="椭圆 21"/>
            <p:cNvSpPr/>
            <p:nvPr/>
          </p:nvSpPr>
          <p:spPr>
            <a:xfrm>
              <a:off x="392109" y="760409"/>
              <a:ext cx="3825870" cy="382587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itchFamily="34" typeface="微软雅黑"/>
              </a:endParaRPr>
            </a:p>
          </p:txBody>
        </p:sp>
      </p:grpSp>
      <p:grpSp>
        <p:nvGrpSpPr>
          <p:cNvPr id="3" name="组合 22"/>
          <p:cNvGrpSpPr/>
          <p:nvPr/>
        </p:nvGrpSpPr>
        <p:grpSpPr>
          <a:xfrm>
            <a:off x="1577939" y="851674"/>
            <a:ext cx="357190" cy="359864"/>
            <a:chOff x="304800" y="673100"/>
            <a:chExt cx="4000500" cy="4000500"/>
          </a:xfrm>
          <a:effectLst>
            <a:outerShdw algn="tr" blurRad="444500" dir="8100000" dist="254000" rotWithShape="0">
              <a:prstClr val="black">
                <a:alpha val="24000"/>
              </a:prstClr>
            </a:outerShdw>
          </a:effectLst>
        </p:grpSpPr>
        <p:sp>
          <p:nvSpPr>
            <p:cNvPr id="24" name="同心圆 23"/>
            <p:cNvSpPr/>
            <p:nvPr/>
          </p:nvSpPr>
          <p:spPr>
            <a:xfrm>
              <a:off x="304800" y="673100"/>
              <a:ext cx="4000500" cy="4000500"/>
            </a:xfrm>
            <a:prstGeom prst="donut">
              <a:avLst>
                <a:gd fmla="val 4879" name="adj"/>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a charset="-122" pitchFamily="34" typeface="微软雅黑"/>
              </a:endParaRPr>
            </a:p>
          </p:txBody>
        </p:sp>
        <p:sp>
          <p:nvSpPr>
            <p:cNvPr id="25" name="椭圆 24"/>
            <p:cNvSpPr/>
            <p:nvPr/>
          </p:nvSpPr>
          <p:spPr>
            <a:xfrm>
              <a:off x="392109" y="760409"/>
              <a:ext cx="3825870" cy="3825870"/>
            </a:xfrm>
            <a:prstGeom prst="ellipse">
              <a:avLst/>
            </a:prstGeom>
          </p:spPr>
          <p:style>
            <a:lnRef idx="3">
              <a:schemeClr val="lt1"/>
            </a:lnRef>
            <a:fillRef idx="1">
              <a:schemeClr val="accent1"/>
            </a:fillRef>
            <a:effectRef idx="1">
              <a:schemeClr val="accent1"/>
            </a:effectRef>
            <a:fontRef idx="minor">
              <a:schemeClr val="lt1"/>
            </a:fontRef>
          </p:style>
          <p:txBody>
            <a:bodyPr anchor="ctr" rtlCol="0"/>
            <a:lstStyle/>
            <a:p>
              <a:pPr algn="ctr"/>
              <a:endParaRPr altLang="en-US" lang="zh-CN">
                <a:ea charset="-122" pitchFamily="34" typeface="微软雅黑"/>
              </a:endParaRPr>
            </a:p>
          </p:txBody>
        </p:sp>
      </p:grpSp>
      <p:grpSp>
        <p:nvGrpSpPr>
          <p:cNvPr id="4" name="组合 25"/>
          <p:cNvGrpSpPr/>
          <p:nvPr/>
        </p:nvGrpSpPr>
        <p:grpSpPr>
          <a:xfrm>
            <a:off x="577807" y="-230052"/>
            <a:ext cx="1357322" cy="1367477"/>
            <a:chOff x="304800" y="673100"/>
            <a:chExt cx="4000500" cy="4000500"/>
          </a:xfrm>
          <a:effectLst>
            <a:outerShdw algn="tr" blurRad="444500" dir="8100000" dist="254000" rotWithShape="0">
              <a:prstClr val="black">
                <a:alpha val="24000"/>
              </a:prstClr>
            </a:outerShdw>
          </a:effectLst>
        </p:grpSpPr>
        <p:sp>
          <p:nvSpPr>
            <p:cNvPr id="27" name="同心圆 26"/>
            <p:cNvSpPr/>
            <p:nvPr/>
          </p:nvSpPr>
          <p:spPr>
            <a:xfrm>
              <a:off x="304800" y="673100"/>
              <a:ext cx="4000500" cy="4000500"/>
            </a:xfrm>
            <a:prstGeom prst="donut">
              <a:avLst>
                <a:gd fmla="val 4879" name="adj"/>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a charset="-122" pitchFamily="34" typeface="微软雅黑"/>
              </a:endParaRPr>
            </a:p>
          </p:txBody>
        </p:sp>
        <p:sp>
          <p:nvSpPr>
            <p:cNvPr id="28" name="椭圆 27"/>
            <p:cNvSpPr/>
            <p:nvPr/>
          </p:nvSpPr>
          <p:spPr>
            <a:xfrm>
              <a:off x="392100" y="760400"/>
              <a:ext cx="3825879" cy="3825879"/>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itchFamily="34" typeface="微软雅黑"/>
              </a:endParaRPr>
            </a:p>
          </p:txBody>
        </p:sp>
      </p:grpSp>
      <p:cxnSp>
        <p:nvCxnSpPr>
          <p:cNvPr id="29" name="直接连接符 28"/>
          <p:cNvCxnSpPr/>
          <p:nvPr/>
        </p:nvCxnSpPr>
        <p:spPr>
          <a:xfrm>
            <a:off x="2578071" y="827749"/>
            <a:ext cx="8286808" cy="23924"/>
          </a:xfrm>
          <a:prstGeom prst="line">
            <a:avLst/>
          </a:prstGeom>
        </p:spPr>
        <p:style>
          <a:lnRef idx="3">
            <a:schemeClr val="accent5"/>
          </a:lnRef>
          <a:fillRef idx="0">
            <a:schemeClr val="accent5"/>
          </a:fillRef>
          <a:effectRef idx="2">
            <a:schemeClr val="accent5"/>
          </a:effectRef>
          <a:fontRef idx="minor">
            <a:schemeClr val="tx1"/>
          </a:fontRef>
        </p:style>
      </p:cxnSp>
      <p:pic>
        <p:nvPicPr>
          <p:cNvPr id="30" name="图片 29"/>
          <p:cNvPicPr>
            <a:picLocks noChangeAspect="1"/>
          </p:cNvPicPr>
          <p:nvPr/>
        </p:nvPicPr>
        <p:blipFill>
          <a:blip r:embed="rId3"/>
          <a:stretch>
            <a:fillRect/>
          </a:stretch>
        </p:blipFill>
        <p:spPr>
          <a:xfrm>
            <a:off x="11007755" y="309399"/>
            <a:ext cx="1357322" cy="610656"/>
          </a:xfrm>
          <a:prstGeom prst="rect">
            <a:avLst/>
          </a:prstGeom>
        </p:spPr>
      </p:pic>
      <p:sp>
        <p:nvSpPr>
          <p:cNvPr id="94" name="标题 1"/>
          <p:cNvSpPr txBox="1"/>
          <p:nvPr/>
        </p:nvSpPr>
        <p:spPr>
          <a:xfrm>
            <a:off x="2649509" y="351607"/>
            <a:ext cx="2857520" cy="642942"/>
          </a:xfrm>
          <a:prstGeom prst="rect">
            <a:avLst/>
          </a:prstGeom>
        </p:spPr>
        <p:txBody>
          <a:bodyPr/>
          <a:lstStyle/>
          <a:p>
            <a:pPr>
              <a:spcBef>
                <a:spcPct val="0"/>
              </a:spcBef>
              <a:defRPr/>
            </a:pPr>
            <a:r>
              <a:rPr altLang="en-US" lang="zh-CN" sz="2800">
                <a:solidFill>
                  <a:srgbClr val="0070C0"/>
                </a:solidFill>
                <a:latin charset="-122" pitchFamily="65" typeface="方正粗倩简体"/>
                <a:ea charset="-122" pitchFamily="65" typeface="方正粗倩简体"/>
                <a:cs typeface="+mj-cs"/>
              </a:rPr>
              <a:t>工作完成比例</a:t>
            </a:r>
          </a:p>
        </p:txBody>
      </p:sp>
      <p:grpSp>
        <p:nvGrpSpPr>
          <p:cNvPr id="108" name="组合 107"/>
          <p:cNvGrpSpPr/>
          <p:nvPr/>
        </p:nvGrpSpPr>
        <p:grpSpPr>
          <a:xfrm>
            <a:off x="3180986" y="3494879"/>
            <a:ext cx="1540224" cy="1457646"/>
            <a:chOff x="1664154" y="1934950"/>
            <a:chExt cx="975425" cy="897257"/>
          </a:xfrm>
        </p:grpSpPr>
        <p:grpSp>
          <p:nvGrpSpPr>
            <p:cNvPr id="118" name="组合 43"/>
            <p:cNvGrpSpPr/>
            <p:nvPr/>
          </p:nvGrpSpPr>
          <p:grpSpPr>
            <a:xfrm rot="18900000">
              <a:off x="1664154" y="1934950"/>
              <a:ext cx="897259" cy="897257"/>
              <a:chOff x="304800" y="673100"/>
              <a:chExt cx="4000500" cy="4000500"/>
            </a:xfrm>
            <a:effectLst>
              <a:outerShdw algn="tr" blurRad="444500" dir="4800000" dist="254000" rotWithShape="0">
                <a:prstClr val="black">
                  <a:alpha val="50000"/>
                </a:prstClr>
              </a:outerShdw>
            </a:effectLst>
          </p:grpSpPr>
          <p:sp>
            <p:nvSpPr>
              <p:cNvPr id="122" name="同心圆 121"/>
              <p:cNvSpPr/>
              <p:nvPr/>
            </p:nvSpPr>
            <p:spPr>
              <a:xfrm>
                <a:off x="304800" y="673100"/>
                <a:ext cx="4000500" cy="4000500"/>
              </a:xfrm>
              <a:prstGeom prst="donut">
                <a:avLst>
                  <a:gd fmla="val 4879" name="adj"/>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123" name="椭圆 122"/>
              <p:cNvSpPr/>
              <p:nvPr/>
            </p:nvSpPr>
            <p:spPr>
              <a:xfrm>
                <a:off x="366203" y="734507"/>
                <a:ext cx="3877701" cy="3877693"/>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119" name="TextBox 118"/>
            <p:cNvSpPr txBox="1"/>
            <p:nvPr/>
          </p:nvSpPr>
          <p:spPr>
            <a:xfrm>
              <a:off x="1819233" y="2234748"/>
              <a:ext cx="820346" cy="253287"/>
            </a:xfrm>
            <a:prstGeom prst="rect">
              <a:avLst/>
            </a:prstGeom>
            <a:noFill/>
          </p:spPr>
          <p:txBody>
            <a:bodyPr rtlCol="0" wrap="square">
              <a:spAutoFit/>
            </a:bodyPr>
            <a:lstStyle/>
            <a:p>
              <a:r>
                <a:rPr altLang="zh-CN" b="1" lang="en-US" sz="2100">
                  <a:solidFill>
                    <a:schemeClr val="tx1">
                      <a:lumMod val="65000"/>
                      <a:lumOff val="35000"/>
                    </a:schemeClr>
                  </a:solidFill>
                  <a:latin charset="-122" pitchFamily="34" typeface="微软雅黑"/>
                  <a:ea charset="-122" pitchFamily="34" typeface="微软雅黑"/>
                </a:rPr>
                <a:t>45%</a:t>
              </a:r>
            </a:p>
          </p:txBody>
        </p:sp>
      </p:grpSp>
      <p:grpSp>
        <p:nvGrpSpPr>
          <p:cNvPr id="124" name="组合 123"/>
          <p:cNvGrpSpPr/>
          <p:nvPr/>
        </p:nvGrpSpPr>
        <p:grpSpPr>
          <a:xfrm>
            <a:off x="5065894" y="3423444"/>
            <a:ext cx="1655583" cy="1539167"/>
            <a:chOff x="3293884" y="1912625"/>
            <a:chExt cx="992950" cy="897258"/>
          </a:xfrm>
        </p:grpSpPr>
        <p:grpSp>
          <p:nvGrpSpPr>
            <p:cNvPr id="127" name="组合 48"/>
            <p:cNvGrpSpPr/>
            <p:nvPr/>
          </p:nvGrpSpPr>
          <p:grpSpPr>
            <a:xfrm rot="18900000">
              <a:off x="3293884" y="1912625"/>
              <a:ext cx="897259" cy="897258"/>
              <a:chOff x="304800" y="673100"/>
              <a:chExt cx="4000500" cy="4000500"/>
            </a:xfrm>
            <a:effectLst>
              <a:outerShdw algn="tr" blurRad="444500" dir="5280000" dist="254000" rotWithShape="0">
                <a:prstClr val="black">
                  <a:alpha val="50000"/>
                </a:prstClr>
              </a:outerShdw>
            </a:effectLst>
          </p:grpSpPr>
          <p:sp>
            <p:nvSpPr>
              <p:cNvPr id="129" name="同心圆 128"/>
              <p:cNvSpPr/>
              <p:nvPr/>
            </p:nvSpPr>
            <p:spPr>
              <a:xfrm>
                <a:off x="304800" y="673100"/>
                <a:ext cx="4000500" cy="4000500"/>
              </a:xfrm>
              <a:prstGeom prst="donut">
                <a:avLst>
                  <a:gd fmla="val 4879" name="adj"/>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130" name="椭圆 129"/>
              <p:cNvSpPr/>
              <p:nvPr/>
            </p:nvSpPr>
            <p:spPr>
              <a:xfrm>
                <a:off x="366204" y="734505"/>
                <a:ext cx="3877703" cy="3877691"/>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128" name="TextBox 127"/>
            <p:cNvSpPr txBox="1"/>
            <p:nvPr/>
          </p:nvSpPr>
          <p:spPr>
            <a:xfrm>
              <a:off x="3533603" y="2273403"/>
              <a:ext cx="753231" cy="230988"/>
            </a:xfrm>
            <a:prstGeom prst="rect">
              <a:avLst/>
            </a:prstGeom>
            <a:noFill/>
          </p:spPr>
          <p:txBody>
            <a:bodyPr rtlCol="0" wrap="square">
              <a:spAutoFit/>
            </a:bodyPr>
            <a:lstStyle/>
            <a:p>
              <a:r>
                <a:rPr altLang="zh-CN" b="1" lang="en-US" sz="2000">
                  <a:solidFill>
                    <a:schemeClr val="tx1">
                      <a:lumMod val="65000"/>
                      <a:lumOff val="35000"/>
                    </a:schemeClr>
                  </a:solidFill>
                  <a:latin charset="-122" pitchFamily="34" typeface="微软雅黑"/>
                  <a:ea charset="-122" pitchFamily="34" typeface="微软雅黑"/>
                </a:rPr>
                <a:t>68%</a:t>
              </a:r>
            </a:p>
          </p:txBody>
        </p:sp>
      </p:grpSp>
      <p:grpSp>
        <p:nvGrpSpPr>
          <p:cNvPr id="132" name="组合 131"/>
          <p:cNvGrpSpPr/>
          <p:nvPr/>
        </p:nvGrpSpPr>
        <p:grpSpPr>
          <a:xfrm>
            <a:off x="6864354" y="3421578"/>
            <a:ext cx="1734800" cy="1535519"/>
            <a:chOff x="4849324" y="1995712"/>
            <a:chExt cx="1042932" cy="897257"/>
          </a:xfrm>
        </p:grpSpPr>
        <p:grpSp>
          <p:nvGrpSpPr>
            <p:cNvPr id="133" name="组合 53"/>
            <p:cNvGrpSpPr/>
            <p:nvPr/>
          </p:nvGrpSpPr>
          <p:grpSpPr>
            <a:xfrm rot="18900000">
              <a:off x="4849324" y="1995712"/>
              <a:ext cx="897259" cy="897257"/>
              <a:chOff x="304800" y="673100"/>
              <a:chExt cx="4000500" cy="4000500"/>
            </a:xfrm>
            <a:effectLst>
              <a:outerShdw algn="tr" blurRad="444500" dir="5640000" dist="254000" rotWithShape="0">
                <a:prstClr val="black">
                  <a:alpha val="50000"/>
                </a:prstClr>
              </a:outerShdw>
            </a:effectLst>
          </p:grpSpPr>
          <p:sp>
            <p:nvSpPr>
              <p:cNvPr id="135" name="同心圆 134"/>
              <p:cNvSpPr/>
              <p:nvPr/>
            </p:nvSpPr>
            <p:spPr>
              <a:xfrm>
                <a:off x="304800" y="673100"/>
                <a:ext cx="4000500" cy="4000500"/>
              </a:xfrm>
              <a:prstGeom prst="donut">
                <a:avLst>
                  <a:gd fmla="val 4879" name="adj"/>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136" name="椭圆 135"/>
              <p:cNvSpPr/>
              <p:nvPr/>
            </p:nvSpPr>
            <p:spPr>
              <a:xfrm>
                <a:off x="366203" y="734507"/>
                <a:ext cx="3877701" cy="3877693"/>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134" name="TextBox 133"/>
            <p:cNvSpPr txBox="1"/>
            <p:nvPr/>
          </p:nvSpPr>
          <p:spPr>
            <a:xfrm>
              <a:off x="5064060" y="2344406"/>
              <a:ext cx="828196" cy="240442"/>
            </a:xfrm>
            <a:prstGeom prst="rect">
              <a:avLst/>
            </a:prstGeom>
            <a:noFill/>
          </p:spPr>
          <p:txBody>
            <a:bodyPr rtlCol="0" wrap="square">
              <a:spAutoFit/>
            </a:bodyPr>
            <a:lstStyle/>
            <a:p>
              <a:r>
                <a:rPr altLang="zh-CN" b="1" lang="en-US" sz="2100">
                  <a:solidFill>
                    <a:schemeClr val="tx1">
                      <a:lumMod val="65000"/>
                      <a:lumOff val="35000"/>
                    </a:schemeClr>
                  </a:solidFill>
                  <a:latin charset="-122" pitchFamily="34" typeface="微软雅黑"/>
                  <a:ea charset="-122" pitchFamily="34" typeface="微软雅黑"/>
                </a:rPr>
                <a:t>79%</a:t>
              </a:r>
            </a:p>
          </p:txBody>
        </p:sp>
      </p:grpSp>
      <p:grpSp>
        <p:nvGrpSpPr>
          <p:cNvPr id="137" name="组合 136"/>
          <p:cNvGrpSpPr/>
          <p:nvPr/>
        </p:nvGrpSpPr>
        <p:grpSpPr>
          <a:xfrm>
            <a:off x="8790993" y="3423441"/>
            <a:ext cx="1716699" cy="1527634"/>
            <a:chOff x="6380261" y="2029113"/>
            <a:chExt cx="1037378" cy="897257"/>
          </a:xfrm>
        </p:grpSpPr>
        <p:grpSp>
          <p:nvGrpSpPr>
            <p:cNvPr id="138" name="组合 58"/>
            <p:cNvGrpSpPr/>
            <p:nvPr/>
          </p:nvGrpSpPr>
          <p:grpSpPr>
            <a:xfrm rot="18900000">
              <a:off x="6380261" y="2029113"/>
              <a:ext cx="897259" cy="897257"/>
              <a:chOff x="304800" y="673100"/>
              <a:chExt cx="4000500" cy="4000500"/>
            </a:xfrm>
            <a:effectLst>
              <a:outerShdw algn="tr" blurRad="444500" dir="5700000" dist="254000" rotWithShape="0" sx="104000" sy="104000">
                <a:prstClr val="black">
                  <a:alpha val="50000"/>
                </a:prstClr>
              </a:outerShdw>
            </a:effectLst>
          </p:grpSpPr>
          <p:sp>
            <p:nvSpPr>
              <p:cNvPr id="140" name="同心圆 139"/>
              <p:cNvSpPr/>
              <p:nvPr/>
            </p:nvSpPr>
            <p:spPr>
              <a:xfrm>
                <a:off x="304800" y="673100"/>
                <a:ext cx="4000500" cy="4000500"/>
              </a:xfrm>
              <a:prstGeom prst="donut">
                <a:avLst>
                  <a:gd fmla="val 4879" name="adj"/>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141" name="椭圆 140"/>
              <p:cNvSpPr/>
              <p:nvPr/>
            </p:nvSpPr>
            <p:spPr>
              <a:xfrm>
                <a:off x="366203" y="734507"/>
                <a:ext cx="3877701" cy="3877693"/>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139" name="TextBox 138"/>
            <p:cNvSpPr txBox="1"/>
            <p:nvPr/>
          </p:nvSpPr>
          <p:spPr>
            <a:xfrm>
              <a:off x="6587651" y="2338636"/>
              <a:ext cx="829987" cy="241683"/>
            </a:xfrm>
            <a:prstGeom prst="rect">
              <a:avLst/>
            </a:prstGeom>
            <a:noFill/>
          </p:spPr>
          <p:txBody>
            <a:bodyPr rtlCol="0" wrap="square">
              <a:spAutoFit/>
            </a:bodyPr>
            <a:lstStyle/>
            <a:p>
              <a:r>
                <a:rPr altLang="zh-CN" b="1" lang="en-US" sz="2100">
                  <a:solidFill>
                    <a:schemeClr val="tx1">
                      <a:lumMod val="65000"/>
                      <a:lumOff val="35000"/>
                    </a:schemeClr>
                  </a:solidFill>
                  <a:latin charset="-122" pitchFamily="34" typeface="微软雅黑"/>
                  <a:ea charset="-122" pitchFamily="34" typeface="微软雅黑"/>
                </a:rPr>
                <a:t>92%</a:t>
              </a:r>
            </a:p>
          </p:txBody>
        </p:sp>
      </p:grpSp>
      <p:sp>
        <p:nvSpPr>
          <p:cNvPr id="142" name="Freeform 8"/>
          <p:cNvSpPr/>
          <p:nvPr/>
        </p:nvSpPr>
        <p:spPr bwMode="auto">
          <a:xfrm rot="18900000">
            <a:off x="3205132" y="3954399"/>
            <a:ext cx="1725872" cy="938118"/>
          </a:xfrm>
          <a:custGeom>
            <a:gdLst>
              <a:gd fmla="*/ 8098 w 8105" name="T0"/>
              <a:gd fmla="*/ 0 h 4285" name="T1"/>
              <a:gd fmla="*/ 8105 w 8105" name="T2"/>
              <a:gd fmla="*/ 233 h 4285" name="T3"/>
              <a:gd fmla="*/ 4053 w 8105" name="T4"/>
              <a:gd fmla="*/ 4285 h 4285" name="T5"/>
              <a:gd fmla="*/ 0 w 8105" name="T6"/>
              <a:gd fmla="*/ 233 h 4285" name="T7"/>
              <a:gd fmla="*/ 7 w 8105" name="T8"/>
              <a:gd fmla="*/ 0 h 4285" name="T9"/>
              <a:gd fmla="*/ 1080 w 8105" name="T10"/>
              <a:gd fmla="*/ 0 h 4285" name="T11"/>
              <a:gd fmla="*/ 1071 w 8105" name="T12"/>
              <a:gd fmla="*/ 233 h 4285" name="T13"/>
              <a:gd fmla="*/ 4053 w 8105" name="T14"/>
              <a:gd fmla="*/ 3214 h 4285" name="T15"/>
              <a:gd fmla="*/ 7034 w 8105" name="T16"/>
              <a:gd fmla="*/ 233 h 4285" name="T17"/>
              <a:gd fmla="*/ 7025 w 8105" name="T18"/>
              <a:gd fmla="*/ 0 h 4285" name="T19"/>
              <a:gd fmla="*/ 8098 w 8105" name="T20"/>
              <a:gd fmla="*/ 0 h 4285"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4285" w="8105">
                <a:moveTo>
                  <a:pt x="8098" y="0"/>
                </a:moveTo>
                <a:cubicBezTo>
                  <a:pt x="8103" y="77"/>
                  <a:pt x="8105" y="155"/>
                  <a:pt x="8105" y="233"/>
                </a:cubicBezTo>
                <a:cubicBezTo>
                  <a:pt x="8105" y="2471"/>
                  <a:pt x="6291" y="4285"/>
                  <a:pt x="4053" y="4285"/>
                </a:cubicBezTo>
                <a:cubicBezTo>
                  <a:pt x="1814" y="4285"/>
                  <a:pt x="0" y="2471"/>
                  <a:pt x="0" y="233"/>
                </a:cubicBezTo>
                <a:cubicBezTo>
                  <a:pt x="0" y="155"/>
                  <a:pt x="2" y="77"/>
                  <a:pt x="7" y="0"/>
                </a:cubicBezTo>
                <a:lnTo>
                  <a:pt x="1080" y="0"/>
                </a:lnTo>
                <a:cubicBezTo>
                  <a:pt x="1074" y="77"/>
                  <a:pt x="1071" y="154"/>
                  <a:pt x="1071" y="233"/>
                </a:cubicBezTo>
                <a:cubicBezTo>
                  <a:pt x="1071" y="1879"/>
                  <a:pt x="2406" y="3214"/>
                  <a:pt x="4053" y="3214"/>
                </a:cubicBezTo>
                <a:cubicBezTo>
                  <a:pt x="5699" y="3214"/>
                  <a:pt x="7034" y="1879"/>
                  <a:pt x="7034" y="233"/>
                </a:cubicBezTo>
                <a:cubicBezTo>
                  <a:pt x="7034" y="154"/>
                  <a:pt x="7031" y="77"/>
                  <a:pt x="7025" y="0"/>
                </a:cubicBezTo>
                <a:lnTo>
                  <a:pt x="8098" y="0"/>
                </a:lnTo>
                <a:close/>
              </a:path>
            </a:pathLst>
          </a:custGeom>
          <a:solidFill>
            <a:schemeClr val="accent1"/>
          </a:solidFill>
          <a:ln cap="flat" w="3175">
            <a:noFill/>
            <a:prstDash val="solid"/>
            <a:miter lim="800000"/>
          </a:ln>
        </p:spPr>
        <p:txBody>
          <a:bodyPr anchor="t" anchorCtr="0" bIns="46177" compatLnSpc="1" lIns="92354" numCol="1" rIns="92354" tIns="46177" vert="horz" wrap="square">
            <a:prstTxWarp prst="textNoShape">
              <a:avLst/>
            </a:prstTxWarp>
          </a:bodyPr>
          <a:lstStyle/>
          <a:p>
            <a:endParaRPr altLang="en-US" lang="zh-CN"/>
          </a:p>
        </p:txBody>
      </p:sp>
      <p:sp>
        <p:nvSpPr>
          <p:cNvPr id="143" name="Freeform 7"/>
          <p:cNvSpPr/>
          <p:nvPr/>
        </p:nvSpPr>
        <p:spPr bwMode="auto">
          <a:xfrm rot="19087048">
            <a:off x="5110116" y="3808145"/>
            <a:ext cx="1686576" cy="1139792"/>
          </a:xfrm>
          <a:custGeom>
            <a:gdLst>
              <a:gd fmla="*/ 7997 w 8105" name="T0"/>
              <a:gd fmla="*/ 0 h 4984" name="T1"/>
              <a:gd fmla="*/ 8105 w 8105" name="T2"/>
              <a:gd fmla="*/ 932 h 4984" name="T3"/>
              <a:gd fmla="*/ 4053 w 8105" name="T4"/>
              <a:gd fmla="*/ 4984 h 4984" name="T5"/>
              <a:gd fmla="*/ 0 w 8105" name="T6"/>
              <a:gd fmla="*/ 932 h 4984" name="T7"/>
              <a:gd fmla="*/ 108 w 8105" name="T8"/>
              <a:gd fmla="*/ 0 h 4984" name="T9"/>
              <a:gd fmla="*/ 1212 w 8105" name="T10"/>
              <a:gd fmla="*/ 0 h 4984" name="T11"/>
              <a:gd fmla="*/ 1218 w 8105" name="T12"/>
              <a:gd fmla="*/ 6 h 4984" name="T13"/>
              <a:gd fmla="*/ 1071 w 8105" name="T14"/>
              <a:gd fmla="*/ 932 h 4984" name="T15"/>
              <a:gd fmla="*/ 4053 w 8105" name="T16"/>
              <a:gd fmla="*/ 3913 h 4984" name="T17"/>
              <a:gd fmla="*/ 7034 w 8105" name="T18"/>
              <a:gd fmla="*/ 932 h 4984" name="T19"/>
              <a:gd fmla="*/ 6887 w 8105" name="T20"/>
              <a:gd fmla="*/ 6 h 4984" name="T21"/>
              <a:gd fmla="*/ 6893 w 8105" name="T22"/>
              <a:gd fmla="*/ 0 h 4984" name="T23"/>
              <a:gd fmla="*/ 7997 w 8105" name="T24"/>
              <a:gd fmla="*/ 0 h 4984"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4984" w="8105">
                <a:moveTo>
                  <a:pt x="7997" y="0"/>
                </a:moveTo>
                <a:cubicBezTo>
                  <a:pt x="8068" y="299"/>
                  <a:pt x="8105" y="611"/>
                  <a:pt x="8105" y="932"/>
                </a:cubicBezTo>
                <a:cubicBezTo>
                  <a:pt x="8105" y="3170"/>
                  <a:pt x="6291" y="4984"/>
                  <a:pt x="4053" y="4984"/>
                </a:cubicBezTo>
                <a:cubicBezTo>
                  <a:pt x="1814" y="4984"/>
                  <a:pt x="0" y="3170"/>
                  <a:pt x="0" y="932"/>
                </a:cubicBezTo>
                <a:cubicBezTo>
                  <a:pt x="0" y="611"/>
                  <a:pt x="37" y="299"/>
                  <a:pt x="108" y="0"/>
                </a:cubicBezTo>
                <a:lnTo>
                  <a:pt x="1212" y="0"/>
                </a:lnTo>
                <a:lnTo>
                  <a:pt x="1218" y="6"/>
                </a:lnTo>
                <a:cubicBezTo>
                  <a:pt x="1123" y="297"/>
                  <a:pt x="1071" y="609"/>
                  <a:pt x="1071" y="932"/>
                </a:cubicBezTo>
                <a:cubicBezTo>
                  <a:pt x="1071" y="2578"/>
                  <a:pt x="2406" y="3913"/>
                  <a:pt x="4053" y="3913"/>
                </a:cubicBezTo>
                <a:cubicBezTo>
                  <a:pt x="5699" y="3913"/>
                  <a:pt x="7034" y="2578"/>
                  <a:pt x="7034" y="932"/>
                </a:cubicBezTo>
                <a:cubicBezTo>
                  <a:pt x="7034" y="609"/>
                  <a:pt x="6982" y="297"/>
                  <a:pt x="6887" y="6"/>
                </a:cubicBezTo>
                <a:lnTo>
                  <a:pt x="6893" y="0"/>
                </a:lnTo>
                <a:lnTo>
                  <a:pt x="7997" y="0"/>
                </a:lnTo>
                <a:close/>
              </a:path>
            </a:pathLst>
          </a:custGeom>
          <a:solidFill>
            <a:schemeClr val="accent2"/>
          </a:solidFill>
          <a:ln cap="flat" w="3175">
            <a:noFill/>
            <a:prstDash val="solid"/>
            <a:miter lim="800000"/>
          </a:ln>
        </p:spPr>
        <p:txBody>
          <a:bodyPr anchor="t" anchorCtr="0" bIns="46177" compatLnSpc="1" lIns="92354" numCol="1" rIns="92354" tIns="46177" vert="horz" wrap="square">
            <a:prstTxWarp prst="textNoShape">
              <a:avLst/>
            </a:prstTxWarp>
          </a:bodyPr>
          <a:lstStyle/>
          <a:p>
            <a:endParaRPr altLang="en-US" lang="zh-CN"/>
          </a:p>
        </p:txBody>
      </p:sp>
      <p:sp>
        <p:nvSpPr>
          <p:cNvPr id="145" name="Freeform 6"/>
          <p:cNvSpPr/>
          <p:nvPr/>
        </p:nvSpPr>
        <p:spPr bwMode="auto">
          <a:xfrm rot="19290704">
            <a:off x="6847773" y="3614683"/>
            <a:ext cx="1724358" cy="1342782"/>
          </a:xfrm>
          <a:custGeom>
            <a:gdLst>
              <a:gd fmla="*/ 7492 w 8105" name="T0"/>
              <a:gd fmla="*/ 0 h 6195" name="T1"/>
              <a:gd fmla="*/ 8105 w 8105" name="T2"/>
              <a:gd fmla="*/ 2143 h 6195" name="T3"/>
              <a:gd fmla="*/ 4052 w 8105" name="T4"/>
              <a:gd fmla="*/ 6195 h 6195" name="T5"/>
              <a:gd fmla="*/ 0 w 8105" name="T6"/>
              <a:gd fmla="*/ 2143 h 6195" name="T7"/>
              <a:gd fmla="*/ 612 w 8105" name="T8"/>
              <a:gd fmla="*/ 0 h 6195" name="T9"/>
              <a:gd fmla="*/ 1957 w 8105" name="T10"/>
              <a:gd fmla="*/ 0 h 6195" name="T11"/>
              <a:gd fmla="*/ 1968 w 8105" name="T12"/>
              <a:gd fmla="*/ 11 h 6195" name="T13"/>
              <a:gd fmla="*/ 1071 w 8105" name="T14"/>
              <a:gd fmla="*/ 2143 h 6195" name="T15"/>
              <a:gd fmla="*/ 4052 w 8105" name="T16"/>
              <a:gd fmla="*/ 5124 h 6195" name="T17"/>
              <a:gd fmla="*/ 7033 w 8105" name="T18"/>
              <a:gd fmla="*/ 2143 h 6195" name="T19"/>
              <a:gd fmla="*/ 6136 w 8105" name="T20"/>
              <a:gd fmla="*/ 11 h 6195" name="T21"/>
              <a:gd fmla="*/ 6147 w 8105" name="T22"/>
              <a:gd fmla="*/ 0 h 6195" name="T23"/>
              <a:gd fmla="*/ 7492 w 8105" name="T24"/>
              <a:gd fmla="*/ 0 h 6195"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6195" w="8105">
                <a:moveTo>
                  <a:pt x="7492" y="0"/>
                </a:moveTo>
                <a:cubicBezTo>
                  <a:pt x="7880" y="622"/>
                  <a:pt x="8105" y="1356"/>
                  <a:pt x="8105" y="2143"/>
                </a:cubicBezTo>
                <a:cubicBezTo>
                  <a:pt x="8105" y="4381"/>
                  <a:pt x="6290" y="6195"/>
                  <a:pt x="4052" y="6195"/>
                </a:cubicBezTo>
                <a:cubicBezTo>
                  <a:pt x="1814" y="6195"/>
                  <a:pt x="0" y="4381"/>
                  <a:pt x="0" y="2143"/>
                </a:cubicBezTo>
                <a:cubicBezTo>
                  <a:pt x="0" y="1356"/>
                  <a:pt x="224" y="622"/>
                  <a:pt x="612" y="0"/>
                </a:cubicBezTo>
                <a:lnTo>
                  <a:pt x="1957" y="0"/>
                </a:lnTo>
                <a:lnTo>
                  <a:pt x="1968" y="11"/>
                </a:lnTo>
                <a:cubicBezTo>
                  <a:pt x="1415" y="552"/>
                  <a:pt x="1071" y="1307"/>
                  <a:pt x="1071" y="2143"/>
                </a:cubicBezTo>
                <a:cubicBezTo>
                  <a:pt x="1071" y="3789"/>
                  <a:pt x="2406" y="5124"/>
                  <a:pt x="4052" y="5124"/>
                </a:cubicBezTo>
                <a:cubicBezTo>
                  <a:pt x="5699" y="5124"/>
                  <a:pt x="7033" y="3789"/>
                  <a:pt x="7033" y="2143"/>
                </a:cubicBezTo>
                <a:cubicBezTo>
                  <a:pt x="7033" y="1307"/>
                  <a:pt x="6690" y="552"/>
                  <a:pt x="6136" y="11"/>
                </a:cubicBezTo>
                <a:lnTo>
                  <a:pt x="6147" y="0"/>
                </a:lnTo>
                <a:lnTo>
                  <a:pt x="7492" y="0"/>
                </a:lnTo>
                <a:close/>
              </a:path>
            </a:pathLst>
          </a:custGeom>
          <a:solidFill>
            <a:schemeClr val="accent3"/>
          </a:solidFill>
          <a:ln cap="flat" w="3175">
            <a:noFill/>
            <a:prstDash val="solid"/>
            <a:miter lim="800000"/>
          </a:ln>
        </p:spPr>
        <p:txBody>
          <a:bodyPr anchor="t" anchorCtr="0" bIns="46177" compatLnSpc="1" lIns="92354" numCol="1" rIns="92354" tIns="46177" vert="horz" wrap="square">
            <a:prstTxWarp prst="textNoShape">
              <a:avLst/>
            </a:prstTxWarp>
          </a:bodyPr>
          <a:lstStyle/>
          <a:p>
            <a:endParaRPr altLang="en-US" lang="zh-CN"/>
          </a:p>
        </p:txBody>
      </p:sp>
      <p:sp>
        <p:nvSpPr>
          <p:cNvPr id="146" name="Freeform 5"/>
          <p:cNvSpPr/>
          <p:nvPr/>
        </p:nvSpPr>
        <p:spPr bwMode="auto">
          <a:xfrm rot="19810786">
            <a:off x="8674281" y="3361506"/>
            <a:ext cx="1661063" cy="1620648"/>
          </a:xfrm>
          <a:custGeom>
            <a:gdLst>
              <a:gd fmla="*/ 5799 w 8105" name="T0"/>
              <a:gd fmla="*/ 0 h 7710" name="T1"/>
              <a:gd fmla="*/ 8105 w 8105" name="T2"/>
              <a:gd fmla="*/ 3658 h 7710" name="T3"/>
              <a:gd fmla="*/ 4052 w 8105" name="T4"/>
              <a:gd fmla="*/ 7710 h 7710" name="T5"/>
              <a:gd fmla="*/ 0 w 8105" name="T6"/>
              <a:gd fmla="*/ 3658 h 7710" name="T7"/>
              <a:gd fmla="*/ 2306 w 8105" name="T8"/>
              <a:gd fmla="*/ 0 h 7710" name="T9"/>
              <a:gd fmla="*/ 3128 w 8105" name="T10"/>
              <a:gd fmla="*/ 823 h 7710" name="T11"/>
              <a:gd fmla="*/ 1071 w 8105" name="T12"/>
              <a:gd fmla="*/ 3658 h 7710" name="T13"/>
              <a:gd fmla="*/ 4052 w 8105" name="T14"/>
              <a:gd fmla="*/ 6639 h 7710" name="T15"/>
              <a:gd fmla="*/ 7034 w 8105" name="T16"/>
              <a:gd fmla="*/ 3658 h 7710" name="T17"/>
              <a:gd fmla="*/ 4976 w 8105" name="T18"/>
              <a:gd fmla="*/ 823 h 7710" name="T19"/>
              <a:gd fmla="*/ 5799 w 8105" name="T20"/>
              <a:gd fmla="*/ 0 h 7710"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7710" w="8105">
                <a:moveTo>
                  <a:pt x="5799" y="0"/>
                </a:moveTo>
                <a:cubicBezTo>
                  <a:pt x="7163" y="653"/>
                  <a:pt x="8105" y="2045"/>
                  <a:pt x="8105" y="3658"/>
                </a:cubicBezTo>
                <a:cubicBezTo>
                  <a:pt x="8105" y="5896"/>
                  <a:pt x="6291" y="7710"/>
                  <a:pt x="4052" y="7710"/>
                </a:cubicBezTo>
                <a:cubicBezTo>
                  <a:pt x="1814" y="7710"/>
                  <a:pt x="0" y="5896"/>
                  <a:pt x="0" y="3658"/>
                </a:cubicBezTo>
                <a:cubicBezTo>
                  <a:pt x="0" y="2045"/>
                  <a:pt x="942" y="653"/>
                  <a:pt x="2306" y="0"/>
                </a:cubicBezTo>
                <a:lnTo>
                  <a:pt x="3128" y="823"/>
                </a:lnTo>
                <a:cubicBezTo>
                  <a:pt x="1934" y="1212"/>
                  <a:pt x="1071" y="2334"/>
                  <a:pt x="1071" y="3658"/>
                </a:cubicBezTo>
                <a:cubicBezTo>
                  <a:pt x="1071" y="5304"/>
                  <a:pt x="2406" y="6639"/>
                  <a:pt x="4052" y="6639"/>
                </a:cubicBezTo>
                <a:cubicBezTo>
                  <a:pt x="5699" y="6639"/>
                  <a:pt x="7034" y="5304"/>
                  <a:pt x="7034" y="3658"/>
                </a:cubicBezTo>
                <a:cubicBezTo>
                  <a:pt x="7034" y="2334"/>
                  <a:pt x="6171" y="1212"/>
                  <a:pt x="4976" y="823"/>
                </a:cubicBezTo>
                <a:lnTo>
                  <a:pt x="5799" y="0"/>
                </a:lnTo>
                <a:close/>
              </a:path>
            </a:pathLst>
          </a:custGeom>
          <a:solidFill>
            <a:schemeClr val="accent4"/>
          </a:solidFill>
          <a:ln cap="flat" w="3175">
            <a:noFill/>
            <a:prstDash val="solid"/>
            <a:miter lim="800000"/>
          </a:ln>
        </p:spPr>
        <p:txBody>
          <a:bodyPr anchor="t" anchorCtr="0" bIns="46177" compatLnSpc="1" lIns="92354" numCol="1" rIns="92354" tIns="46177" vert="horz" wrap="square">
            <a:prstTxWarp prst="textNoShape">
              <a:avLst/>
            </a:prstTxWarp>
          </a:bodyPr>
          <a:lstStyle/>
          <a:p>
            <a:endParaRPr altLang="en-US" lang="zh-CN"/>
          </a:p>
        </p:txBody>
      </p:sp>
      <p:grpSp>
        <p:nvGrpSpPr>
          <p:cNvPr id="147" name="组合 146"/>
          <p:cNvGrpSpPr/>
          <p:nvPr/>
        </p:nvGrpSpPr>
        <p:grpSpPr>
          <a:xfrm>
            <a:off x="3006702" y="2444919"/>
            <a:ext cx="2021993" cy="476081"/>
            <a:chOff x="3477359" y="8032286"/>
            <a:chExt cx="2534423" cy="584775"/>
          </a:xfrm>
          <a:effectLst>
            <a:outerShdw algn="t" blurRad="203200" dir="5400000" dist="114300" rotWithShape="0" sx="102000" sy="102000">
              <a:prstClr val="black">
                <a:alpha val="29000"/>
              </a:prstClr>
            </a:outerShdw>
          </a:effectLst>
        </p:grpSpPr>
        <p:sp>
          <p:nvSpPr>
            <p:cNvPr id="148" name="流程图: 可选过程 147"/>
            <p:cNvSpPr/>
            <p:nvPr/>
          </p:nvSpPr>
          <p:spPr>
            <a:xfrm>
              <a:off x="3477359" y="8032286"/>
              <a:ext cx="2534423" cy="584775"/>
            </a:xfrm>
            <a:prstGeom prst="flowChartAlternateProces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49" name="TextBox 148"/>
            <p:cNvSpPr txBox="1"/>
            <p:nvPr/>
          </p:nvSpPr>
          <p:spPr>
            <a:xfrm>
              <a:off x="3886129" y="8078580"/>
              <a:ext cx="1375362" cy="449267"/>
            </a:xfrm>
            <a:prstGeom prst="rect">
              <a:avLst/>
            </a:prstGeom>
            <a:noFill/>
          </p:spPr>
          <p:txBody>
            <a:bodyPr rtlCol="0" wrap="none">
              <a:spAutoFit/>
            </a:bodyPr>
            <a:lstStyle/>
            <a:p>
              <a:pPr algn="ctr"/>
              <a:r>
                <a:rPr altLang="en-US" lang="zh-CN" sz="1800">
                  <a:solidFill>
                    <a:schemeClr val="bg1"/>
                  </a:solidFill>
                  <a:latin charset="-122" pitchFamily="34" typeface="微软雅黑"/>
                  <a:ea charset="-122" pitchFamily="34" typeface="微软雅黑"/>
                </a:rPr>
                <a:t>添加标题</a:t>
              </a:r>
            </a:p>
          </p:txBody>
        </p:sp>
      </p:grpSp>
      <p:grpSp>
        <p:nvGrpSpPr>
          <p:cNvPr id="150" name="组合 149"/>
          <p:cNvGrpSpPr/>
          <p:nvPr/>
        </p:nvGrpSpPr>
        <p:grpSpPr>
          <a:xfrm>
            <a:off x="4822485" y="2444919"/>
            <a:ext cx="2021993" cy="476081"/>
            <a:chOff x="3477359" y="8032286"/>
            <a:chExt cx="2534423" cy="584775"/>
          </a:xfrm>
          <a:effectLst>
            <a:outerShdw algn="t" blurRad="203200" dir="5400000" dist="114300" rotWithShape="0" sx="102000" sy="102000">
              <a:prstClr val="black">
                <a:alpha val="29000"/>
              </a:prstClr>
            </a:outerShdw>
          </a:effectLst>
        </p:grpSpPr>
        <p:sp>
          <p:nvSpPr>
            <p:cNvPr id="151" name="流程图: 可选过程 150"/>
            <p:cNvSpPr/>
            <p:nvPr/>
          </p:nvSpPr>
          <p:spPr>
            <a:xfrm>
              <a:off x="3477359" y="8032286"/>
              <a:ext cx="2534423" cy="584775"/>
            </a:xfrm>
            <a:prstGeom prst="flowChartAlternateProces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52" name="TextBox 151"/>
            <p:cNvSpPr txBox="1"/>
            <p:nvPr/>
          </p:nvSpPr>
          <p:spPr>
            <a:xfrm>
              <a:off x="3848736" y="8078580"/>
              <a:ext cx="1375362" cy="449267"/>
            </a:xfrm>
            <a:prstGeom prst="rect">
              <a:avLst/>
            </a:prstGeom>
            <a:noFill/>
          </p:spPr>
          <p:txBody>
            <a:bodyPr rtlCol="0" wrap="none">
              <a:spAutoFit/>
            </a:bodyPr>
            <a:lstStyle/>
            <a:p>
              <a:pPr algn="ctr"/>
              <a:r>
                <a:rPr altLang="en-US" lang="zh-CN" sz="1800">
                  <a:solidFill>
                    <a:schemeClr val="bg1"/>
                  </a:solidFill>
                  <a:latin charset="-122" pitchFamily="34" typeface="微软雅黑"/>
                  <a:ea charset="-122" pitchFamily="34" typeface="微软雅黑"/>
                </a:rPr>
                <a:t>添加标题</a:t>
              </a:r>
            </a:p>
          </p:txBody>
        </p:sp>
      </p:grpSp>
      <p:grpSp>
        <p:nvGrpSpPr>
          <p:cNvPr id="153" name="组合 152"/>
          <p:cNvGrpSpPr/>
          <p:nvPr/>
        </p:nvGrpSpPr>
        <p:grpSpPr>
          <a:xfrm>
            <a:off x="6612917" y="2444919"/>
            <a:ext cx="2021993" cy="476081"/>
            <a:chOff x="3477359" y="8032286"/>
            <a:chExt cx="2534423" cy="584775"/>
          </a:xfrm>
          <a:effectLst>
            <a:outerShdw algn="t" blurRad="203200" dir="5400000" dist="114300" rotWithShape="0" sx="102000" sy="102000">
              <a:prstClr val="black">
                <a:alpha val="29000"/>
              </a:prstClr>
            </a:outerShdw>
          </a:effectLst>
        </p:grpSpPr>
        <p:sp>
          <p:nvSpPr>
            <p:cNvPr id="154" name="流程图: 可选过程 153"/>
            <p:cNvSpPr/>
            <p:nvPr/>
          </p:nvSpPr>
          <p:spPr>
            <a:xfrm>
              <a:off x="3477359" y="8032286"/>
              <a:ext cx="2534423" cy="584775"/>
            </a:xfrm>
            <a:prstGeom prst="flowChartAlternateProcess">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55" name="TextBox 154"/>
            <p:cNvSpPr txBox="1"/>
            <p:nvPr/>
          </p:nvSpPr>
          <p:spPr>
            <a:xfrm>
              <a:off x="4022202" y="8078580"/>
              <a:ext cx="1375362" cy="449267"/>
            </a:xfrm>
            <a:prstGeom prst="rect">
              <a:avLst/>
            </a:prstGeom>
            <a:noFill/>
          </p:spPr>
          <p:txBody>
            <a:bodyPr rtlCol="0" wrap="none">
              <a:spAutoFit/>
            </a:bodyPr>
            <a:lstStyle/>
            <a:p>
              <a:pPr algn="ctr"/>
              <a:r>
                <a:rPr altLang="en-US" lang="zh-CN" sz="1800">
                  <a:solidFill>
                    <a:schemeClr val="bg1"/>
                  </a:solidFill>
                  <a:latin charset="-122" pitchFamily="34" typeface="微软雅黑"/>
                  <a:ea charset="-122" pitchFamily="34" typeface="微软雅黑"/>
                </a:rPr>
                <a:t>添加标题</a:t>
              </a:r>
            </a:p>
          </p:txBody>
        </p:sp>
      </p:grpSp>
      <p:grpSp>
        <p:nvGrpSpPr>
          <p:cNvPr id="156" name="组合 155"/>
          <p:cNvGrpSpPr/>
          <p:nvPr/>
        </p:nvGrpSpPr>
        <p:grpSpPr>
          <a:xfrm>
            <a:off x="8508485" y="2444919"/>
            <a:ext cx="2021993" cy="476081"/>
            <a:chOff x="3477359" y="8032286"/>
            <a:chExt cx="2534423" cy="584775"/>
          </a:xfrm>
          <a:effectLst>
            <a:outerShdw algn="t" blurRad="203200" dir="5400000" dist="114300" rotWithShape="0" sx="102000" sy="102000">
              <a:prstClr val="black">
                <a:alpha val="29000"/>
              </a:prstClr>
            </a:outerShdw>
          </a:effectLst>
        </p:grpSpPr>
        <p:sp>
          <p:nvSpPr>
            <p:cNvPr id="157" name="流程图: 可选过程 156"/>
            <p:cNvSpPr/>
            <p:nvPr/>
          </p:nvSpPr>
          <p:spPr>
            <a:xfrm>
              <a:off x="3477359" y="8032286"/>
              <a:ext cx="2534423" cy="584775"/>
            </a:xfrm>
            <a:prstGeom prst="flowChartAlternateProcess">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58" name="TextBox 157"/>
            <p:cNvSpPr txBox="1"/>
            <p:nvPr/>
          </p:nvSpPr>
          <p:spPr>
            <a:xfrm>
              <a:off x="4063890" y="8078580"/>
              <a:ext cx="1375362" cy="449267"/>
            </a:xfrm>
            <a:prstGeom prst="rect">
              <a:avLst/>
            </a:prstGeom>
            <a:noFill/>
          </p:spPr>
          <p:txBody>
            <a:bodyPr rtlCol="0" wrap="none">
              <a:spAutoFit/>
            </a:bodyPr>
            <a:lstStyle/>
            <a:p>
              <a:pPr algn="ctr"/>
              <a:r>
                <a:rPr altLang="en-US" lang="zh-CN" sz="1800">
                  <a:solidFill>
                    <a:schemeClr val="bg1"/>
                  </a:solidFill>
                  <a:latin charset="-122" pitchFamily="34" typeface="微软雅黑"/>
                  <a:ea charset="-122" pitchFamily="34" typeface="微软雅黑"/>
                </a:rPr>
                <a:t>添加标题</a:t>
              </a:r>
            </a:p>
          </p:txBody>
        </p:sp>
      </p:grpSp>
      <p:sp>
        <p:nvSpPr>
          <p:cNvPr id="159" name="TextBox 158"/>
          <p:cNvSpPr txBox="1"/>
          <p:nvPr/>
        </p:nvSpPr>
        <p:spPr>
          <a:xfrm>
            <a:off x="3149575" y="5326942"/>
            <a:ext cx="1647706" cy="692676"/>
          </a:xfrm>
          <a:prstGeom prst="rect">
            <a:avLst/>
          </a:prstGeom>
          <a:noFill/>
        </p:spPr>
        <p:txBody>
          <a:bodyPr bIns="34299" lIns="68598" rIns="68598" rtlCol="0" tIns="34299" wrap="square">
            <a:spAutoFit/>
          </a:bodyPr>
          <a:lstStyle/>
          <a:p>
            <a:pPr defTabSz="914400">
              <a:lnSpc>
                <a:spcPct val="130000"/>
              </a:lnSpc>
              <a:defRPr/>
            </a:pPr>
            <a:r>
              <a:rPr altLang="en-US" kern="0" lang="zh-CN" sz="1050">
                <a:solidFill>
                  <a:schemeClr val="tx1">
                    <a:lumMod val="85000"/>
                    <a:lumOff val="15000"/>
                  </a:schemeClr>
                </a:solidFill>
                <a:latin charset="-122" pitchFamily="34" typeface="微软雅黑"/>
                <a:ea charset="-122" pitchFamily="34" typeface="微软雅黑"/>
              </a:rPr>
              <a:t>您的内容打在这里，或者通过复制您的文本后，在此框中选择粘贴</a:t>
            </a:r>
          </a:p>
        </p:txBody>
      </p:sp>
      <p:sp>
        <p:nvSpPr>
          <p:cNvPr id="160" name="TextBox 159"/>
          <p:cNvSpPr txBox="1"/>
          <p:nvPr/>
        </p:nvSpPr>
        <p:spPr>
          <a:xfrm>
            <a:off x="4989226" y="5326942"/>
            <a:ext cx="1647706" cy="692676"/>
          </a:xfrm>
          <a:prstGeom prst="rect">
            <a:avLst/>
          </a:prstGeom>
          <a:noFill/>
        </p:spPr>
        <p:txBody>
          <a:bodyPr bIns="34299" lIns="68598" rIns="68598" rtlCol="0" tIns="34299" wrap="square">
            <a:spAutoFit/>
          </a:bodyPr>
          <a:lstStyle/>
          <a:p>
            <a:pPr defTabSz="914400">
              <a:lnSpc>
                <a:spcPct val="130000"/>
              </a:lnSpc>
              <a:defRPr/>
            </a:pPr>
            <a:r>
              <a:rPr altLang="en-US" kern="0" lang="zh-CN" sz="1050">
                <a:solidFill>
                  <a:schemeClr val="tx1">
                    <a:lumMod val="85000"/>
                    <a:lumOff val="15000"/>
                  </a:schemeClr>
                </a:solidFill>
                <a:latin charset="-122" pitchFamily="34" typeface="微软雅黑"/>
                <a:ea charset="-122" pitchFamily="34" typeface="微软雅黑"/>
              </a:rPr>
              <a:t>您的内容打在这里，或者通过复制您的文本后，在此框中选择粘贴</a:t>
            </a:r>
          </a:p>
        </p:txBody>
      </p:sp>
      <p:sp>
        <p:nvSpPr>
          <p:cNvPr id="161" name="TextBox 160"/>
          <p:cNvSpPr txBox="1"/>
          <p:nvPr/>
        </p:nvSpPr>
        <p:spPr>
          <a:xfrm>
            <a:off x="6758454" y="5326942"/>
            <a:ext cx="1647706" cy="692676"/>
          </a:xfrm>
          <a:prstGeom prst="rect">
            <a:avLst/>
          </a:prstGeom>
          <a:noFill/>
        </p:spPr>
        <p:txBody>
          <a:bodyPr bIns="34299" lIns="68598" rIns="68598" rtlCol="0" tIns="34299" wrap="square">
            <a:spAutoFit/>
          </a:bodyPr>
          <a:lstStyle/>
          <a:p>
            <a:pPr defTabSz="914400">
              <a:lnSpc>
                <a:spcPct val="130000"/>
              </a:lnSpc>
              <a:defRPr/>
            </a:pPr>
            <a:r>
              <a:rPr altLang="en-US" kern="0" lang="zh-CN" sz="1050">
                <a:solidFill>
                  <a:schemeClr val="tx1">
                    <a:lumMod val="85000"/>
                    <a:lumOff val="15000"/>
                  </a:schemeClr>
                </a:solidFill>
                <a:latin charset="-122" pitchFamily="34" typeface="微软雅黑"/>
                <a:ea charset="-122" pitchFamily="34" typeface="微软雅黑"/>
              </a:rPr>
              <a:t>您的内容打在这里，或者通过复制您的文本后，在此框中选择粘贴</a:t>
            </a:r>
          </a:p>
        </p:txBody>
      </p:sp>
      <p:sp>
        <p:nvSpPr>
          <p:cNvPr id="162" name="TextBox 161"/>
          <p:cNvSpPr txBox="1"/>
          <p:nvPr/>
        </p:nvSpPr>
        <p:spPr>
          <a:xfrm>
            <a:off x="8702668" y="5326942"/>
            <a:ext cx="1647706" cy="692676"/>
          </a:xfrm>
          <a:prstGeom prst="rect">
            <a:avLst/>
          </a:prstGeom>
          <a:noFill/>
        </p:spPr>
        <p:txBody>
          <a:bodyPr bIns="34299" lIns="68598" rIns="68598" rtlCol="0" tIns="34299" wrap="square">
            <a:spAutoFit/>
          </a:bodyPr>
          <a:lstStyle/>
          <a:p>
            <a:pPr defTabSz="914400">
              <a:lnSpc>
                <a:spcPct val="130000"/>
              </a:lnSpc>
              <a:defRPr/>
            </a:pPr>
            <a:r>
              <a:rPr altLang="en-US" kern="0" lang="zh-CN" sz="1050">
                <a:solidFill>
                  <a:schemeClr val="tx1">
                    <a:lumMod val="85000"/>
                    <a:lumOff val="15000"/>
                  </a:schemeClr>
                </a:solidFill>
                <a:latin charset="-122" pitchFamily="34" typeface="微软雅黑"/>
                <a:ea charset="-122" pitchFamily="34" typeface="微软雅黑"/>
              </a:rPr>
              <a:t>您的内容打在这里，或者通过复制您的文本后，在此框中选择粘贴</a:t>
            </a:r>
          </a:p>
        </p:txBody>
      </p:sp>
    </p:spTree>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2" presetSubtype="8">
                                  <p:stCondLst>
                                    <p:cond delay="0"/>
                                  </p:stCondLst>
                                  <p:childTnLst>
                                    <p:set>
                                      <p:cBhvr>
                                        <p:cTn dur="1" fill="hold" id="6">
                                          <p:stCondLst>
                                            <p:cond delay="0"/>
                                          </p:stCondLst>
                                        </p:cTn>
                                        <p:tgtEl>
                                          <p:spTgt spid="29"/>
                                        </p:tgtEl>
                                        <p:attrNameLst>
                                          <p:attrName>style.visibility</p:attrName>
                                        </p:attrNameLst>
                                      </p:cBhvr>
                                      <p:to>
                                        <p:strVal val="visible"/>
                                      </p:to>
                                    </p:set>
                                    <p:animEffect filter="wipe(left)" transition="in">
                                      <p:cBhvr>
                                        <p:cTn dur="300" id="7"/>
                                        <p:tgtEl>
                                          <p:spTgt spid="29"/>
                                        </p:tgtEl>
                                      </p:cBhvr>
                                    </p:animEffect>
                                  </p:childTnLst>
                                </p:cTn>
                              </p:par>
                            </p:childTnLst>
                          </p:cTn>
                        </p:par>
                        <p:par>
                          <p:cTn fill="hold" id="8" nodeType="afterGroup">
                            <p:stCondLst>
                              <p:cond delay="300"/>
                            </p:stCondLst>
                            <p:childTnLst>
                              <p:par>
                                <p:cTn fill="hold" id="9" nodeType="afterEffect" presetClass="entr" presetID="14" presetSubtype="10">
                                  <p:stCondLst>
                                    <p:cond delay="0"/>
                                  </p:stCondLst>
                                  <p:childTnLst>
                                    <p:set>
                                      <p:cBhvr>
                                        <p:cTn dur="1" fill="hold" id="10">
                                          <p:stCondLst>
                                            <p:cond delay="0"/>
                                          </p:stCondLst>
                                        </p:cTn>
                                        <p:tgtEl>
                                          <p:spTgt spid="30"/>
                                        </p:tgtEl>
                                        <p:attrNameLst>
                                          <p:attrName>style.visibility</p:attrName>
                                        </p:attrNameLst>
                                      </p:cBhvr>
                                      <p:to>
                                        <p:strVal val="visible"/>
                                      </p:to>
                                    </p:set>
                                    <p:animEffect filter="randombar(horizontal)" transition="in">
                                      <p:cBhvr>
                                        <p:cTn dur="500" id="11"/>
                                        <p:tgtEl>
                                          <p:spTgt spid="30"/>
                                        </p:tgtEl>
                                      </p:cBhvr>
                                    </p:animEffect>
                                  </p:childTnLst>
                                </p:cTn>
                              </p:par>
                            </p:childTnLst>
                          </p:cTn>
                        </p:par>
                        <p:par>
                          <p:cTn fill="hold" id="12" nodeType="afterGroup">
                            <p:stCondLst>
                              <p:cond delay="800"/>
                            </p:stCondLst>
                            <p:childTnLst>
                              <p:par>
                                <p:cTn fill="hold" id="13" nodeType="afterEffect" presetClass="entr" presetID="47" presetSubtype="0">
                                  <p:stCondLst>
                                    <p:cond delay="0"/>
                                  </p:stCondLst>
                                  <p:childTnLst>
                                    <p:set>
                                      <p:cBhvr>
                                        <p:cTn dur="1" fill="hold" id="14">
                                          <p:stCondLst>
                                            <p:cond delay="0"/>
                                          </p:stCondLst>
                                        </p:cTn>
                                        <p:tgtEl>
                                          <p:spTgt spid="147"/>
                                        </p:tgtEl>
                                        <p:attrNameLst>
                                          <p:attrName>style.visibility</p:attrName>
                                        </p:attrNameLst>
                                      </p:cBhvr>
                                      <p:to>
                                        <p:strVal val="visible"/>
                                      </p:to>
                                    </p:set>
                                    <p:animEffect filter="fade" transition="in">
                                      <p:cBhvr>
                                        <p:cTn dur="500" id="15"/>
                                        <p:tgtEl>
                                          <p:spTgt spid="147"/>
                                        </p:tgtEl>
                                      </p:cBhvr>
                                    </p:animEffect>
                                    <p:anim calcmode="lin" valueType="num">
                                      <p:cBhvr>
                                        <p:cTn dur="500" fill="hold" id="16"/>
                                        <p:tgtEl>
                                          <p:spTgt spid="147"/>
                                        </p:tgtEl>
                                        <p:attrNameLst>
                                          <p:attrName>ppt_x</p:attrName>
                                        </p:attrNameLst>
                                      </p:cBhvr>
                                      <p:tavLst>
                                        <p:tav tm="0">
                                          <p:val>
                                            <p:strVal val="#ppt_x"/>
                                          </p:val>
                                        </p:tav>
                                        <p:tav tm="100000">
                                          <p:val>
                                            <p:strVal val="#ppt_x"/>
                                          </p:val>
                                        </p:tav>
                                      </p:tavLst>
                                    </p:anim>
                                    <p:anim calcmode="lin" valueType="num">
                                      <p:cBhvr>
                                        <p:cTn dur="500" fill="hold" id="17"/>
                                        <p:tgtEl>
                                          <p:spTgt spid="147"/>
                                        </p:tgtEl>
                                        <p:attrNameLst>
                                          <p:attrName>ppt_y</p:attrName>
                                        </p:attrNameLst>
                                      </p:cBhvr>
                                      <p:tavLst>
                                        <p:tav tm="0">
                                          <p:val>
                                            <p:strVal val="#ppt_y-.1"/>
                                          </p:val>
                                        </p:tav>
                                        <p:tav tm="100000">
                                          <p:val>
                                            <p:strVal val="#ppt_y"/>
                                          </p:val>
                                        </p:tav>
                                      </p:tavLst>
                                    </p:anim>
                                  </p:childTnLst>
                                </p:cTn>
                              </p:par>
                            </p:childTnLst>
                          </p:cTn>
                        </p:par>
                        <p:par>
                          <p:cTn fill="hold" id="18" nodeType="afterGroup">
                            <p:stCondLst>
                              <p:cond delay="1300"/>
                            </p:stCondLst>
                            <p:childTnLst>
                              <p:par>
                                <p:cTn fill="hold" id="19" nodeType="afterEffect" presetClass="entr" presetID="47" presetSubtype="0">
                                  <p:stCondLst>
                                    <p:cond delay="0"/>
                                  </p:stCondLst>
                                  <p:childTnLst>
                                    <p:set>
                                      <p:cBhvr>
                                        <p:cTn dur="1" fill="hold" id="20">
                                          <p:stCondLst>
                                            <p:cond delay="0"/>
                                          </p:stCondLst>
                                        </p:cTn>
                                        <p:tgtEl>
                                          <p:spTgt spid="150"/>
                                        </p:tgtEl>
                                        <p:attrNameLst>
                                          <p:attrName>style.visibility</p:attrName>
                                        </p:attrNameLst>
                                      </p:cBhvr>
                                      <p:to>
                                        <p:strVal val="visible"/>
                                      </p:to>
                                    </p:set>
                                    <p:animEffect filter="fade" transition="in">
                                      <p:cBhvr>
                                        <p:cTn dur="500" id="21"/>
                                        <p:tgtEl>
                                          <p:spTgt spid="150"/>
                                        </p:tgtEl>
                                      </p:cBhvr>
                                    </p:animEffect>
                                    <p:anim calcmode="lin" valueType="num">
                                      <p:cBhvr>
                                        <p:cTn dur="500" fill="hold" id="22"/>
                                        <p:tgtEl>
                                          <p:spTgt spid="150"/>
                                        </p:tgtEl>
                                        <p:attrNameLst>
                                          <p:attrName>ppt_x</p:attrName>
                                        </p:attrNameLst>
                                      </p:cBhvr>
                                      <p:tavLst>
                                        <p:tav tm="0">
                                          <p:val>
                                            <p:strVal val="#ppt_x"/>
                                          </p:val>
                                        </p:tav>
                                        <p:tav tm="100000">
                                          <p:val>
                                            <p:strVal val="#ppt_x"/>
                                          </p:val>
                                        </p:tav>
                                      </p:tavLst>
                                    </p:anim>
                                    <p:anim calcmode="lin" valueType="num">
                                      <p:cBhvr>
                                        <p:cTn dur="500" fill="hold" id="23"/>
                                        <p:tgtEl>
                                          <p:spTgt spid="150"/>
                                        </p:tgtEl>
                                        <p:attrNameLst>
                                          <p:attrName>ppt_y</p:attrName>
                                        </p:attrNameLst>
                                      </p:cBhvr>
                                      <p:tavLst>
                                        <p:tav tm="0">
                                          <p:val>
                                            <p:strVal val="#ppt_y-.1"/>
                                          </p:val>
                                        </p:tav>
                                        <p:tav tm="100000">
                                          <p:val>
                                            <p:strVal val="#ppt_y"/>
                                          </p:val>
                                        </p:tav>
                                      </p:tavLst>
                                    </p:anim>
                                  </p:childTnLst>
                                </p:cTn>
                              </p:par>
                            </p:childTnLst>
                          </p:cTn>
                        </p:par>
                        <p:par>
                          <p:cTn fill="hold" id="24" nodeType="afterGroup">
                            <p:stCondLst>
                              <p:cond delay="1800"/>
                            </p:stCondLst>
                            <p:childTnLst>
                              <p:par>
                                <p:cTn fill="hold" id="25" nodeType="afterEffect" presetClass="entr" presetID="47" presetSubtype="0">
                                  <p:stCondLst>
                                    <p:cond delay="0"/>
                                  </p:stCondLst>
                                  <p:childTnLst>
                                    <p:set>
                                      <p:cBhvr>
                                        <p:cTn dur="1" fill="hold" id="26">
                                          <p:stCondLst>
                                            <p:cond delay="0"/>
                                          </p:stCondLst>
                                        </p:cTn>
                                        <p:tgtEl>
                                          <p:spTgt spid="153"/>
                                        </p:tgtEl>
                                        <p:attrNameLst>
                                          <p:attrName>style.visibility</p:attrName>
                                        </p:attrNameLst>
                                      </p:cBhvr>
                                      <p:to>
                                        <p:strVal val="visible"/>
                                      </p:to>
                                    </p:set>
                                    <p:animEffect filter="fade" transition="in">
                                      <p:cBhvr>
                                        <p:cTn dur="500" id="27"/>
                                        <p:tgtEl>
                                          <p:spTgt spid="153"/>
                                        </p:tgtEl>
                                      </p:cBhvr>
                                    </p:animEffect>
                                    <p:anim calcmode="lin" valueType="num">
                                      <p:cBhvr>
                                        <p:cTn dur="500" fill="hold" id="28"/>
                                        <p:tgtEl>
                                          <p:spTgt spid="153"/>
                                        </p:tgtEl>
                                        <p:attrNameLst>
                                          <p:attrName>ppt_x</p:attrName>
                                        </p:attrNameLst>
                                      </p:cBhvr>
                                      <p:tavLst>
                                        <p:tav tm="0">
                                          <p:val>
                                            <p:strVal val="#ppt_x"/>
                                          </p:val>
                                        </p:tav>
                                        <p:tav tm="100000">
                                          <p:val>
                                            <p:strVal val="#ppt_x"/>
                                          </p:val>
                                        </p:tav>
                                      </p:tavLst>
                                    </p:anim>
                                    <p:anim calcmode="lin" valueType="num">
                                      <p:cBhvr>
                                        <p:cTn dur="500" fill="hold" id="29"/>
                                        <p:tgtEl>
                                          <p:spTgt spid="153"/>
                                        </p:tgtEl>
                                        <p:attrNameLst>
                                          <p:attrName>ppt_y</p:attrName>
                                        </p:attrNameLst>
                                      </p:cBhvr>
                                      <p:tavLst>
                                        <p:tav tm="0">
                                          <p:val>
                                            <p:strVal val="#ppt_y-.1"/>
                                          </p:val>
                                        </p:tav>
                                        <p:tav tm="100000">
                                          <p:val>
                                            <p:strVal val="#ppt_y"/>
                                          </p:val>
                                        </p:tav>
                                      </p:tavLst>
                                    </p:anim>
                                  </p:childTnLst>
                                </p:cTn>
                              </p:par>
                            </p:childTnLst>
                          </p:cTn>
                        </p:par>
                        <p:par>
                          <p:cTn fill="hold" id="30" nodeType="afterGroup">
                            <p:stCondLst>
                              <p:cond delay="2300"/>
                            </p:stCondLst>
                            <p:childTnLst>
                              <p:par>
                                <p:cTn fill="hold" id="31" nodeType="afterEffect" presetClass="entr" presetID="47" presetSubtype="0">
                                  <p:stCondLst>
                                    <p:cond delay="0"/>
                                  </p:stCondLst>
                                  <p:childTnLst>
                                    <p:set>
                                      <p:cBhvr>
                                        <p:cTn dur="1" fill="hold" id="32">
                                          <p:stCondLst>
                                            <p:cond delay="0"/>
                                          </p:stCondLst>
                                        </p:cTn>
                                        <p:tgtEl>
                                          <p:spTgt spid="156"/>
                                        </p:tgtEl>
                                        <p:attrNameLst>
                                          <p:attrName>style.visibility</p:attrName>
                                        </p:attrNameLst>
                                      </p:cBhvr>
                                      <p:to>
                                        <p:strVal val="visible"/>
                                      </p:to>
                                    </p:set>
                                    <p:animEffect filter="fade" transition="in">
                                      <p:cBhvr>
                                        <p:cTn dur="500" id="33"/>
                                        <p:tgtEl>
                                          <p:spTgt spid="156"/>
                                        </p:tgtEl>
                                      </p:cBhvr>
                                    </p:animEffect>
                                    <p:anim calcmode="lin" valueType="num">
                                      <p:cBhvr>
                                        <p:cTn dur="500" fill="hold" id="34"/>
                                        <p:tgtEl>
                                          <p:spTgt spid="156"/>
                                        </p:tgtEl>
                                        <p:attrNameLst>
                                          <p:attrName>ppt_x</p:attrName>
                                        </p:attrNameLst>
                                      </p:cBhvr>
                                      <p:tavLst>
                                        <p:tav tm="0">
                                          <p:val>
                                            <p:strVal val="#ppt_x"/>
                                          </p:val>
                                        </p:tav>
                                        <p:tav tm="100000">
                                          <p:val>
                                            <p:strVal val="#ppt_x"/>
                                          </p:val>
                                        </p:tav>
                                      </p:tavLst>
                                    </p:anim>
                                    <p:anim calcmode="lin" valueType="num">
                                      <p:cBhvr>
                                        <p:cTn dur="500" fill="hold" id="35"/>
                                        <p:tgtEl>
                                          <p:spTgt spid="156"/>
                                        </p:tgtEl>
                                        <p:attrNameLst>
                                          <p:attrName>ppt_y</p:attrName>
                                        </p:attrNameLst>
                                      </p:cBhvr>
                                      <p:tavLst>
                                        <p:tav tm="0">
                                          <p:val>
                                            <p:strVal val="#ppt_y-.1"/>
                                          </p:val>
                                        </p:tav>
                                        <p:tav tm="100000">
                                          <p:val>
                                            <p:strVal val="#ppt_y"/>
                                          </p:val>
                                        </p:tav>
                                      </p:tavLst>
                                    </p:anim>
                                  </p:childTnLst>
                                </p:cTn>
                              </p:par>
                            </p:childTnLst>
                          </p:cTn>
                        </p:par>
                        <p:par>
                          <p:cTn fill="hold" id="36" nodeType="afterGroup">
                            <p:stCondLst>
                              <p:cond delay="2800"/>
                            </p:stCondLst>
                            <p:childTnLst>
                              <p:par>
                                <p:cTn fill="hold" id="37" nodeType="afterEffect" presetClass="entr" presetID="23" presetSubtype="272">
                                  <p:stCondLst>
                                    <p:cond delay="0"/>
                                  </p:stCondLst>
                                  <p:childTnLst>
                                    <p:set>
                                      <p:cBhvr>
                                        <p:cTn dur="1" fill="hold" id="38">
                                          <p:stCondLst>
                                            <p:cond delay="0"/>
                                          </p:stCondLst>
                                        </p:cTn>
                                        <p:tgtEl>
                                          <p:spTgt spid="108"/>
                                        </p:tgtEl>
                                        <p:attrNameLst>
                                          <p:attrName>style.visibility</p:attrName>
                                        </p:attrNameLst>
                                      </p:cBhvr>
                                      <p:to>
                                        <p:strVal val="visible"/>
                                      </p:to>
                                    </p:set>
                                    <p:anim calcmode="lin" valueType="num">
                                      <p:cBhvr>
                                        <p:cTn dur="500" fill="hold" id="39"/>
                                        <p:tgtEl>
                                          <p:spTgt spid="108"/>
                                        </p:tgtEl>
                                        <p:attrNameLst>
                                          <p:attrName>ppt_w</p:attrName>
                                        </p:attrNameLst>
                                      </p:cBhvr>
                                      <p:tavLst>
                                        <p:tav tm="0">
                                          <p:val>
                                            <p:strVal val="2/3*#ppt_w"/>
                                          </p:val>
                                        </p:tav>
                                        <p:tav tm="100000">
                                          <p:val>
                                            <p:strVal val="#ppt_w"/>
                                          </p:val>
                                        </p:tav>
                                      </p:tavLst>
                                    </p:anim>
                                    <p:anim calcmode="lin" valueType="num">
                                      <p:cBhvr>
                                        <p:cTn dur="500" fill="hold" id="40"/>
                                        <p:tgtEl>
                                          <p:spTgt spid="108"/>
                                        </p:tgtEl>
                                        <p:attrNameLst>
                                          <p:attrName>ppt_h</p:attrName>
                                        </p:attrNameLst>
                                      </p:cBhvr>
                                      <p:tavLst>
                                        <p:tav tm="0">
                                          <p:val>
                                            <p:strVal val="2/3*#ppt_h"/>
                                          </p:val>
                                        </p:tav>
                                        <p:tav tm="100000">
                                          <p:val>
                                            <p:strVal val="#ppt_h"/>
                                          </p:val>
                                        </p:tav>
                                      </p:tavLst>
                                    </p:anim>
                                  </p:childTnLst>
                                </p:cTn>
                              </p:par>
                              <p:par>
                                <p:cTn fill="hold" grpId="0" id="41" nodeType="withEffect" presetClass="entr" presetID="21" presetSubtype="1">
                                  <p:stCondLst>
                                    <p:cond delay="0"/>
                                  </p:stCondLst>
                                  <p:childTnLst>
                                    <p:set>
                                      <p:cBhvr>
                                        <p:cTn dur="1" fill="hold" id="42">
                                          <p:stCondLst>
                                            <p:cond delay="0"/>
                                          </p:stCondLst>
                                        </p:cTn>
                                        <p:tgtEl>
                                          <p:spTgt spid="142"/>
                                        </p:tgtEl>
                                        <p:attrNameLst>
                                          <p:attrName>style.visibility</p:attrName>
                                        </p:attrNameLst>
                                      </p:cBhvr>
                                      <p:to>
                                        <p:strVal val="visible"/>
                                      </p:to>
                                    </p:set>
                                    <p:animEffect filter="wheel(1)" transition="in">
                                      <p:cBhvr>
                                        <p:cTn dur="1000" id="43"/>
                                        <p:tgtEl>
                                          <p:spTgt spid="142"/>
                                        </p:tgtEl>
                                      </p:cBhvr>
                                    </p:animEffect>
                                  </p:childTnLst>
                                </p:cTn>
                              </p:par>
                            </p:childTnLst>
                          </p:cTn>
                        </p:par>
                        <p:par>
                          <p:cTn fill="hold" id="44" nodeType="afterGroup">
                            <p:stCondLst>
                              <p:cond delay="3800"/>
                            </p:stCondLst>
                            <p:childTnLst>
                              <p:par>
                                <p:cTn fill="hold" id="45" nodeType="afterEffect" presetClass="entr" presetID="23" presetSubtype="272">
                                  <p:stCondLst>
                                    <p:cond delay="0"/>
                                  </p:stCondLst>
                                  <p:childTnLst>
                                    <p:set>
                                      <p:cBhvr>
                                        <p:cTn dur="1" fill="hold" id="46">
                                          <p:stCondLst>
                                            <p:cond delay="0"/>
                                          </p:stCondLst>
                                        </p:cTn>
                                        <p:tgtEl>
                                          <p:spTgt spid="124"/>
                                        </p:tgtEl>
                                        <p:attrNameLst>
                                          <p:attrName>style.visibility</p:attrName>
                                        </p:attrNameLst>
                                      </p:cBhvr>
                                      <p:to>
                                        <p:strVal val="visible"/>
                                      </p:to>
                                    </p:set>
                                    <p:anim calcmode="lin" valueType="num">
                                      <p:cBhvr>
                                        <p:cTn dur="500" fill="hold" id="47"/>
                                        <p:tgtEl>
                                          <p:spTgt spid="124"/>
                                        </p:tgtEl>
                                        <p:attrNameLst>
                                          <p:attrName>ppt_w</p:attrName>
                                        </p:attrNameLst>
                                      </p:cBhvr>
                                      <p:tavLst>
                                        <p:tav tm="0">
                                          <p:val>
                                            <p:strVal val="2/3*#ppt_w"/>
                                          </p:val>
                                        </p:tav>
                                        <p:tav tm="100000">
                                          <p:val>
                                            <p:strVal val="#ppt_w"/>
                                          </p:val>
                                        </p:tav>
                                      </p:tavLst>
                                    </p:anim>
                                    <p:anim calcmode="lin" valueType="num">
                                      <p:cBhvr>
                                        <p:cTn dur="500" fill="hold" id="48"/>
                                        <p:tgtEl>
                                          <p:spTgt spid="124"/>
                                        </p:tgtEl>
                                        <p:attrNameLst>
                                          <p:attrName>ppt_h</p:attrName>
                                        </p:attrNameLst>
                                      </p:cBhvr>
                                      <p:tavLst>
                                        <p:tav tm="0">
                                          <p:val>
                                            <p:strVal val="2/3*#ppt_h"/>
                                          </p:val>
                                        </p:tav>
                                        <p:tav tm="100000">
                                          <p:val>
                                            <p:strVal val="#ppt_h"/>
                                          </p:val>
                                        </p:tav>
                                      </p:tavLst>
                                    </p:anim>
                                  </p:childTnLst>
                                </p:cTn>
                              </p:par>
                              <p:par>
                                <p:cTn fill="hold" grpId="0" id="49" nodeType="withEffect" presetClass="entr" presetID="21" presetSubtype="1">
                                  <p:stCondLst>
                                    <p:cond delay="0"/>
                                  </p:stCondLst>
                                  <p:childTnLst>
                                    <p:set>
                                      <p:cBhvr>
                                        <p:cTn dur="1" fill="hold" id="50">
                                          <p:stCondLst>
                                            <p:cond delay="0"/>
                                          </p:stCondLst>
                                        </p:cTn>
                                        <p:tgtEl>
                                          <p:spTgt spid="143"/>
                                        </p:tgtEl>
                                        <p:attrNameLst>
                                          <p:attrName>style.visibility</p:attrName>
                                        </p:attrNameLst>
                                      </p:cBhvr>
                                      <p:to>
                                        <p:strVal val="visible"/>
                                      </p:to>
                                    </p:set>
                                    <p:animEffect filter="wheel(1)" transition="in">
                                      <p:cBhvr>
                                        <p:cTn dur="1000" id="51"/>
                                        <p:tgtEl>
                                          <p:spTgt spid="143"/>
                                        </p:tgtEl>
                                      </p:cBhvr>
                                    </p:animEffect>
                                  </p:childTnLst>
                                </p:cTn>
                              </p:par>
                            </p:childTnLst>
                          </p:cTn>
                        </p:par>
                        <p:par>
                          <p:cTn fill="hold" id="52" nodeType="afterGroup">
                            <p:stCondLst>
                              <p:cond delay="4800"/>
                            </p:stCondLst>
                            <p:childTnLst>
                              <p:par>
                                <p:cTn fill="hold" id="53" nodeType="afterEffect" presetClass="entr" presetID="23" presetSubtype="272">
                                  <p:stCondLst>
                                    <p:cond delay="0"/>
                                  </p:stCondLst>
                                  <p:childTnLst>
                                    <p:set>
                                      <p:cBhvr>
                                        <p:cTn dur="1" fill="hold" id="54">
                                          <p:stCondLst>
                                            <p:cond delay="0"/>
                                          </p:stCondLst>
                                        </p:cTn>
                                        <p:tgtEl>
                                          <p:spTgt spid="132"/>
                                        </p:tgtEl>
                                        <p:attrNameLst>
                                          <p:attrName>style.visibility</p:attrName>
                                        </p:attrNameLst>
                                      </p:cBhvr>
                                      <p:to>
                                        <p:strVal val="visible"/>
                                      </p:to>
                                    </p:set>
                                    <p:anim calcmode="lin" valueType="num">
                                      <p:cBhvr>
                                        <p:cTn dur="500" fill="hold" id="55"/>
                                        <p:tgtEl>
                                          <p:spTgt spid="132"/>
                                        </p:tgtEl>
                                        <p:attrNameLst>
                                          <p:attrName>ppt_w</p:attrName>
                                        </p:attrNameLst>
                                      </p:cBhvr>
                                      <p:tavLst>
                                        <p:tav tm="0">
                                          <p:val>
                                            <p:strVal val="2/3*#ppt_w"/>
                                          </p:val>
                                        </p:tav>
                                        <p:tav tm="100000">
                                          <p:val>
                                            <p:strVal val="#ppt_w"/>
                                          </p:val>
                                        </p:tav>
                                      </p:tavLst>
                                    </p:anim>
                                    <p:anim calcmode="lin" valueType="num">
                                      <p:cBhvr>
                                        <p:cTn dur="500" fill="hold" id="56"/>
                                        <p:tgtEl>
                                          <p:spTgt spid="132"/>
                                        </p:tgtEl>
                                        <p:attrNameLst>
                                          <p:attrName>ppt_h</p:attrName>
                                        </p:attrNameLst>
                                      </p:cBhvr>
                                      <p:tavLst>
                                        <p:tav tm="0">
                                          <p:val>
                                            <p:strVal val="2/3*#ppt_h"/>
                                          </p:val>
                                        </p:tav>
                                        <p:tav tm="100000">
                                          <p:val>
                                            <p:strVal val="#ppt_h"/>
                                          </p:val>
                                        </p:tav>
                                      </p:tavLst>
                                    </p:anim>
                                  </p:childTnLst>
                                </p:cTn>
                              </p:par>
                              <p:par>
                                <p:cTn fill="hold" grpId="0" id="57" nodeType="withEffect" presetClass="entr" presetID="21" presetSubtype="1">
                                  <p:stCondLst>
                                    <p:cond delay="0"/>
                                  </p:stCondLst>
                                  <p:childTnLst>
                                    <p:set>
                                      <p:cBhvr>
                                        <p:cTn dur="1" fill="hold" id="58">
                                          <p:stCondLst>
                                            <p:cond delay="0"/>
                                          </p:stCondLst>
                                        </p:cTn>
                                        <p:tgtEl>
                                          <p:spTgt spid="145"/>
                                        </p:tgtEl>
                                        <p:attrNameLst>
                                          <p:attrName>style.visibility</p:attrName>
                                        </p:attrNameLst>
                                      </p:cBhvr>
                                      <p:to>
                                        <p:strVal val="visible"/>
                                      </p:to>
                                    </p:set>
                                    <p:animEffect filter="wheel(1)" transition="in">
                                      <p:cBhvr>
                                        <p:cTn dur="1000" id="59"/>
                                        <p:tgtEl>
                                          <p:spTgt spid="145"/>
                                        </p:tgtEl>
                                      </p:cBhvr>
                                    </p:animEffect>
                                  </p:childTnLst>
                                </p:cTn>
                              </p:par>
                            </p:childTnLst>
                          </p:cTn>
                        </p:par>
                        <p:par>
                          <p:cTn fill="hold" id="60" nodeType="afterGroup">
                            <p:stCondLst>
                              <p:cond delay="5800"/>
                            </p:stCondLst>
                            <p:childTnLst>
                              <p:par>
                                <p:cTn fill="hold" id="61" nodeType="afterEffect" presetClass="entr" presetID="23" presetSubtype="272">
                                  <p:stCondLst>
                                    <p:cond delay="0"/>
                                  </p:stCondLst>
                                  <p:childTnLst>
                                    <p:set>
                                      <p:cBhvr>
                                        <p:cTn dur="1" fill="hold" id="62">
                                          <p:stCondLst>
                                            <p:cond delay="0"/>
                                          </p:stCondLst>
                                        </p:cTn>
                                        <p:tgtEl>
                                          <p:spTgt spid="137"/>
                                        </p:tgtEl>
                                        <p:attrNameLst>
                                          <p:attrName>style.visibility</p:attrName>
                                        </p:attrNameLst>
                                      </p:cBhvr>
                                      <p:to>
                                        <p:strVal val="visible"/>
                                      </p:to>
                                    </p:set>
                                    <p:anim calcmode="lin" valueType="num">
                                      <p:cBhvr>
                                        <p:cTn dur="500" fill="hold" id="63"/>
                                        <p:tgtEl>
                                          <p:spTgt spid="137"/>
                                        </p:tgtEl>
                                        <p:attrNameLst>
                                          <p:attrName>ppt_w</p:attrName>
                                        </p:attrNameLst>
                                      </p:cBhvr>
                                      <p:tavLst>
                                        <p:tav tm="0">
                                          <p:val>
                                            <p:strVal val="2/3*#ppt_w"/>
                                          </p:val>
                                        </p:tav>
                                        <p:tav tm="100000">
                                          <p:val>
                                            <p:strVal val="#ppt_w"/>
                                          </p:val>
                                        </p:tav>
                                      </p:tavLst>
                                    </p:anim>
                                    <p:anim calcmode="lin" valueType="num">
                                      <p:cBhvr>
                                        <p:cTn dur="500" fill="hold" id="64"/>
                                        <p:tgtEl>
                                          <p:spTgt spid="137"/>
                                        </p:tgtEl>
                                        <p:attrNameLst>
                                          <p:attrName>ppt_h</p:attrName>
                                        </p:attrNameLst>
                                      </p:cBhvr>
                                      <p:tavLst>
                                        <p:tav tm="0">
                                          <p:val>
                                            <p:strVal val="2/3*#ppt_h"/>
                                          </p:val>
                                        </p:tav>
                                        <p:tav tm="100000">
                                          <p:val>
                                            <p:strVal val="#ppt_h"/>
                                          </p:val>
                                        </p:tav>
                                      </p:tavLst>
                                    </p:anim>
                                  </p:childTnLst>
                                </p:cTn>
                              </p:par>
                              <p:par>
                                <p:cTn fill="hold" grpId="0" id="65" nodeType="withEffect" presetClass="entr" presetID="21" presetSubtype="1">
                                  <p:stCondLst>
                                    <p:cond delay="0"/>
                                  </p:stCondLst>
                                  <p:childTnLst>
                                    <p:set>
                                      <p:cBhvr>
                                        <p:cTn dur="1" fill="hold" id="66">
                                          <p:stCondLst>
                                            <p:cond delay="0"/>
                                          </p:stCondLst>
                                        </p:cTn>
                                        <p:tgtEl>
                                          <p:spTgt spid="146"/>
                                        </p:tgtEl>
                                        <p:attrNameLst>
                                          <p:attrName>style.visibility</p:attrName>
                                        </p:attrNameLst>
                                      </p:cBhvr>
                                      <p:to>
                                        <p:strVal val="visible"/>
                                      </p:to>
                                    </p:set>
                                    <p:animEffect filter="wheel(1)" transition="in">
                                      <p:cBhvr>
                                        <p:cTn dur="1000" id="67"/>
                                        <p:tgtEl>
                                          <p:spTgt spid="146"/>
                                        </p:tgtEl>
                                      </p:cBhvr>
                                    </p:animEffect>
                                  </p:childTnLst>
                                </p:cTn>
                              </p:par>
                            </p:childTnLst>
                          </p:cTn>
                        </p:par>
                        <p:par>
                          <p:cTn fill="hold" id="68" nodeType="afterGroup">
                            <p:stCondLst>
                              <p:cond delay="6800"/>
                            </p:stCondLst>
                            <p:childTnLst>
                              <p:par>
                                <p:cTn fill="hold" grpId="0" id="69" nodeType="afterEffect" presetClass="entr" presetID="14" presetSubtype="10">
                                  <p:stCondLst>
                                    <p:cond delay="0"/>
                                  </p:stCondLst>
                                  <p:childTnLst>
                                    <p:set>
                                      <p:cBhvr>
                                        <p:cTn dur="1" fill="hold" id="70">
                                          <p:stCondLst>
                                            <p:cond delay="0"/>
                                          </p:stCondLst>
                                        </p:cTn>
                                        <p:tgtEl>
                                          <p:spTgt spid="159"/>
                                        </p:tgtEl>
                                        <p:attrNameLst>
                                          <p:attrName>style.visibility</p:attrName>
                                        </p:attrNameLst>
                                      </p:cBhvr>
                                      <p:to>
                                        <p:strVal val="visible"/>
                                      </p:to>
                                    </p:set>
                                    <p:animEffect filter="randombar(horizontal)" transition="in">
                                      <p:cBhvr>
                                        <p:cTn dur="500" id="71"/>
                                        <p:tgtEl>
                                          <p:spTgt spid="159"/>
                                        </p:tgtEl>
                                      </p:cBhvr>
                                    </p:animEffect>
                                  </p:childTnLst>
                                </p:cTn>
                              </p:par>
                            </p:childTnLst>
                          </p:cTn>
                        </p:par>
                        <p:par>
                          <p:cTn fill="hold" id="72" nodeType="afterGroup">
                            <p:stCondLst>
                              <p:cond delay="7300"/>
                            </p:stCondLst>
                            <p:childTnLst>
                              <p:par>
                                <p:cTn fill="hold" grpId="0" id="73" nodeType="afterEffect" presetClass="entr" presetID="14" presetSubtype="10">
                                  <p:stCondLst>
                                    <p:cond delay="0"/>
                                  </p:stCondLst>
                                  <p:childTnLst>
                                    <p:set>
                                      <p:cBhvr>
                                        <p:cTn dur="1" fill="hold" id="74">
                                          <p:stCondLst>
                                            <p:cond delay="0"/>
                                          </p:stCondLst>
                                        </p:cTn>
                                        <p:tgtEl>
                                          <p:spTgt spid="160"/>
                                        </p:tgtEl>
                                        <p:attrNameLst>
                                          <p:attrName>style.visibility</p:attrName>
                                        </p:attrNameLst>
                                      </p:cBhvr>
                                      <p:to>
                                        <p:strVal val="visible"/>
                                      </p:to>
                                    </p:set>
                                    <p:animEffect filter="randombar(horizontal)" transition="in">
                                      <p:cBhvr>
                                        <p:cTn dur="500" id="75"/>
                                        <p:tgtEl>
                                          <p:spTgt spid="160"/>
                                        </p:tgtEl>
                                      </p:cBhvr>
                                    </p:animEffect>
                                  </p:childTnLst>
                                </p:cTn>
                              </p:par>
                            </p:childTnLst>
                          </p:cTn>
                        </p:par>
                        <p:par>
                          <p:cTn fill="hold" id="76" nodeType="afterGroup">
                            <p:stCondLst>
                              <p:cond delay="7800"/>
                            </p:stCondLst>
                            <p:childTnLst>
                              <p:par>
                                <p:cTn fill="hold" grpId="0" id="77" nodeType="afterEffect" presetClass="entr" presetID="14" presetSubtype="10">
                                  <p:stCondLst>
                                    <p:cond delay="0"/>
                                  </p:stCondLst>
                                  <p:childTnLst>
                                    <p:set>
                                      <p:cBhvr>
                                        <p:cTn dur="1" fill="hold" id="78">
                                          <p:stCondLst>
                                            <p:cond delay="0"/>
                                          </p:stCondLst>
                                        </p:cTn>
                                        <p:tgtEl>
                                          <p:spTgt spid="161"/>
                                        </p:tgtEl>
                                        <p:attrNameLst>
                                          <p:attrName>style.visibility</p:attrName>
                                        </p:attrNameLst>
                                      </p:cBhvr>
                                      <p:to>
                                        <p:strVal val="visible"/>
                                      </p:to>
                                    </p:set>
                                    <p:animEffect filter="randombar(horizontal)" transition="in">
                                      <p:cBhvr>
                                        <p:cTn dur="500" id="79"/>
                                        <p:tgtEl>
                                          <p:spTgt spid="161"/>
                                        </p:tgtEl>
                                      </p:cBhvr>
                                    </p:animEffect>
                                  </p:childTnLst>
                                </p:cTn>
                              </p:par>
                            </p:childTnLst>
                          </p:cTn>
                        </p:par>
                        <p:par>
                          <p:cTn fill="hold" id="80" nodeType="afterGroup">
                            <p:stCondLst>
                              <p:cond delay="8300"/>
                            </p:stCondLst>
                            <p:childTnLst>
                              <p:par>
                                <p:cTn fill="hold" grpId="0" id="81" nodeType="afterEffect" presetClass="entr" presetID="14" presetSubtype="10">
                                  <p:stCondLst>
                                    <p:cond delay="0"/>
                                  </p:stCondLst>
                                  <p:childTnLst>
                                    <p:set>
                                      <p:cBhvr>
                                        <p:cTn dur="1" fill="hold" id="82">
                                          <p:stCondLst>
                                            <p:cond delay="0"/>
                                          </p:stCondLst>
                                        </p:cTn>
                                        <p:tgtEl>
                                          <p:spTgt spid="162"/>
                                        </p:tgtEl>
                                        <p:attrNameLst>
                                          <p:attrName>style.visibility</p:attrName>
                                        </p:attrNameLst>
                                      </p:cBhvr>
                                      <p:to>
                                        <p:strVal val="visible"/>
                                      </p:to>
                                    </p:set>
                                    <p:animEffect filter="randombar(horizontal)" transition="in">
                                      <p:cBhvr>
                                        <p:cTn dur="500" id="83"/>
                                        <p:tgtEl>
                                          <p:spTgt spid="16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42"/>
      <p:bldP grpId="0" spid="143"/>
      <p:bldP grpId="0" spid="145"/>
      <p:bldP grpId="0" spid="146"/>
      <p:bldP grpId="0" spid="159"/>
      <p:bldP grpId="0" spid="160"/>
      <p:bldP grpId="0" spid="161"/>
      <p:bldP grpId="0" spid="162"/>
    </p:bldLst>
  </p:timing>
</p:sld>
</file>

<file path=ppt/slides/slide1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组合 19"/>
          <p:cNvGrpSpPr/>
          <p:nvPr/>
        </p:nvGrpSpPr>
        <p:grpSpPr>
          <a:xfrm>
            <a:off x="1792253" y="208731"/>
            <a:ext cx="553964" cy="558108"/>
            <a:chOff x="304800" y="673100"/>
            <a:chExt cx="4000500" cy="4000500"/>
          </a:xfrm>
          <a:effectLst>
            <a:outerShdw algn="tr" blurRad="444500" dir="8100000" dist="254000" rotWithShape="0">
              <a:prstClr val="black">
                <a:alpha val="24000"/>
              </a:prstClr>
            </a:outerShdw>
          </a:effectLst>
        </p:grpSpPr>
        <p:sp>
          <p:nvSpPr>
            <p:cNvPr id="21" name="同心圆 20"/>
            <p:cNvSpPr/>
            <p:nvPr/>
          </p:nvSpPr>
          <p:spPr>
            <a:xfrm>
              <a:off x="304800" y="673100"/>
              <a:ext cx="4000500" cy="4000500"/>
            </a:xfrm>
            <a:prstGeom prst="donut">
              <a:avLst>
                <a:gd fmla="val 4879" name="adj"/>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a charset="-122" pitchFamily="34" typeface="微软雅黑"/>
              </a:endParaRPr>
            </a:p>
          </p:txBody>
        </p:sp>
        <p:sp>
          <p:nvSpPr>
            <p:cNvPr id="22" name="椭圆 21"/>
            <p:cNvSpPr/>
            <p:nvPr/>
          </p:nvSpPr>
          <p:spPr>
            <a:xfrm>
              <a:off x="392109" y="760409"/>
              <a:ext cx="3825870" cy="382587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itchFamily="34" typeface="微软雅黑"/>
              </a:endParaRPr>
            </a:p>
          </p:txBody>
        </p:sp>
      </p:grpSp>
      <p:grpSp>
        <p:nvGrpSpPr>
          <p:cNvPr id="3" name="组合 22"/>
          <p:cNvGrpSpPr/>
          <p:nvPr/>
        </p:nvGrpSpPr>
        <p:grpSpPr>
          <a:xfrm>
            <a:off x="1577939" y="851674"/>
            <a:ext cx="357190" cy="359864"/>
            <a:chOff x="304800" y="673100"/>
            <a:chExt cx="4000500" cy="4000500"/>
          </a:xfrm>
          <a:effectLst>
            <a:outerShdw algn="tr" blurRad="444500" dir="8100000" dist="254000" rotWithShape="0">
              <a:prstClr val="black">
                <a:alpha val="24000"/>
              </a:prstClr>
            </a:outerShdw>
          </a:effectLst>
        </p:grpSpPr>
        <p:sp>
          <p:nvSpPr>
            <p:cNvPr id="24" name="同心圆 23"/>
            <p:cNvSpPr/>
            <p:nvPr/>
          </p:nvSpPr>
          <p:spPr>
            <a:xfrm>
              <a:off x="304800" y="673100"/>
              <a:ext cx="4000500" cy="4000500"/>
            </a:xfrm>
            <a:prstGeom prst="donut">
              <a:avLst>
                <a:gd fmla="val 4879" name="adj"/>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a charset="-122" pitchFamily="34" typeface="微软雅黑"/>
              </a:endParaRPr>
            </a:p>
          </p:txBody>
        </p:sp>
        <p:sp>
          <p:nvSpPr>
            <p:cNvPr id="25" name="椭圆 24"/>
            <p:cNvSpPr/>
            <p:nvPr/>
          </p:nvSpPr>
          <p:spPr>
            <a:xfrm>
              <a:off x="392109" y="760409"/>
              <a:ext cx="3825870" cy="3825870"/>
            </a:xfrm>
            <a:prstGeom prst="ellipse">
              <a:avLst/>
            </a:prstGeom>
          </p:spPr>
          <p:style>
            <a:lnRef idx="3">
              <a:schemeClr val="lt1"/>
            </a:lnRef>
            <a:fillRef idx="1">
              <a:schemeClr val="accent1"/>
            </a:fillRef>
            <a:effectRef idx="1">
              <a:schemeClr val="accent1"/>
            </a:effectRef>
            <a:fontRef idx="minor">
              <a:schemeClr val="lt1"/>
            </a:fontRef>
          </p:style>
          <p:txBody>
            <a:bodyPr anchor="ctr" rtlCol="0"/>
            <a:lstStyle/>
            <a:p>
              <a:pPr algn="ctr"/>
              <a:endParaRPr altLang="en-US" lang="zh-CN">
                <a:ea charset="-122" pitchFamily="34" typeface="微软雅黑"/>
              </a:endParaRPr>
            </a:p>
          </p:txBody>
        </p:sp>
      </p:grpSp>
      <p:grpSp>
        <p:nvGrpSpPr>
          <p:cNvPr id="4" name="组合 25"/>
          <p:cNvGrpSpPr/>
          <p:nvPr/>
        </p:nvGrpSpPr>
        <p:grpSpPr>
          <a:xfrm>
            <a:off x="577807" y="-230052"/>
            <a:ext cx="1357322" cy="1367477"/>
            <a:chOff x="304800" y="673100"/>
            <a:chExt cx="4000500" cy="4000500"/>
          </a:xfrm>
          <a:effectLst>
            <a:outerShdw algn="tr" blurRad="444500" dir="8100000" dist="254000" rotWithShape="0">
              <a:prstClr val="black">
                <a:alpha val="24000"/>
              </a:prstClr>
            </a:outerShdw>
          </a:effectLst>
        </p:grpSpPr>
        <p:sp>
          <p:nvSpPr>
            <p:cNvPr id="27" name="同心圆 26"/>
            <p:cNvSpPr/>
            <p:nvPr/>
          </p:nvSpPr>
          <p:spPr>
            <a:xfrm>
              <a:off x="304800" y="673100"/>
              <a:ext cx="4000500" cy="4000500"/>
            </a:xfrm>
            <a:prstGeom prst="donut">
              <a:avLst>
                <a:gd fmla="val 4879" name="adj"/>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a charset="-122" pitchFamily="34" typeface="微软雅黑"/>
              </a:endParaRPr>
            </a:p>
          </p:txBody>
        </p:sp>
        <p:sp>
          <p:nvSpPr>
            <p:cNvPr id="28" name="椭圆 27"/>
            <p:cNvSpPr/>
            <p:nvPr/>
          </p:nvSpPr>
          <p:spPr>
            <a:xfrm>
              <a:off x="392100" y="760400"/>
              <a:ext cx="3825879" cy="3825879"/>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itchFamily="34" typeface="微软雅黑"/>
              </a:endParaRPr>
            </a:p>
          </p:txBody>
        </p:sp>
      </p:grpSp>
      <p:cxnSp>
        <p:nvCxnSpPr>
          <p:cNvPr id="29" name="直接连接符 28"/>
          <p:cNvCxnSpPr/>
          <p:nvPr/>
        </p:nvCxnSpPr>
        <p:spPr>
          <a:xfrm>
            <a:off x="2578071" y="827749"/>
            <a:ext cx="8286808" cy="23924"/>
          </a:xfrm>
          <a:prstGeom prst="line">
            <a:avLst/>
          </a:prstGeom>
        </p:spPr>
        <p:style>
          <a:lnRef idx="3">
            <a:schemeClr val="accent5"/>
          </a:lnRef>
          <a:fillRef idx="0">
            <a:schemeClr val="accent5"/>
          </a:fillRef>
          <a:effectRef idx="2">
            <a:schemeClr val="accent5"/>
          </a:effectRef>
          <a:fontRef idx="minor">
            <a:schemeClr val="tx1"/>
          </a:fontRef>
        </p:style>
      </p:cxnSp>
      <p:pic>
        <p:nvPicPr>
          <p:cNvPr id="30" name="图片 29"/>
          <p:cNvPicPr>
            <a:picLocks noChangeAspect="1"/>
          </p:cNvPicPr>
          <p:nvPr/>
        </p:nvPicPr>
        <p:blipFill>
          <a:blip r:embed="rId3"/>
          <a:stretch>
            <a:fillRect/>
          </a:stretch>
        </p:blipFill>
        <p:spPr>
          <a:xfrm>
            <a:off x="11007755" y="309399"/>
            <a:ext cx="1357322" cy="610656"/>
          </a:xfrm>
          <a:prstGeom prst="rect">
            <a:avLst/>
          </a:prstGeom>
        </p:spPr>
      </p:pic>
      <p:sp>
        <p:nvSpPr>
          <p:cNvPr id="94" name="标题 1"/>
          <p:cNvSpPr txBox="1"/>
          <p:nvPr/>
        </p:nvSpPr>
        <p:spPr>
          <a:xfrm>
            <a:off x="2649509" y="351607"/>
            <a:ext cx="2857520" cy="642942"/>
          </a:xfrm>
          <a:prstGeom prst="rect">
            <a:avLst/>
          </a:prstGeom>
        </p:spPr>
        <p:txBody>
          <a:bodyPr/>
          <a:lstStyle/>
          <a:p>
            <a:pPr>
              <a:spcBef>
                <a:spcPct val="0"/>
              </a:spcBef>
              <a:defRPr/>
            </a:pPr>
            <a:r>
              <a:rPr altLang="en-US" lang="zh-CN" sz="2800">
                <a:solidFill>
                  <a:srgbClr val="0070C0"/>
                </a:solidFill>
                <a:latin charset="-122" pitchFamily="65" typeface="方正粗倩简体"/>
                <a:ea charset="-122" pitchFamily="65" typeface="方正粗倩简体"/>
                <a:cs typeface="+mj-cs"/>
              </a:rPr>
              <a:t>工作完成比例</a:t>
            </a:r>
          </a:p>
        </p:txBody>
      </p:sp>
      <p:sp>
        <p:nvSpPr>
          <p:cNvPr id="55" name="TextBox 54"/>
          <p:cNvSpPr txBox="1"/>
          <p:nvPr/>
        </p:nvSpPr>
        <p:spPr>
          <a:xfrm>
            <a:off x="10079064" y="3368549"/>
            <a:ext cx="679649" cy="404562"/>
          </a:xfrm>
          <a:prstGeom prst="rect">
            <a:avLst/>
          </a:prstGeom>
          <a:noFill/>
        </p:spPr>
        <p:txBody>
          <a:bodyPr bIns="34641" lIns="69284" rIns="69284" rtlCol="0" tIns="34641" wrap="square">
            <a:spAutoFit/>
          </a:bodyPr>
          <a:lstStyle/>
          <a:p>
            <a:r>
              <a:rPr altLang="zh-CN" lang="en-US" spc="-114">
                <a:solidFill>
                  <a:schemeClr val="bg1">
                    <a:lumMod val="50000"/>
                  </a:schemeClr>
                </a:solidFill>
              </a:rPr>
              <a:t>82%</a:t>
            </a:r>
          </a:p>
        </p:txBody>
      </p:sp>
      <p:sp>
        <p:nvSpPr>
          <p:cNvPr id="56" name="TextBox 55"/>
          <p:cNvSpPr txBox="1"/>
          <p:nvPr/>
        </p:nvSpPr>
        <p:spPr>
          <a:xfrm>
            <a:off x="9150370" y="3514997"/>
            <a:ext cx="679649" cy="404562"/>
          </a:xfrm>
          <a:prstGeom prst="rect">
            <a:avLst/>
          </a:prstGeom>
          <a:noFill/>
        </p:spPr>
        <p:txBody>
          <a:bodyPr bIns="34641" lIns="69284" rIns="69284" rtlCol="0" tIns="34641" wrap="square">
            <a:spAutoFit/>
          </a:bodyPr>
          <a:lstStyle/>
          <a:p>
            <a:r>
              <a:rPr altLang="zh-CN" lang="en-US" spc="-114">
                <a:solidFill>
                  <a:schemeClr val="bg1">
                    <a:lumMod val="50000"/>
                  </a:schemeClr>
                </a:solidFill>
              </a:rPr>
              <a:t>73%</a:t>
            </a:r>
          </a:p>
        </p:txBody>
      </p:sp>
      <p:sp>
        <p:nvSpPr>
          <p:cNvPr id="57" name="TextBox 56"/>
          <p:cNvSpPr txBox="1"/>
          <p:nvPr/>
        </p:nvSpPr>
        <p:spPr>
          <a:xfrm>
            <a:off x="8293114" y="4086501"/>
            <a:ext cx="679649" cy="404562"/>
          </a:xfrm>
          <a:prstGeom prst="rect">
            <a:avLst/>
          </a:prstGeom>
          <a:noFill/>
        </p:spPr>
        <p:txBody>
          <a:bodyPr bIns="34641" lIns="69284" rIns="69284" rtlCol="0" tIns="34641" wrap="square">
            <a:spAutoFit/>
          </a:bodyPr>
          <a:lstStyle/>
          <a:p>
            <a:r>
              <a:rPr altLang="zh-CN" lang="en-US" spc="-114">
                <a:solidFill>
                  <a:schemeClr val="bg1">
                    <a:lumMod val="50000"/>
                  </a:schemeClr>
                </a:solidFill>
              </a:rPr>
              <a:t>56%</a:t>
            </a:r>
          </a:p>
        </p:txBody>
      </p:sp>
      <p:sp>
        <p:nvSpPr>
          <p:cNvPr id="58" name="TextBox 57"/>
          <p:cNvSpPr txBox="1"/>
          <p:nvPr/>
        </p:nvSpPr>
        <p:spPr>
          <a:xfrm>
            <a:off x="7542027" y="4566452"/>
            <a:ext cx="679649" cy="404562"/>
          </a:xfrm>
          <a:prstGeom prst="rect">
            <a:avLst/>
          </a:prstGeom>
          <a:noFill/>
        </p:spPr>
        <p:txBody>
          <a:bodyPr bIns="34641" lIns="69284" rIns="69284" rtlCol="0" tIns="34641" wrap="square">
            <a:spAutoFit/>
          </a:bodyPr>
          <a:lstStyle/>
          <a:p>
            <a:r>
              <a:rPr altLang="zh-CN" lang="en-US" spc="-114">
                <a:solidFill>
                  <a:schemeClr val="bg1">
                    <a:lumMod val="50000"/>
                  </a:schemeClr>
                </a:solidFill>
              </a:rPr>
              <a:t>32%</a:t>
            </a:r>
          </a:p>
        </p:txBody>
      </p:sp>
      <p:grpSp>
        <p:nvGrpSpPr>
          <p:cNvPr id="59" name="组合 58"/>
          <p:cNvGrpSpPr/>
          <p:nvPr/>
        </p:nvGrpSpPr>
        <p:grpSpPr>
          <a:xfrm flipH="1" rot="5400000">
            <a:off x="7925760" y="3468156"/>
            <a:ext cx="2266163" cy="2922122"/>
            <a:chOff x="8155995" y="3063800"/>
            <a:chExt cx="4110065" cy="2647126"/>
          </a:xfrm>
          <a:effectLst>
            <a:outerShdw algn="l" blurRad="114300" dist="88900" rotWithShape="0">
              <a:prstClr val="black">
                <a:alpha val="22000"/>
              </a:prstClr>
            </a:outerShdw>
          </a:effectLst>
        </p:grpSpPr>
        <p:sp>
          <p:nvSpPr>
            <p:cNvPr id="60" name="矩形 59"/>
            <p:cNvSpPr/>
            <p:nvPr/>
          </p:nvSpPr>
          <p:spPr>
            <a:xfrm>
              <a:off x="8156003" y="3063800"/>
              <a:ext cx="1680799" cy="33266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51841" lIns="103683" rIns="103683" rtlCol="0" tIns="51841"/>
            <a:lstStyle/>
            <a:p>
              <a:pPr algn="ctr"/>
              <a:endParaRPr altLang="en-US" lang="zh-CN"/>
            </a:p>
          </p:txBody>
        </p:sp>
        <p:sp>
          <p:nvSpPr>
            <p:cNvPr id="61" name="矩形 60"/>
            <p:cNvSpPr/>
            <p:nvPr/>
          </p:nvSpPr>
          <p:spPr>
            <a:xfrm>
              <a:off x="9889504" y="3063800"/>
              <a:ext cx="2376556" cy="33266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51841" lIns="103683" rIns="103683" rtlCol="0" tIns="51841"/>
            <a:lstStyle/>
            <a:p>
              <a:pPr algn="ctr"/>
              <a:endParaRPr altLang="en-US" lang="zh-CN"/>
            </a:p>
          </p:txBody>
        </p:sp>
        <p:sp>
          <p:nvSpPr>
            <p:cNvPr id="62" name="矩形 61"/>
            <p:cNvSpPr/>
            <p:nvPr/>
          </p:nvSpPr>
          <p:spPr>
            <a:xfrm>
              <a:off x="8156001" y="3899089"/>
              <a:ext cx="1555419" cy="33266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51841" lIns="103683" rIns="103683" rtlCol="0" tIns="51841"/>
            <a:lstStyle/>
            <a:p>
              <a:pPr algn="ctr"/>
              <a:endParaRPr altLang="en-US" lang="zh-CN"/>
            </a:p>
          </p:txBody>
        </p:sp>
        <p:sp>
          <p:nvSpPr>
            <p:cNvPr id="63" name="矩形 62"/>
            <p:cNvSpPr/>
            <p:nvPr/>
          </p:nvSpPr>
          <p:spPr>
            <a:xfrm>
              <a:off x="9763824" y="3899089"/>
              <a:ext cx="2199274" cy="33266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51841" lIns="103683" rIns="103683" rtlCol="0" tIns="51841"/>
            <a:lstStyle/>
            <a:p>
              <a:pPr algn="ctr"/>
              <a:endParaRPr altLang="en-US" lang="zh-CN"/>
            </a:p>
          </p:txBody>
        </p:sp>
        <p:sp>
          <p:nvSpPr>
            <p:cNvPr id="64" name="矩形 63"/>
            <p:cNvSpPr/>
            <p:nvPr/>
          </p:nvSpPr>
          <p:spPr>
            <a:xfrm>
              <a:off x="8155998" y="4671503"/>
              <a:ext cx="1174131" cy="33266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51841" lIns="103683" rIns="103683" rtlCol="0" tIns="51841"/>
            <a:lstStyle/>
            <a:p>
              <a:pPr algn="ctr"/>
              <a:endParaRPr altLang="en-US" lang="zh-CN"/>
            </a:p>
          </p:txBody>
        </p:sp>
        <p:sp>
          <p:nvSpPr>
            <p:cNvPr id="65" name="矩形 64"/>
            <p:cNvSpPr/>
            <p:nvPr/>
          </p:nvSpPr>
          <p:spPr>
            <a:xfrm>
              <a:off x="9381625" y="4671501"/>
              <a:ext cx="1660158" cy="33266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51841" lIns="103683" rIns="103683" rtlCol="0" tIns="51841"/>
            <a:lstStyle/>
            <a:p>
              <a:pPr algn="ctr"/>
              <a:endParaRPr altLang="en-US" lang="zh-CN"/>
            </a:p>
          </p:txBody>
        </p:sp>
        <p:sp>
          <p:nvSpPr>
            <p:cNvPr id="66" name="矩形 65"/>
            <p:cNvSpPr/>
            <p:nvPr/>
          </p:nvSpPr>
          <p:spPr>
            <a:xfrm>
              <a:off x="8155995" y="5378253"/>
              <a:ext cx="810249" cy="33266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51841" lIns="103683" rIns="103683" rtlCol="0" tIns="51841"/>
            <a:lstStyle/>
            <a:p>
              <a:pPr algn="ctr"/>
              <a:endParaRPr altLang="en-US" lang="zh-CN"/>
            </a:p>
          </p:txBody>
        </p:sp>
        <p:sp>
          <p:nvSpPr>
            <p:cNvPr id="67" name="矩形 66"/>
            <p:cNvSpPr/>
            <p:nvPr/>
          </p:nvSpPr>
          <p:spPr>
            <a:xfrm>
              <a:off x="9018774" y="5378259"/>
              <a:ext cx="1145643" cy="33266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51841" lIns="103683" rIns="103683" rtlCol="0" tIns="51841"/>
            <a:lstStyle/>
            <a:p>
              <a:pPr algn="ctr"/>
              <a:endParaRPr altLang="en-US" lang="zh-CN"/>
            </a:p>
          </p:txBody>
        </p:sp>
      </p:grpSp>
      <p:grpSp>
        <p:nvGrpSpPr>
          <p:cNvPr id="68" name="组合 67"/>
          <p:cNvGrpSpPr/>
          <p:nvPr/>
        </p:nvGrpSpPr>
        <p:grpSpPr>
          <a:xfrm>
            <a:off x="1247437" y="2494750"/>
            <a:ext cx="1902138" cy="1660387"/>
            <a:chOff x="1397291" y="3132277"/>
            <a:chExt cx="1948823" cy="1702026"/>
          </a:xfrm>
        </p:grpSpPr>
        <p:grpSp>
          <p:nvGrpSpPr>
            <p:cNvPr id="69" name="组合 53"/>
            <p:cNvGrpSpPr/>
            <p:nvPr/>
          </p:nvGrpSpPr>
          <p:grpSpPr>
            <a:xfrm>
              <a:off x="1397291" y="3132277"/>
              <a:ext cx="1948823" cy="1702026"/>
              <a:chOff x="1511944" y="2420246"/>
              <a:chExt cx="2627152" cy="2294453"/>
            </a:xfrm>
            <a:effectLst>
              <a:outerShdw algn="t" blurRad="203200" dir="3780000" dist="38100" rotWithShape="0" sx="103000" sy="103000">
                <a:prstClr val="black">
                  <a:alpha val="25000"/>
                </a:prstClr>
              </a:outerShdw>
            </a:effectLst>
          </p:grpSpPr>
          <p:sp>
            <p:nvSpPr>
              <p:cNvPr id="72" name="Freeform 6"/>
              <p:cNvSpPr/>
              <p:nvPr/>
            </p:nvSpPr>
            <p:spPr bwMode="auto">
              <a:xfrm>
                <a:off x="1511944" y="2420246"/>
                <a:ext cx="2627152" cy="2294453"/>
              </a:xfrm>
              <a:custGeom>
                <a:gdLst>
                  <a:gd fmla="*/ 4479 w 4516" name="T0"/>
                  <a:gd fmla="*/ 2074 h 3947" name="T1"/>
                  <a:gd fmla="*/ 3967 w 4516" name="T2"/>
                  <a:gd fmla="*/ 2960 h 3947" name="T3"/>
                  <a:gd fmla="*/ 3455 w 4516" name="T4"/>
                  <a:gd fmla="*/ 3847 h 3947" name="T5"/>
                  <a:gd fmla="*/ 3282 w 4516" name="T6"/>
                  <a:gd fmla="*/ 3947 h 3947" name="T7"/>
                  <a:gd fmla="*/ 2258 w 4516" name="T8"/>
                  <a:gd fmla="*/ 3947 h 3947" name="T9"/>
                  <a:gd fmla="*/ 1234 w 4516" name="T10"/>
                  <a:gd fmla="*/ 3947 h 3947" name="T11"/>
                  <a:gd fmla="*/ 1061 w 4516" name="T12"/>
                  <a:gd fmla="*/ 3847 h 3947" name="T13"/>
                  <a:gd fmla="*/ 549 w 4516" name="T14"/>
                  <a:gd fmla="*/ 2960 h 3947" name="T15"/>
                  <a:gd fmla="*/ 37 w 4516" name="T16"/>
                  <a:gd fmla="*/ 2074 h 3947" name="T17"/>
                  <a:gd fmla="*/ 37 w 4516" name="T18"/>
                  <a:gd fmla="*/ 1874 h 3947" name="T19"/>
                  <a:gd fmla="*/ 549 w 4516" name="T20"/>
                  <a:gd fmla="*/ 987 h 3947" name="T21"/>
                  <a:gd fmla="*/ 1061 w 4516" name="T22"/>
                  <a:gd fmla="*/ 100 h 3947" name="T23"/>
                  <a:gd fmla="*/ 1234 w 4516" name="T24"/>
                  <a:gd fmla="*/ 0 h 3947" name="T25"/>
                  <a:gd fmla="*/ 2258 w 4516" name="T26"/>
                  <a:gd fmla="*/ 0 h 3947" name="T27"/>
                  <a:gd fmla="*/ 3282 w 4516" name="T28"/>
                  <a:gd fmla="*/ 0 h 3947" name="T29"/>
                  <a:gd fmla="*/ 3455 w 4516" name="T30"/>
                  <a:gd fmla="*/ 100 h 3947" name="T31"/>
                  <a:gd fmla="*/ 3967 w 4516" name="T32"/>
                  <a:gd fmla="*/ 987 h 3947" name="T33"/>
                  <a:gd fmla="*/ 4479 w 4516" name="T34"/>
                  <a:gd fmla="*/ 1874 h 3947" name="T35"/>
                  <a:gd fmla="*/ 4479 w 4516" name="T36"/>
                  <a:gd fmla="*/ 2074 h 3947"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3947" w="4516">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solidFill>
                <a:schemeClr val="bg1"/>
              </a:solidFill>
              <a:ln cap="flat" w="7938">
                <a:noFill/>
                <a:prstDash val="solid"/>
                <a:miter lim="800000"/>
              </a:ln>
              <a:effectLst/>
            </p:spPr>
            <p:txBody>
              <a:bodyPr anchor="t" anchorCtr="0" bIns="45720" compatLnSpc="1" lIns="91440" numCol="1" rIns="91440" tIns="45720" vert="horz" wrap="square">
                <a:prstTxWarp prst="textNoShape">
                  <a:avLst/>
                </a:prstTxWarp>
              </a:bodyPr>
              <a:lstStyle/>
              <a:p>
                <a:endParaRPr altLang="en-US" lang="zh-CN"/>
              </a:p>
            </p:txBody>
          </p:sp>
          <p:sp>
            <p:nvSpPr>
              <p:cNvPr id="73" name="Freeform 6"/>
              <p:cNvSpPr/>
              <p:nvPr/>
            </p:nvSpPr>
            <p:spPr bwMode="auto">
              <a:xfrm>
                <a:off x="1524106" y="2431739"/>
                <a:ext cx="2602832" cy="2271469"/>
              </a:xfrm>
              <a:custGeom>
                <a:gdLst>
                  <a:gd fmla="*/ 4479 w 4516" name="T0"/>
                  <a:gd fmla="*/ 2074 h 3947" name="T1"/>
                  <a:gd fmla="*/ 3967 w 4516" name="T2"/>
                  <a:gd fmla="*/ 2960 h 3947" name="T3"/>
                  <a:gd fmla="*/ 3455 w 4516" name="T4"/>
                  <a:gd fmla="*/ 3847 h 3947" name="T5"/>
                  <a:gd fmla="*/ 3282 w 4516" name="T6"/>
                  <a:gd fmla="*/ 3947 h 3947" name="T7"/>
                  <a:gd fmla="*/ 2258 w 4516" name="T8"/>
                  <a:gd fmla="*/ 3947 h 3947" name="T9"/>
                  <a:gd fmla="*/ 1234 w 4516" name="T10"/>
                  <a:gd fmla="*/ 3947 h 3947" name="T11"/>
                  <a:gd fmla="*/ 1061 w 4516" name="T12"/>
                  <a:gd fmla="*/ 3847 h 3947" name="T13"/>
                  <a:gd fmla="*/ 549 w 4516" name="T14"/>
                  <a:gd fmla="*/ 2960 h 3947" name="T15"/>
                  <a:gd fmla="*/ 37 w 4516" name="T16"/>
                  <a:gd fmla="*/ 2074 h 3947" name="T17"/>
                  <a:gd fmla="*/ 37 w 4516" name="T18"/>
                  <a:gd fmla="*/ 1874 h 3947" name="T19"/>
                  <a:gd fmla="*/ 549 w 4516" name="T20"/>
                  <a:gd fmla="*/ 987 h 3947" name="T21"/>
                  <a:gd fmla="*/ 1061 w 4516" name="T22"/>
                  <a:gd fmla="*/ 100 h 3947" name="T23"/>
                  <a:gd fmla="*/ 1234 w 4516" name="T24"/>
                  <a:gd fmla="*/ 0 h 3947" name="T25"/>
                  <a:gd fmla="*/ 2258 w 4516" name="T26"/>
                  <a:gd fmla="*/ 0 h 3947" name="T27"/>
                  <a:gd fmla="*/ 3282 w 4516" name="T28"/>
                  <a:gd fmla="*/ 0 h 3947" name="T29"/>
                  <a:gd fmla="*/ 3455 w 4516" name="T30"/>
                  <a:gd fmla="*/ 100 h 3947" name="T31"/>
                  <a:gd fmla="*/ 3967 w 4516" name="T32"/>
                  <a:gd fmla="*/ 987 h 3947" name="T33"/>
                  <a:gd fmla="*/ 4479 w 4516" name="T34"/>
                  <a:gd fmla="*/ 1874 h 3947" name="T35"/>
                  <a:gd fmla="*/ 4479 w 4516" name="T36"/>
                  <a:gd fmla="*/ 2074 h 3947"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3947" w="4516">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gradFill>
                <a:gsLst>
                  <a:gs pos="0">
                    <a:schemeClr val="bg1">
                      <a:lumMod val="82000"/>
                      <a:lumOff val="18000"/>
                    </a:schemeClr>
                  </a:gs>
                  <a:gs pos="47000">
                    <a:srgbClr val="F5F5F5"/>
                  </a:gs>
                  <a:gs pos="100000">
                    <a:schemeClr val="bg1">
                      <a:lumMod val="95000"/>
                      <a:lumOff val="5000"/>
                    </a:schemeClr>
                  </a:gs>
                </a:gsLst>
                <a:lin ang="18900000" scaled="0"/>
              </a:gradFill>
              <a:ln cap="flat" w="7938">
                <a:noFill/>
                <a:prstDash val="solid"/>
                <a:miter lim="800000"/>
              </a:ln>
              <a:effectLst/>
            </p:spPr>
            <p:txBody>
              <a:bodyPr anchor="t" anchorCtr="0" bIns="45720" compatLnSpc="1" lIns="91440" numCol="1" rIns="91440" tIns="45720" vert="horz" wrap="square">
                <a:prstTxWarp prst="textNoShape">
                  <a:avLst/>
                </a:prstTxWarp>
              </a:bodyPr>
              <a:lstStyle/>
              <a:p>
                <a:endParaRPr altLang="en-US" lang="zh-CN"/>
              </a:p>
            </p:txBody>
          </p:sp>
        </p:grpSp>
        <p:sp>
          <p:nvSpPr>
            <p:cNvPr id="70" name="Freeform 7"/>
            <p:cNvSpPr/>
            <p:nvPr/>
          </p:nvSpPr>
          <p:spPr bwMode="auto">
            <a:xfrm>
              <a:off x="1650672" y="3357062"/>
              <a:ext cx="1442061" cy="1252455"/>
            </a:xfrm>
            <a:custGeom>
              <a:gdLst>
                <a:gd fmla="*/ 3404 w 3431" name="T0"/>
                <a:gd fmla="*/ 1576 h 2999" name="T1"/>
                <a:gd fmla="*/ 3015 w 3431" name="T2"/>
                <a:gd fmla="*/ 2249 h 2999" name="T3"/>
                <a:gd fmla="*/ 2625 w 3431" name="T4"/>
                <a:gd fmla="*/ 2923 h 2999" name="T5"/>
                <a:gd fmla="*/ 2494 w 3431" name="T6"/>
                <a:gd fmla="*/ 2999 h 2999" name="T7"/>
                <a:gd fmla="*/ 1716 w 3431" name="T8"/>
                <a:gd fmla="*/ 2999 h 2999" name="T9"/>
                <a:gd fmla="*/ 938 w 3431" name="T10"/>
                <a:gd fmla="*/ 2999 h 2999" name="T11"/>
                <a:gd fmla="*/ 806 w 3431" name="T12"/>
                <a:gd fmla="*/ 2923 h 2999" name="T13"/>
                <a:gd fmla="*/ 417 w 3431" name="T14"/>
                <a:gd fmla="*/ 2249 h 2999" name="T15"/>
                <a:gd fmla="*/ 28 w 3431" name="T16"/>
                <a:gd fmla="*/ 1576 h 2999" name="T17"/>
                <a:gd fmla="*/ 28 w 3431" name="T18"/>
                <a:gd fmla="*/ 1424 h 2999" name="T19"/>
                <a:gd fmla="*/ 417 w 3431" name="T20"/>
                <a:gd fmla="*/ 750 h 2999" name="T21"/>
                <a:gd fmla="*/ 806 w 3431" name="T22"/>
                <a:gd fmla="*/ 76 h 2999" name="T23"/>
                <a:gd fmla="*/ 938 w 3431" name="T24"/>
                <a:gd fmla="*/ 0 h 2999" name="T25"/>
                <a:gd fmla="*/ 1716 w 3431" name="T26"/>
                <a:gd fmla="*/ 0 h 2999" name="T27"/>
                <a:gd fmla="*/ 2494 w 3431" name="T28"/>
                <a:gd fmla="*/ 0 h 2999" name="T29"/>
                <a:gd fmla="*/ 2625 w 3431" name="T30"/>
                <a:gd fmla="*/ 76 h 2999" name="T31"/>
                <a:gd fmla="*/ 3015 w 3431" name="T32"/>
                <a:gd fmla="*/ 750 h 2999" name="T33"/>
                <a:gd fmla="*/ 3404 w 3431" name="T34"/>
                <a:gd fmla="*/ 1424 h 2999" name="T35"/>
                <a:gd fmla="*/ 3404 w 3431" name="T36"/>
                <a:gd fmla="*/ 1576 h 2999"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2999" w="3431">
                  <a:moveTo>
                    <a:pt x="3404" y="1576"/>
                  </a:moveTo>
                  <a:lnTo>
                    <a:pt x="3015" y="2249"/>
                  </a:lnTo>
                  <a:lnTo>
                    <a:pt x="2625" y="2923"/>
                  </a:lnTo>
                  <a:cubicBezTo>
                    <a:pt x="2598" y="2972"/>
                    <a:pt x="2550" y="2999"/>
                    <a:pt x="2494" y="2999"/>
                  </a:cubicBezTo>
                  <a:lnTo>
                    <a:pt x="1716" y="2999"/>
                  </a:lnTo>
                  <a:lnTo>
                    <a:pt x="938" y="2999"/>
                  </a:lnTo>
                  <a:cubicBezTo>
                    <a:pt x="882" y="2999"/>
                    <a:pt x="834" y="2972"/>
                    <a:pt x="806" y="2923"/>
                  </a:cubicBezTo>
                  <a:lnTo>
                    <a:pt x="417" y="2249"/>
                  </a:lnTo>
                  <a:lnTo>
                    <a:pt x="28" y="1576"/>
                  </a:lnTo>
                  <a:cubicBezTo>
                    <a:pt x="0" y="1527"/>
                    <a:pt x="0" y="1472"/>
                    <a:pt x="28" y="1424"/>
                  </a:cubicBezTo>
                  <a:lnTo>
                    <a:pt x="417" y="750"/>
                  </a:lnTo>
                  <a:lnTo>
                    <a:pt x="806" y="76"/>
                  </a:lnTo>
                  <a:cubicBezTo>
                    <a:pt x="834" y="28"/>
                    <a:pt x="882" y="0"/>
                    <a:pt x="938" y="0"/>
                  </a:cubicBezTo>
                  <a:lnTo>
                    <a:pt x="1716" y="0"/>
                  </a:lnTo>
                  <a:lnTo>
                    <a:pt x="2494" y="0"/>
                  </a:lnTo>
                  <a:cubicBezTo>
                    <a:pt x="2550" y="0"/>
                    <a:pt x="2598" y="28"/>
                    <a:pt x="2625" y="76"/>
                  </a:cubicBezTo>
                  <a:lnTo>
                    <a:pt x="3015" y="750"/>
                  </a:lnTo>
                  <a:lnTo>
                    <a:pt x="3404" y="1424"/>
                  </a:lnTo>
                  <a:cubicBezTo>
                    <a:pt x="3431" y="1472"/>
                    <a:pt x="3431" y="1527"/>
                    <a:pt x="3404" y="1576"/>
                  </a:cubicBezTo>
                  <a:close/>
                </a:path>
              </a:pathLst>
            </a:custGeom>
            <a:solidFill>
              <a:schemeClr val="accent1"/>
            </a:solidFill>
            <a:ln cap="flat" w="7938">
              <a:noFill/>
              <a:prstDash val="solid"/>
              <a:miter lim="800000"/>
            </a:ln>
            <a:effectLst/>
          </p:spPr>
          <p:txBody>
            <a:bodyPr anchor="t" anchorCtr="0" bIns="45720" compatLnSpc="1" lIns="91440" numCol="1" rIns="91440" tIns="45720" vert="horz" wrap="square">
              <a:prstTxWarp prst="textNoShape">
                <a:avLst/>
              </a:prstTxWarp>
            </a:bodyPr>
            <a:lstStyle/>
            <a:p>
              <a:endParaRPr altLang="en-US" lang="zh-CN"/>
            </a:p>
          </p:txBody>
        </p:sp>
        <p:sp>
          <p:nvSpPr>
            <p:cNvPr id="71" name="TextBox 70"/>
            <p:cNvSpPr txBox="1"/>
            <p:nvPr/>
          </p:nvSpPr>
          <p:spPr>
            <a:xfrm>
              <a:off x="1907194" y="3791887"/>
              <a:ext cx="1185538" cy="406177"/>
            </a:xfrm>
            <a:prstGeom prst="rect">
              <a:avLst/>
            </a:prstGeom>
            <a:noFill/>
          </p:spPr>
          <p:txBody>
            <a:bodyPr rtlCol="0" wrap="square">
              <a:spAutoFit/>
            </a:bodyPr>
            <a:lstStyle/>
            <a:p>
              <a:r>
                <a:rPr altLang="en-US" lang="zh-CN" sz="2000">
                  <a:solidFill>
                    <a:schemeClr val="bg1"/>
                  </a:solidFill>
                  <a:latin charset="-122" pitchFamily="65" typeface="方正粗倩简体"/>
                  <a:ea charset="-122" pitchFamily="65" typeface="方正粗倩简体"/>
                </a:rPr>
                <a:t>第一月</a:t>
              </a:r>
            </a:p>
          </p:txBody>
        </p:sp>
      </p:grpSp>
      <p:grpSp>
        <p:nvGrpSpPr>
          <p:cNvPr id="74" name="组合 73"/>
          <p:cNvGrpSpPr/>
          <p:nvPr/>
        </p:nvGrpSpPr>
        <p:grpSpPr>
          <a:xfrm>
            <a:off x="2792246" y="3349094"/>
            <a:ext cx="1902138" cy="1660387"/>
            <a:chOff x="2893203" y="3983290"/>
            <a:chExt cx="1948823" cy="1702026"/>
          </a:xfrm>
        </p:grpSpPr>
        <p:grpSp>
          <p:nvGrpSpPr>
            <p:cNvPr id="75" name="组合 59"/>
            <p:cNvGrpSpPr/>
            <p:nvPr/>
          </p:nvGrpSpPr>
          <p:grpSpPr>
            <a:xfrm>
              <a:off x="2893203" y="3983290"/>
              <a:ext cx="1948823" cy="1702026"/>
              <a:chOff x="1511944" y="2420246"/>
              <a:chExt cx="2627152" cy="2294453"/>
            </a:xfrm>
            <a:effectLst>
              <a:outerShdw algn="t" blurRad="203200" dir="3780000" dist="38100" rotWithShape="0" sx="103000" sy="103000">
                <a:prstClr val="black">
                  <a:alpha val="25000"/>
                </a:prstClr>
              </a:outerShdw>
            </a:effectLst>
          </p:grpSpPr>
          <p:sp>
            <p:nvSpPr>
              <p:cNvPr id="78" name="Freeform 6"/>
              <p:cNvSpPr/>
              <p:nvPr/>
            </p:nvSpPr>
            <p:spPr bwMode="auto">
              <a:xfrm>
                <a:off x="1511944" y="2420246"/>
                <a:ext cx="2627152" cy="2294453"/>
              </a:xfrm>
              <a:custGeom>
                <a:gdLst>
                  <a:gd fmla="*/ 4479 w 4516" name="T0"/>
                  <a:gd fmla="*/ 2074 h 3947" name="T1"/>
                  <a:gd fmla="*/ 3967 w 4516" name="T2"/>
                  <a:gd fmla="*/ 2960 h 3947" name="T3"/>
                  <a:gd fmla="*/ 3455 w 4516" name="T4"/>
                  <a:gd fmla="*/ 3847 h 3947" name="T5"/>
                  <a:gd fmla="*/ 3282 w 4516" name="T6"/>
                  <a:gd fmla="*/ 3947 h 3947" name="T7"/>
                  <a:gd fmla="*/ 2258 w 4516" name="T8"/>
                  <a:gd fmla="*/ 3947 h 3947" name="T9"/>
                  <a:gd fmla="*/ 1234 w 4516" name="T10"/>
                  <a:gd fmla="*/ 3947 h 3947" name="T11"/>
                  <a:gd fmla="*/ 1061 w 4516" name="T12"/>
                  <a:gd fmla="*/ 3847 h 3947" name="T13"/>
                  <a:gd fmla="*/ 549 w 4516" name="T14"/>
                  <a:gd fmla="*/ 2960 h 3947" name="T15"/>
                  <a:gd fmla="*/ 37 w 4516" name="T16"/>
                  <a:gd fmla="*/ 2074 h 3947" name="T17"/>
                  <a:gd fmla="*/ 37 w 4516" name="T18"/>
                  <a:gd fmla="*/ 1874 h 3947" name="T19"/>
                  <a:gd fmla="*/ 549 w 4516" name="T20"/>
                  <a:gd fmla="*/ 987 h 3947" name="T21"/>
                  <a:gd fmla="*/ 1061 w 4516" name="T22"/>
                  <a:gd fmla="*/ 100 h 3947" name="T23"/>
                  <a:gd fmla="*/ 1234 w 4516" name="T24"/>
                  <a:gd fmla="*/ 0 h 3947" name="T25"/>
                  <a:gd fmla="*/ 2258 w 4516" name="T26"/>
                  <a:gd fmla="*/ 0 h 3947" name="T27"/>
                  <a:gd fmla="*/ 3282 w 4516" name="T28"/>
                  <a:gd fmla="*/ 0 h 3947" name="T29"/>
                  <a:gd fmla="*/ 3455 w 4516" name="T30"/>
                  <a:gd fmla="*/ 100 h 3947" name="T31"/>
                  <a:gd fmla="*/ 3967 w 4516" name="T32"/>
                  <a:gd fmla="*/ 987 h 3947" name="T33"/>
                  <a:gd fmla="*/ 4479 w 4516" name="T34"/>
                  <a:gd fmla="*/ 1874 h 3947" name="T35"/>
                  <a:gd fmla="*/ 4479 w 4516" name="T36"/>
                  <a:gd fmla="*/ 2074 h 3947"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3947" w="4516">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solidFill>
                <a:schemeClr val="bg1"/>
              </a:solidFill>
              <a:ln cap="flat" w="7938">
                <a:noFill/>
                <a:prstDash val="solid"/>
                <a:miter lim="800000"/>
              </a:ln>
              <a:effectLst/>
            </p:spPr>
            <p:txBody>
              <a:bodyPr anchor="t" anchorCtr="0" bIns="45720" compatLnSpc="1" lIns="91440" numCol="1" rIns="91440" tIns="45720" vert="horz" wrap="square">
                <a:prstTxWarp prst="textNoShape">
                  <a:avLst/>
                </a:prstTxWarp>
              </a:bodyPr>
              <a:lstStyle/>
              <a:p>
                <a:endParaRPr altLang="en-US" lang="zh-CN"/>
              </a:p>
            </p:txBody>
          </p:sp>
          <p:sp>
            <p:nvSpPr>
              <p:cNvPr id="79" name="Freeform 6"/>
              <p:cNvSpPr/>
              <p:nvPr/>
            </p:nvSpPr>
            <p:spPr bwMode="auto">
              <a:xfrm>
                <a:off x="1524106" y="2431739"/>
                <a:ext cx="2602832" cy="2271469"/>
              </a:xfrm>
              <a:custGeom>
                <a:gdLst>
                  <a:gd fmla="*/ 4479 w 4516" name="T0"/>
                  <a:gd fmla="*/ 2074 h 3947" name="T1"/>
                  <a:gd fmla="*/ 3967 w 4516" name="T2"/>
                  <a:gd fmla="*/ 2960 h 3947" name="T3"/>
                  <a:gd fmla="*/ 3455 w 4516" name="T4"/>
                  <a:gd fmla="*/ 3847 h 3947" name="T5"/>
                  <a:gd fmla="*/ 3282 w 4516" name="T6"/>
                  <a:gd fmla="*/ 3947 h 3947" name="T7"/>
                  <a:gd fmla="*/ 2258 w 4516" name="T8"/>
                  <a:gd fmla="*/ 3947 h 3947" name="T9"/>
                  <a:gd fmla="*/ 1234 w 4516" name="T10"/>
                  <a:gd fmla="*/ 3947 h 3947" name="T11"/>
                  <a:gd fmla="*/ 1061 w 4516" name="T12"/>
                  <a:gd fmla="*/ 3847 h 3947" name="T13"/>
                  <a:gd fmla="*/ 549 w 4516" name="T14"/>
                  <a:gd fmla="*/ 2960 h 3947" name="T15"/>
                  <a:gd fmla="*/ 37 w 4516" name="T16"/>
                  <a:gd fmla="*/ 2074 h 3947" name="T17"/>
                  <a:gd fmla="*/ 37 w 4516" name="T18"/>
                  <a:gd fmla="*/ 1874 h 3947" name="T19"/>
                  <a:gd fmla="*/ 549 w 4516" name="T20"/>
                  <a:gd fmla="*/ 987 h 3947" name="T21"/>
                  <a:gd fmla="*/ 1061 w 4516" name="T22"/>
                  <a:gd fmla="*/ 100 h 3947" name="T23"/>
                  <a:gd fmla="*/ 1234 w 4516" name="T24"/>
                  <a:gd fmla="*/ 0 h 3947" name="T25"/>
                  <a:gd fmla="*/ 2258 w 4516" name="T26"/>
                  <a:gd fmla="*/ 0 h 3947" name="T27"/>
                  <a:gd fmla="*/ 3282 w 4516" name="T28"/>
                  <a:gd fmla="*/ 0 h 3947" name="T29"/>
                  <a:gd fmla="*/ 3455 w 4516" name="T30"/>
                  <a:gd fmla="*/ 100 h 3947" name="T31"/>
                  <a:gd fmla="*/ 3967 w 4516" name="T32"/>
                  <a:gd fmla="*/ 987 h 3947" name="T33"/>
                  <a:gd fmla="*/ 4479 w 4516" name="T34"/>
                  <a:gd fmla="*/ 1874 h 3947" name="T35"/>
                  <a:gd fmla="*/ 4479 w 4516" name="T36"/>
                  <a:gd fmla="*/ 2074 h 3947"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3947" w="4516">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gradFill>
                <a:gsLst>
                  <a:gs pos="0">
                    <a:schemeClr val="bg1">
                      <a:lumMod val="82000"/>
                      <a:lumOff val="18000"/>
                    </a:schemeClr>
                  </a:gs>
                  <a:gs pos="47000">
                    <a:srgbClr val="F5F5F5"/>
                  </a:gs>
                  <a:gs pos="100000">
                    <a:schemeClr val="bg1">
                      <a:lumMod val="95000"/>
                      <a:lumOff val="5000"/>
                    </a:schemeClr>
                  </a:gs>
                </a:gsLst>
                <a:lin ang="18900000" scaled="0"/>
              </a:gradFill>
              <a:ln cap="flat" w="7938">
                <a:noFill/>
                <a:prstDash val="solid"/>
                <a:miter lim="800000"/>
              </a:ln>
              <a:effectLst/>
            </p:spPr>
            <p:txBody>
              <a:bodyPr anchor="t" anchorCtr="0" bIns="45720" compatLnSpc="1" lIns="91440" numCol="1" rIns="91440" tIns="45720" vert="horz" wrap="square">
                <a:prstTxWarp prst="textNoShape">
                  <a:avLst/>
                </a:prstTxWarp>
              </a:bodyPr>
              <a:lstStyle/>
              <a:p>
                <a:endParaRPr altLang="en-US" lang="zh-CN"/>
              </a:p>
            </p:txBody>
          </p:sp>
        </p:grpSp>
        <p:sp>
          <p:nvSpPr>
            <p:cNvPr id="76" name="Freeform 7"/>
            <p:cNvSpPr/>
            <p:nvPr/>
          </p:nvSpPr>
          <p:spPr bwMode="auto">
            <a:xfrm>
              <a:off x="3146586" y="4181609"/>
              <a:ext cx="1442061" cy="1252455"/>
            </a:xfrm>
            <a:custGeom>
              <a:gdLst>
                <a:gd fmla="*/ 3404 w 3431" name="T0"/>
                <a:gd fmla="*/ 1576 h 2999" name="T1"/>
                <a:gd fmla="*/ 3015 w 3431" name="T2"/>
                <a:gd fmla="*/ 2249 h 2999" name="T3"/>
                <a:gd fmla="*/ 2625 w 3431" name="T4"/>
                <a:gd fmla="*/ 2923 h 2999" name="T5"/>
                <a:gd fmla="*/ 2494 w 3431" name="T6"/>
                <a:gd fmla="*/ 2999 h 2999" name="T7"/>
                <a:gd fmla="*/ 1716 w 3431" name="T8"/>
                <a:gd fmla="*/ 2999 h 2999" name="T9"/>
                <a:gd fmla="*/ 938 w 3431" name="T10"/>
                <a:gd fmla="*/ 2999 h 2999" name="T11"/>
                <a:gd fmla="*/ 806 w 3431" name="T12"/>
                <a:gd fmla="*/ 2923 h 2999" name="T13"/>
                <a:gd fmla="*/ 417 w 3431" name="T14"/>
                <a:gd fmla="*/ 2249 h 2999" name="T15"/>
                <a:gd fmla="*/ 28 w 3431" name="T16"/>
                <a:gd fmla="*/ 1576 h 2999" name="T17"/>
                <a:gd fmla="*/ 28 w 3431" name="T18"/>
                <a:gd fmla="*/ 1424 h 2999" name="T19"/>
                <a:gd fmla="*/ 417 w 3431" name="T20"/>
                <a:gd fmla="*/ 750 h 2999" name="T21"/>
                <a:gd fmla="*/ 806 w 3431" name="T22"/>
                <a:gd fmla="*/ 76 h 2999" name="T23"/>
                <a:gd fmla="*/ 938 w 3431" name="T24"/>
                <a:gd fmla="*/ 0 h 2999" name="T25"/>
                <a:gd fmla="*/ 1716 w 3431" name="T26"/>
                <a:gd fmla="*/ 0 h 2999" name="T27"/>
                <a:gd fmla="*/ 2494 w 3431" name="T28"/>
                <a:gd fmla="*/ 0 h 2999" name="T29"/>
                <a:gd fmla="*/ 2625 w 3431" name="T30"/>
                <a:gd fmla="*/ 76 h 2999" name="T31"/>
                <a:gd fmla="*/ 3015 w 3431" name="T32"/>
                <a:gd fmla="*/ 750 h 2999" name="T33"/>
                <a:gd fmla="*/ 3404 w 3431" name="T34"/>
                <a:gd fmla="*/ 1424 h 2999" name="T35"/>
                <a:gd fmla="*/ 3404 w 3431" name="T36"/>
                <a:gd fmla="*/ 1576 h 2999"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2999" w="3431">
                  <a:moveTo>
                    <a:pt x="3404" y="1576"/>
                  </a:moveTo>
                  <a:lnTo>
                    <a:pt x="3015" y="2249"/>
                  </a:lnTo>
                  <a:lnTo>
                    <a:pt x="2625" y="2923"/>
                  </a:lnTo>
                  <a:cubicBezTo>
                    <a:pt x="2598" y="2972"/>
                    <a:pt x="2550" y="2999"/>
                    <a:pt x="2494" y="2999"/>
                  </a:cubicBezTo>
                  <a:lnTo>
                    <a:pt x="1716" y="2999"/>
                  </a:lnTo>
                  <a:lnTo>
                    <a:pt x="938" y="2999"/>
                  </a:lnTo>
                  <a:cubicBezTo>
                    <a:pt x="882" y="2999"/>
                    <a:pt x="834" y="2972"/>
                    <a:pt x="806" y="2923"/>
                  </a:cubicBezTo>
                  <a:lnTo>
                    <a:pt x="417" y="2249"/>
                  </a:lnTo>
                  <a:lnTo>
                    <a:pt x="28" y="1576"/>
                  </a:lnTo>
                  <a:cubicBezTo>
                    <a:pt x="0" y="1527"/>
                    <a:pt x="0" y="1472"/>
                    <a:pt x="28" y="1424"/>
                  </a:cubicBezTo>
                  <a:lnTo>
                    <a:pt x="417" y="750"/>
                  </a:lnTo>
                  <a:lnTo>
                    <a:pt x="806" y="76"/>
                  </a:lnTo>
                  <a:cubicBezTo>
                    <a:pt x="834" y="28"/>
                    <a:pt x="882" y="0"/>
                    <a:pt x="938" y="0"/>
                  </a:cubicBezTo>
                  <a:lnTo>
                    <a:pt x="1716" y="0"/>
                  </a:lnTo>
                  <a:lnTo>
                    <a:pt x="2494" y="0"/>
                  </a:lnTo>
                  <a:cubicBezTo>
                    <a:pt x="2550" y="0"/>
                    <a:pt x="2598" y="28"/>
                    <a:pt x="2625" y="76"/>
                  </a:cubicBezTo>
                  <a:lnTo>
                    <a:pt x="3015" y="750"/>
                  </a:lnTo>
                  <a:lnTo>
                    <a:pt x="3404" y="1424"/>
                  </a:lnTo>
                  <a:cubicBezTo>
                    <a:pt x="3431" y="1472"/>
                    <a:pt x="3431" y="1527"/>
                    <a:pt x="3404" y="1576"/>
                  </a:cubicBezTo>
                  <a:close/>
                </a:path>
              </a:pathLst>
            </a:custGeom>
            <a:solidFill>
              <a:schemeClr val="accent2"/>
            </a:solidFill>
            <a:ln cap="flat" w="7938">
              <a:noFill/>
              <a:prstDash val="solid"/>
              <a:miter lim="800000"/>
            </a:ln>
            <a:effectLst/>
          </p:spPr>
          <p:txBody>
            <a:bodyPr anchor="t" anchorCtr="0" bIns="45720" compatLnSpc="1" lIns="91440" numCol="1" rIns="91440" tIns="45720" vert="horz" wrap="square">
              <a:prstTxWarp prst="textNoShape">
                <a:avLst/>
              </a:prstTxWarp>
            </a:bodyPr>
            <a:lstStyle/>
            <a:p>
              <a:endParaRPr altLang="en-US" lang="zh-CN"/>
            </a:p>
          </p:txBody>
        </p:sp>
        <p:sp>
          <p:nvSpPr>
            <p:cNvPr id="77" name="TextBox 76"/>
            <p:cNvSpPr txBox="1"/>
            <p:nvPr/>
          </p:nvSpPr>
          <p:spPr>
            <a:xfrm>
              <a:off x="3391207" y="4568804"/>
              <a:ext cx="1185538" cy="406177"/>
            </a:xfrm>
            <a:prstGeom prst="rect">
              <a:avLst/>
            </a:prstGeom>
            <a:noFill/>
          </p:spPr>
          <p:txBody>
            <a:bodyPr rtlCol="0" wrap="square">
              <a:spAutoFit/>
            </a:bodyPr>
            <a:lstStyle/>
            <a:p>
              <a:r>
                <a:rPr altLang="en-US" lang="zh-CN" sz="2000">
                  <a:solidFill>
                    <a:schemeClr val="bg1"/>
                  </a:solidFill>
                  <a:latin charset="-122" pitchFamily="65" typeface="方正粗倩简体"/>
                  <a:ea charset="-122" pitchFamily="65" typeface="方正粗倩简体"/>
                </a:rPr>
                <a:t>第二月</a:t>
              </a:r>
            </a:p>
          </p:txBody>
        </p:sp>
      </p:grpSp>
      <p:grpSp>
        <p:nvGrpSpPr>
          <p:cNvPr id="80" name="组合 79"/>
          <p:cNvGrpSpPr/>
          <p:nvPr/>
        </p:nvGrpSpPr>
        <p:grpSpPr>
          <a:xfrm>
            <a:off x="4292583" y="2423312"/>
            <a:ext cx="1902138" cy="1660387"/>
            <a:chOff x="4381974" y="3118200"/>
            <a:chExt cx="1948823" cy="1702026"/>
          </a:xfrm>
        </p:grpSpPr>
        <p:grpSp>
          <p:nvGrpSpPr>
            <p:cNvPr id="81" name="组合 65"/>
            <p:cNvGrpSpPr/>
            <p:nvPr/>
          </p:nvGrpSpPr>
          <p:grpSpPr>
            <a:xfrm>
              <a:off x="4381974" y="3118200"/>
              <a:ext cx="1948823" cy="1702026"/>
              <a:chOff x="1511944" y="2420246"/>
              <a:chExt cx="2627152" cy="2294453"/>
            </a:xfrm>
            <a:effectLst>
              <a:outerShdw algn="t" blurRad="203200" dir="3780000" dist="38100" rotWithShape="0" sx="103000" sy="103000">
                <a:prstClr val="black">
                  <a:alpha val="25000"/>
                </a:prstClr>
              </a:outerShdw>
            </a:effectLst>
          </p:grpSpPr>
          <p:sp>
            <p:nvSpPr>
              <p:cNvPr id="84" name="Freeform 6"/>
              <p:cNvSpPr/>
              <p:nvPr/>
            </p:nvSpPr>
            <p:spPr bwMode="auto">
              <a:xfrm>
                <a:off x="1511944" y="2420246"/>
                <a:ext cx="2627152" cy="2294453"/>
              </a:xfrm>
              <a:custGeom>
                <a:gdLst>
                  <a:gd fmla="*/ 4479 w 4516" name="T0"/>
                  <a:gd fmla="*/ 2074 h 3947" name="T1"/>
                  <a:gd fmla="*/ 3967 w 4516" name="T2"/>
                  <a:gd fmla="*/ 2960 h 3947" name="T3"/>
                  <a:gd fmla="*/ 3455 w 4516" name="T4"/>
                  <a:gd fmla="*/ 3847 h 3947" name="T5"/>
                  <a:gd fmla="*/ 3282 w 4516" name="T6"/>
                  <a:gd fmla="*/ 3947 h 3947" name="T7"/>
                  <a:gd fmla="*/ 2258 w 4516" name="T8"/>
                  <a:gd fmla="*/ 3947 h 3947" name="T9"/>
                  <a:gd fmla="*/ 1234 w 4516" name="T10"/>
                  <a:gd fmla="*/ 3947 h 3947" name="T11"/>
                  <a:gd fmla="*/ 1061 w 4516" name="T12"/>
                  <a:gd fmla="*/ 3847 h 3947" name="T13"/>
                  <a:gd fmla="*/ 549 w 4516" name="T14"/>
                  <a:gd fmla="*/ 2960 h 3947" name="T15"/>
                  <a:gd fmla="*/ 37 w 4516" name="T16"/>
                  <a:gd fmla="*/ 2074 h 3947" name="T17"/>
                  <a:gd fmla="*/ 37 w 4516" name="T18"/>
                  <a:gd fmla="*/ 1874 h 3947" name="T19"/>
                  <a:gd fmla="*/ 549 w 4516" name="T20"/>
                  <a:gd fmla="*/ 987 h 3947" name="T21"/>
                  <a:gd fmla="*/ 1061 w 4516" name="T22"/>
                  <a:gd fmla="*/ 100 h 3947" name="T23"/>
                  <a:gd fmla="*/ 1234 w 4516" name="T24"/>
                  <a:gd fmla="*/ 0 h 3947" name="T25"/>
                  <a:gd fmla="*/ 2258 w 4516" name="T26"/>
                  <a:gd fmla="*/ 0 h 3947" name="T27"/>
                  <a:gd fmla="*/ 3282 w 4516" name="T28"/>
                  <a:gd fmla="*/ 0 h 3947" name="T29"/>
                  <a:gd fmla="*/ 3455 w 4516" name="T30"/>
                  <a:gd fmla="*/ 100 h 3947" name="T31"/>
                  <a:gd fmla="*/ 3967 w 4516" name="T32"/>
                  <a:gd fmla="*/ 987 h 3947" name="T33"/>
                  <a:gd fmla="*/ 4479 w 4516" name="T34"/>
                  <a:gd fmla="*/ 1874 h 3947" name="T35"/>
                  <a:gd fmla="*/ 4479 w 4516" name="T36"/>
                  <a:gd fmla="*/ 2074 h 3947"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3947" w="4516">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solidFill>
                <a:schemeClr val="bg1"/>
              </a:solidFill>
              <a:ln cap="flat" w="7938">
                <a:noFill/>
                <a:prstDash val="solid"/>
                <a:miter lim="800000"/>
              </a:ln>
              <a:effectLst/>
            </p:spPr>
            <p:txBody>
              <a:bodyPr anchor="t" anchorCtr="0" bIns="45720" compatLnSpc="1" lIns="91440" numCol="1" rIns="91440" tIns="45720" vert="horz" wrap="square">
                <a:prstTxWarp prst="textNoShape">
                  <a:avLst/>
                </a:prstTxWarp>
              </a:bodyPr>
              <a:lstStyle/>
              <a:p>
                <a:endParaRPr altLang="en-US" lang="zh-CN"/>
              </a:p>
            </p:txBody>
          </p:sp>
          <p:sp>
            <p:nvSpPr>
              <p:cNvPr id="85" name="Freeform 6"/>
              <p:cNvSpPr/>
              <p:nvPr/>
            </p:nvSpPr>
            <p:spPr bwMode="auto">
              <a:xfrm>
                <a:off x="1524106" y="2431739"/>
                <a:ext cx="2602832" cy="2271469"/>
              </a:xfrm>
              <a:custGeom>
                <a:gdLst>
                  <a:gd fmla="*/ 4479 w 4516" name="T0"/>
                  <a:gd fmla="*/ 2074 h 3947" name="T1"/>
                  <a:gd fmla="*/ 3967 w 4516" name="T2"/>
                  <a:gd fmla="*/ 2960 h 3947" name="T3"/>
                  <a:gd fmla="*/ 3455 w 4516" name="T4"/>
                  <a:gd fmla="*/ 3847 h 3947" name="T5"/>
                  <a:gd fmla="*/ 3282 w 4516" name="T6"/>
                  <a:gd fmla="*/ 3947 h 3947" name="T7"/>
                  <a:gd fmla="*/ 2258 w 4516" name="T8"/>
                  <a:gd fmla="*/ 3947 h 3947" name="T9"/>
                  <a:gd fmla="*/ 1234 w 4516" name="T10"/>
                  <a:gd fmla="*/ 3947 h 3947" name="T11"/>
                  <a:gd fmla="*/ 1061 w 4516" name="T12"/>
                  <a:gd fmla="*/ 3847 h 3947" name="T13"/>
                  <a:gd fmla="*/ 549 w 4516" name="T14"/>
                  <a:gd fmla="*/ 2960 h 3947" name="T15"/>
                  <a:gd fmla="*/ 37 w 4516" name="T16"/>
                  <a:gd fmla="*/ 2074 h 3947" name="T17"/>
                  <a:gd fmla="*/ 37 w 4516" name="T18"/>
                  <a:gd fmla="*/ 1874 h 3947" name="T19"/>
                  <a:gd fmla="*/ 549 w 4516" name="T20"/>
                  <a:gd fmla="*/ 987 h 3947" name="T21"/>
                  <a:gd fmla="*/ 1061 w 4516" name="T22"/>
                  <a:gd fmla="*/ 100 h 3947" name="T23"/>
                  <a:gd fmla="*/ 1234 w 4516" name="T24"/>
                  <a:gd fmla="*/ 0 h 3947" name="T25"/>
                  <a:gd fmla="*/ 2258 w 4516" name="T26"/>
                  <a:gd fmla="*/ 0 h 3947" name="T27"/>
                  <a:gd fmla="*/ 3282 w 4516" name="T28"/>
                  <a:gd fmla="*/ 0 h 3947" name="T29"/>
                  <a:gd fmla="*/ 3455 w 4516" name="T30"/>
                  <a:gd fmla="*/ 100 h 3947" name="T31"/>
                  <a:gd fmla="*/ 3967 w 4516" name="T32"/>
                  <a:gd fmla="*/ 987 h 3947" name="T33"/>
                  <a:gd fmla="*/ 4479 w 4516" name="T34"/>
                  <a:gd fmla="*/ 1874 h 3947" name="T35"/>
                  <a:gd fmla="*/ 4479 w 4516" name="T36"/>
                  <a:gd fmla="*/ 2074 h 3947"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3947" w="4516">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gradFill>
                <a:gsLst>
                  <a:gs pos="0">
                    <a:schemeClr val="bg1">
                      <a:lumMod val="82000"/>
                      <a:lumOff val="18000"/>
                    </a:schemeClr>
                  </a:gs>
                  <a:gs pos="47000">
                    <a:srgbClr val="F5F5F5"/>
                  </a:gs>
                  <a:gs pos="100000">
                    <a:schemeClr val="bg1">
                      <a:lumMod val="95000"/>
                      <a:lumOff val="5000"/>
                    </a:schemeClr>
                  </a:gs>
                </a:gsLst>
                <a:lin ang="18900000" scaled="0"/>
              </a:gradFill>
              <a:ln cap="flat" w="7938">
                <a:noFill/>
                <a:prstDash val="solid"/>
                <a:miter lim="800000"/>
              </a:ln>
              <a:effectLst/>
            </p:spPr>
            <p:txBody>
              <a:bodyPr anchor="t" anchorCtr="0" bIns="45720" compatLnSpc="1" lIns="91440" numCol="1" rIns="91440" tIns="45720" vert="horz" wrap="square">
                <a:prstTxWarp prst="textNoShape">
                  <a:avLst/>
                </a:prstTxWarp>
              </a:bodyPr>
              <a:lstStyle/>
              <a:p>
                <a:endParaRPr altLang="en-US" lang="zh-CN"/>
              </a:p>
            </p:txBody>
          </p:sp>
        </p:grpSp>
        <p:sp>
          <p:nvSpPr>
            <p:cNvPr id="82" name="Freeform 7"/>
            <p:cNvSpPr/>
            <p:nvPr/>
          </p:nvSpPr>
          <p:spPr bwMode="auto">
            <a:xfrm>
              <a:off x="4635357" y="3316519"/>
              <a:ext cx="1442061" cy="1252455"/>
            </a:xfrm>
            <a:custGeom>
              <a:gdLst>
                <a:gd fmla="*/ 3404 w 3431" name="T0"/>
                <a:gd fmla="*/ 1576 h 2999" name="T1"/>
                <a:gd fmla="*/ 3015 w 3431" name="T2"/>
                <a:gd fmla="*/ 2249 h 2999" name="T3"/>
                <a:gd fmla="*/ 2625 w 3431" name="T4"/>
                <a:gd fmla="*/ 2923 h 2999" name="T5"/>
                <a:gd fmla="*/ 2494 w 3431" name="T6"/>
                <a:gd fmla="*/ 2999 h 2999" name="T7"/>
                <a:gd fmla="*/ 1716 w 3431" name="T8"/>
                <a:gd fmla="*/ 2999 h 2999" name="T9"/>
                <a:gd fmla="*/ 938 w 3431" name="T10"/>
                <a:gd fmla="*/ 2999 h 2999" name="T11"/>
                <a:gd fmla="*/ 806 w 3431" name="T12"/>
                <a:gd fmla="*/ 2923 h 2999" name="T13"/>
                <a:gd fmla="*/ 417 w 3431" name="T14"/>
                <a:gd fmla="*/ 2249 h 2999" name="T15"/>
                <a:gd fmla="*/ 28 w 3431" name="T16"/>
                <a:gd fmla="*/ 1576 h 2999" name="T17"/>
                <a:gd fmla="*/ 28 w 3431" name="T18"/>
                <a:gd fmla="*/ 1424 h 2999" name="T19"/>
                <a:gd fmla="*/ 417 w 3431" name="T20"/>
                <a:gd fmla="*/ 750 h 2999" name="T21"/>
                <a:gd fmla="*/ 806 w 3431" name="T22"/>
                <a:gd fmla="*/ 76 h 2999" name="T23"/>
                <a:gd fmla="*/ 938 w 3431" name="T24"/>
                <a:gd fmla="*/ 0 h 2999" name="T25"/>
                <a:gd fmla="*/ 1716 w 3431" name="T26"/>
                <a:gd fmla="*/ 0 h 2999" name="T27"/>
                <a:gd fmla="*/ 2494 w 3431" name="T28"/>
                <a:gd fmla="*/ 0 h 2999" name="T29"/>
                <a:gd fmla="*/ 2625 w 3431" name="T30"/>
                <a:gd fmla="*/ 76 h 2999" name="T31"/>
                <a:gd fmla="*/ 3015 w 3431" name="T32"/>
                <a:gd fmla="*/ 750 h 2999" name="T33"/>
                <a:gd fmla="*/ 3404 w 3431" name="T34"/>
                <a:gd fmla="*/ 1424 h 2999" name="T35"/>
                <a:gd fmla="*/ 3404 w 3431" name="T36"/>
                <a:gd fmla="*/ 1576 h 2999"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2999" w="3431">
                  <a:moveTo>
                    <a:pt x="3404" y="1576"/>
                  </a:moveTo>
                  <a:lnTo>
                    <a:pt x="3015" y="2249"/>
                  </a:lnTo>
                  <a:lnTo>
                    <a:pt x="2625" y="2923"/>
                  </a:lnTo>
                  <a:cubicBezTo>
                    <a:pt x="2598" y="2972"/>
                    <a:pt x="2550" y="2999"/>
                    <a:pt x="2494" y="2999"/>
                  </a:cubicBezTo>
                  <a:lnTo>
                    <a:pt x="1716" y="2999"/>
                  </a:lnTo>
                  <a:lnTo>
                    <a:pt x="938" y="2999"/>
                  </a:lnTo>
                  <a:cubicBezTo>
                    <a:pt x="882" y="2999"/>
                    <a:pt x="834" y="2972"/>
                    <a:pt x="806" y="2923"/>
                  </a:cubicBezTo>
                  <a:lnTo>
                    <a:pt x="417" y="2249"/>
                  </a:lnTo>
                  <a:lnTo>
                    <a:pt x="28" y="1576"/>
                  </a:lnTo>
                  <a:cubicBezTo>
                    <a:pt x="0" y="1527"/>
                    <a:pt x="0" y="1472"/>
                    <a:pt x="28" y="1424"/>
                  </a:cubicBezTo>
                  <a:lnTo>
                    <a:pt x="417" y="750"/>
                  </a:lnTo>
                  <a:lnTo>
                    <a:pt x="806" y="76"/>
                  </a:lnTo>
                  <a:cubicBezTo>
                    <a:pt x="834" y="28"/>
                    <a:pt x="882" y="0"/>
                    <a:pt x="938" y="0"/>
                  </a:cubicBezTo>
                  <a:lnTo>
                    <a:pt x="1716" y="0"/>
                  </a:lnTo>
                  <a:lnTo>
                    <a:pt x="2494" y="0"/>
                  </a:lnTo>
                  <a:cubicBezTo>
                    <a:pt x="2550" y="0"/>
                    <a:pt x="2598" y="28"/>
                    <a:pt x="2625" y="76"/>
                  </a:cubicBezTo>
                  <a:lnTo>
                    <a:pt x="3015" y="750"/>
                  </a:lnTo>
                  <a:lnTo>
                    <a:pt x="3404" y="1424"/>
                  </a:lnTo>
                  <a:cubicBezTo>
                    <a:pt x="3431" y="1472"/>
                    <a:pt x="3431" y="1527"/>
                    <a:pt x="3404" y="1576"/>
                  </a:cubicBezTo>
                  <a:close/>
                </a:path>
              </a:pathLst>
            </a:custGeom>
            <a:solidFill>
              <a:schemeClr val="accent3"/>
            </a:solidFill>
            <a:ln cap="flat" w="7938">
              <a:noFill/>
              <a:prstDash val="solid"/>
              <a:miter lim="800000"/>
            </a:ln>
            <a:effectLst/>
          </p:spPr>
          <p:txBody>
            <a:bodyPr anchor="t" anchorCtr="0" bIns="45720" compatLnSpc="1" lIns="91440" numCol="1" rIns="91440" tIns="45720" vert="horz" wrap="square">
              <a:prstTxWarp prst="textNoShape">
                <a:avLst/>
              </a:prstTxWarp>
            </a:bodyPr>
            <a:lstStyle/>
            <a:p>
              <a:endParaRPr altLang="en-US" lang="zh-CN"/>
            </a:p>
          </p:txBody>
        </p:sp>
        <p:sp>
          <p:nvSpPr>
            <p:cNvPr id="83" name="TextBox 82"/>
            <p:cNvSpPr txBox="1"/>
            <p:nvPr/>
          </p:nvSpPr>
          <p:spPr>
            <a:xfrm>
              <a:off x="4891877" y="3730069"/>
              <a:ext cx="1185538" cy="406177"/>
            </a:xfrm>
            <a:prstGeom prst="rect">
              <a:avLst/>
            </a:prstGeom>
            <a:noFill/>
          </p:spPr>
          <p:txBody>
            <a:bodyPr rtlCol="0" wrap="square">
              <a:spAutoFit/>
            </a:bodyPr>
            <a:lstStyle/>
            <a:p>
              <a:r>
                <a:rPr altLang="en-US" lang="zh-CN" sz="2000">
                  <a:solidFill>
                    <a:schemeClr val="bg1"/>
                  </a:solidFill>
                  <a:latin charset="-122" pitchFamily="65" typeface="方正粗倩简体"/>
                  <a:ea charset="-122" pitchFamily="65" typeface="方正粗倩简体"/>
                </a:rPr>
                <a:t>第三月</a:t>
              </a:r>
            </a:p>
          </p:txBody>
        </p:sp>
      </p:grpSp>
      <p:grpSp>
        <p:nvGrpSpPr>
          <p:cNvPr id="86" name="组合 85"/>
          <p:cNvGrpSpPr/>
          <p:nvPr/>
        </p:nvGrpSpPr>
        <p:grpSpPr>
          <a:xfrm>
            <a:off x="4078269" y="4566452"/>
            <a:ext cx="1902138" cy="1660387"/>
            <a:chOff x="4376494" y="4851074"/>
            <a:chExt cx="1948823" cy="1702026"/>
          </a:xfrm>
        </p:grpSpPr>
        <p:grpSp>
          <p:nvGrpSpPr>
            <p:cNvPr id="87" name="组合 71"/>
            <p:cNvGrpSpPr/>
            <p:nvPr/>
          </p:nvGrpSpPr>
          <p:grpSpPr>
            <a:xfrm>
              <a:off x="4376494" y="4851074"/>
              <a:ext cx="1948823" cy="1702026"/>
              <a:chOff x="1511944" y="2420246"/>
              <a:chExt cx="2627152" cy="2294453"/>
            </a:xfrm>
            <a:effectLst>
              <a:outerShdw algn="t" blurRad="203200" dir="3780000" dist="38100" rotWithShape="0" sx="103000" sy="103000">
                <a:prstClr val="black">
                  <a:alpha val="25000"/>
                </a:prstClr>
              </a:outerShdw>
            </a:effectLst>
          </p:grpSpPr>
          <p:sp>
            <p:nvSpPr>
              <p:cNvPr id="90" name="Freeform 6"/>
              <p:cNvSpPr/>
              <p:nvPr/>
            </p:nvSpPr>
            <p:spPr bwMode="auto">
              <a:xfrm>
                <a:off x="1511944" y="2420246"/>
                <a:ext cx="2627152" cy="2294453"/>
              </a:xfrm>
              <a:custGeom>
                <a:gdLst>
                  <a:gd fmla="*/ 4479 w 4516" name="T0"/>
                  <a:gd fmla="*/ 2074 h 3947" name="T1"/>
                  <a:gd fmla="*/ 3967 w 4516" name="T2"/>
                  <a:gd fmla="*/ 2960 h 3947" name="T3"/>
                  <a:gd fmla="*/ 3455 w 4516" name="T4"/>
                  <a:gd fmla="*/ 3847 h 3947" name="T5"/>
                  <a:gd fmla="*/ 3282 w 4516" name="T6"/>
                  <a:gd fmla="*/ 3947 h 3947" name="T7"/>
                  <a:gd fmla="*/ 2258 w 4516" name="T8"/>
                  <a:gd fmla="*/ 3947 h 3947" name="T9"/>
                  <a:gd fmla="*/ 1234 w 4516" name="T10"/>
                  <a:gd fmla="*/ 3947 h 3947" name="T11"/>
                  <a:gd fmla="*/ 1061 w 4516" name="T12"/>
                  <a:gd fmla="*/ 3847 h 3947" name="T13"/>
                  <a:gd fmla="*/ 549 w 4516" name="T14"/>
                  <a:gd fmla="*/ 2960 h 3947" name="T15"/>
                  <a:gd fmla="*/ 37 w 4516" name="T16"/>
                  <a:gd fmla="*/ 2074 h 3947" name="T17"/>
                  <a:gd fmla="*/ 37 w 4516" name="T18"/>
                  <a:gd fmla="*/ 1874 h 3947" name="T19"/>
                  <a:gd fmla="*/ 549 w 4516" name="T20"/>
                  <a:gd fmla="*/ 987 h 3947" name="T21"/>
                  <a:gd fmla="*/ 1061 w 4516" name="T22"/>
                  <a:gd fmla="*/ 100 h 3947" name="T23"/>
                  <a:gd fmla="*/ 1234 w 4516" name="T24"/>
                  <a:gd fmla="*/ 0 h 3947" name="T25"/>
                  <a:gd fmla="*/ 2258 w 4516" name="T26"/>
                  <a:gd fmla="*/ 0 h 3947" name="T27"/>
                  <a:gd fmla="*/ 3282 w 4516" name="T28"/>
                  <a:gd fmla="*/ 0 h 3947" name="T29"/>
                  <a:gd fmla="*/ 3455 w 4516" name="T30"/>
                  <a:gd fmla="*/ 100 h 3947" name="T31"/>
                  <a:gd fmla="*/ 3967 w 4516" name="T32"/>
                  <a:gd fmla="*/ 987 h 3947" name="T33"/>
                  <a:gd fmla="*/ 4479 w 4516" name="T34"/>
                  <a:gd fmla="*/ 1874 h 3947" name="T35"/>
                  <a:gd fmla="*/ 4479 w 4516" name="T36"/>
                  <a:gd fmla="*/ 2074 h 3947"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3947" w="4516">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solidFill>
                <a:schemeClr val="bg1"/>
              </a:solidFill>
              <a:ln cap="flat" w="7938">
                <a:noFill/>
                <a:prstDash val="solid"/>
                <a:miter lim="800000"/>
              </a:ln>
              <a:effectLst/>
            </p:spPr>
            <p:txBody>
              <a:bodyPr anchor="t" anchorCtr="0" bIns="45720" compatLnSpc="1" lIns="91440" numCol="1" rIns="91440" tIns="45720" vert="horz" wrap="square">
                <a:prstTxWarp prst="textNoShape">
                  <a:avLst/>
                </a:prstTxWarp>
              </a:bodyPr>
              <a:lstStyle/>
              <a:p>
                <a:endParaRPr altLang="en-US" lang="zh-CN"/>
              </a:p>
            </p:txBody>
          </p:sp>
          <p:sp>
            <p:nvSpPr>
              <p:cNvPr id="91" name="Freeform 6"/>
              <p:cNvSpPr/>
              <p:nvPr/>
            </p:nvSpPr>
            <p:spPr bwMode="auto">
              <a:xfrm>
                <a:off x="1524106" y="2431739"/>
                <a:ext cx="2602832" cy="2271469"/>
              </a:xfrm>
              <a:custGeom>
                <a:gdLst>
                  <a:gd fmla="*/ 4479 w 4516" name="T0"/>
                  <a:gd fmla="*/ 2074 h 3947" name="T1"/>
                  <a:gd fmla="*/ 3967 w 4516" name="T2"/>
                  <a:gd fmla="*/ 2960 h 3947" name="T3"/>
                  <a:gd fmla="*/ 3455 w 4516" name="T4"/>
                  <a:gd fmla="*/ 3847 h 3947" name="T5"/>
                  <a:gd fmla="*/ 3282 w 4516" name="T6"/>
                  <a:gd fmla="*/ 3947 h 3947" name="T7"/>
                  <a:gd fmla="*/ 2258 w 4516" name="T8"/>
                  <a:gd fmla="*/ 3947 h 3947" name="T9"/>
                  <a:gd fmla="*/ 1234 w 4516" name="T10"/>
                  <a:gd fmla="*/ 3947 h 3947" name="T11"/>
                  <a:gd fmla="*/ 1061 w 4516" name="T12"/>
                  <a:gd fmla="*/ 3847 h 3947" name="T13"/>
                  <a:gd fmla="*/ 549 w 4516" name="T14"/>
                  <a:gd fmla="*/ 2960 h 3947" name="T15"/>
                  <a:gd fmla="*/ 37 w 4516" name="T16"/>
                  <a:gd fmla="*/ 2074 h 3947" name="T17"/>
                  <a:gd fmla="*/ 37 w 4516" name="T18"/>
                  <a:gd fmla="*/ 1874 h 3947" name="T19"/>
                  <a:gd fmla="*/ 549 w 4516" name="T20"/>
                  <a:gd fmla="*/ 987 h 3947" name="T21"/>
                  <a:gd fmla="*/ 1061 w 4516" name="T22"/>
                  <a:gd fmla="*/ 100 h 3947" name="T23"/>
                  <a:gd fmla="*/ 1234 w 4516" name="T24"/>
                  <a:gd fmla="*/ 0 h 3947" name="T25"/>
                  <a:gd fmla="*/ 2258 w 4516" name="T26"/>
                  <a:gd fmla="*/ 0 h 3947" name="T27"/>
                  <a:gd fmla="*/ 3282 w 4516" name="T28"/>
                  <a:gd fmla="*/ 0 h 3947" name="T29"/>
                  <a:gd fmla="*/ 3455 w 4516" name="T30"/>
                  <a:gd fmla="*/ 100 h 3947" name="T31"/>
                  <a:gd fmla="*/ 3967 w 4516" name="T32"/>
                  <a:gd fmla="*/ 987 h 3947" name="T33"/>
                  <a:gd fmla="*/ 4479 w 4516" name="T34"/>
                  <a:gd fmla="*/ 1874 h 3947" name="T35"/>
                  <a:gd fmla="*/ 4479 w 4516" name="T36"/>
                  <a:gd fmla="*/ 2074 h 3947"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3947" w="4516">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gradFill>
                <a:gsLst>
                  <a:gs pos="0">
                    <a:schemeClr val="bg1">
                      <a:lumMod val="82000"/>
                      <a:lumOff val="18000"/>
                    </a:schemeClr>
                  </a:gs>
                  <a:gs pos="47000">
                    <a:srgbClr val="F5F5F5"/>
                  </a:gs>
                  <a:gs pos="100000">
                    <a:schemeClr val="bg1">
                      <a:lumMod val="95000"/>
                      <a:lumOff val="5000"/>
                    </a:schemeClr>
                  </a:gs>
                </a:gsLst>
                <a:lin ang="18900000" scaled="0"/>
              </a:gradFill>
              <a:ln cap="flat" w="7938">
                <a:noFill/>
                <a:prstDash val="solid"/>
                <a:miter lim="800000"/>
              </a:ln>
              <a:effectLst/>
            </p:spPr>
            <p:txBody>
              <a:bodyPr anchor="t" anchorCtr="0" bIns="45720" compatLnSpc="1" lIns="91440" numCol="1" rIns="91440" tIns="45720" vert="horz" wrap="square">
                <a:prstTxWarp prst="textNoShape">
                  <a:avLst/>
                </a:prstTxWarp>
              </a:bodyPr>
              <a:lstStyle/>
              <a:p>
                <a:endParaRPr altLang="en-US" lang="zh-CN"/>
              </a:p>
            </p:txBody>
          </p:sp>
        </p:grpSp>
        <p:sp>
          <p:nvSpPr>
            <p:cNvPr id="88" name="Freeform 7"/>
            <p:cNvSpPr/>
            <p:nvPr/>
          </p:nvSpPr>
          <p:spPr bwMode="auto">
            <a:xfrm>
              <a:off x="4629876" y="5049394"/>
              <a:ext cx="1442061" cy="1252455"/>
            </a:xfrm>
            <a:custGeom>
              <a:gdLst>
                <a:gd fmla="*/ 3404 w 3431" name="T0"/>
                <a:gd fmla="*/ 1576 h 2999" name="T1"/>
                <a:gd fmla="*/ 3015 w 3431" name="T2"/>
                <a:gd fmla="*/ 2249 h 2999" name="T3"/>
                <a:gd fmla="*/ 2625 w 3431" name="T4"/>
                <a:gd fmla="*/ 2923 h 2999" name="T5"/>
                <a:gd fmla="*/ 2494 w 3431" name="T6"/>
                <a:gd fmla="*/ 2999 h 2999" name="T7"/>
                <a:gd fmla="*/ 1716 w 3431" name="T8"/>
                <a:gd fmla="*/ 2999 h 2999" name="T9"/>
                <a:gd fmla="*/ 938 w 3431" name="T10"/>
                <a:gd fmla="*/ 2999 h 2999" name="T11"/>
                <a:gd fmla="*/ 806 w 3431" name="T12"/>
                <a:gd fmla="*/ 2923 h 2999" name="T13"/>
                <a:gd fmla="*/ 417 w 3431" name="T14"/>
                <a:gd fmla="*/ 2249 h 2999" name="T15"/>
                <a:gd fmla="*/ 28 w 3431" name="T16"/>
                <a:gd fmla="*/ 1576 h 2999" name="T17"/>
                <a:gd fmla="*/ 28 w 3431" name="T18"/>
                <a:gd fmla="*/ 1424 h 2999" name="T19"/>
                <a:gd fmla="*/ 417 w 3431" name="T20"/>
                <a:gd fmla="*/ 750 h 2999" name="T21"/>
                <a:gd fmla="*/ 806 w 3431" name="T22"/>
                <a:gd fmla="*/ 76 h 2999" name="T23"/>
                <a:gd fmla="*/ 938 w 3431" name="T24"/>
                <a:gd fmla="*/ 0 h 2999" name="T25"/>
                <a:gd fmla="*/ 1716 w 3431" name="T26"/>
                <a:gd fmla="*/ 0 h 2999" name="T27"/>
                <a:gd fmla="*/ 2494 w 3431" name="T28"/>
                <a:gd fmla="*/ 0 h 2999" name="T29"/>
                <a:gd fmla="*/ 2625 w 3431" name="T30"/>
                <a:gd fmla="*/ 76 h 2999" name="T31"/>
                <a:gd fmla="*/ 3015 w 3431" name="T32"/>
                <a:gd fmla="*/ 750 h 2999" name="T33"/>
                <a:gd fmla="*/ 3404 w 3431" name="T34"/>
                <a:gd fmla="*/ 1424 h 2999" name="T35"/>
                <a:gd fmla="*/ 3404 w 3431" name="T36"/>
                <a:gd fmla="*/ 1576 h 2999"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2999" w="3431">
                  <a:moveTo>
                    <a:pt x="3404" y="1576"/>
                  </a:moveTo>
                  <a:lnTo>
                    <a:pt x="3015" y="2249"/>
                  </a:lnTo>
                  <a:lnTo>
                    <a:pt x="2625" y="2923"/>
                  </a:lnTo>
                  <a:cubicBezTo>
                    <a:pt x="2598" y="2972"/>
                    <a:pt x="2550" y="2999"/>
                    <a:pt x="2494" y="2999"/>
                  </a:cubicBezTo>
                  <a:lnTo>
                    <a:pt x="1716" y="2999"/>
                  </a:lnTo>
                  <a:lnTo>
                    <a:pt x="938" y="2999"/>
                  </a:lnTo>
                  <a:cubicBezTo>
                    <a:pt x="882" y="2999"/>
                    <a:pt x="834" y="2972"/>
                    <a:pt x="806" y="2923"/>
                  </a:cubicBezTo>
                  <a:lnTo>
                    <a:pt x="417" y="2249"/>
                  </a:lnTo>
                  <a:lnTo>
                    <a:pt x="28" y="1576"/>
                  </a:lnTo>
                  <a:cubicBezTo>
                    <a:pt x="0" y="1527"/>
                    <a:pt x="0" y="1472"/>
                    <a:pt x="28" y="1424"/>
                  </a:cubicBezTo>
                  <a:lnTo>
                    <a:pt x="417" y="750"/>
                  </a:lnTo>
                  <a:lnTo>
                    <a:pt x="806" y="76"/>
                  </a:lnTo>
                  <a:cubicBezTo>
                    <a:pt x="834" y="28"/>
                    <a:pt x="882" y="0"/>
                    <a:pt x="938" y="0"/>
                  </a:cubicBezTo>
                  <a:lnTo>
                    <a:pt x="1716" y="0"/>
                  </a:lnTo>
                  <a:lnTo>
                    <a:pt x="2494" y="0"/>
                  </a:lnTo>
                  <a:cubicBezTo>
                    <a:pt x="2550" y="0"/>
                    <a:pt x="2598" y="28"/>
                    <a:pt x="2625" y="76"/>
                  </a:cubicBezTo>
                  <a:lnTo>
                    <a:pt x="3015" y="750"/>
                  </a:lnTo>
                  <a:lnTo>
                    <a:pt x="3404" y="1424"/>
                  </a:lnTo>
                  <a:cubicBezTo>
                    <a:pt x="3431" y="1472"/>
                    <a:pt x="3431" y="1527"/>
                    <a:pt x="3404" y="1576"/>
                  </a:cubicBezTo>
                  <a:close/>
                </a:path>
              </a:pathLst>
            </a:custGeom>
            <a:solidFill>
              <a:schemeClr val="accent4"/>
            </a:solidFill>
            <a:ln cap="flat" w="7938">
              <a:noFill/>
              <a:prstDash val="solid"/>
              <a:miter lim="800000"/>
            </a:ln>
            <a:effectLst/>
          </p:spPr>
          <p:txBody>
            <a:bodyPr anchor="t" anchorCtr="0" bIns="45720" compatLnSpc="1" lIns="91440" numCol="1" rIns="91440" tIns="45720" vert="horz" wrap="square">
              <a:prstTxWarp prst="textNoShape">
                <a:avLst/>
              </a:prstTxWarp>
            </a:bodyPr>
            <a:lstStyle/>
            <a:p>
              <a:endParaRPr altLang="en-US" lang="zh-CN"/>
            </a:p>
          </p:txBody>
        </p:sp>
        <p:sp>
          <p:nvSpPr>
            <p:cNvPr id="89" name="TextBox 88"/>
            <p:cNvSpPr txBox="1"/>
            <p:nvPr/>
          </p:nvSpPr>
          <p:spPr>
            <a:xfrm>
              <a:off x="4886397" y="5462945"/>
              <a:ext cx="1185538" cy="406177"/>
            </a:xfrm>
            <a:prstGeom prst="rect">
              <a:avLst/>
            </a:prstGeom>
            <a:noFill/>
          </p:spPr>
          <p:txBody>
            <a:bodyPr rtlCol="0" wrap="square">
              <a:spAutoFit/>
            </a:bodyPr>
            <a:lstStyle/>
            <a:p>
              <a:r>
                <a:rPr altLang="en-US" lang="zh-CN" sz="2000">
                  <a:solidFill>
                    <a:schemeClr val="bg1"/>
                  </a:solidFill>
                  <a:latin charset="-122" pitchFamily="65" typeface="方正粗倩简体"/>
                  <a:ea charset="-122" pitchFamily="65" typeface="方正粗倩简体"/>
                </a:rPr>
                <a:t>第四月</a:t>
              </a:r>
            </a:p>
          </p:txBody>
        </p:sp>
      </p:grpSp>
      <p:grpSp>
        <p:nvGrpSpPr>
          <p:cNvPr id="92" name="组合 91"/>
          <p:cNvGrpSpPr/>
          <p:nvPr/>
        </p:nvGrpSpPr>
        <p:grpSpPr>
          <a:xfrm>
            <a:off x="6499463" y="3209128"/>
            <a:ext cx="4947518" cy="2848752"/>
            <a:chOff x="7041153" y="3140803"/>
            <a:chExt cx="5470223" cy="3151364"/>
          </a:xfrm>
        </p:grpSpPr>
        <p:cxnSp>
          <p:nvCxnSpPr>
            <p:cNvPr id="93" name="直接箭头连接符 92"/>
            <p:cNvCxnSpPr/>
            <p:nvPr/>
          </p:nvCxnSpPr>
          <p:spPr>
            <a:xfrm>
              <a:off x="8039682" y="6292167"/>
              <a:ext cx="4471694" cy="0"/>
            </a:xfrm>
            <a:prstGeom prst="straightConnector1">
              <a:avLst/>
            </a:prstGeom>
            <a:ln>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95" name="直接箭头连接符 94"/>
            <p:cNvCxnSpPr/>
            <p:nvPr/>
          </p:nvCxnSpPr>
          <p:spPr>
            <a:xfrm flipH="1" flipV="1">
              <a:off x="8039039" y="3140803"/>
              <a:ext cx="0" cy="3130693"/>
            </a:xfrm>
            <a:prstGeom prst="straightConnector1">
              <a:avLst/>
            </a:prstGeom>
            <a:ln>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7041154" y="3398595"/>
              <a:ext cx="997887" cy="303449"/>
            </a:xfrm>
            <a:prstGeom prst="rect">
              <a:avLst/>
            </a:prstGeom>
            <a:noFill/>
          </p:spPr>
          <p:txBody>
            <a:bodyPr bIns="45715" lIns="91431" rIns="91431" rtlCol="0" tIns="45715" wrap="square">
              <a:spAutoFit/>
            </a:bodyPr>
            <a:lstStyle/>
            <a:p>
              <a:r>
                <a:rPr altLang="en-US" lang="zh-CN" sz="1200">
                  <a:solidFill>
                    <a:schemeClr val="bg1">
                      <a:lumMod val="50000"/>
                    </a:schemeClr>
                  </a:solidFill>
                  <a:latin charset="-122" pitchFamily="34" typeface="微软雅黑"/>
                  <a:ea charset="-122" pitchFamily="34" typeface="微软雅黑"/>
                </a:rPr>
                <a:t>第四月</a:t>
              </a:r>
            </a:p>
          </p:txBody>
        </p:sp>
        <p:sp>
          <p:nvSpPr>
            <p:cNvPr id="97" name="TextBox 96"/>
            <p:cNvSpPr txBox="1"/>
            <p:nvPr/>
          </p:nvSpPr>
          <p:spPr>
            <a:xfrm>
              <a:off x="7041154" y="4232256"/>
              <a:ext cx="997887" cy="303449"/>
            </a:xfrm>
            <a:prstGeom prst="rect">
              <a:avLst/>
            </a:prstGeom>
            <a:noFill/>
          </p:spPr>
          <p:txBody>
            <a:bodyPr bIns="45715" lIns="91431" rIns="91431" rtlCol="0" tIns="45715" wrap="square">
              <a:spAutoFit/>
            </a:bodyPr>
            <a:lstStyle/>
            <a:p>
              <a:r>
                <a:rPr altLang="en-US" lang="zh-CN" sz="1200">
                  <a:solidFill>
                    <a:schemeClr val="bg1">
                      <a:lumMod val="50000"/>
                    </a:schemeClr>
                  </a:solidFill>
                  <a:latin charset="-122" pitchFamily="34" typeface="微软雅黑"/>
                  <a:ea charset="-122" pitchFamily="34" typeface="微软雅黑"/>
                </a:rPr>
                <a:t>第三月</a:t>
              </a:r>
            </a:p>
          </p:txBody>
        </p:sp>
        <p:sp>
          <p:nvSpPr>
            <p:cNvPr id="98" name="TextBox 97"/>
            <p:cNvSpPr txBox="1"/>
            <p:nvPr/>
          </p:nvSpPr>
          <p:spPr>
            <a:xfrm>
              <a:off x="7041154" y="5004668"/>
              <a:ext cx="997887" cy="303449"/>
            </a:xfrm>
            <a:prstGeom prst="rect">
              <a:avLst/>
            </a:prstGeom>
            <a:noFill/>
          </p:spPr>
          <p:txBody>
            <a:bodyPr bIns="45715" lIns="91431" rIns="91431" rtlCol="0" tIns="45715" wrap="square">
              <a:spAutoFit/>
            </a:bodyPr>
            <a:lstStyle/>
            <a:p>
              <a:r>
                <a:rPr altLang="en-US" lang="zh-CN" sz="1200">
                  <a:solidFill>
                    <a:schemeClr val="bg1">
                      <a:lumMod val="50000"/>
                    </a:schemeClr>
                  </a:solidFill>
                  <a:latin charset="-122" pitchFamily="34" typeface="微软雅黑"/>
                  <a:ea charset="-122" pitchFamily="34" typeface="微软雅黑"/>
                </a:rPr>
                <a:t>第二月</a:t>
              </a:r>
            </a:p>
          </p:txBody>
        </p:sp>
        <p:sp>
          <p:nvSpPr>
            <p:cNvPr id="99" name="TextBox 98"/>
            <p:cNvSpPr txBox="1"/>
            <p:nvPr/>
          </p:nvSpPr>
          <p:spPr>
            <a:xfrm>
              <a:off x="7041154" y="5677402"/>
              <a:ext cx="997887" cy="303449"/>
            </a:xfrm>
            <a:prstGeom prst="rect">
              <a:avLst/>
            </a:prstGeom>
            <a:noFill/>
          </p:spPr>
          <p:txBody>
            <a:bodyPr bIns="45715" lIns="91431" rIns="91431" rtlCol="0" tIns="45715" wrap="square">
              <a:spAutoFit/>
            </a:bodyPr>
            <a:lstStyle/>
            <a:p>
              <a:r>
                <a:rPr altLang="en-US" lang="zh-CN" sz="1200">
                  <a:solidFill>
                    <a:schemeClr val="bg1">
                      <a:lumMod val="50000"/>
                    </a:schemeClr>
                  </a:solidFill>
                  <a:latin charset="-122" pitchFamily="34" typeface="微软雅黑"/>
                  <a:ea charset="-122" pitchFamily="34" typeface="微软雅黑"/>
                </a:rPr>
                <a:t>第一月</a:t>
              </a:r>
            </a:p>
          </p:txBody>
        </p:sp>
      </p:grpSp>
      <p:grpSp>
        <p:nvGrpSpPr>
          <p:cNvPr id="100" name="组合 99"/>
          <p:cNvGrpSpPr/>
          <p:nvPr/>
        </p:nvGrpSpPr>
        <p:grpSpPr>
          <a:xfrm>
            <a:off x="1863691" y="1208866"/>
            <a:ext cx="3189700" cy="1272501"/>
            <a:chOff x="6084168" y="1274557"/>
            <a:chExt cx="2317853" cy="898772"/>
          </a:xfrm>
        </p:grpSpPr>
        <p:sp>
          <p:nvSpPr>
            <p:cNvPr id="101" name="TextBox 100"/>
            <p:cNvSpPr txBox="1"/>
            <p:nvPr/>
          </p:nvSpPr>
          <p:spPr>
            <a:xfrm>
              <a:off x="6084168" y="1514664"/>
              <a:ext cx="2317853" cy="652295"/>
            </a:xfrm>
            <a:prstGeom prst="rect">
              <a:avLst/>
            </a:prstGeom>
            <a:noFill/>
          </p:spPr>
          <p:txBody>
            <a:bodyPr bIns="45715" lIns="91431" rIns="91431" rtlCol="0" tIns="45715" wrap="square">
              <a:spAutoFit/>
            </a:bodyPr>
            <a:lstStyle/>
            <a:p>
              <a:pPr>
                <a:lnSpc>
                  <a:spcPct val="130000"/>
                </a:lnSpc>
              </a:pPr>
              <a:r>
                <a:rPr altLang="en-US" lang="zh-CN" sz="1400">
                  <a:solidFill>
                    <a:schemeClr val="tx1">
                      <a:lumMod val="75000"/>
                      <a:lumOff val="25000"/>
                    </a:schemeClr>
                  </a:solidFill>
                  <a:latin charset="-122" pitchFamily="34" typeface="微软雅黑"/>
                  <a:ea charset="-122" pitchFamily="34" typeface="微软雅黑"/>
                </a:rPr>
                <a:t>您的内容打在这里，或者通过您的内容打在这里，或者您的内容打在这里，或者您的内容打在这里，</a:t>
              </a:r>
            </a:p>
          </p:txBody>
        </p:sp>
        <p:sp>
          <p:nvSpPr>
            <p:cNvPr id="102" name="TextBox 101"/>
            <p:cNvSpPr txBox="1"/>
            <p:nvPr/>
          </p:nvSpPr>
          <p:spPr>
            <a:xfrm>
              <a:off x="6109639" y="1274557"/>
              <a:ext cx="1008112" cy="226045"/>
            </a:xfrm>
            <a:prstGeom prst="rect">
              <a:avLst/>
            </a:prstGeom>
            <a:noFill/>
          </p:spPr>
          <p:txBody>
            <a:bodyPr anchor="t" bIns="0" lIns="91431" rIns="91431" rtlCol="0" tIns="0" wrap="square">
              <a:spAutoFit/>
            </a:bodyPr>
            <a:lstStyle/>
            <a:p>
              <a:pPr>
                <a:lnSpc>
                  <a:spcPct val="150000"/>
                </a:lnSpc>
              </a:pPr>
              <a:r>
                <a:rPr altLang="en-US" lang="zh-CN" sz="1400">
                  <a:solidFill>
                    <a:schemeClr val="tx1">
                      <a:lumMod val="75000"/>
                      <a:lumOff val="25000"/>
                    </a:schemeClr>
                  </a:solidFill>
                  <a:latin charset="-122" pitchFamily="34" typeface="微软雅黑"/>
                  <a:ea charset="-122" pitchFamily="34" typeface="微软雅黑"/>
                  <a:cs charset="-122" pitchFamily="2" typeface="华文黑体"/>
                </a:rPr>
                <a:t>添加标题</a:t>
              </a:r>
            </a:p>
          </p:txBody>
        </p:sp>
      </p:grpSp>
    </p:spTree>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2" presetSubtype="8">
                                  <p:stCondLst>
                                    <p:cond delay="0"/>
                                  </p:stCondLst>
                                  <p:childTnLst>
                                    <p:set>
                                      <p:cBhvr>
                                        <p:cTn dur="1" fill="hold" id="6">
                                          <p:stCondLst>
                                            <p:cond delay="0"/>
                                          </p:stCondLst>
                                        </p:cTn>
                                        <p:tgtEl>
                                          <p:spTgt spid="29"/>
                                        </p:tgtEl>
                                        <p:attrNameLst>
                                          <p:attrName>style.visibility</p:attrName>
                                        </p:attrNameLst>
                                      </p:cBhvr>
                                      <p:to>
                                        <p:strVal val="visible"/>
                                      </p:to>
                                    </p:set>
                                    <p:animEffect filter="wipe(left)" transition="in">
                                      <p:cBhvr>
                                        <p:cTn dur="300" id="7"/>
                                        <p:tgtEl>
                                          <p:spTgt spid="29"/>
                                        </p:tgtEl>
                                      </p:cBhvr>
                                    </p:animEffect>
                                  </p:childTnLst>
                                </p:cTn>
                              </p:par>
                            </p:childTnLst>
                          </p:cTn>
                        </p:par>
                        <p:par>
                          <p:cTn fill="hold" id="8" nodeType="afterGroup">
                            <p:stCondLst>
                              <p:cond delay="300"/>
                            </p:stCondLst>
                            <p:childTnLst>
                              <p:par>
                                <p:cTn fill="hold" id="9" nodeType="afterEffect" presetClass="entr" presetID="14" presetSubtype="10">
                                  <p:stCondLst>
                                    <p:cond delay="0"/>
                                  </p:stCondLst>
                                  <p:childTnLst>
                                    <p:set>
                                      <p:cBhvr>
                                        <p:cTn dur="1" fill="hold" id="10">
                                          <p:stCondLst>
                                            <p:cond delay="0"/>
                                          </p:stCondLst>
                                        </p:cTn>
                                        <p:tgtEl>
                                          <p:spTgt spid="30"/>
                                        </p:tgtEl>
                                        <p:attrNameLst>
                                          <p:attrName>style.visibility</p:attrName>
                                        </p:attrNameLst>
                                      </p:cBhvr>
                                      <p:to>
                                        <p:strVal val="visible"/>
                                      </p:to>
                                    </p:set>
                                    <p:animEffect filter="randombar(horizontal)" transition="in">
                                      <p:cBhvr>
                                        <p:cTn dur="500" id="11"/>
                                        <p:tgtEl>
                                          <p:spTgt spid="30"/>
                                        </p:tgtEl>
                                      </p:cBhvr>
                                    </p:animEffect>
                                  </p:childTnLst>
                                </p:cTn>
                              </p:par>
                            </p:childTnLst>
                          </p:cTn>
                        </p:par>
                        <p:par>
                          <p:cTn fill="hold" id="12" nodeType="afterGroup">
                            <p:stCondLst>
                              <p:cond delay="800"/>
                            </p:stCondLst>
                            <p:childTnLst>
                              <p:par>
                                <p:cTn accel="55000" fill="hold" id="13" nodeType="afterEffect" presetClass="entr" presetID="2" presetSubtype="9">
                                  <p:stCondLst>
                                    <p:cond delay="0"/>
                                  </p:stCondLst>
                                  <p:childTnLst>
                                    <p:set>
                                      <p:cBhvr>
                                        <p:cTn dur="1" fill="hold" id="14">
                                          <p:stCondLst>
                                            <p:cond delay="0"/>
                                          </p:stCondLst>
                                        </p:cTn>
                                        <p:tgtEl>
                                          <p:spTgt spid="68"/>
                                        </p:tgtEl>
                                        <p:attrNameLst>
                                          <p:attrName>style.visibility</p:attrName>
                                        </p:attrNameLst>
                                      </p:cBhvr>
                                      <p:to>
                                        <p:strVal val="visible"/>
                                      </p:to>
                                    </p:set>
                                    <p:anim calcmode="lin" valueType="num">
                                      <p:cBhvr additive="base">
                                        <p:cTn dur="1500" fill="hold" id="15"/>
                                        <p:tgtEl>
                                          <p:spTgt spid="68"/>
                                        </p:tgtEl>
                                        <p:attrNameLst>
                                          <p:attrName>ppt_x</p:attrName>
                                        </p:attrNameLst>
                                      </p:cBhvr>
                                      <p:tavLst>
                                        <p:tav tm="0">
                                          <p:val>
                                            <p:strVal val="0-#ppt_w/2"/>
                                          </p:val>
                                        </p:tav>
                                        <p:tav tm="100000">
                                          <p:val>
                                            <p:strVal val="#ppt_x"/>
                                          </p:val>
                                        </p:tav>
                                      </p:tavLst>
                                    </p:anim>
                                    <p:anim calcmode="lin" valueType="num">
                                      <p:cBhvr additive="base">
                                        <p:cTn dur="1500" fill="hold" id="16"/>
                                        <p:tgtEl>
                                          <p:spTgt spid="68"/>
                                        </p:tgtEl>
                                        <p:attrNameLst>
                                          <p:attrName>ppt_y</p:attrName>
                                        </p:attrNameLst>
                                      </p:cBhvr>
                                      <p:tavLst>
                                        <p:tav tm="0">
                                          <p:val>
                                            <p:strVal val="0-#ppt_h/2"/>
                                          </p:val>
                                        </p:tav>
                                        <p:tav tm="100000">
                                          <p:val>
                                            <p:strVal val="#ppt_y"/>
                                          </p:val>
                                        </p:tav>
                                      </p:tavLst>
                                    </p:anim>
                                  </p:childTnLst>
                                </p:cTn>
                              </p:par>
                              <p:par>
                                <p:cTn accel="55000" fill="hold" id="17" nodeType="withEffect" presetClass="entr" presetID="2" presetSubtype="12">
                                  <p:stCondLst>
                                    <p:cond delay="0"/>
                                  </p:stCondLst>
                                  <p:childTnLst>
                                    <p:set>
                                      <p:cBhvr>
                                        <p:cTn dur="1" fill="hold" id="18">
                                          <p:stCondLst>
                                            <p:cond delay="0"/>
                                          </p:stCondLst>
                                        </p:cTn>
                                        <p:tgtEl>
                                          <p:spTgt spid="74"/>
                                        </p:tgtEl>
                                        <p:attrNameLst>
                                          <p:attrName>style.visibility</p:attrName>
                                        </p:attrNameLst>
                                      </p:cBhvr>
                                      <p:to>
                                        <p:strVal val="visible"/>
                                      </p:to>
                                    </p:set>
                                    <p:anim calcmode="lin" valueType="num">
                                      <p:cBhvr additive="base">
                                        <p:cTn dur="1500" fill="hold" id="19"/>
                                        <p:tgtEl>
                                          <p:spTgt spid="74"/>
                                        </p:tgtEl>
                                        <p:attrNameLst>
                                          <p:attrName>ppt_x</p:attrName>
                                        </p:attrNameLst>
                                      </p:cBhvr>
                                      <p:tavLst>
                                        <p:tav tm="0">
                                          <p:val>
                                            <p:strVal val="0-#ppt_w/2"/>
                                          </p:val>
                                        </p:tav>
                                        <p:tav tm="100000">
                                          <p:val>
                                            <p:strVal val="#ppt_x"/>
                                          </p:val>
                                        </p:tav>
                                      </p:tavLst>
                                    </p:anim>
                                    <p:anim calcmode="lin" valueType="num">
                                      <p:cBhvr additive="base">
                                        <p:cTn dur="1500" fill="hold" id="20"/>
                                        <p:tgtEl>
                                          <p:spTgt spid="74"/>
                                        </p:tgtEl>
                                        <p:attrNameLst>
                                          <p:attrName>ppt_y</p:attrName>
                                        </p:attrNameLst>
                                      </p:cBhvr>
                                      <p:tavLst>
                                        <p:tav tm="0">
                                          <p:val>
                                            <p:strVal val="1+#ppt_h/2"/>
                                          </p:val>
                                        </p:tav>
                                        <p:tav tm="100000">
                                          <p:val>
                                            <p:strVal val="#ppt_y"/>
                                          </p:val>
                                        </p:tav>
                                      </p:tavLst>
                                    </p:anim>
                                  </p:childTnLst>
                                </p:cTn>
                              </p:par>
                              <p:par>
                                <p:cTn accel="55000" fill="hold" id="21" nodeType="withEffect" presetClass="entr" presetID="2" presetSubtype="3">
                                  <p:stCondLst>
                                    <p:cond delay="0"/>
                                  </p:stCondLst>
                                  <p:childTnLst>
                                    <p:set>
                                      <p:cBhvr>
                                        <p:cTn dur="1" fill="hold" id="22">
                                          <p:stCondLst>
                                            <p:cond delay="0"/>
                                          </p:stCondLst>
                                        </p:cTn>
                                        <p:tgtEl>
                                          <p:spTgt spid="80"/>
                                        </p:tgtEl>
                                        <p:attrNameLst>
                                          <p:attrName>style.visibility</p:attrName>
                                        </p:attrNameLst>
                                      </p:cBhvr>
                                      <p:to>
                                        <p:strVal val="visible"/>
                                      </p:to>
                                    </p:set>
                                    <p:anim calcmode="lin" valueType="num">
                                      <p:cBhvr additive="base">
                                        <p:cTn dur="1500" fill="hold" id="23"/>
                                        <p:tgtEl>
                                          <p:spTgt spid="80"/>
                                        </p:tgtEl>
                                        <p:attrNameLst>
                                          <p:attrName>ppt_x</p:attrName>
                                        </p:attrNameLst>
                                      </p:cBhvr>
                                      <p:tavLst>
                                        <p:tav tm="0">
                                          <p:val>
                                            <p:strVal val="1+#ppt_w/2"/>
                                          </p:val>
                                        </p:tav>
                                        <p:tav tm="100000">
                                          <p:val>
                                            <p:strVal val="#ppt_x"/>
                                          </p:val>
                                        </p:tav>
                                      </p:tavLst>
                                    </p:anim>
                                    <p:anim calcmode="lin" valueType="num">
                                      <p:cBhvr additive="base">
                                        <p:cTn dur="1500" fill="hold" id="24"/>
                                        <p:tgtEl>
                                          <p:spTgt spid="80"/>
                                        </p:tgtEl>
                                        <p:attrNameLst>
                                          <p:attrName>ppt_y</p:attrName>
                                        </p:attrNameLst>
                                      </p:cBhvr>
                                      <p:tavLst>
                                        <p:tav tm="0">
                                          <p:val>
                                            <p:strVal val="0-#ppt_h/2"/>
                                          </p:val>
                                        </p:tav>
                                        <p:tav tm="100000">
                                          <p:val>
                                            <p:strVal val="#ppt_y"/>
                                          </p:val>
                                        </p:tav>
                                      </p:tavLst>
                                    </p:anim>
                                  </p:childTnLst>
                                </p:cTn>
                              </p:par>
                              <p:par>
                                <p:cTn accel="55000" fill="hold" id="25" nodeType="withEffect" presetClass="entr" presetID="2" presetSubtype="6">
                                  <p:stCondLst>
                                    <p:cond delay="0"/>
                                  </p:stCondLst>
                                  <p:childTnLst>
                                    <p:set>
                                      <p:cBhvr>
                                        <p:cTn dur="1" fill="hold" id="26">
                                          <p:stCondLst>
                                            <p:cond delay="0"/>
                                          </p:stCondLst>
                                        </p:cTn>
                                        <p:tgtEl>
                                          <p:spTgt spid="86"/>
                                        </p:tgtEl>
                                        <p:attrNameLst>
                                          <p:attrName>style.visibility</p:attrName>
                                        </p:attrNameLst>
                                      </p:cBhvr>
                                      <p:to>
                                        <p:strVal val="visible"/>
                                      </p:to>
                                    </p:set>
                                    <p:anim calcmode="lin" valueType="num">
                                      <p:cBhvr additive="base">
                                        <p:cTn dur="1500" fill="hold" id="27"/>
                                        <p:tgtEl>
                                          <p:spTgt spid="86"/>
                                        </p:tgtEl>
                                        <p:attrNameLst>
                                          <p:attrName>ppt_x</p:attrName>
                                        </p:attrNameLst>
                                      </p:cBhvr>
                                      <p:tavLst>
                                        <p:tav tm="0">
                                          <p:val>
                                            <p:strVal val="1+#ppt_w/2"/>
                                          </p:val>
                                        </p:tav>
                                        <p:tav tm="100000">
                                          <p:val>
                                            <p:strVal val="#ppt_x"/>
                                          </p:val>
                                        </p:tav>
                                      </p:tavLst>
                                    </p:anim>
                                    <p:anim calcmode="lin" valueType="num">
                                      <p:cBhvr additive="base">
                                        <p:cTn dur="1500" fill="hold" id="28"/>
                                        <p:tgtEl>
                                          <p:spTgt spid="86"/>
                                        </p:tgtEl>
                                        <p:attrNameLst>
                                          <p:attrName>ppt_y</p:attrName>
                                        </p:attrNameLst>
                                      </p:cBhvr>
                                      <p:tavLst>
                                        <p:tav tm="0">
                                          <p:val>
                                            <p:strVal val="1+#ppt_h/2"/>
                                          </p:val>
                                        </p:tav>
                                        <p:tav tm="100000">
                                          <p:val>
                                            <p:strVal val="#ppt_y"/>
                                          </p:val>
                                        </p:tav>
                                      </p:tavLst>
                                    </p:anim>
                                  </p:childTnLst>
                                </p:cTn>
                              </p:par>
                            </p:childTnLst>
                          </p:cTn>
                        </p:par>
                        <p:par>
                          <p:cTn fill="hold" id="29" nodeType="afterGroup">
                            <p:stCondLst>
                              <p:cond delay="2300"/>
                            </p:stCondLst>
                            <p:childTnLst>
                              <p:par>
                                <p:cTn fill="hold" id="30" nodeType="afterEffect" presetClass="entr" presetID="42" presetSubtype="0">
                                  <p:stCondLst>
                                    <p:cond delay="0"/>
                                  </p:stCondLst>
                                  <p:childTnLst>
                                    <p:set>
                                      <p:cBhvr>
                                        <p:cTn dur="1" fill="hold" id="31">
                                          <p:stCondLst>
                                            <p:cond delay="0"/>
                                          </p:stCondLst>
                                        </p:cTn>
                                        <p:tgtEl>
                                          <p:spTgt spid="100"/>
                                        </p:tgtEl>
                                        <p:attrNameLst>
                                          <p:attrName>style.visibility</p:attrName>
                                        </p:attrNameLst>
                                      </p:cBhvr>
                                      <p:to>
                                        <p:strVal val="visible"/>
                                      </p:to>
                                    </p:set>
                                    <p:animEffect filter="fade" transition="in">
                                      <p:cBhvr>
                                        <p:cTn dur="1000" id="32"/>
                                        <p:tgtEl>
                                          <p:spTgt spid="100"/>
                                        </p:tgtEl>
                                      </p:cBhvr>
                                    </p:animEffect>
                                    <p:anim calcmode="lin" valueType="num">
                                      <p:cBhvr>
                                        <p:cTn dur="1000" fill="hold" id="33"/>
                                        <p:tgtEl>
                                          <p:spTgt spid="100"/>
                                        </p:tgtEl>
                                        <p:attrNameLst>
                                          <p:attrName>ppt_x</p:attrName>
                                        </p:attrNameLst>
                                      </p:cBhvr>
                                      <p:tavLst>
                                        <p:tav tm="0">
                                          <p:val>
                                            <p:strVal val="#ppt_x"/>
                                          </p:val>
                                        </p:tav>
                                        <p:tav tm="100000">
                                          <p:val>
                                            <p:strVal val="#ppt_x"/>
                                          </p:val>
                                        </p:tav>
                                      </p:tavLst>
                                    </p:anim>
                                    <p:anim calcmode="lin" valueType="num">
                                      <p:cBhvr>
                                        <p:cTn dur="1000" fill="hold" id="34"/>
                                        <p:tgtEl>
                                          <p:spTgt spid="100"/>
                                        </p:tgtEl>
                                        <p:attrNameLst>
                                          <p:attrName>ppt_y</p:attrName>
                                        </p:attrNameLst>
                                      </p:cBhvr>
                                      <p:tavLst>
                                        <p:tav tm="0">
                                          <p:val>
                                            <p:strVal val="#ppt_y+.1"/>
                                          </p:val>
                                        </p:tav>
                                        <p:tav tm="100000">
                                          <p:val>
                                            <p:strVal val="#ppt_y"/>
                                          </p:val>
                                        </p:tav>
                                      </p:tavLst>
                                    </p:anim>
                                  </p:childTnLst>
                                </p:cTn>
                              </p:par>
                            </p:childTnLst>
                          </p:cTn>
                        </p:par>
                        <p:par>
                          <p:cTn fill="hold" id="35" nodeType="afterGroup">
                            <p:stCondLst>
                              <p:cond delay="3300"/>
                            </p:stCondLst>
                            <p:childTnLst>
                              <p:par>
                                <p:cTn fill="hold" id="36" nodeType="afterEffect" presetClass="entr" presetID="22" presetSubtype="8">
                                  <p:stCondLst>
                                    <p:cond delay="0"/>
                                  </p:stCondLst>
                                  <p:childTnLst>
                                    <p:set>
                                      <p:cBhvr>
                                        <p:cTn dur="1" fill="hold" id="37">
                                          <p:stCondLst>
                                            <p:cond delay="0"/>
                                          </p:stCondLst>
                                        </p:cTn>
                                        <p:tgtEl>
                                          <p:spTgt spid="92"/>
                                        </p:tgtEl>
                                        <p:attrNameLst>
                                          <p:attrName>style.visibility</p:attrName>
                                        </p:attrNameLst>
                                      </p:cBhvr>
                                      <p:to>
                                        <p:strVal val="visible"/>
                                      </p:to>
                                    </p:set>
                                    <p:animEffect filter="wipe(left)" transition="in">
                                      <p:cBhvr>
                                        <p:cTn dur="500" id="38"/>
                                        <p:tgtEl>
                                          <p:spTgt spid="92"/>
                                        </p:tgtEl>
                                      </p:cBhvr>
                                    </p:animEffect>
                                  </p:childTnLst>
                                </p:cTn>
                              </p:par>
                            </p:childTnLst>
                          </p:cTn>
                        </p:par>
                        <p:par>
                          <p:cTn fill="hold" id="39" nodeType="afterGroup">
                            <p:stCondLst>
                              <p:cond delay="3800"/>
                            </p:stCondLst>
                            <p:childTnLst>
                              <p:par>
                                <p:cTn fill="hold" id="40" nodeType="afterEffect" presetClass="entr" presetID="22" presetSubtype="4">
                                  <p:stCondLst>
                                    <p:cond delay="0"/>
                                  </p:stCondLst>
                                  <p:childTnLst>
                                    <p:set>
                                      <p:cBhvr>
                                        <p:cTn dur="1" fill="hold" id="41">
                                          <p:stCondLst>
                                            <p:cond delay="0"/>
                                          </p:stCondLst>
                                        </p:cTn>
                                        <p:tgtEl>
                                          <p:spTgt spid="59"/>
                                        </p:tgtEl>
                                        <p:attrNameLst>
                                          <p:attrName>style.visibility</p:attrName>
                                        </p:attrNameLst>
                                      </p:cBhvr>
                                      <p:to>
                                        <p:strVal val="visible"/>
                                      </p:to>
                                    </p:set>
                                    <p:animEffect filter="wipe(down)" transition="in">
                                      <p:cBhvr>
                                        <p:cTn dur="500" id="42"/>
                                        <p:tgtEl>
                                          <p:spTgt spid="59"/>
                                        </p:tgtEl>
                                      </p:cBhvr>
                                    </p:animEffect>
                                  </p:childTnLst>
                                </p:cTn>
                              </p:par>
                            </p:childTnLst>
                          </p:cTn>
                        </p:par>
                        <p:par>
                          <p:cTn fill="hold" id="43" nodeType="afterGroup">
                            <p:stCondLst>
                              <p:cond delay="4300"/>
                            </p:stCondLst>
                            <p:childTnLst>
                              <p:par>
                                <p:cTn fill="hold" grpId="0" id="44" nodeType="afterEffect" presetClass="entr" presetID="10" presetSubtype="0">
                                  <p:stCondLst>
                                    <p:cond delay="0"/>
                                  </p:stCondLst>
                                  <p:childTnLst>
                                    <p:set>
                                      <p:cBhvr>
                                        <p:cTn dur="1" fill="hold" id="45">
                                          <p:stCondLst>
                                            <p:cond delay="0"/>
                                          </p:stCondLst>
                                        </p:cTn>
                                        <p:tgtEl>
                                          <p:spTgt spid="58"/>
                                        </p:tgtEl>
                                        <p:attrNameLst>
                                          <p:attrName>style.visibility</p:attrName>
                                        </p:attrNameLst>
                                      </p:cBhvr>
                                      <p:to>
                                        <p:strVal val="visible"/>
                                      </p:to>
                                    </p:set>
                                    <p:animEffect filter="fade" transition="in">
                                      <p:cBhvr>
                                        <p:cTn dur="200" id="46"/>
                                        <p:tgtEl>
                                          <p:spTgt spid="58"/>
                                        </p:tgtEl>
                                      </p:cBhvr>
                                    </p:animEffect>
                                  </p:childTnLst>
                                </p:cTn>
                              </p:par>
                            </p:childTnLst>
                          </p:cTn>
                        </p:par>
                        <p:par>
                          <p:cTn fill="hold" id="47" nodeType="afterGroup">
                            <p:stCondLst>
                              <p:cond delay="4500"/>
                            </p:stCondLst>
                            <p:childTnLst>
                              <p:par>
                                <p:cTn fill="hold" grpId="0" id="48" nodeType="afterEffect" presetClass="entr" presetID="10" presetSubtype="0">
                                  <p:stCondLst>
                                    <p:cond delay="0"/>
                                  </p:stCondLst>
                                  <p:childTnLst>
                                    <p:set>
                                      <p:cBhvr>
                                        <p:cTn dur="1" fill="hold" id="49">
                                          <p:stCondLst>
                                            <p:cond delay="0"/>
                                          </p:stCondLst>
                                        </p:cTn>
                                        <p:tgtEl>
                                          <p:spTgt spid="57"/>
                                        </p:tgtEl>
                                        <p:attrNameLst>
                                          <p:attrName>style.visibility</p:attrName>
                                        </p:attrNameLst>
                                      </p:cBhvr>
                                      <p:to>
                                        <p:strVal val="visible"/>
                                      </p:to>
                                    </p:set>
                                    <p:animEffect filter="fade" transition="in">
                                      <p:cBhvr>
                                        <p:cTn dur="200" id="50"/>
                                        <p:tgtEl>
                                          <p:spTgt spid="57"/>
                                        </p:tgtEl>
                                      </p:cBhvr>
                                    </p:animEffect>
                                  </p:childTnLst>
                                </p:cTn>
                              </p:par>
                            </p:childTnLst>
                          </p:cTn>
                        </p:par>
                        <p:par>
                          <p:cTn fill="hold" id="51" nodeType="afterGroup">
                            <p:stCondLst>
                              <p:cond delay="4700"/>
                            </p:stCondLst>
                            <p:childTnLst>
                              <p:par>
                                <p:cTn fill="hold" grpId="0" id="52" nodeType="afterEffect" presetClass="entr" presetID="10" presetSubtype="0">
                                  <p:stCondLst>
                                    <p:cond delay="0"/>
                                  </p:stCondLst>
                                  <p:childTnLst>
                                    <p:set>
                                      <p:cBhvr>
                                        <p:cTn dur="1" fill="hold" id="53">
                                          <p:stCondLst>
                                            <p:cond delay="0"/>
                                          </p:stCondLst>
                                        </p:cTn>
                                        <p:tgtEl>
                                          <p:spTgt spid="56"/>
                                        </p:tgtEl>
                                        <p:attrNameLst>
                                          <p:attrName>style.visibility</p:attrName>
                                        </p:attrNameLst>
                                      </p:cBhvr>
                                      <p:to>
                                        <p:strVal val="visible"/>
                                      </p:to>
                                    </p:set>
                                    <p:animEffect filter="fade" transition="in">
                                      <p:cBhvr>
                                        <p:cTn dur="200" id="54"/>
                                        <p:tgtEl>
                                          <p:spTgt spid="56"/>
                                        </p:tgtEl>
                                      </p:cBhvr>
                                    </p:animEffect>
                                  </p:childTnLst>
                                </p:cTn>
                              </p:par>
                            </p:childTnLst>
                          </p:cTn>
                        </p:par>
                        <p:par>
                          <p:cTn fill="hold" id="55" nodeType="afterGroup">
                            <p:stCondLst>
                              <p:cond delay="4900"/>
                            </p:stCondLst>
                            <p:childTnLst>
                              <p:par>
                                <p:cTn fill="hold" grpId="0" id="56" nodeType="afterEffect" presetClass="entr" presetID="10" presetSubtype="0">
                                  <p:stCondLst>
                                    <p:cond delay="0"/>
                                  </p:stCondLst>
                                  <p:childTnLst>
                                    <p:set>
                                      <p:cBhvr>
                                        <p:cTn dur="1" fill="hold" id="57">
                                          <p:stCondLst>
                                            <p:cond delay="0"/>
                                          </p:stCondLst>
                                        </p:cTn>
                                        <p:tgtEl>
                                          <p:spTgt spid="55"/>
                                        </p:tgtEl>
                                        <p:attrNameLst>
                                          <p:attrName>style.visibility</p:attrName>
                                        </p:attrNameLst>
                                      </p:cBhvr>
                                      <p:to>
                                        <p:strVal val="visible"/>
                                      </p:to>
                                    </p:set>
                                    <p:animEffect filter="fade" transition="in">
                                      <p:cBhvr>
                                        <p:cTn dur="200" id="58"/>
                                        <p:tgtEl>
                                          <p:spTgt spid="5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5"/>
      <p:bldP grpId="0" spid="56"/>
      <p:bldP grpId="0" spid="57"/>
      <p:bldP grpId="0" spid="58"/>
    </p:bldLst>
  </p:timing>
</p:sld>
</file>

<file path=ppt/slides/slide1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组合 19"/>
          <p:cNvGrpSpPr/>
          <p:nvPr/>
        </p:nvGrpSpPr>
        <p:grpSpPr>
          <a:xfrm>
            <a:off x="1792253" y="208731"/>
            <a:ext cx="553964" cy="558108"/>
            <a:chOff x="304800" y="673100"/>
            <a:chExt cx="4000500" cy="4000500"/>
          </a:xfrm>
          <a:effectLst>
            <a:outerShdw algn="tr" blurRad="444500" dir="8100000" dist="254000" rotWithShape="0">
              <a:prstClr val="black">
                <a:alpha val="24000"/>
              </a:prstClr>
            </a:outerShdw>
          </a:effectLst>
        </p:grpSpPr>
        <p:sp>
          <p:nvSpPr>
            <p:cNvPr id="21" name="同心圆 20"/>
            <p:cNvSpPr/>
            <p:nvPr/>
          </p:nvSpPr>
          <p:spPr>
            <a:xfrm>
              <a:off x="304800" y="673100"/>
              <a:ext cx="4000500" cy="4000500"/>
            </a:xfrm>
            <a:prstGeom prst="donut">
              <a:avLst>
                <a:gd fmla="val 4879" name="adj"/>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a charset="-122" pitchFamily="34" typeface="微软雅黑"/>
              </a:endParaRPr>
            </a:p>
          </p:txBody>
        </p:sp>
        <p:sp>
          <p:nvSpPr>
            <p:cNvPr id="22" name="椭圆 21"/>
            <p:cNvSpPr/>
            <p:nvPr/>
          </p:nvSpPr>
          <p:spPr>
            <a:xfrm>
              <a:off x="392109" y="760409"/>
              <a:ext cx="3825870" cy="382587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itchFamily="34" typeface="微软雅黑"/>
              </a:endParaRPr>
            </a:p>
          </p:txBody>
        </p:sp>
      </p:grpSp>
      <p:grpSp>
        <p:nvGrpSpPr>
          <p:cNvPr id="3" name="组合 22"/>
          <p:cNvGrpSpPr/>
          <p:nvPr/>
        </p:nvGrpSpPr>
        <p:grpSpPr>
          <a:xfrm>
            <a:off x="1577939" y="851674"/>
            <a:ext cx="357190" cy="359864"/>
            <a:chOff x="304800" y="673100"/>
            <a:chExt cx="4000500" cy="4000500"/>
          </a:xfrm>
          <a:effectLst>
            <a:outerShdw algn="tr" blurRad="444500" dir="8100000" dist="254000" rotWithShape="0">
              <a:prstClr val="black">
                <a:alpha val="24000"/>
              </a:prstClr>
            </a:outerShdw>
          </a:effectLst>
        </p:grpSpPr>
        <p:sp>
          <p:nvSpPr>
            <p:cNvPr id="24" name="同心圆 23"/>
            <p:cNvSpPr/>
            <p:nvPr/>
          </p:nvSpPr>
          <p:spPr>
            <a:xfrm>
              <a:off x="304800" y="673100"/>
              <a:ext cx="4000500" cy="4000500"/>
            </a:xfrm>
            <a:prstGeom prst="donut">
              <a:avLst>
                <a:gd fmla="val 4879" name="adj"/>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a charset="-122" pitchFamily="34" typeface="微软雅黑"/>
              </a:endParaRPr>
            </a:p>
          </p:txBody>
        </p:sp>
        <p:sp>
          <p:nvSpPr>
            <p:cNvPr id="25" name="椭圆 24"/>
            <p:cNvSpPr/>
            <p:nvPr/>
          </p:nvSpPr>
          <p:spPr>
            <a:xfrm>
              <a:off x="392109" y="760409"/>
              <a:ext cx="3825870" cy="3825870"/>
            </a:xfrm>
            <a:prstGeom prst="ellipse">
              <a:avLst/>
            </a:prstGeom>
          </p:spPr>
          <p:style>
            <a:lnRef idx="3">
              <a:schemeClr val="lt1"/>
            </a:lnRef>
            <a:fillRef idx="1">
              <a:schemeClr val="accent1"/>
            </a:fillRef>
            <a:effectRef idx="1">
              <a:schemeClr val="accent1"/>
            </a:effectRef>
            <a:fontRef idx="minor">
              <a:schemeClr val="lt1"/>
            </a:fontRef>
          </p:style>
          <p:txBody>
            <a:bodyPr anchor="ctr" rtlCol="0"/>
            <a:lstStyle/>
            <a:p>
              <a:pPr algn="ctr"/>
              <a:endParaRPr altLang="en-US" lang="zh-CN">
                <a:ea charset="-122" pitchFamily="34" typeface="微软雅黑"/>
              </a:endParaRPr>
            </a:p>
          </p:txBody>
        </p:sp>
      </p:grpSp>
      <p:grpSp>
        <p:nvGrpSpPr>
          <p:cNvPr id="4" name="组合 25"/>
          <p:cNvGrpSpPr/>
          <p:nvPr/>
        </p:nvGrpSpPr>
        <p:grpSpPr>
          <a:xfrm>
            <a:off x="577807" y="-230052"/>
            <a:ext cx="1357322" cy="1367477"/>
            <a:chOff x="304800" y="673100"/>
            <a:chExt cx="4000500" cy="4000500"/>
          </a:xfrm>
          <a:effectLst>
            <a:outerShdw algn="tr" blurRad="444500" dir="8100000" dist="254000" rotWithShape="0">
              <a:prstClr val="black">
                <a:alpha val="24000"/>
              </a:prstClr>
            </a:outerShdw>
          </a:effectLst>
        </p:grpSpPr>
        <p:sp>
          <p:nvSpPr>
            <p:cNvPr id="27" name="同心圆 26"/>
            <p:cNvSpPr/>
            <p:nvPr/>
          </p:nvSpPr>
          <p:spPr>
            <a:xfrm>
              <a:off x="304800" y="673100"/>
              <a:ext cx="4000500" cy="4000500"/>
            </a:xfrm>
            <a:prstGeom prst="donut">
              <a:avLst>
                <a:gd fmla="val 4879" name="adj"/>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a charset="-122" pitchFamily="34" typeface="微软雅黑"/>
              </a:endParaRPr>
            </a:p>
          </p:txBody>
        </p:sp>
        <p:sp>
          <p:nvSpPr>
            <p:cNvPr id="28" name="椭圆 27"/>
            <p:cNvSpPr/>
            <p:nvPr/>
          </p:nvSpPr>
          <p:spPr>
            <a:xfrm>
              <a:off x="392100" y="760400"/>
              <a:ext cx="3825879" cy="3825879"/>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itchFamily="34" typeface="微软雅黑"/>
              </a:endParaRPr>
            </a:p>
          </p:txBody>
        </p:sp>
      </p:grpSp>
      <p:cxnSp>
        <p:nvCxnSpPr>
          <p:cNvPr id="29" name="直接连接符 28"/>
          <p:cNvCxnSpPr/>
          <p:nvPr/>
        </p:nvCxnSpPr>
        <p:spPr>
          <a:xfrm>
            <a:off x="2578071" y="827749"/>
            <a:ext cx="8286808" cy="23924"/>
          </a:xfrm>
          <a:prstGeom prst="line">
            <a:avLst/>
          </a:prstGeom>
        </p:spPr>
        <p:style>
          <a:lnRef idx="3">
            <a:schemeClr val="accent5"/>
          </a:lnRef>
          <a:fillRef idx="0">
            <a:schemeClr val="accent5"/>
          </a:fillRef>
          <a:effectRef idx="2">
            <a:schemeClr val="accent5"/>
          </a:effectRef>
          <a:fontRef idx="minor">
            <a:schemeClr val="tx1"/>
          </a:fontRef>
        </p:style>
      </p:cxnSp>
      <p:pic>
        <p:nvPicPr>
          <p:cNvPr id="30" name="图片 29"/>
          <p:cNvPicPr>
            <a:picLocks noChangeAspect="1"/>
          </p:cNvPicPr>
          <p:nvPr/>
        </p:nvPicPr>
        <p:blipFill>
          <a:blip r:embed="rId3"/>
          <a:stretch>
            <a:fillRect/>
          </a:stretch>
        </p:blipFill>
        <p:spPr>
          <a:xfrm>
            <a:off x="11007755" y="309399"/>
            <a:ext cx="1357322" cy="610656"/>
          </a:xfrm>
          <a:prstGeom prst="rect">
            <a:avLst/>
          </a:prstGeom>
        </p:spPr>
      </p:pic>
      <p:cxnSp>
        <p:nvCxnSpPr>
          <p:cNvPr id="14" name="直接连接符 13"/>
          <p:cNvCxnSpPr/>
          <p:nvPr/>
        </p:nvCxnSpPr>
        <p:spPr>
          <a:xfrm>
            <a:off x="810963" y="4356695"/>
            <a:ext cx="1835696"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15" name="直接连接符 14"/>
          <p:cNvCxnSpPr/>
          <p:nvPr/>
        </p:nvCxnSpPr>
        <p:spPr>
          <a:xfrm flipV="1">
            <a:off x="2646659" y="3780631"/>
            <a:ext cx="360040" cy="576064"/>
          </a:xfrm>
          <a:prstGeom prst="line">
            <a:avLst/>
          </a:prstGeom>
        </p:spPr>
        <p:style>
          <a:lnRef idx="3">
            <a:schemeClr val="accent1"/>
          </a:lnRef>
          <a:fillRef idx="0">
            <a:schemeClr val="accent1"/>
          </a:fillRef>
          <a:effectRef idx="2">
            <a:schemeClr val="accent1"/>
          </a:effectRef>
          <a:fontRef idx="minor">
            <a:schemeClr val="tx1"/>
          </a:fontRef>
        </p:style>
      </p:cxnSp>
      <p:cxnSp>
        <p:nvCxnSpPr>
          <p:cNvPr id="16" name="直接连接符 15"/>
          <p:cNvCxnSpPr/>
          <p:nvPr/>
        </p:nvCxnSpPr>
        <p:spPr>
          <a:xfrm>
            <a:off x="3006699" y="3780631"/>
            <a:ext cx="576064" cy="1944216"/>
          </a:xfrm>
          <a:prstGeom prst="line">
            <a:avLst/>
          </a:prstGeom>
        </p:spPr>
        <p:style>
          <a:lnRef idx="3">
            <a:schemeClr val="accent1"/>
          </a:lnRef>
          <a:fillRef idx="0">
            <a:schemeClr val="accent1"/>
          </a:fillRef>
          <a:effectRef idx="2">
            <a:schemeClr val="accent1"/>
          </a:effectRef>
          <a:fontRef idx="minor">
            <a:schemeClr val="tx1"/>
          </a:fontRef>
        </p:style>
      </p:cxnSp>
      <p:cxnSp>
        <p:nvCxnSpPr>
          <p:cNvPr id="17" name="直接连接符 16"/>
          <p:cNvCxnSpPr/>
          <p:nvPr/>
        </p:nvCxnSpPr>
        <p:spPr>
          <a:xfrm flipV="1">
            <a:off x="3582763" y="2340471"/>
            <a:ext cx="1008112" cy="3384376"/>
          </a:xfrm>
          <a:prstGeom prst="line">
            <a:avLst/>
          </a:prstGeom>
        </p:spPr>
        <p:style>
          <a:lnRef idx="3">
            <a:schemeClr val="accent1"/>
          </a:lnRef>
          <a:fillRef idx="0">
            <a:schemeClr val="accent1"/>
          </a:fillRef>
          <a:effectRef idx="2">
            <a:schemeClr val="accent1"/>
          </a:effectRef>
          <a:fontRef idx="minor">
            <a:schemeClr val="tx1"/>
          </a:fontRef>
        </p:style>
      </p:cxnSp>
      <p:cxnSp>
        <p:nvCxnSpPr>
          <p:cNvPr id="18" name="直接连接符 17"/>
          <p:cNvCxnSpPr/>
          <p:nvPr/>
        </p:nvCxnSpPr>
        <p:spPr>
          <a:xfrm>
            <a:off x="4590875" y="2340471"/>
            <a:ext cx="360040" cy="2016224"/>
          </a:xfrm>
          <a:prstGeom prst="line">
            <a:avLst/>
          </a:prstGeom>
        </p:spPr>
        <p:style>
          <a:lnRef idx="3">
            <a:schemeClr val="accent1"/>
          </a:lnRef>
          <a:fillRef idx="0">
            <a:schemeClr val="accent1"/>
          </a:fillRef>
          <a:effectRef idx="2">
            <a:schemeClr val="accent1"/>
          </a:effectRef>
          <a:fontRef idx="minor">
            <a:schemeClr val="tx1"/>
          </a:fontRef>
        </p:style>
      </p:cxnSp>
      <p:cxnSp>
        <p:nvCxnSpPr>
          <p:cNvPr id="19" name="直接连接符 18"/>
          <p:cNvCxnSpPr/>
          <p:nvPr/>
        </p:nvCxnSpPr>
        <p:spPr>
          <a:xfrm flipV="1">
            <a:off x="4950915" y="4352135"/>
            <a:ext cx="3842262" cy="4560"/>
          </a:xfrm>
          <a:prstGeom prst="line">
            <a:avLst/>
          </a:prstGeom>
        </p:spPr>
        <p:style>
          <a:lnRef idx="3">
            <a:schemeClr val="accent1"/>
          </a:lnRef>
          <a:fillRef idx="0">
            <a:schemeClr val="accent1"/>
          </a:fillRef>
          <a:effectRef idx="2">
            <a:schemeClr val="accent1"/>
          </a:effectRef>
          <a:fontRef idx="minor">
            <a:schemeClr val="tx1"/>
          </a:fontRef>
        </p:style>
      </p:cxnSp>
      <p:sp>
        <p:nvSpPr>
          <p:cNvPr id="20" name="弧形 19"/>
          <p:cNvSpPr/>
          <p:nvPr/>
        </p:nvSpPr>
        <p:spPr>
          <a:xfrm rot="13500000">
            <a:off x="4353261" y="2102857"/>
            <a:ext cx="475228" cy="475228"/>
          </a:xfrm>
          <a:prstGeom prst="arc">
            <a:avLst>
              <a:gd fmla="val 15715657" name="adj1"/>
              <a:gd fmla="val 11285152" name="adj2"/>
            </a:avLst>
          </a:prstGeom>
        </p:spPr>
        <p:style>
          <a:lnRef idx="3">
            <a:schemeClr val="accent1"/>
          </a:lnRef>
          <a:fillRef idx="0">
            <a:schemeClr val="accent1"/>
          </a:fillRef>
          <a:effectRef idx="2">
            <a:schemeClr val="accent1"/>
          </a:effectRef>
          <a:fontRef idx="minor">
            <a:schemeClr val="tx1"/>
          </a:fontRef>
        </p:style>
        <p:txBody>
          <a:bodyPr anchor="ctr" rtlCol="0"/>
          <a:lstStyle/>
          <a:p>
            <a:pPr algn="ctr"/>
            <a:endParaRPr altLang="en-US" lang="zh-CN"/>
          </a:p>
        </p:txBody>
      </p:sp>
      <p:sp>
        <p:nvSpPr>
          <p:cNvPr id="23" name="弧形 22"/>
          <p:cNvSpPr/>
          <p:nvPr/>
        </p:nvSpPr>
        <p:spPr>
          <a:xfrm rot="13500000">
            <a:off x="4183536" y="1933132"/>
            <a:ext cx="814678" cy="814678"/>
          </a:xfrm>
          <a:prstGeom prst="arc">
            <a:avLst>
              <a:gd fmla="val 15285238" name="adj1"/>
              <a:gd fmla="val 11736655" name="adj2"/>
            </a:avLst>
          </a:prstGeom>
        </p:spPr>
        <p:style>
          <a:lnRef idx="3">
            <a:schemeClr val="accent1"/>
          </a:lnRef>
          <a:fillRef idx="0">
            <a:schemeClr val="accent1"/>
          </a:fillRef>
          <a:effectRef idx="2">
            <a:schemeClr val="accent1"/>
          </a:effectRef>
          <a:fontRef idx="minor">
            <a:schemeClr val="tx1"/>
          </a:fontRef>
        </p:style>
        <p:txBody>
          <a:bodyPr anchor="ctr" rtlCol="0"/>
          <a:lstStyle/>
          <a:p>
            <a:pPr algn="ctr"/>
            <a:endParaRPr altLang="en-US" lang="zh-CN"/>
          </a:p>
        </p:txBody>
      </p:sp>
      <p:sp>
        <p:nvSpPr>
          <p:cNvPr id="26" name="椭圆 25"/>
          <p:cNvSpPr/>
          <p:nvPr/>
        </p:nvSpPr>
        <p:spPr>
          <a:xfrm flipV="1">
            <a:off x="4542870" y="2292466"/>
            <a:ext cx="96010" cy="96010"/>
          </a:xfrm>
          <a:prstGeom prst="ellipse">
            <a:avLst/>
          </a:prstGeom>
          <a:solidFill>
            <a:srgbClr val="0070C0"/>
          </a:solidFill>
          <a:ln>
            <a:solidFill>
              <a:srgbClr val="0070C0"/>
            </a:solidFill>
          </a:ln>
        </p:spPr>
        <p:style>
          <a:lnRef idx="1">
            <a:schemeClr val="accent2"/>
          </a:lnRef>
          <a:fillRef idx="3">
            <a:schemeClr val="accent2"/>
          </a:fillRef>
          <a:effectRef idx="2">
            <a:schemeClr val="accent2"/>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sz="1050"/>
          </a:p>
        </p:txBody>
      </p:sp>
      <p:cxnSp>
        <p:nvCxnSpPr>
          <p:cNvPr id="31" name="直接连接符 30"/>
          <p:cNvCxnSpPr/>
          <p:nvPr/>
        </p:nvCxnSpPr>
        <p:spPr>
          <a:xfrm flipV="1">
            <a:off x="9721874" y="4352135"/>
            <a:ext cx="2940029" cy="4560"/>
          </a:xfrm>
          <a:prstGeom prst="line">
            <a:avLst/>
          </a:prstGeom>
        </p:spPr>
        <p:style>
          <a:lnRef idx="3">
            <a:schemeClr val="accent1"/>
          </a:lnRef>
          <a:fillRef idx="0">
            <a:schemeClr val="accent1"/>
          </a:fillRef>
          <a:effectRef idx="2">
            <a:schemeClr val="accent1"/>
          </a:effectRef>
          <a:fontRef idx="minor">
            <a:schemeClr val="tx1"/>
          </a:fontRef>
        </p:style>
      </p:cxnSp>
      <p:grpSp>
        <p:nvGrpSpPr>
          <p:cNvPr id="38" name="组合 37"/>
          <p:cNvGrpSpPr/>
          <p:nvPr/>
        </p:nvGrpSpPr>
        <p:grpSpPr>
          <a:xfrm>
            <a:off x="8656596" y="2242746"/>
            <a:ext cx="1221554" cy="186955"/>
            <a:chOff x="6084168" y="627534"/>
            <a:chExt cx="1221554" cy="186955"/>
          </a:xfrm>
        </p:grpSpPr>
        <p:cxnSp>
          <p:nvCxnSpPr>
            <p:cNvPr id="39" name="直接连接符 38"/>
            <p:cNvCxnSpPr/>
            <p:nvPr/>
          </p:nvCxnSpPr>
          <p:spPr>
            <a:xfrm flipH="1">
              <a:off x="6264188" y="627534"/>
              <a:ext cx="861514"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40" name="直接连接符 39"/>
            <p:cNvCxnSpPr>
              <a:cxnSpLocks noChangeAspect="1"/>
            </p:cNvCxnSpPr>
            <p:nvPr/>
          </p:nvCxnSpPr>
          <p:spPr>
            <a:xfrm flipH="1">
              <a:off x="6084168" y="627534"/>
              <a:ext cx="180020" cy="180020"/>
            </a:xfrm>
            <a:prstGeom prst="line">
              <a:avLst/>
            </a:prstGeom>
          </p:spPr>
          <p:style>
            <a:lnRef idx="3">
              <a:schemeClr val="accent1"/>
            </a:lnRef>
            <a:fillRef idx="0">
              <a:schemeClr val="accent1"/>
            </a:fillRef>
            <a:effectRef idx="2">
              <a:schemeClr val="accent1"/>
            </a:effectRef>
            <a:fontRef idx="minor">
              <a:schemeClr val="tx1"/>
            </a:fontRef>
          </p:style>
        </p:cxnSp>
        <p:cxnSp>
          <p:nvCxnSpPr>
            <p:cNvPr id="41" name="直接连接符 40"/>
            <p:cNvCxnSpPr>
              <a:cxnSpLocks noChangeAspect="1"/>
            </p:cNvCxnSpPr>
            <p:nvPr/>
          </p:nvCxnSpPr>
          <p:spPr>
            <a:xfrm>
              <a:off x="7125702" y="634469"/>
              <a:ext cx="180020" cy="180020"/>
            </a:xfrm>
            <a:prstGeom prst="line">
              <a:avLst/>
            </a:prstGeom>
          </p:spPr>
          <p:style>
            <a:lnRef idx="3">
              <a:schemeClr val="accent1"/>
            </a:lnRef>
            <a:fillRef idx="0">
              <a:schemeClr val="accent1"/>
            </a:fillRef>
            <a:effectRef idx="2">
              <a:schemeClr val="accent1"/>
            </a:effectRef>
            <a:fontRef idx="minor">
              <a:schemeClr val="tx1"/>
            </a:fontRef>
          </p:style>
        </p:cxnSp>
      </p:grpSp>
      <p:cxnSp>
        <p:nvCxnSpPr>
          <p:cNvPr id="42" name="直接连接符 41"/>
          <p:cNvCxnSpPr/>
          <p:nvPr/>
        </p:nvCxnSpPr>
        <p:spPr>
          <a:xfrm flipH="1">
            <a:off x="8997461" y="2537710"/>
            <a:ext cx="501475"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43" name="直接连接符 42"/>
          <p:cNvCxnSpPr/>
          <p:nvPr/>
        </p:nvCxnSpPr>
        <p:spPr>
          <a:xfrm flipH="1">
            <a:off x="8656596" y="2429698"/>
            <a:ext cx="0" cy="360040"/>
          </a:xfrm>
          <a:prstGeom prst="line">
            <a:avLst/>
          </a:prstGeom>
        </p:spPr>
        <p:style>
          <a:lnRef idx="3">
            <a:schemeClr val="accent1"/>
          </a:lnRef>
          <a:fillRef idx="0">
            <a:schemeClr val="accent1"/>
          </a:fillRef>
          <a:effectRef idx="2">
            <a:schemeClr val="accent1"/>
          </a:effectRef>
          <a:fontRef idx="minor">
            <a:schemeClr val="tx1"/>
          </a:fontRef>
        </p:style>
      </p:cxnSp>
      <p:cxnSp>
        <p:nvCxnSpPr>
          <p:cNvPr id="44" name="直接连接符 43"/>
          <p:cNvCxnSpPr/>
          <p:nvPr/>
        </p:nvCxnSpPr>
        <p:spPr>
          <a:xfrm>
            <a:off x="8656596" y="2798584"/>
            <a:ext cx="340862"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45" name="直接连接符 44"/>
          <p:cNvCxnSpPr/>
          <p:nvPr/>
        </p:nvCxnSpPr>
        <p:spPr>
          <a:xfrm flipH="1">
            <a:off x="8997458" y="2537710"/>
            <a:ext cx="0" cy="252028"/>
          </a:xfrm>
          <a:prstGeom prst="line">
            <a:avLst/>
          </a:prstGeom>
        </p:spPr>
        <p:style>
          <a:lnRef idx="3">
            <a:schemeClr val="accent1"/>
          </a:lnRef>
          <a:fillRef idx="0">
            <a:schemeClr val="accent1"/>
          </a:fillRef>
          <a:effectRef idx="2">
            <a:schemeClr val="accent1"/>
          </a:effectRef>
          <a:fontRef idx="minor">
            <a:schemeClr val="tx1"/>
          </a:fontRef>
        </p:style>
      </p:cxnSp>
      <p:grpSp>
        <p:nvGrpSpPr>
          <p:cNvPr id="46" name="组合 45"/>
          <p:cNvGrpSpPr/>
          <p:nvPr/>
        </p:nvGrpSpPr>
        <p:grpSpPr>
          <a:xfrm>
            <a:off x="9569560" y="2436633"/>
            <a:ext cx="308593" cy="1922260"/>
            <a:chOff x="7016307" y="651688"/>
            <a:chExt cx="308593" cy="1922260"/>
          </a:xfrm>
        </p:grpSpPr>
        <p:cxnSp>
          <p:nvCxnSpPr>
            <p:cNvPr id="47" name="直接连接符 46"/>
            <p:cNvCxnSpPr>
              <a:cxnSpLocks noChangeAspect="1"/>
            </p:cNvCxnSpPr>
            <p:nvPr/>
          </p:nvCxnSpPr>
          <p:spPr>
            <a:xfrm flipV="1">
              <a:off x="7140695" y="2393928"/>
              <a:ext cx="180020" cy="180020"/>
            </a:xfrm>
            <a:prstGeom prst="line">
              <a:avLst/>
            </a:prstGeom>
          </p:spPr>
          <p:style>
            <a:lnRef idx="3">
              <a:schemeClr val="accent1"/>
            </a:lnRef>
            <a:fillRef idx="0">
              <a:schemeClr val="accent1"/>
            </a:fillRef>
            <a:effectRef idx="2">
              <a:schemeClr val="accent1"/>
            </a:effectRef>
            <a:fontRef idx="minor">
              <a:schemeClr val="tx1"/>
            </a:fontRef>
          </p:style>
        </p:cxnSp>
        <p:grpSp>
          <p:nvGrpSpPr>
            <p:cNvPr id="48" name="组合 62"/>
            <p:cNvGrpSpPr/>
            <p:nvPr/>
          </p:nvGrpSpPr>
          <p:grpSpPr>
            <a:xfrm>
              <a:off x="7016307" y="651688"/>
              <a:ext cx="308593" cy="1733107"/>
              <a:chOff x="7016307" y="651688"/>
              <a:chExt cx="308593" cy="1733107"/>
            </a:xfrm>
          </p:grpSpPr>
          <p:grpSp>
            <p:nvGrpSpPr>
              <p:cNvPr id="49" name="组合 24"/>
              <p:cNvGrpSpPr/>
              <p:nvPr/>
            </p:nvGrpSpPr>
            <p:grpSpPr>
              <a:xfrm>
                <a:off x="7020272" y="651688"/>
                <a:ext cx="304628" cy="866162"/>
                <a:chOff x="7020272" y="814489"/>
                <a:chExt cx="304628" cy="866162"/>
              </a:xfrm>
            </p:grpSpPr>
            <p:cxnSp>
              <p:nvCxnSpPr>
                <p:cNvPr id="53" name="直接连接符 52"/>
                <p:cNvCxnSpPr/>
                <p:nvPr/>
              </p:nvCxnSpPr>
              <p:spPr>
                <a:xfrm flipV="1">
                  <a:off x="7020272" y="1491630"/>
                  <a:ext cx="304628" cy="189021"/>
                </a:xfrm>
                <a:prstGeom prst="line">
                  <a:avLst/>
                </a:prstGeom>
              </p:spPr>
              <p:style>
                <a:lnRef idx="3">
                  <a:schemeClr val="accent1"/>
                </a:lnRef>
                <a:fillRef idx="0">
                  <a:schemeClr val="accent1"/>
                </a:fillRef>
                <a:effectRef idx="2">
                  <a:schemeClr val="accent1"/>
                </a:effectRef>
                <a:fontRef idx="minor">
                  <a:schemeClr val="tx1"/>
                </a:fontRef>
              </p:style>
            </p:cxnSp>
            <p:cxnSp>
              <p:nvCxnSpPr>
                <p:cNvPr id="54" name="直接连接符 26"/>
                <p:cNvCxnSpPr/>
                <p:nvPr/>
              </p:nvCxnSpPr>
              <p:spPr>
                <a:xfrm flipH="1">
                  <a:off x="7324900" y="814489"/>
                  <a:ext cx="0" cy="677141"/>
                </a:xfrm>
                <a:prstGeom prst="line">
                  <a:avLst/>
                </a:prstGeom>
              </p:spPr>
              <p:style>
                <a:lnRef idx="3">
                  <a:schemeClr val="accent1"/>
                </a:lnRef>
                <a:fillRef idx="0">
                  <a:schemeClr val="accent1"/>
                </a:fillRef>
                <a:effectRef idx="2">
                  <a:schemeClr val="accent1"/>
                </a:effectRef>
                <a:fontRef idx="minor">
                  <a:schemeClr val="tx1"/>
                </a:fontRef>
              </p:style>
            </p:cxnSp>
          </p:grpSp>
          <p:grpSp>
            <p:nvGrpSpPr>
              <p:cNvPr id="50" name="组合 46"/>
              <p:cNvGrpSpPr/>
              <p:nvPr/>
            </p:nvGrpSpPr>
            <p:grpSpPr>
              <a:xfrm flipV="1">
                <a:off x="7016307" y="1518633"/>
                <a:ext cx="304628" cy="866162"/>
                <a:chOff x="7020272" y="814489"/>
                <a:chExt cx="304628" cy="866162"/>
              </a:xfrm>
            </p:grpSpPr>
            <p:cxnSp>
              <p:nvCxnSpPr>
                <p:cNvPr id="51" name="直接连接符 50"/>
                <p:cNvCxnSpPr/>
                <p:nvPr/>
              </p:nvCxnSpPr>
              <p:spPr>
                <a:xfrm flipV="1">
                  <a:off x="7020272" y="1491630"/>
                  <a:ext cx="304628" cy="189021"/>
                </a:xfrm>
                <a:prstGeom prst="line">
                  <a:avLst/>
                </a:prstGeom>
              </p:spPr>
              <p:style>
                <a:lnRef idx="3">
                  <a:schemeClr val="accent1"/>
                </a:lnRef>
                <a:fillRef idx="0">
                  <a:schemeClr val="accent1"/>
                </a:fillRef>
                <a:effectRef idx="2">
                  <a:schemeClr val="accent1"/>
                </a:effectRef>
                <a:fontRef idx="minor">
                  <a:schemeClr val="tx1"/>
                </a:fontRef>
              </p:style>
            </p:cxnSp>
            <p:cxnSp>
              <p:nvCxnSpPr>
                <p:cNvPr id="52" name="直接连接符 51"/>
                <p:cNvCxnSpPr/>
                <p:nvPr/>
              </p:nvCxnSpPr>
              <p:spPr>
                <a:xfrm flipH="1">
                  <a:off x="7324900" y="814489"/>
                  <a:ext cx="0" cy="677141"/>
                </a:xfrm>
                <a:prstGeom prst="line">
                  <a:avLst/>
                </a:prstGeom>
              </p:spPr>
              <p:style>
                <a:lnRef idx="3">
                  <a:schemeClr val="accent1"/>
                </a:lnRef>
                <a:fillRef idx="0">
                  <a:schemeClr val="accent1"/>
                </a:fillRef>
                <a:effectRef idx="2">
                  <a:schemeClr val="accent1"/>
                </a:effectRef>
                <a:fontRef idx="minor">
                  <a:schemeClr val="tx1"/>
                </a:fontRef>
              </p:style>
            </p:cxnSp>
          </p:grpSp>
        </p:grpSp>
      </p:grpSp>
      <p:cxnSp>
        <p:nvCxnSpPr>
          <p:cNvPr id="55" name="直接连接符 54"/>
          <p:cNvCxnSpPr/>
          <p:nvPr/>
        </p:nvCxnSpPr>
        <p:spPr>
          <a:xfrm flipH="1" flipV="1">
            <a:off x="8987872" y="4068663"/>
            <a:ext cx="501475" cy="0"/>
          </a:xfrm>
          <a:prstGeom prst="line">
            <a:avLst/>
          </a:prstGeom>
        </p:spPr>
        <p:style>
          <a:lnRef idx="3">
            <a:schemeClr val="accent1"/>
          </a:lnRef>
          <a:fillRef idx="0">
            <a:schemeClr val="accent1"/>
          </a:fillRef>
          <a:effectRef idx="2">
            <a:schemeClr val="accent1"/>
          </a:effectRef>
          <a:fontRef idx="minor">
            <a:schemeClr val="tx1"/>
          </a:fontRef>
        </p:style>
      </p:cxnSp>
      <p:grpSp>
        <p:nvGrpSpPr>
          <p:cNvPr id="56" name="组合 55"/>
          <p:cNvGrpSpPr/>
          <p:nvPr/>
        </p:nvGrpSpPr>
        <p:grpSpPr>
          <a:xfrm>
            <a:off x="9238606" y="2537713"/>
            <a:ext cx="334916" cy="1530953"/>
            <a:chOff x="6685356" y="752765"/>
            <a:chExt cx="334916" cy="1530953"/>
          </a:xfrm>
        </p:grpSpPr>
        <p:grpSp>
          <p:nvGrpSpPr>
            <p:cNvPr id="57" name="组合 28"/>
            <p:cNvGrpSpPr/>
            <p:nvPr/>
          </p:nvGrpSpPr>
          <p:grpSpPr>
            <a:xfrm>
              <a:off x="6694945" y="752765"/>
              <a:ext cx="325327" cy="576064"/>
              <a:chOff x="6694945" y="915566"/>
              <a:chExt cx="325327" cy="576064"/>
            </a:xfrm>
          </p:grpSpPr>
          <p:cxnSp>
            <p:nvCxnSpPr>
              <p:cNvPr id="63" name="直接连接符 29"/>
              <p:cNvCxnSpPr/>
              <p:nvPr/>
            </p:nvCxnSpPr>
            <p:spPr>
              <a:xfrm flipH="1" flipV="1">
                <a:off x="7020272" y="987574"/>
                <a:ext cx="0" cy="360040"/>
              </a:xfrm>
              <a:prstGeom prst="line">
                <a:avLst/>
              </a:prstGeom>
            </p:spPr>
            <p:style>
              <a:lnRef idx="3">
                <a:schemeClr val="accent1"/>
              </a:lnRef>
              <a:fillRef idx="0">
                <a:schemeClr val="accent1"/>
              </a:fillRef>
              <a:effectRef idx="2">
                <a:schemeClr val="accent1"/>
              </a:effectRef>
              <a:fontRef idx="minor">
                <a:schemeClr val="tx1"/>
              </a:fontRef>
            </p:style>
          </p:cxnSp>
          <p:cxnSp>
            <p:nvCxnSpPr>
              <p:cNvPr id="64" name="直接连接符 63"/>
              <p:cNvCxnSpPr/>
              <p:nvPr/>
            </p:nvCxnSpPr>
            <p:spPr>
              <a:xfrm>
                <a:off x="6945682" y="915566"/>
                <a:ext cx="74590" cy="72008"/>
              </a:xfrm>
              <a:prstGeom prst="line">
                <a:avLst/>
              </a:prstGeom>
            </p:spPr>
            <p:style>
              <a:lnRef idx="3">
                <a:schemeClr val="accent1"/>
              </a:lnRef>
              <a:fillRef idx="0">
                <a:schemeClr val="accent1"/>
              </a:fillRef>
              <a:effectRef idx="2">
                <a:schemeClr val="accent1"/>
              </a:effectRef>
              <a:fontRef idx="minor">
                <a:schemeClr val="tx1"/>
              </a:fontRef>
            </p:style>
          </p:cxnSp>
          <p:cxnSp>
            <p:nvCxnSpPr>
              <p:cNvPr id="65" name="直接连接符 64"/>
              <p:cNvCxnSpPr/>
              <p:nvPr/>
            </p:nvCxnSpPr>
            <p:spPr>
              <a:xfrm flipV="1">
                <a:off x="6694945" y="1347617"/>
                <a:ext cx="325327" cy="144013"/>
              </a:xfrm>
              <a:prstGeom prst="line">
                <a:avLst/>
              </a:prstGeom>
            </p:spPr>
            <p:style>
              <a:lnRef idx="3">
                <a:schemeClr val="accent1"/>
              </a:lnRef>
              <a:fillRef idx="0">
                <a:schemeClr val="accent1"/>
              </a:fillRef>
              <a:effectRef idx="2">
                <a:schemeClr val="accent1"/>
              </a:effectRef>
              <a:fontRef idx="minor">
                <a:schemeClr val="tx1"/>
              </a:fontRef>
            </p:style>
          </p:cxnSp>
        </p:grpSp>
        <p:cxnSp>
          <p:nvCxnSpPr>
            <p:cNvPr id="58" name="直接连接符 57"/>
            <p:cNvCxnSpPr/>
            <p:nvPr/>
          </p:nvCxnSpPr>
          <p:spPr>
            <a:xfrm flipH="1">
              <a:off x="6694945" y="1328829"/>
              <a:ext cx="0" cy="378042"/>
            </a:xfrm>
            <a:prstGeom prst="line">
              <a:avLst/>
            </a:prstGeom>
          </p:spPr>
          <p:style>
            <a:lnRef idx="3">
              <a:schemeClr val="accent1"/>
            </a:lnRef>
            <a:fillRef idx="0">
              <a:schemeClr val="accent1"/>
            </a:fillRef>
            <a:effectRef idx="2">
              <a:schemeClr val="accent1"/>
            </a:effectRef>
            <a:fontRef idx="minor">
              <a:schemeClr val="tx1"/>
            </a:fontRef>
          </p:style>
        </p:cxnSp>
        <p:grpSp>
          <p:nvGrpSpPr>
            <p:cNvPr id="59" name="组合 50"/>
            <p:cNvGrpSpPr/>
            <p:nvPr/>
          </p:nvGrpSpPr>
          <p:grpSpPr>
            <a:xfrm flipV="1">
              <a:off x="6685356" y="1707654"/>
              <a:ext cx="325327" cy="576064"/>
              <a:chOff x="6694945" y="915566"/>
              <a:chExt cx="325327" cy="576064"/>
            </a:xfrm>
          </p:grpSpPr>
          <p:cxnSp>
            <p:nvCxnSpPr>
              <p:cNvPr id="60" name="直接连接符 59"/>
              <p:cNvCxnSpPr/>
              <p:nvPr/>
            </p:nvCxnSpPr>
            <p:spPr>
              <a:xfrm flipH="1" flipV="1">
                <a:off x="7020272" y="987574"/>
                <a:ext cx="0" cy="360040"/>
              </a:xfrm>
              <a:prstGeom prst="line">
                <a:avLst/>
              </a:prstGeom>
            </p:spPr>
            <p:style>
              <a:lnRef idx="3">
                <a:schemeClr val="accent1"/>
              </a:lnRef>
              <a:fillRef idx="0">
                <a:schemeClr val="accent1"/>
              </a:fillRef>
              <a:effectRef idx="2">
                <a:schemeClr val="accent1"/>
              </a:effectRef>
              <a:fontRef idx="minor">
                <a:schemeClr val="tx1"/>
              </a:fontRef>
            </p:style>
          </p:cxnSp>
          <p:cxnSp>
            <p:nvCxnSpPr>
              <p:cNvPr id="61" name="直接连接符 60"/>
              <p:cNvCxnSpPr/>
              <p:nvPr/>
            </p:nvCxnSpPr>
            <p:spPr>
              <a:xfrm>
                <a:off x="6945682" y="915566"/>
                <a:ext cx="74590" cy="72008"/>
              </a:xfrm>
              <a:prstGeom prst="line">
                <a:avLst/>
              </a:prstGeom>
            </p:spPr>
            <p:style>
              <a:lnRef idx="3">
                <a:schemeClr val="accent1"/>
              </a:lnRef>
              <a:fillRef idx="0">
                <a:schemeClr val="accent1"/>
              </a:fillRef>
              <a:effectRef idx="2">
                <a:schemeClr val="accent1"/>
              </a:effectRef>
              <a:fontRef idx="minor">
                <a:schemeClr val="tx1"/>
              </a:fontRef>
            </p:style>
          </p:cxnSp>
          <p:cxnSp>
            <p:nvCxnSpPr>
              <p:cNvPr id="62" name="直接连接符 61"/>
              <p:cNvCxnSpPr/>
              <p:nvPr/>
            </p:nvCxnSpPr>
            <p:spPr>
              <a:xfrm flipV="1">
                <a:off x="6694945" y="1347617"/>
                <a:ext cx="325327" cy="144013"/>
              </a:xfrm>
              <a:prstGeom prst="line">
                <a:avLst/>
              </a:prstGeom>
            </p:spPr>
            <p:style>
              <a:lnRef idx="3">
                <a:schemeClr val="accent1"/>
              </a:lnRef>
              <a:fillRef idx="0">
                <a:schemeClr val="accent1"/>
              </a:fillRef>
              <a:effectRef idx="2">
                <a:schemeClr val="accent1"/>
              </a:effectRef>
              <a:fontRef idx="minor">
                <a:schemeClr val="tx1"/>
              </a:fontRef>
            </p:style>
          </p:cxnSp>
        </p:grpSp>
      </p:grpSp>
      <p:grpSp>
        <p:nvGrpSpPr>
          <p:cNvPr id="66" name="组合 65"/>
          <p:cNvGrpSpPr/>
          <p:nvPr/>
        </p:nvGrpSpPr>
        <p:grpSpPr>
          <a:xfrm>
            <a:off x="8627829" y="3816635"/>
            <a:ext cx="180020" cy="540060"/>
            <a:chOff x="6074579" y="2031690"/>
            <a:chExt cx="180020" cy="540060"/>
          </a:xfrm>
        </p:grpSpPr>
        <p:cxnSp>
          <p:nvCxnSpPr>
            <p:cNvPr id="67" name="直接连接符 66"/>
            <p:cNvCxnSpPr>
              <a:cxnSpLocks noChangeAspect="1"/>
            </p:cNvCxnSpPr>
            <p:nvPr/>
          </p:nvCxnSpPr>
          <p:spPr>
            <a:xfrm flipH="1" flipV="1">
              <a:off x="6074579" y="2391730"/>
              <a:ext cx="180020" cy="180020"/>
            </a:xfrm>
            <a:prstGeom prst="line">
              <a:avLst/>
            </a:prstGeom>
          </p:spPr>
          <p:style>
            <a:lnRef idx="3">
              <a:schemeClr val="accent1"/>
            </a:lnRef>
            <a:fillRef idx="0">
              <a:schemeClr val="accent1"/>
            </a:fillRef>
            <a:effectRef idx="2">
              <a:schemeClr val="accent1"/>
            </a:effectRef>
            <a:fontRef idx="minor">
              <a:schemeClr val="tx1"/>
            </a:fontRef>
          </p:style>
        </p:cxnSp>
        <p:cxnSp>
          <p:nvCxnSpPr>
            <p:cNvPr id="68" name="直接连接符 67"/>
            <p:cNvCxnSpPr/>
            <p:nvPr/>
          </p:nvCxnSpPr>
          <p:spPr>
            <a:xfrm flipH="1" flipV="1">
              <a:off x="6074579" y="2031690"/>
              <a:ext cx="0" cy="360040"/>
            </a:xfrm>
            <a:prstGeom prst="line">
              <a:avLst/>
            </a:prstGeom>
          </p:spPr>
          <p:style>
            <a:lnRef idx="3">
              <a:schemeClr val="accent1"/>
            </a:lnRef>
            <a:fillRef idx="0">
              <a:schemeClr val="accent1"/>
            </a:fillRef>
            <a:effectRef idx="2">
              <a:schemeClr val="accent1"/>
            </a:effectRef>
            <a:fontRef idx="minor">
              <a:schemeClr val="tx1"/>
            </a:fontRef>
          </p:style>
        </p:cxnSp>
      </p:grpSp>
      <p:cxnSp>
        <p:nvCxnSpPr>
          <p:cNvPr id="69" name="直接连接符 68"/>
          <p:cNvCxnSpPr/>
          <p:nvPr/>
        </p:nvCxnSpPr>
        <p:spPr>
          <a:xfrm flipV="1">
            <a:off x="8627829" y="3807789"/>
            <a:ext cx="360040"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70" name="直接连接符 69"/>
          <p:cNvCxnSpPr/>
          <p:nvPr/>
        </p:nvCxnSpPr>
        <p:spPr>
          <a:xfrm flipH="1" flipV="1">
            <a:off x="8987869" y="3816635"/>
            <a:ext cx="0" cy="252028"/>
          </a:xfrm>
          <a:prstGeom prst="line">
            <a:avLst/>
          </a:prstGeom>
        </p:spPr>
        <p:style>
          <a:lnRef idx="3">
            <a:schemeClr val="accent1"/>
          </a:lnRef>
          <a:fillRef idx="0">
            <a:schemeClr val="accent1"/>
          </a:fillRef>
          <a:effectRef idx="2">
            <a:schemeClr val="accent1"/>
          </a:effectRef>
          <a:fontRef idx="minor">
            <a:schemeClr val="tx1"/>
          </a:fontRef>
        </p:style>
      </p:cxnSp>
      <p:sp>
        <p:nvSpPr>
          <p:cNvPr id="73" name="TextBox 72"/>
          <p:cNvSpPr txBox="1"/>
          <p:nvPr/>
        </p:nvSpPr>
        <p:spPr>
          <a:xfrm>
            <a:off x="9150369" y="4780763"/>
            <a:ext cx="2976880" cy="701040"/>
          </a:xfrm>
          <a:prstGeom prst="rect">
            <a:avLst/>
          </a:prstGeom>
          <a:noFill/>
        </p:spPr>
        <p:txBody>
          <a:bodyPr rtlCol="0" wrap="none">
            <a:spAutoFit/>
          </a:bodyPr>
          <a:lstStyle/>
          <a:p>
            <a:r>
              <a:rPr altLang="en-US" lang="zh-CN" sz="4000">
                <a:solidFill>
                  <a:srgbClr val="0070C0"/>
                </a:solidFill>
                <a:latin charset="-122" pitchFamily="65" typeface="方正粗倩简体"/>
                <a:ea charset="-122" pitchFamily="65" typeface="方正粗倩简体"/>
              </a:rPr>
              <a:t>成 果 展 示</a:t>
            </a:r>
          </a:p>
        </p:txBody>
      </p:sp>
      <p:sp>
        <p:nvSpPr>
          <p:cNvPr id="74" name="矩形 73"/>
          <p:cNvSpPr/>
          <p:nvPr/>
        </p:nvSpPr>
        <p:spPr>
          <a:xfrm>
            <a:off x="781050" y="5852333"/>
            <a:ext cx="11880850" cy="170893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1" name="TextBox 70"/>
          <p:cNvSpPr txBox="1"/>
          <p:nvPr/>
        </p:nvSpPr>
        <p:spPr>
          <a:xfrm>
            <a:off x="1292187" y="6138086"/>
            <a:ext cx="10787138" cy="1371600"/>
          </a:xfrm>
          <a:prstGeom prst="rect">
            <a:avLst/>
          </a:prstGeom>
          <a:noFill/>
        </p:spPr>
        <p:txBody>
          <a:bodyPr rtlCol="0" wrap="square">
            <a:spAutoFit/>
          </a:bodyPr>
          <a:lstStyle/>
          <a:p>
            <a:pPr>
              <a:lnSpc>
                <a:spcPct val="150000"/>
              </a:lnSpc>
            </a:pPr>
            <a:r>
              <a:rPr altLang="en-US" lang="zh-CN" sz="1400">
                <a:solidFill>
                  <a:schemeClr val="bg1"/>
                </a:solidFill>
              </a:rPr>
              <a:t>        添加文字添加文字添加文字添加文字添加文字添加文字添加文字添加文字添加文字添加文字添加文字添加文字添加文字添加文字添加文字添加文字添加文字添加文字添加文字添加文字添加文字添加文字添加文字添加文字添加文字添加文字添加文添加文字添加文字</a:t>
            </a:r>
          </a:p>
          <a:p>
            <a:pPr>
              <a:lnSpc>
                <a:spcPct val="150000"/>
              </a:lnSpc>
            </a:pPr>
            <a:r>
              <a:rPr altLang="en-US" lang="zh-CN" sz="1400">
                <a:solidFill>
                  <a:schemeClr val="bg1"/>
                </a:solidFill>
              </a:rPr>
              <a:t>添加文字添加文字添加文字添加文字</a:t>
            </a:r>
          </a:p>
        </p:txBody>
      </p:sp>
    </p:spTree>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2" presetSubtype="8">
                                  <p:stCondLst>
                                    <p:cond delay="0"/>
                                  </p:stCondLst>
                                  <p:childTnLst>
                                    <p:set>
                                      <p:cBhvr>
                                        <p:cTn dur="1" fill="hold" id="6">
                                          <p:stCondLst>
                                            <p:cond delay="0"/>
                                          </p:stCondLst>
                                        </p:cTn>
                                        <p:tgtEl>
                                          <p:spTgt spid="29"/>
                                        </p:tgtEl>
                                        <p:attrNameLst>
                                          <p:attrName>style.visibility</p:attrName>
                                        </p:attrNameLst>
                                      </p:cBhvr>
                                      <p:to>
                                        <p:strVal val="visible"/>
                                      </p:to>
                                    </p:set>
                                    <p:animEffect filter="wipe(left)" transition="in">
                                      <p:cBhvr>
                                        <p:cTn dur="300" id="7"/>
                                        <p:tgtEl>
                                          <p:spTgt spid="29"/>
                                        </p:tgtEl>
                                      </p:cBhvr>
                                    </p:animEffect>
                                  </p:childTnLst>
                                </p:cTn>
                              </p:par>
                            </p:childTnLst>
                          </p:cTn>
                        </p:par>
                        <p:par>
                          <p:cTn fill="hold" id="8" nodeType="afterGroup">
                            <p:stCondLst>
                              <p:cond delay="300"/>
                            </p:stCondLst>
                            <p:childTnLst>
                              <p:par>
                                <p:cTn fill="hold" id="9" nodeType="afterEffect" presetClass="entr" presetID="14" presetSubtype="10">
                                  <p:stCondLst>
                                    <p:cond delay="0"/>
                                  </p:stCondLst>
                                  <p:childTnLst>
                                    <p:set>
                                      <p:cBhvr>
                                        <p:cTn dur="1" fill="hold" id="10">
                                          <p:stCondLst>
                                            <p:cond delay="0"/>
                                          </p:stCondLst>
                                        </p:cTn>
                                        <p:tgtEl>
                                          <p:spTgt spid="30"/>
                                        </p:tgtEl>
                                        <p:attrNameLst>
                                          <p:attrName>style.visibility</p:attrName>
                                        </p:attrNameLst>
                                      </p:cBhvr>
                                      <p:to>
                                        <p:strVal val="visible"/>
                                      </p:to>
                                    </p:set>
                                    <p:animEffect filter="randombar(horizontal)" transition="in">
                                      <p:cBhvr>
                                        <p:cTn dur="500" id="11"/>
                                        <p:tgtEl>
                                          <p:spTgt spid="30"/>
                                        </p:tgtEl>
                                      </p:cBhvr>
                                    </p:animEffect>
                                  </p:childTnLst>
                                </p:cTn>
                              </p:par>
                              <p:par>
                                <p:cTn fill="hold" id="12" nodeType="withEffect" presetClass="entr" presetID="22" presetSubtype="8">
                                  <p:stCondLst>
                                    <p:cond delay="0"/>
                                  </p:stCondLst>
                                  <p:childTnLst>
                                    <p:set>
                                      <p:cBhvr>
                                        <p:cTn dur="1" fill="hold" id="13">
                                          <p:stCondLst>
                                            <p:cond delay="0"/>
                                          </p:stCondLst>
                                        </p:cTn>
                                        <p:tgtEl>
                                          <p:spTgt spid="14"/>
                                        </p:tgtEl>
                                        <p:attrNameLst>
                                          <p:attrName>style.visibility</p:attrName>
                                        </p:attrNameLst>
                                      </p:cBhvr>
                                      <p:to>
                                        <p:strVal val="visible"/>
                                      </p:to>
                                    </p:set>
                                    <p:animEffect filter="wipe(left)" transition="in">
                                      <p:cBhvr>
                                        <p:cTn dur="200" id="14"/>
                                        <p:tgtEl>
                                          <p:spTgt spid="14"/>
                                        </p:tgtEl>
                                      </p:cBhvr>
                                    </p:animEffect>
                                  </p:childTnLst>
                                </p:cTn>
                              </p:par>
                            </p:childTnLst>
                          </p:cTn>
                        </p:par>
                        <p:par>
                          <p:cTn fill="hold" id="15" nodeType="afterGroup">
                            <p:stCondLst>
                              <p:cond delay="800"/>
                            </p:stCondLst>
                            <p:childTnLst>
                              <p:par>
                                <p:cTn fill="hold" id="16" nodeType="afterEffect" presetClass="entr" presetID="22" presetSubtype="4">
                                  <p:stCondLst>
                                    <p:cond delay="0"/>
                                  </p:stCondLst>
                                  <p:childTnLst>
                                    <p:set>
                                      <p:cBhvr>
                                        <p:cTn dur="1" fill="hold" id="17">
                                          <p:stCondLst>
                                            <p:cond delay="0"/>
                                          </p:stCondLst>
                                        </p:cTn>
                                        <p:tgtEl>
                                          <p:spTgt spid="15"/>
                                        </p:tgtEl>
                                        <p:attrNameLst>
                                          <p:attrName>style.visibility</p:attrName>
                                        </p:attrNameLst>
                                      </p:cBhvr>
                                      <p:to>
                                        <p:strVal val="visible"/>
                                      </p:to>
                                    </p:set>
                                    <p:animEffect filter="wipe(down)" transition="in">
                                      <p:cBhvr>
                                        <p:cTn dur="10" id="18"/>
                                        <p:tgtEl>
                                          <p:spTgt spid="15"/>
                                        </p:tgtEl>
                                      </p:cBhvr>
                                    </p:animEffect>
                                  </p:childTnLst>
                                </p:cTn>
                              </p:par>
                              <p:par>
                                <p:cTn fill="hold" id="19" nodeType="withEffect" presetClass="entr" presetID="22" presetSubtype="1">
                                  <p:stCondLst>
                                    <p:cond delay="0"/>
                                  </p:stCondLst>
                                  <p:childTnLst>
                                    <p:set>
                                      <p:cBhvr>
                                        <p:cTn dur="1" fill="hold" id="20">
                                          <p:stCondLst>
                                            <p:cond delay="0"/>
                                          </p:stCondLst>
                                        </p:cTn>
                                        <p:tgtEl>
                                          <p:spTgt spid="16"/>
                                        </p:tgtEl>
                                        <p:attrNameLst>
                                          <p:attrName>style.visibility</p:attrName>
                                        </p:attrNameLst>
                                      </p:cBhvr>
                                      <p:to>
                                        <p:strVal val="visible"/>
                                      </p:to>
                                    </p:set>
                                    <p:animEffect filter="wipe(up)" transition="in">
                                      <p:cBhvr>
                                        <p:cTn dur="250" id="21"/>
                                        <p:tgtEl>
                                          <p:spTgt spid="16"/>
                                        </p:tgtEl>
                                      </p:cBhvr>
                                    </p:animEffect>
                                  </p:childTnLst>
                                </p:cTn>
                              </p:par>
                            </p:childTnLst>
                          </p:cTn>
                        </p:par>
                        <p:par>
                          <p:cTn fill="hold" id="22" nodeType="afterGroup">
                            <p:stCondLst>
                              <p:cond delay="1050"/>
                            </p:stCondLst>
                            <p:childTnLst>
                              <p:par>
                                <p:cTn fill="hold" id="23" nodeType="afterEffect" presetClass="entr" presetID="22" presetSubtype="4">
                                  <p:stCondLst>
                                    <p:cond delay="0"/>
                                  </p:stCondLst>
                                  <p:childTnLst>
                                    <p:set>
                                      <p:cBhvr>
                                        <p:cTn dur="1" fill="hold" id="24">
                                          <p:stCondLst>
                                            <p:cond delay="0"/>
                                          </p:stCondLst>
                                        </p:cTn>
                                        <p:tgtEl>
                                          <p:spTgt spid="17"/>
                                        </p:tgtEl>
                                        <p:attrNameLst>
                                          <p:attrName>style.visibility</p:attrName>
                                        </p:attrNameLst>
                                      </p:cBhvr>
                                      <p:to>
                                        <p:strVal val="visible"/>
                                      </p:to>
                                    </p:set>
                                    <p:animEffect filter="wipe(down)" transition="in">
                                      <p:cBhvr>
                                        <p:cTn dur="250" id="25"/>
                                        <p:tgtEl>
                                          <p:spTgt spid="17"/>
                                        </p:tgtEl>
                                      </p:cBhvr>
                                    </p:animEffect>
                                  </p:childTnLst>
                                </p:cTn>
                              </p:par>
                              <p:par>
                                <p:cTn fill="hold" grpId="0" id="26" nodeType="withEffect" presetClass="entr" presetID="53" presetSubtype="0">
                                  <p:stCondLst>
                                    <p:cond delay="0"/>
                                  </p:stCondLst>
                                  <p:childTnLst>
                                    <p:set>
                                      <p:cBhvr>
                                        <p:cTn dur="1" fill="hold" id="27">
                                          <p:stCondLst>
                                            <p:cond delay="0"/>
                                          </p:stCondLst>
                                        </p:cTn>
                                        <p:tgtEl>
                                          <p:spTgt spid="23"/>
                                        </p:tgtEl>
                                        <p:attrNameLst>
                                          <p:attrName>style.visibility</p:attrName>
                                        </p:attrNameLst>
                                      </p:cBhvr>
                                      <p:to>
                                        <p:strVal val="visible"/>
                                      </p:to>
                                    </p:set>
                                    <p:anim calcmode="lin" valueType="num">
                                      <p:cBhvr>
                                        <p:cTn dur="500" fill="hold" id="28"/>
                                        <p:tgtEl>
                                          <p:spTgt spid="23"/>
                                        </p:tgtEl>
                                        <p:attrNameLst>
                                          <p:attrName>ppt_w</p:attrName>
                                        </p:attrNameLst>
                                      </p:cBhvr>
                                      <p:tavLst>
                                        <p:tav tm="0">
                                          <p:val>
                                            <p:fltVal val="0"/>
                                          </p:val>
                                        </p:tav>
                                        <p:tav tm="100000">
                                          <p:val>
                                            <p:strVal val="#ppt_w"/>
                                          </p:val>
                                        </p:tav>
                                      </p:tavLst>
                                    </p:anim>
                                    <p:anim calcmode="lin" valueType="num">
                                      <p:cBhvr>
                                        <p:cTn dur="500" fill="hold" id="29"/>
                                        <p:tgtEl>
                                          <p:spTgt spid="23"/>
                                        </p:tgtEl>
                                        <p:attrNameLst>
                                          <p:attrName>ppt_h</p:attrName>
                                        </p:attrNameLst>
                                      </p:cBhvr>
                                      <p:tavLst>
                                        <p:tav tm="0">
                                          <p:val>
                                            <p:fltVal val="0"/>
                                          </p:val>
                                        </p:tav>
                                        <p:tav tm="100000">
                                          <p:val>
                                            <p:strVal val="#ppt_h"/>
                                          </p:val>
                                        </p:tav>
                                      </p:tavLst>
                                    </p:anim>
                                    <p:animEffect filter="fade" transition="in">
                                      <p:cBhvr>
                                        <p:cTn dur="500" id="30"/>
                                        <p:tgtEl>
                                          <p:spTgt spid="23"/>
                                        </p:tgtEl>
                                      </p:cBhvr>
                                    </p:animEffect>
                                  </p:childTnLst>
                                </p:cTn>
                              </p:par>
                              <p:par>
                                <p:cTn fill="hold" grpId="0" id="31" nodeType="withEffect" presetClass="entr" presetID="53" presetSubtype="0">
                                  <p:stCondLst>
                                    <p:cond delay="0"/>
                                  </p:stCondLst>
                                  <p:childTnLst>
                                    <p:set>
                                      <p:cBhvr>
                                        <p:cTn dur="1" fill="hold" id="32">
                                          <p:stCondLst>
                                            <p:cond delay="0"/>
                                          </p:stCondLst>
                                        </p:cTn>
                                        <p:tgtEl>
                                          <p:spTgt spid="20"/>
                                        </p:tgtEl>
                                        <p:attrNameLst>
                                          <p:attrName>style.visibility</p:attrName>
                                        </p:attrNameLst>
                                      </p:cBhvr>
                                      <p:to>
                                        <p:strVal val="visible"/>
                                      </p:to>
                                    </p:set>
                                    <p:anim calcmode="lin" valueType="num">
                                      <p:cBhvr>
                                        <p:cTn dur="500" fill="hold" id="33"/>
                                        <p:tgtEl>
                                          <p:spTgt spid="20"/>
                                        </p:tgtEl>
                                        <p:attrNameLst>
                                          <p:attrName>ppt_w</p:attrName>
                                        </p:attrNameLst>
                                      </p:cBhvr>
                                      <p:tavLst>
                                        <p:tav tm="0">
                                          <p:val>
                                            <p:fltVal val="0"/>
                                          </p:val>
                                        </p:tav>
                                        <p:tav tm="100000">
                                          <p:val>
                                            <p:strVal val="#ppt_w"/>
                                          </p:val>
                                        </p:tav>
                                      </p:tavLst>
                                    </p:anim>
                                    <p:anim calcmode="lin" valueType="num">
                                      <p:cBhvr>
                                        <p:cTn dur="500" fill="hold" id="34"/>
                                        <p:tgtEl>
                                          <p:spTgt spid="20"/>
                                        </p:tgtEl>
                                        <p:attrNameLst>
                                          <p:attrName>ppt_h</p:attrName>
                                        </p:attrNameLst>
                                      </p:cBhvr>
                                      <p:tavLst>
                                        <p:tav tm="0">
                                          <p:val>
                                            <p:fltVal val="0"/>
                                          </p:val>
                                        </p:tav>
                                        <p:tav tm="100000">
                                          <p:val>
                                            <p:strVal val="#ppt_h"/>
                                          </p:val>
                                        </p:tav>
                                      </p:tavLst>
                                    </p:anim>
                                    <p:animEffect filter="fade" transition="in">
                                      <p:cBhvr>
                                        <p:cTn dur="500" id="35"/>
                                        <p:tgtEl>
                                          <p:spTgt spid="20"/>
                                        </p:tgtEl>
                                      </p:cBhvr>
                                    </p:animEffect>
                                  </p:childTnLst>
                                </p:cTn>
                              </p:par>
                              <p:par>
                                <p:cTn fill="hold" grpId="0" id="36" nodeType="withEffect" presetClass="entr" presetID="53" presetSubtype="0">
                                  <p:stCondLst>
                                    <p:cond delay="0"/>
                                  </p:stCondLst>
                                  <p:childTnLst>
                                    <p:set>
                                      <p:cBhvr>
                                        <p:cTn dur="1" fill="hold" id="37">
                                          <p:stCondLst>
                                            <p:cond delay="0"/>
                                          </p:stCondLst>
                                        </p:cTn>
                                        <p:tgtEl>
                                          <p:spTgt spid="26"/>
                                        </p:tgtEl>
                                        <p:attrNameLst>
                                          <p:attrName>style.visibility</p:attrName>
                                        </p:attrNameLst>
                                      </p:cBhvr>
                                      <p:to>
                                        <p:strVal val="visible"/>
                                      </p:to>
                                    </p:set>
                                    <p:anim calcmode="lin" valueType="num">
                                      <p:cBhvr>
                                        <p:cTn dur="500" fill="hold" id="38"/>
                                        <p:tgtEl>
                                          <p:spTgt spid="26"/>
                                        </p:tgtEl>
                                        <p:attrNameLst>
                                          <p:attrName>ppt_w</p:attrName>
                                        </p:attrNameLst>
                                      </p:cBhvr>
                                      <p:tavLst>
                                        <p:tav tm="0">
                                          <p:val>
                                            <p:fltVal val="0"/>
                                          </p:val>
                                        </p:tav>
                                        <p:tav tm="100000">
                                          <p:val>
                                            <p:strVal val="#ppt_w"/>
                                          </p:val>
                                        </p:tav>
                                      </p:tavLst>
                                    </p:anim>
                                    <p:anim calcmode="lin" valueType="num">
                                      <p:cBhvr>
                                        <p:cTn dur="500" fill="hold" id="39"/>
                                        <p:tgtEl>
                                          <p:spTgt spid="26"/>
                                        </p:tgtEl>
                                        <p:attrNameLst>
                                          <p:attrName>ppt_h</p:attrName>
                                        </p:attrNameLst>
                                      </p:cBhvr>
                                      <p:tavLst>
                                        <p:tav tm="0">
                                          <p:val>
                                            <p:fltVal val="0"/>
                                          </p:val>
                                        </p:tav>
                                        <p:tav tm="100000">
                                          <p:val>
                                            <p:strVal val="#ppt_h"/>
                                          </p:val>
                                        </p:tav>
                                      </p:tavLst>
                                    </p:anim>
                                    <p:animEffect filter="fade" transition="in">
                                      <p:cBhvr>
                                        <p:cTn dur="500" id="40"/>
                                        <p:tgtEl>
                                          <p:spTgt spid="26"/>
                                        </p:tgtEl>
                                      </p:cBhvr>
                                    </p:animEffect>
                                  </p:childTnLst>
                                </p:cTn>
                              </p:par>
                            </p:childTnLst>
                          </p:cTn>
                        </p:par>
                        <p:par>
                          <p:cTn fill="hold" id="41" nodeType="afterGroup">
                            <p:stCondLst>
                              <p:cond delay="1550"/>
                            </p:stCondLst>
                            <p:childTnLst>
                              <p:par>
                                <p:cTn fill="hold" id="42" nodeType="afterEffect" presetClass="entr" presetID="22" presetSubtype="1">
                                  <p:stCondLst>
                                    <p:cond delay="0"/>
                                  </p:stCondLst>
                                  <p:childTnLst>
                                    <p:set>
                                      <p:cBhvr>
                                        <p:cTn dur="1" fill="hold" id="43">
                                          <p:stCondLst>
                                            <p:cond delay="0"/>
                                          </p:stCondLst>
                                        </p:cTn>
                                        <p:tgtEl>
                                          <p:spTgt spid="18"/>
                                        </p:tgtEl>
                                        <p:attrNameLst>
                                          <p:attrName>style.visibility</p:attrName>
                                        </p:attrNameLst>
                                      </p:cBhvr>
                                      <p:to>
                                        <p:strVal val="visible"/>
                                      </p:to>
                                    </p:set>
                                    <p:animEffect filter="wipe(up)" transition="in">
                                      <p:cBhvr>
                                        <p:cTn dur="200" id="44"/>
                                        <p:tgtEl>
                                          <p:spTgt spid="18"/>
                                        </p:tgtEl>
                                      </p:cBhvr>
                                    </p:animEffect>
                                  </p:childTnLst>
                                </p:cTn>
                              </p:par>
                            </p:childTnLst>
                          </p:cTn>
                        </p:par>
                        <p:par>
                          <p:cTn fill="hold" id="45" nodeType="afterGroup">
                            <p:stCondLst>
                              <p:cond delay="1750"/>
                            </p:stCondLst>
                            <p:childTnLst>
                              <p:par>
                                <p:cTn fill="hold" id="46" nodeType="afterEffect" presetClass="entr" presetID="22" presetSubtype="8">
                                  <p:stCondLst>
                                    <p:cond delay="0"/>
                                  </p:stCondLst>
                                  <p:childTnLst>
                                    <p:set>
                                      <p:cBhvr>
                                        <p:cTn dur="1" fill="hold" id="47">
                                          <p:stCondLst>
                                            <p:cond delay="0"/>
                                          </p:stCondLst>
                                        </p:cTn>
                                        <p:tgtEl>
                                          <p:spTgt spid="19"/>
                                        </p:tgtEl>
                                        <p:attrNameLst>
                                          <p:attrName>style.visibility</p:attrName>
                                        </p:attrNameLst>
                                      </p:cBhvr>
                                      <p:to>
                                        <p:strVal val="visible"/>
                                      </p:to>
                                    </p:set>
                                    <p:animEffect filter="wipe(left)" transition="in">
                                      <p:cBhvr>
                                        <p:cTn dur="250" id="48"/>
                                        <p:tgtEl>
                                          <p:spTgt spid="19"/>
                                        </p:tgtEl>
                                      </p:cBhvr>
                                    </p:animEffect>
                                  </p:childTnLst>
                                </p:cTn>
                              </p:par>
                            </p:childTnLst>
                          </p:cTn>
                        </p:par>
                        <p:par>
                          <p:cTn fill="hold" id="49" nodeType="afterGroup">
                            <p:stCondLst>
                              <p:cond delay="2000"/>
                            </p:stCondLst>
                            <p:childTnLst>
                              <p:par>
                                <p:cTn fill="hold" id="50" nodeType="afterEffect" presetClass="entr" presetID="22" presetSubtype="4">
                                  <p:stCondLst>
                                    <p:cond delay="0"/>
                                  </p:stCondLst>
                                  <p:childTnLst>
                                    <p:set>
                                      <p:cBhvr>
                                        <p:cTn dur="1" fill="hold" id="51">
                                          <p:stCondLst>
                                            <p:cond delay="0"/>
                                          </p:stCondLst>
                                        </p:cTn>
                                        <p:tgtEl>
                                          <p:spTgt spid="66"/>
                                        </p:tgtEl>
                                        <p:attrNameLst>
                                          <p:attrName>style.visibility</p:attrName>
                                        </p:attrNameLst>
                                      </p:cBhvr>
                                      <p:to>
                                        <p:strVal val="visible"/>
                                      </p:to>
                                    </p:set>
                                    <p:animEffect filter="wipe(down)" transition="in">
                                      <p:cBhvr>
                                        <p:cTn dur="50" id="52"/>
                                        <p:tgtEl>
                                          <p:spTgt spid="66"/>
                                        </p:tgtEl>
                                      </p:cBhvr>
                                    </p:animEffect>
                                  </p:childTnLst>
                                </p:cTn>
                              </p:par>
                            </p:childTnLst>
                          </p:cTn>
                        </p:par>
                        <p:par>
                          <p:cTn fill="hold" id="53" nodeType="afterGroup">
                            <p:stCondLst>
                              <p:cond delay="2050"/>
                            </p:stCondLst>
                            <p:childTnLst>
                              <p:par>
                                <p:cTn fill="hold" id="54" nodeType="afterEffect" presetClass="entr" presetID="22" presetSubtype="8">
                                  <p:stCondLst>
                                    <p:cond delay="0"/>
                                  </p:stCondLst>
                                  <p:childTnLst>
                                    <p:set>
                                      <p:cBhvr>
                                        <p:cTn dur="1" fill="hold" id="55">
                                          <p:stCondLst>
                                            <p:cond delay="0"/>
                                          </p:stCondLst>
                                        </p:cTn>
                                        <p:tgtEl>
                                          <p:spTgt spid="69"/>
                                        </p:tgtEl>
                                        <p:attrNameLst>
                                          <p:attrName>style.visibility</p:attrName>
                                        </p:attrNameLst>
                                      </p:cBhvr>
                                      <p:to>
                                        <p:strVal val="visible"/>
                                      </p:to>
                                    </p:set>
                                    <p:animEffect filter="wipe(left)" transition="in">
                                      <p:cBhvr>
                                        <p:cTn dur="10" id="56"/>
                                        <p:tgtEl>
                                          <p:spTgt spid="69"/>
                                        </p:tgtEl>
                                      </p:cBhvr>
                                    </p:animEffect>
                                  </p:childTnLst>
                                </p:cTn>
                              </p:par>
                            </p:childTnLst>
                          </p:cTn>
                        </p:par>
                        <p:par>
                          <p:cTn fill="hold" id="57" nodeType="afterGroup">
                            <p:stCondLst>
                              <p:cond delay="2060"/>
                            </p:stCondLst>
                            <p:childTnLst>
                              <p:par>
                                <p:cTn fill="hold" id="58" nodeType="afterEffect" presetClass="entr" presetID="22" presetSubtype="1">
                                  <p:stCondLst>
                                    <p:cond delay="0"/>
                                  </p:stCondLst>
                                  <p:childTnLst>
                                    <p:set>
                                      <p:cBhvr>
                                        <p:cTn dur="1" fill="hold" id="59">
                                          <p:stCondLst>
                                            <p:cond delay="0"/>
                                          </p:stCondLst>
                                        </p:cTn>
                                        <p:tgtEl>
                                          <p:spTgt spid="70"/>
                                        </p:tgtEl>
                                        <p:attrNameLst>
                                          <p:attrName>style.visibility</p:attrName>
                                        </p:attrNameLst>
                                      </p:cBhvr>
                                      <p:to>
                                        <p:strVal val="visible"/>
                                      </p:to>
                                    </p:set>
                                    <p:animEffect filter="wipe(up)" transition="in">
                                      <p:cBhvr>
                                        <p:cTn dur="10" id="60"/>
                                        <p:tgtEl>
                                          <p:spTgt spid="70"/>
                                        </p:tgtEl>
                                      </p:cBhvr>
                                    </p:animEffect>
                                  </p:childTnLst>
                                </p:cTn>
                              </p:par>
                            </p:childTnLst>
                          </p:cTn>
                        </p:par>
                        <p:par>
                          <p:cTn fill="hold" id="61" nodeType="afterGroup">
                            <p:stCondLst>
                              <p:cond delay="2070"/>
                            </p:stCondLst>
                            <p:childTnLst>
                              <p:par>
                                <p:cTn fill="hold" id="62" nodeType="afterEffect" presetClass="entr" presetID="22" presetSubtype="8">
                                  <p:stCondLst>
                                    <p:cond delay="0"/>
                                  </p:stCondLst>
                                  <p:childTnLst>
                                    <p:set>
                                      <p:cBhvr>
                                        <p:cTn dur="1" fill="hold" id="63">
                                          <p:stCondLst>
                                            <p:cond delay="0"/>
                                          </p:stCondLst>
                                        </p:cTn>
                                        <p:tgtEl>
                                          <p:spTgt spid="55"/>
                                        </p:tgtEl>
                                        <p:attrNameLst>
                                          <p:attrName>style.visibility</p:attrName>
                                        </p:attrNameLst>
                                      </p:cBhvr>
                                      <p:to>
                                        <p:strVal val="visible"/>
                                      </p:to>
                                    </p:set>
                                    <p:animEffect filter="wipe(left)" transition="in">
                                      <p:cBhvr>
                                        <p:cTn dur="20" id="64"/>
                                        <p:tgtEl>
                                          <p:spTgt spid="55"/>
                                        </p:tgtEl>
                                      </p:cBhvr>
                                    </p:animEffect>
                                  </p:childTnLst>
                                </p:cTn>
                              </p:par>
                            </p:childTnLst>
                          </p:cTn>
                        </p:par>
                        <p:par>
                          <p:cTn fill="hold" id="65" nodeType="afterGroup">
                            <p:stCondLst>
                              <p:cond delay="2090"/>
                            </p:stCondLst>
                            <p:childTnLst>
                              <p:par>
                                <p:cTn fill="hold" id="66" nodeType="afterEffect" presetClass="entr" presetID="22" presetSubtype="4">
                                  <p:stCondLst>
                                    <p:cond delay="0"/>
                                  </p:stCondLst>
                                  <p:childTnLst>
                                    <p:set>
                                      <p:cBhvr>
                                        <p:cTn dur="1" fill="hold" id="67">
                                          <p:stCondLst>
                                            <p:cond delay="0"/>
                                          </p:stCondLst>
                                        </p:cTn>
                                        <p:tgtEl>
                                          <p:spTgt spid="56"/>
                                        </p:tgtEl>
                                        <p:attrNameLst>
                                          <p:attrName>style.visibility</p:attrName>
                                        </p:attrNameLst>
                                      </p:cBhvr>
                                      <p:to>
                                        <p:strVal val="visible"/>
                                      </p:to>
                                    </p:set>
                                    <p:animEffect filter="wipe(down)" transition="in">
                                      <p:cBhvr>
                                        <p:cTn dur="250" id="68"/>
                                        <p:tgtEl>
                                          <p:spTgt spid="56"/>
                                        </p:tgtEl>
                                      </p:cBhvr>
                                    </p:animEffect>
                                  </p:childTnLst>
                                </p:cTn>
                              </p:par>
                            </p:childTnLst>
                          </p:cTn>
                        </p:par>
                        <p:par>
                          <p:cTn fill="hold" id="69" nodeType="afterGroup">
                            <p:stCondLst>
                              <p:cond delay="2340"/>
                            </p:stCondLst>
                            <p:childTnLst>
                              <p:par>
                                <p:cTn fill="hold" id="70" nodeType="afterEffect" presetClass="entr" presetID="22" presetSubtype="2">
                                  <p:stCondLst>
                                    <p:cond delay="0"/>
                                  </p:stCondLst>
                                  <p:childTnLst>
                                    <p:set>
                                      <p:cBhvr>
                                        <p:cTn dur="1" fill="hold" id="71">
                                          <p:stCondLst>
                                            <p:cond delay="0"/>
                                          </p:stCondLst>
                                        </p:cTn>
                                        <p:tgtEl>
                                          <p:spTgt spid="42"/>
                                        </p:tgtEl>
                                        <p:attrNameLst>
                                          <p:attrName>style.visibility</p:attrName>
                                        </p:attrNameLst>
                                      </p:cBhvr>
                                      <p:to>
                                        <p:strVal val="visible"/>
                                      </p:to>
                                    </p:set>
                                    <p:animEffect filter="wipe(right)" transition="in">
                                      <p:cBhvr>
                                        <p:cTn dur="20" id="72"/>
                                        <p:tgtEl>
                                          <p:spTgt spid="42"/>
                                        </p:tgtEl>
                                      </p:cBhvr>
                                    </p:animEffect>
                                  </p:childTnLst>
                                </p:cTn>
                              </p:par>
                            </p:childTnLst>
                          </p:cTn>
                        </p:par>
                        <p:par>
                          <p:cTn fill="hold" id="73" nodeType="afterGroup">
                            <p:stCondLst>
                              <p:cond delay="2360"/>
                            </p:stCondLst>
                            <p:childTnLst>
                              <p:par>
                                <p:cTn fill="hold" id="74" nodeType="afterEffect" presetClass="entr" presetID="22" presetSubtype="1">
                                  <p:stCondLst>
                                    <p:cond delay="0"/>
                                  </p:stCondLst>
                                  <p:childTnLst>
                                    <p:set>
                                      <p:cBhvr>
                                        <p:cTn dur="1" fill="hold" id="75">
                                          <p:stCondLst>
                                            <p:cond delay="0"/>
                                          </p:stCondLst>
                                        </p:cTn>
                                        <p:tgtEl>
                                          <p:spTgt spid="45"/>
                                        </p:tgtEl>
                                        <p:attrNameLst>
                                          <p:attrName>style.visibility</p:attrName>
                                        </p:attrNameLst>
                                      </p:cBhvr>
                                      <p:to>
                                        <p:strVal val="visible"/>
                                      </p:to>
                                    </p:set>
                                    <p:animEffect filter="wipe(up)" transition="in">
                                      <p:cBhvr>
                                        <p:cTn dur="10" id="76"/>
                                        <p:tgtEl>
                                          <p:spTgt spid="45"/>
                                        </p:tgtEl>
                                      </p:cBhvr>
                                    </p:animEffect>
                                  </p:childTnLst>
                                </p:cTn>
                              </p:par>
                            </p:childTnLst>
                          </p:cTn>
                        </p:par>
                        <p:par>
                          <p:cTn fill="hold" id="77" nodeType="afterGroup">
                            <p:stCondLst>
                              <p:cond delay="2370"/>
                            </p:stCondLst>
                            <p:childTnLst>
                              <p:par>
                                <p:cTn fill="hold" id="78" nodeType="afterEffect" presetClass="entr" presetID="22" presetSubtype="2">
                                  <p:stCondLst>
                                    <p:cond delay="0"/>
                                  </p:stCondLst>
                                  <p:childTnLst>
                                    <p:set>
                                      <p:cBhvr>
                                        <p:cTn dur="1" fill="hold" id="79">
                                          <p:stCondLst>
                                            <p:cond delay="0"/>
                                          </p:stCondLst>
                                        </p:cTn>
                                        <p:tgtEl>
                                          <p:spTgt spid="44"/>
                                        </p:tgtEl>
                                        <p:attrNameLst>
                                          <p:attrName>style.visibility</p:attrName>
                                        </p:attrNameLst>
                                      </p:cBhvr>
                                      <p:to>
                                        <p:strVal val="visible"/>
                                      </p:to>
                                    </p:set>
                                    <p:animEffect filter="wipe(right)" transition="in">
                                      <p:cBhvr>
                                        <p:cTn dur="10" id="80"/>
                                        <p:tgtEl>
                                          <p:spTgt spid="44"/>
                                        </p:tgtEl>
                                      </p:cBhvr>
                                    </p:animEffect>
                                  </p:childTnLst>
                                </p:cTn>
                              </p:par>
                            </p:childTnLst>
                          </p:cTn>
                        </p:par>
                        <p:par>
                          <p:cTn fill="hold" id="81" nodeType="afterGroup">
                            <p:stCondLst>
                              <p:cond delay="2380"/>
                            </p:stCondLst>
                            <p:childTnLst>
                              <p:par>
                                <p:cTn fill="hold" id="82" nodeType="afterEffect" presetClass="entr" presetID="22" presetSubtype="4">
                                  <p:stCondLst>
                                    <p:cond delay="0"/>
                                  </p:stCondLst>
                                  <p:childTnLst>
                                    <p:set>
                                      <p:cBhvr>
                                        <p:cTn dur="1" fill="hold" id="83">
                                          <p:stCondLst>
                                            <p:cond delay="0"/>
                                          </p:stCondLst>
                                        </p:cTn>
                                        <p:tgtEl>
                                          <p:spTgt spid="43"/>
                                        </p:tgtEl>
                                        <p:attrNameLst>
                                          <p:attrName>style.visibility</p:attrName>
                                        </p:attrNameLst>
                                      </p:cBhvr>
                                      <p:to>
                                        <p:strVal val="visible"/>
                                      </p:to>
                                    </p:set>
                                    <p:animEffect filter="wipe(down)" transition="in">
                                      <p:cBhvr>
                                        <p:cTn dur="10" id="84"/>
                                        <p:tgtEl>
                                          <p:spTgt spid="43"/>
                                        </p:tgtEl>
                                      </p:cBhvr>
                                    </p:animEffect>
                                  </p:childTnLst>
                                </p:cTn>
                              </p:par>
                            </p:childTnLst>
                          </p:cTn>
                        </p:par>
                        <p:par>
                          <p:cTn fill="hold" id="85" nodeType="afterGroup">
                            <p:stCondLst>
                              <p:cond delay="2390"/>
                            </p:stCondLst>
                            <p:childTnLst>
                              <p:par>
                                <p:cTn fill="hold" id="86" nodeType="afterEffect" presetClass="entr" presetID="22" presetSubtype="8">
                                  <p:stCondLst>
                                    <p:cond delay="0"/>
                                  </p:stCondLst>
                                  <p:childTnLst>
                                    <p:set>
                                      <p:cBhvr>
                                        <p:cTn dur="1" fill="hold" id="87">
                                          <p:stCondLst>
                                            <p:cond delay="0"/>
                                          </p:stCondLst>
                                        </p:cTn>
                                        <p:tgtEl>
                                          <p:spTgt spid="38"/>
                                        </p:tgtEl>
                                        <p:attrNameLst>
                                          <p:attrName>style.visibility</p:attrName>
                                        </p:attrNameLst>
                                      </p:cBhvr>
                                      <p:to>
                                        <p:strVal val="visible"/>
                                      </p:to>
                                    </p:set>
                                    <p:animEffect filter="wipe(left)" transition="in">
                                      <p:cBhvr>
                                        <p:cTn dur="250" id="88"/>
                                        <p:tgtEl>
                                          <p:spTgt spid="38"/>
                                        </p:tgtEl>
                                      </p:cBhvr>
                                    </p:animEffect>
                                  </p:childTnLst>
                                </p:cTn>
                              </p:par>
                            </p:childTnLst>
                          </p:cTn>
                        </p:par>
                        <p:par>
                          <p:cTn fill="hold" id="89" nodeType="afterGroup">
                            <p:stCondLst>
                              <p:cond delay="2640"/>
                            </p:stCondLst>
                            <p:childTnLst>
                              <p:par>
                                <p:cTn fill="hold" id="90" nodeType="afterEffect" presetClass="entr" presetID="22" presetSubtype="1">
                                  <p:stCondLst>
                                    <p:cond delay="0"/>
                                  </p:stCondLst>
                                  <p:childTnLst>
                                    <p:set>
                                      <p:cBhvr>
                                        <p:cTn dur="1" fill="hold" id="91">
                                          <p:stCondLst>
                                            <p:cond delay="0"/>
                                          </p:stCondLst>
                                        </p:cTn>
                                        <p:tgtEl>
                                          <p:spTgt spid="46"/>
                                        </p:tgtEl>
                                        <p:attrNameLst>
                                          <p:attrName>style.visibility</p:attrName>
                                        </p:attrNameLst>
                                      </p:cBhvr>
                                      <p:to>
                                        <p:strVal val="visible"/>
                                      </p:to>
                                    </p:set>
                                    <p:animEffect filter="wipe(up)" transition="in">
                                      <p:cBhvr>
                                        <p:cTn dur="250" id="92"/>
                                        <p:tgtEl>
                                          <p:spTgt spid="46"/>
                                        </p:tgtEl>
                                      </p:cBhvr>
                                    </p:animEffect>
                                  </p:childTnLst>
                                </p:cTn>
                              </p:par>
                            </p:childTnLst>
                          </p:cTn>
                        </p:par>
                        <p:par>
                          <p:cTn fill="hold" id="93" nodeType="afterGroup">
                            <p:stCondLst>
                              <p:cond delay="2890"/>
                            </p:stCondLst>
                            <p:childTnLst>
                              <p:par>
                                <p:cTn fill="hold" id="94" nodeType="afterEffect" presetClass="entr" presetID="22" presetSubtype="8">
                                  <p:stCondLst>
                                    <p:cond delay="0"/>
                                  </p:stCondLst>
                                  <p:childTnLst>
                                    <p:set>
                                      <p:cBhvr>
                                        <p:cTn dur="1" fill="hold" id="95">
                                          <p:stCondLst>
                                            <p:cond delay="0"/>
                                          </p:stCondLst>
                                        </p:cTn>
                                        <p:tgtEl>
                                          <p:spTgt spid="31"/>
                                        </p:tgtEl>
                                        <p:attrNameLst>
                                          <p:attrName>style.visibility</p:attrName>
                                        </p:attrNameLst>
                                      </p:cBhvr>
                                      <p:to>
                                        <p:strVal val="visible"/>
                                      </p:to>
                                    </p:set>
                                    <p:animEffect filter="wipe(left)" transition="in">
                                      <p:cBhvr>
                                        <p:cTn dur="250" id="96"/>
                                        <p:tgtEl>
                                          <p:spTgt spid="31"/>
                                        </p:tgtEl>
                                      </p:cBhvr>
                                    </p:animEffect>
                                  </p:childTnLst>
                                </p:cTn>
                              </p:par>
                            </p:childTnLst>
                          </p:cTn>
                        </p:par>
                        <p:par>
                          <p:cTn fill="hold" id="97" nodeType="afterGroup">
                            <p:stCondLst>
                              <p:cond delay="3140"/>
                            </p:stCondLst>
                            <p:childTnLst>
                              <p:par>
                                <p:cTn fill="hold" grpId="0" id="98" nodeType="afterEffect" presetClass="entr" presetID="52" presetSubtype="0">
                                  <p:stCondLst>
                                    <p:cond delay="0"/>
                                  </p:stCondLst>
                                  <p:childTnLst>
                                    <p:set>
                                      <p:cBhvr>
                                        <p:cTn dur="1" fill="hold" id="99">
                                          <p:stCondLst>
                                            <p:cond delay="0"/>
                                          </p:stCondLst>
                                        </p:cTn>
                                        <p:tgtEl>
                                          <p:spTgt spid="71"/>
                                        </p:tgtEl>
                                        <p:attrNameLst>
                                          <p:attrName>style.visibility</p:attrName>
                                        </p:attrNameLst>
                                      </p:cBhvr>
                                      <p:to>
                                        <p:strVal val="visible"/>
                                      </p:to>
                                    </p:set>
                                    <p:animScale>
                                      <p:cBhvr>
                                        <p:cTn decel="50000" dur="1000" fill="hold" id="100">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101">
                                          <p:stCondLst>
                                            <p:cond delay="0"/>
                                          </p:stCondLst>
                                        </p:cTn>
                                        <p:tgtEl>
                                          <p:spTgt spid="71"/>
                                        </p:tgtEl>
                                        <p:attrNameLst>
                                          <p:attrName>ppt_x</p:attrName>
                                          <p:attrName>ppt_y</p:attrName>
                                        </p:attrNameLst>
                                      </p:cBhvr>
                                    </p:animMotion>
                                    <p:animEffect filter="fade" transition="in">
                                      <p:cBhvr>
                                        <p:cTn dur="1000" id="102"/>
                                        <p:tgtEl>
                                          <p:spTgt spid="7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0"/>
      <p:bldP grpId="0" spid="23"/>
      <p:bldP grpId="0" spid="26"/>
      <p:bldP grpId="0" spid="71"/>
    </p:bldLst>
  </p:timing>
</p:sld>
</file>

<file path=ppt/slides/slide1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组合 19"/>
          <p:cNvGrpSpPr/>
          <p:nvPr/>
        </p:nvGrpSpPr>
        <p:grpSpPr>
          <a:xfrm>
            <a:off x="1792253" y="208731"/>
            <a:ext cx="553964" cy="558108"/>
            <a:chOff x="304800" y="673100"/>
            <a:chExt cx="4000500" cy="4000500"/>
          </a:xfrm>
          <a:effectLst>
            <a:outerShdw algn="tr" blurRad="444500" dir="8100000" dist="254000" rotWithShape="0">
              <a:prstClr val="black">
                <a:alpha val="24000"/>
              </a:prstClr>
            </a:outerShdw>
          </a:effectLst>
        </p:grpSpPr>
        <p:sp>
          <p:nvSpPr>
            <p:cNvPr id="21" name="同心圆 20"/>
            <p:cNvSpPr/>
            <p:nvPr/>
          </p:nvSpPr>
          <p:spPr>
            <a:xfrm>
              <a:off x="304800" y="673100"/>
              <a:ext cx="4000500" cy="4000500"/>
            </a:xfrm>
            <a:prstGeom prst="donut">
              <a:avLst>
                <a:gd fmla="val 4879" name="adj"/>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a charset="-122" pitchFamily="34" typeface="微软雅黑"/>
              </a:endParaRPr>
            </a:p>
          </p:txBody>
        </p:sp>
        <p:sp>
          <p:nvSpPr>
            <p:cNvPr id="22" name="椭圆 21"/>
            <p:cNvSpPr/>
            <p:nvPr/>
          </p:nvSpPr>
          <p:spPr>
            <a:xfrm>
              <a:off x="392109" y="760409"/>
              <a:ext cx="3825870" cy="382587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itchFamily="34" typeface="微软雅黑"/>
              </a:endParaRPr>
            </a:p>
          </p:txBody>
        </p:sp>
      </p:grpSp>
      <p:grpSp>
        <p:nvGrpSpPr>
          <p:cNvPr id="3" name="组合 22"/>
          <p:cNvGrpSpPr/>
          <p:nvPr/>
        </p:nvGrpSpPr>
        <p:grpSpPr>
          <a:xfrm>
            <a:off x="1577939" y="851674"/>
            <a:ext cx="357190" cy="359864"/>
            <a:chOff x="304800" y="673100"/>
            <a:chExt cx="4000500" cy="4000500"/>
          </a:xfrm>
          <a:effectLst>
            <a:outerShdw algn="tr" blurRad="444500" dir="8100000" dist="254000" rotWithShape="0">
              <a:prstClr val="black">
                <a:alpha val="24000"/>
              </a:prstClr>
            </a:outerShdw>
          </a:effectLst>
        </p:grpSpPr>
        <p:sp>
          <p:nvSpPr>
            <p:cNvPr id="24" name="同心圆 23"/>
            <p:cNvSpPr/>
            <p:nvPr/>
          </p:nvSpPr>
          <p:spPr>
            <a:xfrm>
              <a:off x="304800" y="673100"/>
              <a:ext cx="4000500" cy="4000500"/>
            </a:xfrm>
            <a:prstGeom prst="donut">
              <a:avLst>
                <a:gd fmla="val 4879" name="adj"/>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a charset="-122" pitchFamily="34" typeface="微软雅黑"/>
              </a:endParaRPr>
            </a:p>
          </p:txBody>
        </p:sp>
        <p:sp>
          <p:nvSpPr>
            <p:cNvPr id="25" name="椭圆 24"/>
            <p:cNvSpPr/>
            <p:nvPr/>
          </p:nvSpPr>
          <p:spPr>
            <a:xfrm>
              <a:off x="392109" y="760409"/>
              <a:ext cx="3825870" cy="3825870"/>
            </a:xfrm>
            <a:prstGeom prst="ellipse">
              <a:avLst/>
            </a:prstGeom>
          </p:spPr>
          <p:style>
            <a:lnRef idx="3">
              <a:schemeClr val="lt1"/>
            </a:lnRef>
            <a:fillRef idx="1">
              <a:schemeClr val="accent1"/>
            </a:fillRef>
            <a:effectRef idx="1">
              <a:schemeClr val="accent1"/>
            </a:effectRef>
            <a:fontRef idx="minor">
              <a:schemeClr val="lt1"/>
            </a:fontRef>
          </p:style>
          <p:txBody>
            <a:bodyPr anchor="ctr" rtlCol="0"/>
            <a:lstStyle/>
            <a:p>
              <a:pPr algn="ctr"/>
              <a:endParaRPr altLang="en-US" lang="zh-CN">
                <a:ea charset="-122" pitchFamily="34" typeface="微软雅黑"/>
              </a:endParaRPr>
            </a:p>
          </p:txBody>
        </p:sp>
      </p:grpSp>
      <p:grpSp>
        <p:nvGrpSpPr>
          <p:cNvPr id="4" name="组合 25"/>
          <p:cNvGrpSpPr/>
          <p:nvPr/>
        </p:nvGrpSpPr>
        <p:grpSpPr>
          <a:xfrm>
            <a:off x="577807" y="-230052"/>
            <a:ext cx="1357322" cy="1367477"/>
            <a:chOff x="304800" y="673100"/>
            <a:chExt cx="4000500" cy="4000500"/>
          </a:xfrm>
          <a:effectLst>
            <a:outerShdw algn="tr" blurRad="444500" dir="8100000" dist="254000" rotWithShape="0">
              <a:prstClr val="black">
                <a:alpha val="24000"/>
              </a:prstClr>
            </a:outerShdw>
          </a:effectLst>
        </p:grpSpPr>
        <p:sp>
          <p:nvSpPr>
            <p:cNvPr id="27" name="同心圆 26"/>
            <p:cNvSpPr/>
            <p:nvPr/>
          </p:nvSpPr>
          <p:spPr>
            <a:xfrm>
              <a:off x="304800" y="673100"/>
              <a:ext cx="4000500" cy="4000500"/>
            </a:xfrm>
            <a:prstGeom prst="donut">
              <a:avLst>
                <a:gd fmla="val 4879" name="adj"/>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a charset="-122" pitchFamily="34" typeface="微软雅黑"/>
              </a:endParaRPr>
            </a:p>
          </p:txBody>
        </p:sp>
        <p:sp>
          <p:nvSpPr>
            <p:cNvPr id="28" name="椭圆 27"/>
            <p:cNvSpPr/>
            <p:nvPr/>
          </p:nvSpPr>
          <p:spPr>
            <a:xfrm>
              <a:off x="392100" y="760400"/>
              <a:ext cx="3825879" cy="3825879"/>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itchFamily="34" typeface="微软雅黑"/>
              </a:endParaRPr>
            </a:p>
          </p:txBody>
        </p:sp>
      </p:grpSp>
      <p:cxnSp>
        <p:nvCxnSpPr>
          <p:cNvPr id="29" name="直接连接符 28"/>
          <p:cNvCxnSpPr/>
          <p:nvPr/>
        </p:nvCxnSpPr>
        <p:spPr>
          <a:xfrm>
            <a:off x="2578071" y="827749"/>
            <a:ext cx="8286808" cy="23924"/>
          </a:xfrm>
          <a:prstGeom prst="line">
            <a:avLst/>
          </a:prstGeom>
        </p:spPr>
        <p:style>
          <a:lnRef idx="3">
            <a:schemeClr val="accent5"/>
          </a:lnRef>
          <a:fillRef idx="0">
            <a:schemeClr val="accent5"/>
          </a:fillRef>
          <a:effectRef idx="2">
            <a:schemeClr val="accent5"/>
          </a:effectRef>
          <a:fontRef idx="minor">
            <a:schemeClr val="tx1"/>
          </a:fontRef>
        </p:style>
      </p:cxnSp>
      <p:pic>
        <p:nvPicPr>
          <p:cNvPr id="30" name="图片 29"/>
          <p:cNvPicPr>
            <a:picLocks noChangeAspect="1"/>
          </p:cNvPicPr>
          <p:nvPr/>
        </p:nvPicPr>
        <p:blipFill>
          <a:blip r:embed="rId3"/>
          <a:stretch>
            <a:fillRect/>
          </a:stretch>
        </p:blipFill>
        <p:spPr>
          <a:xfrm>
            <a:off x="11007755" y="309399"/>
            <a:ext cx="1357322" cy="610656"/>
          </a:xfrm>
          <a:prstGeom prst="rect">
            <a:avLst/>
          </a:prstGeom>
        </p:spPr>
      </p:pic>
      <p:sp>
        <p:nvSpPr>
          <p:cNvPr id="59" name="标题 1"/>
          <p:cNvSpPr txBox="1"/>
          <p:nvPr/>
        </p:nvSpPr>
        <p:spPr>
          <a:xfrm>
            <a:off x="2506633" y="280169"/>
            <a:ext cx="2714644" cy="500066"/>
          </a:xfrm>
          <a:prstGeom prst="rect">
            <a:avLst/>
          </a:prstGeom>
        </p:spPr>
        <p:txBody>
          <a:bodyPr/>
          <a:lstStyle/>
          <a:p>
            <a:pPr>
              <a:spcBef>
                <a:spcPct val="0"/>
              </a:spcBef>
              <a:defRPr/>
            </a:pPr>
            <a:r>
              <a:rPr altLang="en-US" lang="zh-CN" sz="2800">
                <a:solidFill>
                  <a:srgbClr val="0070C0"/>
                </a:solidFill>
                <a:latin charset="-122" pitchFamily="65" typeface="方正粗倩简体"/>
                <a:ea charset="-122" pitchFamily="65" typeface="方正粗倩简体"/>
                <a:cs typeface="+mj-cs"/>
              </a:rPr>
              <a:t>工作执行过程</a:t>
            </a:r>
          </a:p>
        </p:txBody>
      </p:sp>
      <p:sp>
        <p:nvSpPr>
          <p:cNvPr id="66" name="TextBox 65"/>
          <p:cNvSpPr txBox="1"/>
          <p:nvPr/>
        </p:nvSpPr>
        <p:spPr>
          <a:xfrm>
            <a:off x="2149443" y="4780766"/>
            <a:ext cx="1785950" cy="1600200"/>
          </a:xfrm>
          <a:prstGeom prst="rect">
            <a:avLst/>
          </a:prstGeom>
          <a:noFill/>
        </p:spPr>
        <p:txBody>
          <a:bodyPr bIns="0" lIns="0" rIns="0" rtlCol="0" tIns="0" wrap="square">
            <a:spAutoFit/>
          </a:bodyPr>
          <a:lstStyle>
            <a:defPPr>
              <a:defRPr lang="zh-CN"/>
            </a:defPPr>
            <a:lvl1pPr algn="just">
              <a:lnSpc>
                <a:spcPct val="150000"/>
              </a:lnSpc>
              <a:defRPr sz="1000">
                <a:solidFill>
                  <a:schemeClr val="tx1">
                    <a:lumMod val="65000"/>
                    <a:lumOff val="35000"/>
                  </a:schemeClr>
                </a:solidFill>
                <a:latin charset="-122" pitchFamily="34" typeface="微软雅黑"/>
                <a:ea charset="-122" pitchFamily="34" typeface="微软雅黑"/>
              </a:defRPr>
            </a:lvl1pPr>
          </a:lstStyle>
          <a:p>
            <a:r>
              <a:rPr altLang="en-US" lang="zh-CN" sz="1400">
                <a:solidFill>
                  <a:schemeClr val="tx1">
                    <a:lumMod val="75000"/>
                    <a:lumOff val="25000"/>
                  </a:schemeClr>
                </a:solidFill>
              </a:rPr>
              <a:t>点击输入简要文字内容，文字内容需概括精炼，不用多余的文字修饰，言简意赅的说明分项内容……</a:t>
            </a:r>
          </a:p>
        </p:txBody>
      </p:sp>
      <p:sp>
        <p:nvSpPr>
          <p:cNvPr id="76" name="燕尾形箭头 75"/>
          <p:cNvSpPr/>
          <p:nvPr/>
        </p:nvSpPr>
        <p:spPr>
          <a:xfrm>
            <a:off x="717958" y="3670705"/>
            <a:ext cx="11943942" cy="252802"/>
          </a:xfrm>
          <a:prstGeom prst="notchedRight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716" lIns="91431" rIns="91431" tIns="45716"/>
          <a:lstStyle/>
          <a:p>
            <a:pPr algn="ctr" defTabSz="914332">
              <a:defRPr/>
            </a:pPr>
            <a:endParaRPr altLang="en-US" lang="zh-CN" sz="2489">
              <a:latin charset="0" pitchFamily="34" typeface="Arial"/>
              <a:ea charset="-122" pitchFamily="34" typeface="微软雅黑"/>
              <a:cs charset="0" pitchFamily="34" typeface="Arial"/>
            </a:endParaRPr>
          </a:p>
        </p:txBody>
      </p:sp>
      <p:grpSp>
        <p:nvGrpSpPr>
          <p:cNvPr id="77" name="组合 76"/>
          <p:cNvGrpSpPr/>
          <p:nvPr/>
        </p:nvGrpSpPr>
        <p:grpSpPr>
          <a:xfrm>
            <a:off x="2220884" y="2878620"/>
            <a:ext cx="1697385" cy="1697385"/>
            <a:chOff x="1278794" y="3334906"/>
            <a:chExt cx="914014" cy="914014"/>
          </a:xfrm>
        </p:grpSpPr>
        <p:grpSp>
          <p:nvGrpSpPr>
            <p:cNvPr id="78" name="组合 32"/>
            <p:cNvGrpSpPr/>
            <p:nvPr/>
          </p:nvGrpSpPr>
          <p:grpSpPr>
            <a:xfrm>
              <a:off x="1278794" y="3334906"/>
              <a:ext cx="914014" cy="914014"/>
              <a:chOff x="304800" y="673100"/>
              <a:chExt cx="4000500" cy="4000500"/>
            </a:xfrm>
            <a:effectLst>
              <a:outerShdw algn="tr" blurRad="444500" dir="8100000" dist="254000" rotWithShape="0">
                <a:prstClr val="black">
                  <a:alpha val="50000"/>
                </a:prstClr>
              </a:outerShdw>
            </a:effectLst>
          </p:grpSpPr>
          <p:sp>
            <p:nvSpPr>
              <p:cNvPr id="80" name="同心圆 79"/>
              <p:cNvSpPr/>
              <p:nvPr/>
            </p:nvSpPr>
            <p:spPr>
              <a:xfrm>
                <a:off x="304800" y="673100"/>
                <a:ext cx="4000500" cy="4000500"/>
              </a:xfrm>
              <a:prstGeom prst="donut">
                <a:avLst>
                  <a:gd fmla="val 4879" name="adj"/>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500">
                  <a:solidFill>
                    <a:schemeClr val="tx1"/>
                  </a:solidFill>
                </a:endParaRPr>
              </a:p>
            </p:txBody>
          </p:sp>
          <p:sp>
            <p:nvSpPr>
              <p:cNvPr id="81" name="椭圆 80"/>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500"/>
              </a:p>
            </p:txBody>
          </p:sp>
        </p:grpSp>
        <p:sp>
          <p:nvSpPr>
            <p:cNvPr id="79" name="TextBox 78"/>
            <p:cNvSpPr txBox="1"/>
            <p:nvPr/>
          </p:nvSpPr>
          <p:spPr>
            <a:xfrm>
              <a:off x="1480424" y="3742513"/>
              <a:ext cx="508802" cy="172336"/>
            </a:xfrm>
            <a:prstGeom prst="rect">
              <a:avLst/>
            </a:prstGeom>
            <a:noFill/>
          </p:spPr>
          <p:txBody>
            <a:bodyPr rtlCol="0" wrap="none">
              <a:spAutoFit/>
            </a:bodyPr>
            <a:lstStyle/>
            <a:p>
              <a:pPr algn="ctr"/>
              <a:r>
                <a:rPr altLang="en-US" b="1" lang="zh-CN" sz="1500">
                  <a:solidFill>
                    <a:srgbClr val="002060"/>
                  </a:solidFill>
                  <a:latin charset="-122" pitchFamily="34" typeface="微软雅黑"/>
                  <a:ea charset="-122" pitchFamily="34" typeface="微软雅黑"/>
                </a:rPr>
                <a:t>第一阶段</a:t>
              </a:r>
            </a:p>
          </p:txBody>
        </p:sp>
      </p:grpSp>
      <p:grpSp>
        <p:nvGrpSpPr>
          <p:cNvPr id="82" name="组合 81"/>
          <p:cNvGrpSpPr/>
          <p:nvPr/>
        </p:nvGrpSpPr>
        <p:grpSpPr>
          <a:xfrm>
            <a:off x="4881217" y="2882330"/>
            <a:ext cx="1697385" cy="1697385"/>
            <a:chOff x="1278794" y="3334906"/>
            <a:chExt cx="914014" cy="914014"/>
          </a:xfrm>
        </p:grpSpPr>
        <p:grpSp>
          <p:nvGrpSpPr>
            <p:cNvPr id="83" name="组合 37"/>
            <p:cNvGrpSpPr/>
            <p:nvPr/>
          </p:nvGrpSpPr>
          <p:grpSpPr>
            <a:xfrm>
              <a:off x="1278794" y="3334906"/>
              <a:ext cx="914014" cy="914014"/>
              <a:chOff x="304800" y="673100"/>
              <a:chExt cx="4000500" cy="4000500"/>
            </a:xfrm>
            <a:effectLst>
              <a:outerShdw algn="tr" blurRad="444500" dir="8100000" dist="254000" rotWithShape="0">
                <a:prstClr val="black">
                  <a:alpha val="50000"/>
                </a:prstClr>
              </a:outerShdw>
            </a:effectLst>
          </p:grpSpPr>
          <p:sp>
            <p:nvSpPr>
              <p:cNvPr id="85" name="同心圆 84"/>
              <p:cNvSpPr/>
              <p:nvPr/>
            </p:nvSpPr>
            <p:spPr>
              <a:xfrm>
                <a:off x="304800" y="673100"/>
                <a:ext cx="4000500" cy="4000500"/>
              </a:xfrm>
              <a:prstGeom prst="donut">
                <a:avLst>
                  <a:gd fmla="val 4879" name="adj"/>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500">
                  <a:solidFill>
                    <a:schemeClr val="tx1"/>
                  </a:solidFill>
                </a:endParaRPr>
              </a:p>
            </p:txBody>
          </p:sp>
          <p:sp>
            <p:nvSpPr>
              <p:cNvPr id="86" name="椭圆 85"/>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500"/>
              </a:p>
            </p:txBody>
          </p:sp>
        </p:grpSp>
        <p:sp>
          <p:nvSpPr>
            <p:cNvPr id="84" name="TextBox 83"/>
            <p:cNvSpPr txBox="1"/>
            <p:nvPr/>
          </p:nvSpPr>
          <p:spPr>
            <a:xfrm>
              <a:off x="1480425" y="3740515"/>
              <a:ext cx="508802" cy="172336"/>
            </a:xfrm>
            <a:prstGeom prst="rect">
              <a:avLst/>
            </a:prstGeom>
            <a:noFill/>
          </p:spPr>
          <p:txBody>
            <a:bodyPr rtlCol="0" wrap="none">
              <a:spAutoFit/>
            </a:bodyPr>
            <a:lstStyle/>
            <a:p>
              <a:pPr algn="ctr"/>
              <a:r>
                <a:rPr altLang="en-US" b="1" lang="zh-CN" sz="1500">
                  <a:solidFill>
                    <a:schemeClr val="tx2">
                      <a:lumMod val="75000"/>
                    </a:schemeClr>
                  </a:solidFill>
                  <a:latin charset="-122" pitchFamily="34" typeface="微软雅黑"/>
                  <a:ea charset="-122" pitchFamily="34" typeface="微软雅黑"/>
                </a:rPr>
                <a:t>第二阶段</a:t>
              </a:r>
            </a:p>
          </p:txBody>
        </p:sp>
      </p:grpSp>
      <p:grpSp>
        <p:nvGrpSpPr>
          <p:cNvPr id="87" name="组合 86"/>
          <p:cNvGrpSpPr/>
          <p:nvPr/>
        </p:nvGrpSpPr>
        <p:grpSpPr>
          <a:xfrm>
            <a:off x="7238671" y="2878620"/>
            <a:ext cx="1697385" cy="1697385"/>
            <a:chOff x="1278794" y="3334906"/>
            <a:chExt cx="914014" cy="914014"/>
          </a:xfrm>
        </p:grpSpPr>
        <p:grpSp>
          <p:nvGrpSpPr>
            <p:cNvPr id="88" name="组合 42"/>
            <p:cNvGrpSpPr/>
            <p:nvPr/>
          </p:nvGrpSpPr>
          <p:grpSpPr>
            <a:xfrm>
              <a:off x="1278794" y="3334906"/>
              <a:ext cx="914014" cy="914014"/>
              <a:chOff x="304800" y="673100"/>
              <a:chExt cx="4000500" cy="4000500"/>
            </a:xfrm>
            <a:effectLst>
              <a:outerShdw algn="tr" blurRad="444500" dir="8100000" dist="254000" rotWithShape="0">
                <a:prstClr val="black">
                  <a:alpha val="50000"/>
                </a:prstClr>
              </a:outerShdw>
            </a:effectLst>
          </p:grpSpPr>
          <p:sp>
            <p:nvSpPr>
              <p:cNvPr id="90" name="同心圆 89"/>
              <p:cNvSpPr/>
              <p:nvPr/>
            </p:nvSpPr>
            <p:spPr>
              <a:xfrm>
                <a:off x="304800" y="673100"/>
                <a:ext cx="4000500" cy="4000500"/>
              </a:xfrm>
              <a:prstGeom prst="donut">
                <a:avLst>
                  <a:gd fmla="val 4879" name="adj"/>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500">
                  <a:solidFill>
                    <a:schemeClr val="tx1"/>
                  </a:solidFill>
                </a:endParaRPr>
              </a:p>
            </p:txBody>
          </p:sp>
          <p:sp>
            <p:nvSpPr>
              <p:cNvPr id="91" name="椭圆 90"/>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500"/>
              </a:p>
            </p:txBody>
          </p:sp>
        </p:grpSp>
        <p:sp>
          <p:nvSpPr>
            <p:cNvPr id="89" name="TextBox 88"/>
            <p:cNvSpPr txBox="1"/>
            <p:nvPr/>
          </p:nvSpPr>
          <p:spPr>
            <a:xfrm>
              <a:off x="1480424" y="3742513"/>
              <a:ext cx="508802" cy="172336"/>
            </a:xfrm>
            <a:prstGeom prst="rect">
              <a:avLst/>
            </a:prstGeom>
            <a:noFill/>
          </p:spPr>
          <p:txBody>
            <a:bodyPr rtlCol="0" wrap="none">
              <a:spAutoFit/>
            </a:bodyPr>
            <a:lstStyle/>
            <a:p>
              <a:pPr algn="ctr"/>
              <a:r>
                <a:rPr altLang="en-US" b="1" lang="zh-CN" sz="1500">
                  <a:solidFill>
                    <a:schemeClr val="tx2">
                      <a:lumMod val="75000"/>
                    </a:schemeClr>
                  </a:solidFill>
                  <a:latin charset="-122" pitchFamily="34" typeface="微软雅黑"/>
                  <a:ea charset="-122" pitchFamily="34" typeface="微软雅黑"/>
                </a:rPr>
                <a:t>第三阶段</a:t>
              </a:r>
            </a:p>
          </p:txBody>
        </p:sp>
      </p:grpSp>
      <p:grpSp>
        <p:nvGrpSpPr>
          <p:cNvPr id="92" name="组合 91"/>
          <p:cNvGrpSpPr/>
          <p:nvPr/>
        </p:nvGrpSpPr>
        <p:grpSpPr>
          <a:xfrm>
            <a:off x="9596125" y="2885495"/>
            <a:ext cx="1697385" cy="1697385"/>
            <a:chOff x="1278794" y="3334906"/>
            <a:chExt cx="914014" cy="914014"/>
          </a:xfrm>
        </p:grpSpPr>
        <p:grpSp>
          <p:nvGrpSpPr>
            <p:cNvPr id="93" name="组合 47"/>
            <p:cNvGrpSpPr/>
            <p:nvPr/>
          </p:nvGrpSpPr>
          <p:grpSpPr>
            <a:xfrm>
              <a:off x="1278794" y="3334906"/>
              <a:ext cx="914014" cy="914014"/>
              <a:chOff x="304800" y="673100"/>
              <a:chExt cx="4000500" cy="4000500"/>
            </a:xfrm>
            <a:effectLst>
              <a:outerShdw algn="tr" blurRad="444500" dir="8100000" dist="254000" rotWithShape="0">
                <a:prstClr val="black">
                  <a:alpha val="50000"/>
                </a:prstClr>
              </a:outerShdw>
            </a:effectLst>
          </p:grpSpPr>
          <p:sp>
            <p:nvSpPr>
              <p:cNvPr id="95" name="同心圆 94"/>
              <p:cNvSpPr/>
              <p:nvPr/>
            </p:nvSpPr>
            <p:spPr>
              <a:xfrm>
                <a:off x="304800" y="673100"/>
                <a:ext cx="4000500" cy="4000500"/>
              </a:xfrm>
              <a:prstGeom prst="donut">
                <a:avLst>
                  <a:gd fmla="val 4879" name="adj"/>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500">
                  <a:solidFill>
                    <a:schemeClr val="tx1"/>
                  </a:solidFill>
                </a:endParaRPr>
              </a:p>
            </p:txBody>
          </p:sp>
          <p:sp>
            <p:nvSpPr>
              <p:cNvPr id="96" name="椭圆 95"/>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500"/>
              </a:p>
            </p:txBody>
          </p:sp>
        </p:grpSp>
        <p:sp>
          <p:nvSpPr>
            <p:cNvPr id="94" name="TextBox 93"/>
            <p:cNvSpPr txBox="1"/>
            <p:nvPr/>
          </p:nvSpPr>
          <p:spPr>
            <a:xfrm>
              <a:off x="1480424" y="3738812"/>
              <a:ext cx="508802" cy="172336"/>
            </a:xfrm>
            <a:prstGeom prst="rect">
              <a:avLst/>
            </a:prstGeom>
            <a:noFill/>
          </p:spPr>
          <p:txBody>
            <a:bodyPr rtlCol="0" wrap="none">
              <a:spAutoFit/>
            </a:bodyPr>
            <a:lstStyle/>
            <a:p>
              <a:pPr algn="ctr"/>
              <a:r>
                <a:rPr altLang="en-US" b="1" lang="zh-CN" sz="1500">
                  <a:solidFill>
                    <a:schemeClr val="tx2">
                      <a:lumMod val="75000"/>
                    </a:schemeClr>
                  </a:solidFill>
                  <a:latin charset="-122" pitchFamily="34" typeface="微软雅黑"/>
                  <a:ea charset="-122" pitchFamily="34" typeface="微软雅黑"/>
                </a:rPr>
                <a:t>第四阶段</a:t>
              </a:r>
            </a:p>
          </p:txBody>
        </p:sp>
      </p:grpSp>
      <p:sp>
        <p:nvSpPr>
          <p:cNvPr id="97" name="椭圆 96"/>
          <p:cNvSpPr/>
          <p:nvPr/>
        </p:nvSpPr>
        <p:spPr>
          <a:xfrm>
            <a:off x="2363757" y="2734601"/>
            <a:ext cx="645364" cy="645364"/>
          </a:xfrm>
          <a:prstGeom prst="ellipse">
            <a:avLst/>
          </a:prstGeom>
          <a:solidFill>
            <a:schemeClr val="tx2">
              <a:lumMod val="75000"/>
            </a:schemeClr>
          </a:solidFill>
          <a:ln>
            <a:noFill/>
          </a:ln>
          <a:effectLst>
            <a:outerShdw algn="tr" blurRad="444500" dir="8100000" dist="254000"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500"/>
          </a:p>
        </p:txBody>
      </p:sp>
      <p:sp>
        <p:nvSpPr>
          <p:cNvPr id="98" name="椭圆 97"/>
          <p:cNvSpPr/>
          <p:nvPr/>
        </p:nvSpPr>
        <p:spPr>
          <a:xfrm>
            <a:off x="4918260" y="2734601"/>
            <a:ext cx="645364" cy="645364"/>
          </a:xfrm>
          <a:prstGeom prst="ellipse">
            <a:avLst/>
          </a:prstGeom>
          <a:solidFill>
            <a:schemeClr val="tx2">
              <a:lumMod val="75000"/>
            </a:schemeClr>
          </a:solidFill>
          <a:ln>
            <a:noFill/>
          </a:ln>
          <a:effectLst>
            <a:outerShdw algn="tr" blurRad="444500" dir="8100000" dist="254000"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500"/>
          </a:p>
        </p:txBody>
      </p:sp>
      <p:sp>
        <p:nvSpPr>
          <p:cNvPr id="99" name="椭圆 98"/>
          <p:cNvSpPr/>
          <p:nvPr/>
        </p:nvSpPr>
        <p:spPr>
          <a:xfrm>
            <a:off x="7310676" y="2741146"/>
            <a:ext cx="645364" cy="645364"/>
          </a:xfrm>
          <a:prstGeom prst="ellipse">
            <a:avLst/>
          </a:prstGeom>
          <a:solidFill>
            <a:schemeClr val="tx2">
              <a:lumMod val="75000"/>
            </a:schemeClr>
          </a:solidFill>
          <a:ln>
            <a:noFill/>
          </a:ln>
          <a:effectLst>
            <a:outerShdw algn="tr" blurRad="444500" dir="8100000" dist="254000"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500"/>
          </a:p>
        </p:txBody>
      </p:sp>
      <p:sp>
        <p:nvSpPr>
          <p:cNvPr id="100" name="椭圆 99"/>
          <p:cNvSpPr/>
          <p:nvPr/>
        </p:nvSpPr>
        <p:spPr>
          <a:xfrm>
            <a:off x="9684169" y="2741146"/>
            <a:ext cx="645364" cy="645364"/>
          </a:xfrm>
          <a:prstGeom prst="ellipse">
            <a:avLst/>
          </a:prstGeom>
          <a:solidFill>
            <a:schemeClr val="tx2">
              <a:lumMod val="75000"/>
            </a:schemeClr>
          </a:solidFill>
          <a:ln>
            <a:noFill/>
          </a:ln>
          <a:effectLst>
            <a:outerShdw algn="tr" blurRad="444500" dir="8100000" dist="254000"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500"/>
          </a:p>
        </p:txBody>
      </p:sp>
      <p:sp>
        <p:nvSpPr>
          <p:cNvPr id="101" name="Freeform 34"/>
          <p:cNvSpPr>
            <a:spLocks noEditPoints="1"/>
          </p:cNvSpPr>
          <p:nvPr/>
        </p:nvSpPr>
        <p:spPr bwMode="auto">
          <a:xfrm>
            <a:off x="2540313" y="2885492"/>
            <a:ext cx="334257" cy="343054"/>
          </a:xfrm>
          <a:custGeom>
            <a:gdLst>
              <a:gd fmla="*/ 261 w 447" name="T0"/>
              <a:gd fmla="*/ 25 h 460" name="T1"/>
              <a:gd fmla="*/ 286 w 447" name="T2"/>
              <a:gd fmla="*/ 99 h 460" name="T3"/>
              <a:gd fmla="*/ 310 w 447" name="T4"/>
              <a:gd fmla="*/ 25 h 460" name="T5"/>
              <a:gd fmla="*/ 124 w 447" name="T6"/>
              <a:gd fmla="*/ 3 h 460" name="T7"/>
              <a:gd fmla="*/ 100 w 447" name="T8"/>
              <a:gd fmla="*/ 28 h 460" name="T9"/>
              <a:gd fmla="*/ 125 w 447" name="T10"/>
              <a:gd fmla="*/ 103 h 460" name="T11"/>
              <a:gd fmla="*/ 149 w 447" name="T12"/>
              <a:gd fmla="*/ 28 h 460" name="T13"/>
              <a:gd fmla="*/ 31 w 447" name="T14"/>
              <a:gd fmla="*/ 70 h 460" name="T15"/>
              <a:gd fmla="*/ 7 w 447" name="T16"/>
              <a:gd fmla="*/ 82 h 460" name="T17"/>
              <a:gd fmla="*/ 0 w 447" name="T18"/>
              <a:gd fmla="*/ 401 h 460" name="T19"/>
              <a:gd fmla="*/ 31 w 447" name="T20"/>
              <a:gd fmla="*/ 436 h 460" name="T21"/>
              <a:gd fmla="*/ 237 w 447" name="T22"/>
              <a:gd fmla="*/ 397 h 460" name="T23"/>
              <a:gd fmla="*/ 153 w 447" name="T24"/>
              <a:gd fmla="*/ 302 h 460" name="T25"/>
              <a:gd fmla="*/ 241 w 447" name="T26"/>
              <a:gd fmla="*/ 314 h 460" name="T27"/>
              <a:gd fmla="*/ 265 w 447" name="T28"/>
              <a:gd fmla="*/ 278 h 460" name="T29"/>
              <a:gd fmla="*/ 359 w 447" name="T30"/>
              <a:gd fmla="*/ 174 h 460" name="T31"/>
              <a:gd fmla="*/ 399 w 447" name="T32"/>
              <a:gd fmla="*/ 267 h 460" name="T33"/>
              <a:gd fmla="*/ 392 w 447" name="T34"/>
              <a:gd fmla="*/ 82 h 460" name="T35"/>
              <a:gd fmla="*/ 325 w 447" name="T36"/>
              <a:gd fmla="*/ 70 h 460" name="T37"/>
              <a:gd fmla="*/ 313 w 447" name="T38"/>
              <a:gd fmla="*/ 108 h 460" name="T39"/>
              <a:gd fmla="*/ 256 w 447" name="T40"/>
              <a:gd fmla="*/ 108 h 460" name="T41"/>
              <a:gd fmla="*/ 245 w 447" name="T42"/>
              <a:gd fmla="*/ 70 h 460" name="T43"/>
              <a:gd fmla="*/ 165 w 447" name="T44"/>
              <a:gd fmla="*/ 91 h 460" name="T45"/>
              <a:gd fmla="*/ 125 w 447" name="T46"/>
              <a:gd fmla="*/ 115 h 460" name="T47"/>
              <a:gd fmla="*/ 85 w 447" name="T48"/>
              <a:gd fmla="*/ 91 h 460" name="T49"/>
              <a:gd fmla="*/ 31 w 447" name="T50"/>
              <a:gd fmla="*/ 70 h 460" name="T51"/>
              <a:gd fmla="*/ 40 w 447" name="T52"/>
              <a:gd fmla="*/ 174 h 460" name="T53"/>
              <a:gd fmla="*/ 129 w 447" name="T54"/>
              <a:gd fmla="*/ 278 h 460" name="T55"/>
              <a:gd fmla="*/ 40 w 447" name="T56"/>
              <a:gd fmla="*/ 174 h 460" name="T57"/>
              <a:gd fmla="*/ 153 w 447" name="T58"/>
              <a:gd fmla="*/ 174 h 460" name="T59"/>
              <a:gd fmla="*/ 241 w 447" name="T60"/>
              <a:gd fmla="*/ 278 h 460" name="T61"/>
              <a:gd fmla="*/ 153 w 447" name="T62"/>
              <a:gd fmla="*/ 174 h 460" name="T63"/>
              <a:gd fmla="*/ 352 w 447" name="T64"/>
              <a:gd fmla="*/ 281 h 460" name="T65"/>
              <a:gd fmla="*/ 357 w 447" name="T66"/>
              <a:gd fmla="*/ 460 h 460" name="T67"/>
              <a:gd fmla="*/ 357 w 447" name="T68"/>
              <a:gd fmla="*/ 281 h 460" name="T69"/>
              <a:gd fmla="*/ 40 w 447" name="T70"/>
              <a:gd fmla="*/ 302 h 460" name="T71"/>
              <a:gd fmla="*/ 129 w 447" name="T72"/>
              <a:gd fmla="*/ 302 h 460" name="T73"/>
              <a:gd fmla="*/ 40 w 447" name="T74"/>
              <a:gd fmla="*/ 397 h 460" name="T75"/>
              <a:gd fmla="*/ 319 w 447" name="T76"/>
              <a:gd fmla="*/ 316 h 460" name="T77"/>
              <a:gd fmla="*/ 414 w 447" name="T78"/>
              <a:gd fmla="*/ 316 h 460" name="T79"/>
              <a:gd fmla="*/ 364 w 447" name="T80"/>
              <a:gd fmla="*/ 432 h 460" name="T81"/>
              <a:gd fmla="*/ 371 w 447" name="T82"/>
              <a:gd fmla="*/ 345 h 460" name="T83"/>
              <a:gd fmla="*/ 352 w 447" name="T84"/>
              <a:gd fmla="*/ 345 h 460" name="T85"/>
              <a:gd fmla="*/ 316 w 447" name="T86"/>
              <a:gd fmla="*/ 346 h 460" name="T8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b="b" l="0" r="r" t="0"/>
            <a:pathLst>
              <a:path h="460" w="447">
                <a:moveTo>
                  <a:pt x="285" y="0"/>
                </a:moveTo>
                <a:cubicBezTo>
                  <a:pt x="272" y="0"/>
                  <a:pt x="261" y="12"/>
                  <a:pt x="261" y="25"/>
                </a:cubicBezTo>
                <a:lnTo>
                  <a:pt x="261" y="75"/>
                </a:lnTo>
                <a:cubicBezTo>
                  <a:pt x="261" y="88"/>
                  <a:pt x="273" y="99"/>
                  <a:pt x="286" y="99"/>
                </a:cubicBezTo>
                <a:cubicBezTo>
                  <a:pt x="298" y="99"/>
                  <a:pt x="310" y="88"/>
                  <a:pt x="310" y="75"/>
                </a:cubicBezTo>
                <a:lnTo>
                  <a:pt x="310" y="25"/>
                </a:lnTo>
                <a:cubicBezTo>
                  <a:pt x="310" y="12"/>
                  <a:pt x="298" y="0"/>
                  <a:pt x="285" y="0"/>
                </a:cubicBezTo>
                <a:close/>
                <a:moveTo>
                  <a:pt x="124" y="3"/>
                </a:moveTo>
                <a:lnTo>
                  <a:pt x="124" y="3"/>
                </a:lnTo>
                <a:cubicBezTo>
                  <a:pt x="111" y="3"/>
                  <a:pt x="100" y="15"/>
                  <a:pt x="100" y="28"/>
                </a:cubicBezTo>
                <a:lnTo>
                  <a:pt x="100" y="78"/>
                </a:lnTo>
                <a:cubicBezTo>
                  <a:pt x="100" y="91"/>
                  <a:pt x="112" y="103"/>
                  <a:pt x="125" y="103"/>
                </a:cubicBezTo>
                <a:cubicBezTo>
                  <a:pt x="138" y="103"/>
                  <a:pt x="149" y="91"/>
                  <a:pt x="149" y="78"/>
                </a:cubicBezTo>
                <a:lnTo>
                  <a:pt x="149" y="28"/>
                </a:lnTo>
                <a:cubicBezTo>
                  <a:pt x="150" y="15"/>
                  <a:pt x="138" y="3"/>
                  <a:pt x="124" y="3"/>
                </a:cubicBezTo>
                <a:close/>
                <a:moveTo>
                  <a:pt x="31" y="70"/>
                </a:moveTo>
                <a:lnTo>
                  <a:pt x="31" y="70"/>
                </a:lnTo>
                <a:cubicBezTo>
                  <a:pt x="21" y="70"/>
                  <a:pt x="13" y="75"/>
                  <a:pt x="7" y="82"/>
                </a:cubicBezTo>
                <a:cubicBezTo>
                  <a:pt x="2" y="89"/>
                  <a:pt x="0" y="97"/>
                  <a:pt x="0" y="105"/>
                </a:cubicBezTo>
                <a:lnTo>
                  <a:pt x="0" y="401"/>
                </a:lnTo>
                <a:cubicBezTo>
                  <a:pt x="0" y="410"/>
                  <a:pt x="2" y="418"/>
                  <a:pt x="7" y="424"/>
                </a:cubicBezTo>
                <a:cubicBezTo>
                  <a:pt x="13" y="431"/>
                  <a:pt x="21" y="436"/>
                  <a:pt x="31" y="436"/>
                </a:cubicBezTo>
                <a:lnTo>
                  <a:pt x="262" y="436"/>
                </a:lnTo>
                <a:cubicBezTo>
                  <a:pt x="251" y="425"/>
                  <a:pt x="243" y="412"/>
                  <a:pt x="237" y="397"/>
                </a:cubicBezTo>
                <a:lnTo>
                  <a:pt x="153" y="397"/>
                </a:lnTo>
                <a:lnTo>
                  <a:pt x="153" y="302"/>
                </a:lnTo>
                <a:lnTo>
                  <a:pt x="241" y="302"/>
                </a:lnTo>
                <a:lnTo>
                  <a:pt x="241" y="314"/>
                </a:lnTo>
                <a:cubicBezTo>
                  <a:pt x="247" y="301"/>
                  <a:pt x="256" y="288"/>
                  <a:pt x="267" y="278"/>
                </a:cubicBezTo>
                <a:lnTo>
                  <a:pt x="265" y="278"/>
                </a:lnTo>
                <a:lnTo>
                  <a:pt x="265" y="174"/>
                </a:lnTo>
                <a:lnTo>
                  <a:pt x="359" y="174"/>
                </a:lnTo>
                <a:lnTo>
                  <a:pt x="359" y="251"/>
                </a:lnTo>
                <a:cubicBezTo>
                  <a:pt x="374" y="254"/>
                  <a:pt x="387" y="259"/>
                  <a:pt x="399" y="267"/>
                </a:cubicBezTo>
                <a:lnTo>
                  <a:pt x="399" y="105"/>
                </a:lnTo>
                <a:cubicBezTo>
                  <a:pt x="399" y="97"/>
                  <a:pt x="397" y="89"/>
                  <a:pt x="392" y="82"/>
                </a:cubicBezTo>
                <a:cubicBezTo>
                  <a:pt x="386" y="75"/>
                  <a:pt x="377" y="70"/>
                  <a:pt x="367" y="70"/>
                </a:cubicBezTo>
                <a:lnTo>
                  <a:pt x="325" y="70"/>
                </a:lnTo>
                <a:lnTo>
                  <a:pt x="325" y="91"/>
                </a:lnTo>
                <a:cubicBezTo>
                  <a:pt x="325" y="97"/>
                  <a:pt x="321" y="103"/>
                  <a:pt x="313" y="108"/>
                </a:cubicBezTo>
                <a:cubicBezTo>
                  <a:pt x="306" y="112"/>
                  <a:pt x="295" y="115"/>
                  <a:pt x="285" y="115"/>
                </a:cubicBezTo>
                <a:cubicBezTo>
                  <a:pt x="274" y="115"/>
                  <a:pt x="264" y="112"/>
                  <a:pt x="256" y="108"/>
                </a:cubicBezTo>
                <a:cubicBezTo>
                  <a:pt x="249" y="103"/>
                  <a:pt x="245" y="97"/>
                  <a:pt x="245" y="91"/>
                </a:cubicBezTo>
                <a:lnTo>
                  <a:pt x="245" y="70"/>
                </a:lnTo>
                <a:lnTo>
                  <a:pt x="165" y="70"/>
                </a:lnTo>
                <a:lnTo>
                  <a:pt x="165" y="91"/>
                </a:lnTo>
                <a:cubicBezTo>
                  <a:pt x="165" y="97"/>
                  <a:pt x="161" y="103"/>
                  <a:pt x="153" y="108"/>
                </a:cubicBezTo>
                <a:cubicBezTo>
                  <a:pt x="146" y="112"/>
                  <a:pt x="135" y="115"/>
                  <a:pt x="125" y="115"/>
                </a:cubicBezTo>
                <a:cubicBezTo>
                  <a:pt x="114" y="115"/>
                  <a:pt x="104" y="112"/>
                  <a:pt x="96" y="108"/>
                </a:cubicBezTo>
                <a:cubicBezTo>
                  <a:pt x="89" y="103"/>
                  <a:pt x="85" y="97"/>
                  <a:pt x="85" y="91"/>
                </a:cubicBezTo>
                <a:lnTo>
                  <a:pt x="85" y="70"/>
                </a:lnTo>
                <a:lnTo>
                  <a:pt x="31" y="70"/>
                </a:lnTo>
                <a:close/>
                <a:moveTo>
                  <a:pt x="40" y="174"/>
                </a:moveTo>
                <a:lnTo>
                  <a:pt x="40" y="174"/>
                </a:lnTo>
                <a:lnTo>
                  <a:pt x="129" y="174"/>
                </a:lnTo>
                <a:lnTo>
                  <a:pt x="129" y="278"/>
                </a:lnTo>
                <a:lnTo>
                  <a:pt x="40" y="278"/>
                </a:lnTo>
                <a:lnTo>
                  <a:pt x="40" y="174"/>
                </a:lnTo>
                <a:close/>
                <a:moveTo>
                  <a:pt x="153" y="174"/>
                </a:moveTo>
                <a:lnTo>
                  <a:pt x="153" y="174"/>
                </a:lnTo>
                <a:lnTo>
                  <a:pt x="241" y="174"/>
                </a:lnTo>
                <a:lnTo>
                  <a:pt x="241" y="278"/>
                </a:lnTo>
                <a:lnTo>
                  <a:pt x="153" y="278"/>
                </a:lnTo>
                <a:lnTo>
                  <a:pt x="153" y="174"/>
                </a:lnTo>
                <a:close/>
                <a:moveTo>
                  <a:pt x="352" y="281"/>
                </a:moveTo>
                <a:lnTo>
                  <a:pt x="352" y="281"/>
                </a:lnTo>
                <a:cubicBezTo>
                  <a:pt x="305" y="283"/>
                  <a:pt x="267" y="322"/>
                  <a:pt x="267" y="370"/>
                </a:cubicBezTo>
                <a:cubicBezTo>
                  <a:pt x="267" y="420"/>
                  <a:pt x="307" y="460"/>
                  <a:pt x="357" y="460"/>
                </a:cubicBezTo>
                <a:cubicBezTo>
                  <a:pt x="407" y="460"/>
                  <a:pt x="447" y="420"/>
                  <a:pt x="447" y="370"/>
                </a:cubicBezTo>
                <a:cubicBezTo>
                  <a:pt x="447" y="321"/>
                  <a:pt x="407" y="281"/>
                  <a:pt x="357" y="281"/>
                </a:cubicBezTo>
                <a:cubicBezTo>
                  <a:pt x="355" y="281"/>
                  <a:pt x="354" y="281"/>
                  <a:pt x="352" y="281"/>
                </a:cubicBezTo>
                <a:close/>
                <a:moveTo>
                  <a:pt x="40" y="302"/>
                </a:moveTo>
                <a:lnTo>
                  <a:pt x="40" y="302"/>
                </a:lnTo>
                <a:lnTo>
                  <a:pt x="129" y="302"/>
                </a:lnTo>
                <a:lnTo>
                  <a:pt x="129" y="397"/>
                </a:lnTo>
                <a:lnTo>
                  <a:pt x="40" y="397"/>
                </a:lnTo>
                <a:lnTo>
                  <a:pt x="40" y="302"/>
                </a:lnTo>
                <a:close/>
                <a:moveTo>
                  <a:pt x="319" y="316"/>
                </a:moveTo>
                <a:lnTo>
                  <a:pt x="319" y="316"/>
                </a:lnTo>
                <a:lnTo>
                  <a:pt x="414" y="316"/>
                </a:lnTo>
                <a:lnTo>
                  <a:pt x="414" y="330"/>
                </a:lnTo>
                <a:lnTo>
                  <a:pt x="364" y="432"/>
                </a:lnTo>
                <a:lnTo>
                  <a:pt x="329" y="432"/>
                </a:lnTo>
                <a:lnTo>
                  <a:pt x="371" y="345"/>
                </a:lnTo>
                <a:cubicBezTo>
                  <a:pt x="371" y="345"/>
                  <a:pt x="365" y="345"/>
                  <a:pt x="362" y="345"/>
                </a:cubicBezTo>
                <a:cubicBezTo>
                  <a:pt x="359" y="345"/>
                  <a:pt x="355" y="345"/>
                  <a:pt x="352" y="345"/>
                </a:cubicBezTo>
                <a:cubicBezTo>
                  <a:pt x="348" y="345"/>
                  <a:pt x="345" y="345"/>
                  <a:pt x="341" y="345"/>
                </a:cubicBezTo>
                <a:cubicBezTo>
                  <a:pt x="334" y="346"/>
                  <a:pt x="325" y="346"/>
                  <a:pt x="316" y="346"/>
                </a:cubicBezTo>
                <a:lnTo>
                  <a:pt x="319" y="316"/>
                </a:lnTo>
                <a:close/>
              </a:path>
            </a:pathLst>
          </a:custGeom>
          <a:solidFill>
            <a:schemeClr val="bg1"/>
          </a:solidFill>
          <a:ln>
            <a:noFill/>
          </a:ln>
          <a:extLst/>
        </p:spPr>
        <p:txBody>
          <a:bodyPr anchor="t" anchorCtr="0" bIns="45720" compatLnSpc="1" lIns="91440" numCol="1" rIns="91440" tIns="45720" vert="horz" wrap="square">
            <a:prstTxWarp prst="textNoShape">
              <a:avLst/>
            </a:prstTxWarp>
          </a:bodyPr>
          <a:lstStyle/>
          <a:p>
            <a:endParaRPr altLang="en-US" lang="zh-CN" sz="1500"/>
          </a:p>
        </p:txBody>
      </p:sp>
      <p:sp>
        <p:nvSpPr>
          <p:cNvPr id="102" name="Freeform 26"/>
          <p:cNvSpPr>
            <a:spLocks noEditPoints="1"/>
          </p:cNvSpPr>
          <p:nvPr/>
        </p:nvSpPr>
        <p:spPr bwMode="auto">
          <a:xfrm>
            <a:off x="5088048" y="2906242"/>
            <a:ext cx="305788" cy="302082"/>
          </a:xfrm>
          <a:custGeom>
            <a:gdLst>
              <a:gd fmla="*/ 351 w 389" name="T0"/>
              <a:gd fmla="*/ 332 h 385" name="T1"/>
              <a:gd fmla="*/ 311 w 389" name="T2"/>
              <a:gd fmla="*/ 332 h 385" name="T3"/>
              <a:gd fmla="*/ 255 w 389" name="T4"/>
              <a:gd fmla="*/ 224 h 385" name="T5"/>
              <a:gd fmla="*/ 249 w 389" name="T6"/>
              <a:gd fmla="*/ 245 h 385" name="T7"/>
              <a:gd fmla="*/ 218 w 389" name="T8"/>
              <a:gd fmla="*/ 269 h 385" name="T9"/>
              <a:gd fmla="*/ 319 w 389" name="T10"/>
              <a:gd fmla="*/ 380 h 385" name="T11"/>
              <a:gd fmla="*/ 384 w 389" name="T12"/>
              <a:gd fmla="*/ 337 h 385" name="T13"/>
              <a:gd fmla="*/ 336 w 389" name="T14"/>
              <a:gd fmla="*/ 287 h 385" name="T15"/>
              <a:gd fmla="*/ 265 w 389" name="T16"/>
              <a:gd fmla="*/ 229 h 385" name="T17"/>
              <a:gd fmla="*/ 140 w 389" name="T18"/>
              <a:gd fmla="*/ 137 h 385" name="T19"/>
              <a:gd fmla="*/ 162 w 389" name="T20"/>
              <a:gd fmla="*/ 131 h 385" name="T21"/>
              <a:gd fmla="*/ 167 w 389" name="T22"/>
              <a:gd fmla="*/ 110 h 385" name="T23"/>
              <a:gd fmla="*/ 172 w 389" name="T24"/>
              <a:gd fmla="*/ 90 h 385" name="T25"/>
              <a:gd fmla="*/ 75 w 389" name="T26"/>
              <a:gd fmla="*/ 9 h 385" name="T27"/>
              <a:gd fmla="*/ 61 w 389" name="T28"/>
              <a:gd fmla="*/ 109 h 385" name="T29"/>
              <a:gd fmla="*/ 0 w 389" name="T30"/>
              <a:gd fmla="*/ 84 h 385" name="T31"/>
              <a:gd fmla="*/ 115 w 389" name="T32"/>
              <a:gd fmla="*/ 166 h 385" name="T33"/>
              <a:gd fmla="*/ 130 w 389" name="T34"/>
              <a:gd fmla="*/ 147 h 385" name="T35"/>
              <a:gd fmla="*/ 375 w 389" name="T36"/>
              <a:gd fmla="*/ 37 h 385" name="T37"/>
              <a:gd fmla="*/ 322 w 389" name="T38"/>
              <a:gd fmla="*/ 0 h 385" name="T39"/>
              <a:gd fmla="*/ 183 w 389" name="T40"/>
              <a:gd fmla="*/ 125 h 385" name="T41"/>
              <a:gd fmla="*/ 163 w 389" name="T42"/>
              <a:gd fmla="*/ 154 h 385" name="T43"/>
              <a:gd fmla="*/ 146 w 389" name="T44"/>
              <a:gd fmla="*/ 162 h 385" name="T45"/>
              <a:gd fmla="*/ 147 w 389" name="T46"/>
              <a:gd fmla="*/ 215 h 385" name="T47"/>
              <a:gd fmla="*/ 34 w 389" name="T48"/>
              <a:gd fmla="*/ 313 h 385" name="T49"/>
              <a:gd fmla="*/ 22 w 389" name="T50"/>
              <a:gd fmla="*/ 385 h 385" name="T51"/>
              <a:gd fmla="*/ 80 w 389" name="T52"/>
              <a:gd fmla="*/ 327 h 385" name="T53"/>
              <a:gd fmla="*/ 172 w 389" name="T54"/>
              <a:gd fmla="*/ 240 h 385" name="T55"/>
              <a:gd fmla="*/ 224 w 389" name="T56"/>
              <a:gd fmla="*/ 240 h 385" name="T57"/>
              <a:gd fmla="*/ 238 w 389" name="T58"/>
              <a:gd fmla="*/ 208 h 385" name="T59"/>
              <a:gd fmla="*/ 261 w 389" name="T60"/>
              <a:gd fmla="*/ 203 h 385" name="T61"/>
              <a:gd fmla="*/ 375 w 389" name="T62"/>
              <a:gd fmla="*/ 37 h 385" name="T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b="b" l="0" r="r" t="0"/>
            <a:pathLst>
              <a:path h="385" w="389">
                <a:moveTo>
                  <a:pt x="331" y="312"/>
                </a:moveTo>
                <a:cubicBezTo>
                  <a:pt x="342" y="312"/>
                  <a:pt x="351" y="321"/>
                  <a:pt x="351" y="332"/>
                </a:cubicBezTo>
                <a:cubicBezTo>
                  <a:pt x="351" y="343"/>
                  <a:pt x="342" y="352"/>
                  <a:pt x="331" y="352"/>
                </a:cubicBezTo>
                <a:cubicBezTo>
                  <a:pt x="320" y="352"/>
                  <a:pt x="311" y="343"/>
                  <a:pt x="311" y="332"/>
                </a:cubicBezTo>
                <a:cubicBezTo>
                  <a:pt x="311" y="321"/>
                  <a:pt x="320" y="312"/>
                  <a:pt x="331" y="312"/>
                </a:cubicBezTo>
                <a:close/>
                <a:moveTo>
                  <a:pt x="255" y="224"/>
                </a:moveTo>
                <a:lnTo>
                  <a:pt x="260" y="234"/>
                </a:lnTo>
                <a:lnTo>
                  <a:pt x="249" y="245"/>
                </a:lnTo>
                <a:lnTo>
                  <a:pt x="239" y="255"/>
                </a:lnTo>
                <a:cubicBezTo>
                  <a:pt x="233" y="261"/>
                  <a:pt x="226" y="266"/>
                  <a:pt x="218" y="269"/>
                </a:cubicBezTo>
                <a:lnTo>
                  <a:pt x="286" y="337"/>
                </a:lnTo>
                <a:lnTo>
                  <a:pt x="319" y="380"/>
                </a:lnTo>
                <a:lnTo>
                  <a:pt x="336" y="385"/>
                </a:lnTo>
                <a:lnTo>
                  <a:pt x="384" y="337"/>
                </a:lnTo>
                <a:lnTo>
                  <a:pt x="379" y="319"/>
                </a:lnTo>
                <a:lnTo>
                  <a:pt x="336" y="287"/>
                </a:lnTo>
                <a:lnTo>
                  <a:pt x="271" y="223"/>
                </a:lnTo>
                <a:lnTo>
                  <a:pt x="265" y="229"/>
                </a:lnTo>
                <a:lnTo>
                  <a:pt x="255" y="224"/>
                </a:lnTo>
                <a:close/>
                <a:moveTo>
                  <a:pt x="140" y="137"/>
                </a:moveTo>
                <a:lnTo>
                  <a:pt x="151" y="126"/>
                </a:lnTo>
                <a:lnTo>
                  <a:pt x="162" y="131"/>
                </a:lnTo>
                <a:lnTo>
                  <a:pt x="156" y="121"/>
                </a:lnTo>
                <a:lnTo>
                  <a:pt x="167" y="110"/>
                </a:lnTo>
                <a:lnTo>
                  <a:pt x="168" y="109"/>
                </a:lnTo>
                <a:cubicBezTo>
                  <a:pt x="171" y="102"/>
                  <a:pt x="172" y="96"/>
                  <a:pt x="172" y="90"/>
                </a:cubicBezTo>
                <a:cubicBezTo>
                  <a:pt x="172" y="44"/>
                  <a:pt x="129" y="0"/>
                  <a:pt x="83" y="1"/>
                </a:cubicBezTo>
                <a:cubicBezTo>
                  <a:pt x="83" y="1"/>
                  <a:pt x="78" y="6"/>
                  <a:pt x="75" y="9"/>
                </a:cubicBezTo>
                <a:cubicBezTo>
                  <a:pt x="111" y="45"/>
                  <a:pt x="108" y="39"/>
                  <a:pt x="108" y="62"/>
                </a:cubicBezTo>
                <a:cubicBezTo>
                  <a:pt x="108" y="80"/>
                  <a:pt x="79" y="109"/>
                  <a:pt x="61" y="109"/>
                </a:cubicBezTo>
                <a:cubicBezTo>
                  <a:pt x="38" y="109"/>
                  <a:pt x="46" y="113"/>
                  <a:pt x="8" y="75"/>
                </a:cubicBezTo>
                <a:cubicBezTo>
                  <a:pt x="5" y="78"/>
                  <a:pt x="0" y="83"/>
                  <a:pt x="0" y="84"/>
                </a:cubicBezTo>
                <a:cubicBezTo>
                  <a:pt x="1" y="129"/>
                  <a:pt x="44" y="173"/>
                  <a:pt x="90" y="173"/>
                </a:cubicBezTo>
                <a:cubicBezTo>
                  <a:pt x="98" y="173"/>
                  <a:pt x="107" y="170"/>
                  <a:pt x="115" y="166"/>
                </a:cubicBezTo>
                <a:lnTo>
                  <a:pt x="117" y="168"/>
                </a:lnTo>
                <a:cubicBezTo>
                  <a:pt x="120" y="160"/>
                  <a:pt x="124" y="153"/>
                  <a:pt x="130" y="147"/>
                </a:cubicBezTo>
                <a:lnTo>
                  <a:pt x="140" y="137"/>
                </a:lnTo>
                <a:close/>
                <a:moveTo>
                  <a:pt x="375" y="37"/>
                </a:moveTo>
                <a:lnTo>
                  <a:pt x="348" y="11"/>
                </a:lnTo>
                <a:cubicBezTo>
                  <a:pt x="341" y="4"/>
                  <a:pt x="332" y="0"/>
                  <a:pt x="322" y="0"/>
                </a:cubicBezTo>
                <a:cubicBezTo>
                  <a:pt x="313" y="0"/>
                  <a:pt x="304" y="4"/>
                  <a:pt x="297" y="11"/>
                </a:cubicBezTo>
                <a:lnTo>
                  <a:pt x="183" y="125"/>
                </a:lnTo>
                <a:cubicBezTo>
                  <a:pt x="186" y="132"/>
                  <a:pt x="183" y="142"/>
                  <a:pt x="178" y="147"/>
                </a:cubicBezTo>
                <a:cubicBezTo>
                  <a:pt x="174" y="151"/>
                  <a:pt x="168" y="154"/>
                  <a:pt x="163" y="154"/>
                </a:cubicBezTo>
                <a:cubicBezTo>
                  <a:pt x="160" y="154"/>
                  <a:pt x="158" y="153"/>
                  <a:pt x="156" y="152"/>
                </a:cubicBezTo>
                <a:lnTo>
                  <a:pt x="146" y="162"/>
                </a:lnTo>
                <a:cubicBezTo>
                  <a:pt x="131" y="176"/>
                  <a:pt x="131" y="199"/>
                  <a:pt x="145" y="213"/>
                </a:cubicBezTo>
                <a:lnTo>
                  <a:pt x="147" y="215"/>
                </a:lnTo>
                <a:lnTo>
                  <a:pt x="58" y="304"/>
                </a:lnTo>
                <a:lnTo>
                  <a:pt x="34" y="313"/>
                </a:lnTo>
                <a:lnTo>
                  <a:pt x="0" y="363"/>
                </a:lnTo>
                <a:lnTo>
                  <a:pt x="22" y="385"/>
                </a:lnTo>
                <a:lnTo>
                  <a:pt x="71" y="351"/>
                </a:lnTo>
                <a:lnTo>
                  <a:pt x="80" y="327"/>
                </a:lnTo>
                <a:lnTo>
                  <a:pt x="170" y="237"/>
                </a:lnTo>
                <a:lnTo>
                  <a:pt x="172" y="240"/>
                </a:lnTo>
                <a:cubicBezTo>
                  <a:pt x="179" y="247"/>
                  <a:pt x="189" y="251"/>
                  <a:pt x="198" y="251"/>
                </a:cubicBezTo>
                <a:cubicBezTo>
                  <a:pt x="207" y="251"/>
                  <a:pt x="216" y="247"/>
                  <a:pt x="224" y="240"/>
                </a:cubicBezTo>
                <a:lnTo>
                  <a:pt x="234" y="230"/>
                </a:lnTo>
                <a:cubicBezTo>
                  <a:pt x="230" y="223"/>
                  <a:pt x="233" y="213"/>
                  <a:pt x="238" y="208"/>
                </a:cubicBezTo>
                <a:cubicBezTo>
                  <a:pt x="242" y="204"/>
                  <a:pt x="248" y="202"/>
                  <a:pt x="254" y="202"/>
                </a:cubicBezTo>
                <a:cubicBezTo>
                  <a:pt x="256" y="202"/>
                  <a:pt x="258" y="202"/>
                  <a:pt x="261" y="203"/>
                </a:cubicBezTo>
                <a:lnTo>
                  <a:pt x="375" y="89"/>
                </a:lnTo>
                <a:cubicBezTo>
                  <a:pt x="389" y="75"/>
                  <a:pt x="389" y="52"/>
                  <a:pt x="375" y="37"/>
                </a:cubicBezTo>
                <a:close/>
              </a:path>
            </a:pathLst>
          </a:custGeom>
          <a:solidFill>
            <a:schemeClr val="bg1"/>
          </a:solidFill>
          <a:ln>
            <a:noFill/>
          </a:ln>
          <a:extLst/>
        </p:spPr>
        <p:txBody>
          <a:bodyPr anchor="t" anchorCtr="0" bIns="45720" compatLnSpc="1" lIns="91440" numCol="1" rIns="91440" tIns="45720" vert="horz" wrap="square">
            <a:prstTxWarp prst="textNoShape">
              <a:avLst/>
            </a:prstTxWarp>
          </a:bodyPr>
          <a:lstStyle/>
          <a:p>
            <a:endParaRPr altLang="en-US" lang="zh-CN" sz="1500"/>
          </a:p>
        </p:txBody>
      </p:sp>
      <p:sp>
        <p:nvSpPr>
          <p:cNvPr id="103" name="Freeform 35"/>
          <p:cNvSpPr>
            <a:spLocks noEditPoints="1"/>
          </p:cNvSpPr>
          <p:nvPr/>
        </p:nvSpPr>
        <p:spPr bwMode="auto">
          <a:xfrm>
            <a:off x="9872878" y="2922541"/>
            <a:ext cx="294065" cy="318039"/>
          </a:xfrm>
          <a:custGeom>
            <a:gdLst>
              <a:gd fmla="*/ 29 w 433" name="T0"/>
              <a:gd fmla="*/ 29 h 469" name="T1"/>
              <a:gd fmla="*/ 115 w 433" name="T2"/>
              <a:gd fmla="*/ 28 h 469" name="T3"/>
              <a:gd fmla="*/ 208 w 433" name="T4"/>
              <a:gd fmla="*/ 3 h 469" name="T5"/>
              <a:gd fmla="*/ 216 w 433" name="T6"/>
              <a:gd fmla="*/ 0 h 469" name="T7"/>
              <a:gd fmla="*/ 225 w 433" name="T8"/>
              <a:gd fmla="*/ 3 h 469" name="T9"/>
              <a:gd fmla="*/ 318 w 433" name="T10"/>
              <a:gd fmla="*/ 28 h 469" name="T11"/>
              <a:gd fmla="*/ 404 w 433" name="T12"/>
              <a:gd fmla="*/ 29 h 469" name="T13"/>
              <a:gd fmla="*/ 433 w 433" name="T14"/>
              <a:gd fmla="*/ 25 h 469" name="T15"/>
              <a:gd fmla="*/ 433 w 433" name="T16"/>
              <a:gd fmla="*/ 58 h 469" name="T17"/>
              <a:gd fmla="*/ 372 w 433" name="T18"/>
              <a:gd fmla="*/ 355 h 469" name="T19"/>
              <a:gd fmla="*/ 222 w 433" name="T20"/>
              <a:gd fmla="*/ 468 h 469" name="T21"/>
              <a:gd fmla="*/ 216 w 433" name="T22"/>
              <a:gd fmla="*/ 469 h 469" name="T23"/>
              <a:gd fmla="*/ 210 w 433" name="T24"/>
              <a:gd fmla="*/ 468 h 469" name="T25"/>
              <a:gd fmla="*/ 61 w 433" name="T26"/>
              <a:gd fmla="*/ 355 h 469" name="T27"/>
              <a:gd fmla="*/ 0 w 433" name="T28"/>
              <a:gd fmla="*/ 58 h 469" name="T29"/>
              <a:gd fmla="*/ 0 w 433" name="T30"/>
              <a:gd fmla="*/ 25 h 469" name="T31"/>
              <a:gd fmla="*/ 29 w 433" name="T32"/>
              <a:gd fmla="*/ 29 h 469" name="T33"/>
              <a:gd fmla="*/ 216 w 433" name="T34"/>
              <a:gd fmla="*/ 239 h 469" name="T35"/>
              <a:gd fmla="*/ 216 w 433" name="T36"/>
              <a:gd fmla="*/ 239 h 469" name="T37"/>
              <a:gd fmla="*/ 361 w 433" name="T38"/>
              <a:gd fmla="*/ 239 h 469" name="T39"/>
              <a:gd fmla="*/ 380 w 433" name="T40"/>
              <a:gd fmla="*/ 90 h 469" name="T41"/>
              <a:gd fmla="*/ 311 w 433" name="T42"/>
              <a:gd fmla="*/ 86 h 469" name="T43"/>
              <a:gd fmla="*/ 216 w 433" name="T44"/>
              <a:gd fmla="*/ 62 h 469" name="T45"/>
              <a:gd fmla="*/ 216 w 433" name="T46"/>
              <a:gd fmla="*/ 239 h 469" name="T47"/>
              <a:gd fmla="*/ 216 w 433" name="T48"/>
              <a:gd fmla="*/ 409 h 469" name="T49"/>
              <a:gd fmla="*/ 216 w 433" name="T50"/>
              <a:gd fmla="*/ 409 h 469" name="T51"/>
              <a:gd fmla="*/ 216 w 433" name="T52"/>
              <a:gd fmla="*/ 239 h 469" name="T53"/>
              <a:gd fmla="*/ 72 w 433" name="T54"/>
              <a:gd fmla="*/ 239 h 469" name="T55"/>
              <a:gd fmla="*/ 105 w 433" name="T56"/>
              <a:gd fmla="*/ 323 h 469" name="T57"/>
              <a:gd fmla="*/ 216 w 433" name="T58"/>
              <a:gd fmla="*/ 409 h 469" name="T5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b="b" l="0" r="r" t="0"/>
            <a:pathLst>
              <a:path h="469" w="432">
                <a:moveTo>
                  <a:pt x="29" y="29"/>
                </a:moveTo>
                <a:cubicBezTo>
                  <a:pt x="57" y="32"/>
                  <a:pt x="85" y="32"/>
                  <a:pt x="115" y="28"/>
                </a:cubicBezTo>
                <a:cubicBezTo>
                  <a:pt x="145" y="24"/>
                  <a:pt x="176" y="16"/>
                  <a:pt x="208" y="3"/>
                </a:cubicBezTo>
                <a:lnTo>
                  <a:pt x="216" y="0"/>
                </a:lnTo>
                <a:lnTo>
                  <a:pt x="225" y="3"/>
                </a:lnTo>
                <a:cubicBezTo>
                  <a:pt x="257" y="16"/>
                  <a:pt x="288" y="24"/>
                  <a:pt x="318" y="28"/>
                </a:cubicBezTo>
                <a:cubicBezTo>
                  <a:pt x="347" y="32"/>
                  <a:pt x="376" y="32"/>
                  <a:pt x="404" y="29"/>
                </a:cubicBezTo>
                <a:lnTo>
                  <a:pt x="433" y="25"/>
                </a:lnTo>
                <a:lnTo>
                  <a:pt x="433" y="58"/>
                </a:lnTo>
                <a:cubicBezTo>
                  <a:pt x="431" y="199"/>
                  <a:pt x="409" y="293"/>
                  <a:pt x="372" y="355"/>
                </a:cubicBezTo>
                <a:cubicBezTo>
                  <a:pt x="334" y="421"/>
                  <a:pt x="281" y="452"/>
                  <a:pt x="222" y="468"/>
                </a:cubicBezTo>
                <a:lnTo>
                  <a:pt x="216" y="469"/>
                </a:lnTo>
                <a:lnTo>
                  <a:pt x="210" y="468"/>
                </a:lnTo>
                <a:cubicBezTo>
                  <a:pt x="151" y="452"/>
                  <a:pt x="99" y="421"/>
                  <a:pt x="61" y="355"/>
                </a:cubicBezTo>
                <a:cubicBezTo>
                  <a:pt x="24" y="293"/>
                  <a:pt x="1" y="199"/>
                  <a:pt x="0" y="58"/>
                </a:cubicBezTo>
                <a:lnTo>
                  <a:pt x="0" y="25"/>
                </a:lnTo>
                <a:lnTo>
                  <a:pt x="29" y="29"/>
                </a:lnTo>
                <a:close/>
                <a:moveTo>
                  <a:pt x="216" y="239"/>
                </a:moveTo>
                <a:lnTo>
                  <a:pt x="216" y="239"/>
                </a:lnTo>
                <a:lnTo>
                  <a:pt x="361" y="239"/>
                </a:lnTo>
                <a:cubicBezTo>
                  <a:pt x="371" y="198"/>
                  <a:pt x="377" y="149"/>
                  <a:pt x="380" y="90"/>
                </a:cubicBezTo>
                <a:cubicBezTo>
                  <a:pt x="357" y="91"/>
                  <a:pt x="335" y="90"/>
                  <a:pt x="311" y="86"/>
                </a:cubicBezTo>
                <a:cubicBezTo>
                  <a:pt x="281" y="82"/>
                  <a:pt x="249" y="74"/>
                  <a:pt x="216" y="62"/>
                </a:cubicBezTo>
                <a:lnTo>
                  <a:pt x="216" y="239"/>
                </a:lnTo>
                <a:close/>
                <a:moveTo>
                  <a:pt x="216" y="409"/>
                </a:moveTo>
                <a:lnTo>
                  <a:pt x="216" y="409"/>
                </a:lnTo>
                <a:lnTo>
                  <a:pt x="216" y="239"/>
                </a:lnTo>
                <a:lnTo>
                  <a:pt x="72" y="239"/>
                </a:lnTo>
                <a:cubicBezTo>
                  <a:pt x="80" y="273"/>
                  <a:pt x="92" y="301"/>
                  <a:pt x="105" y="323"/>
                </a:cubicBezTo>
                <a:cubicBezTo>
                  <a:pt x="133" y="372"/>
                  <a:pt x="172" y="396"/>
                  <a:pt x="216" y="409"/>
                </a:cubicBezTo>
                <a:close/>
              </a:path>
            </a:pathLst>
          </a:custGeom>
          <a:solidFill>
            <a:schemeClr val="bg1"/>
          </a:solidFill>
          <a:ln>
            <a:noFill/>
          </a:ln>
          <a:extLst/>
        </p:spPr>
        <p:txBody>
          <a:bodyPr anchor="t" anchorCtr="0" bIns="45720" compatLnSpc="1" lIns="91440" numCol="1" rIns="91440" tIns="45720" vert="horz" wrap="square">
            <a:prstTxWarp prst="textNoShape">
              <a:avLst/>
            </a:prstTxWarp>
          </a:bodyPr>
          <a:lstStyle/>
          <a:p>
            <a:endParaRPr altLang="en-US" lang="zh-CN" sz="1500"/>
          </a:p>
        </p:txBody>
      </p:sp>
      <p:sp>
        <p:nvSpPr>
          <p:cNvPr id="104" name="Freeform 20"/>
          <p:cNvSpPr>
            <a:spLocks noEditPoints="1"/>
          </p:cNvSpPr>
          <p:nvPr/>
        </p:nvSpPr>
        <p:spPr bwMode="auto">
          <a:xfrm>
            <a:off x="7500150" y="2878617"/>
            <a:ext cx="287664" cy="361960"/>
          </a:xfrm>
          <a:custGeom>
            <a:gdLst>
              <a:gd fmla="*/ 41 w 355" name="T0"/>
              <a:gd fmla="*/ 121 h 447" name="T1"/>
              <a:gd fmla="*/ 60 w 355" name="T2"/>
              <a:gd fmla="*/ 238 h 447" name="T3"/>
              <a:gd fmla="*/ 174 w 355" name="T4"/>
              <a:gd fmla="*/ 22 h 447" name="T5"/>
              <a:gd fmla="*/ 291 w 355" name="T6"/>
              <a:gd fmla="*/ 235 h 447" name="T7"/>
              <a:gd fmla="*/ 213 w 355" name="T8"/>
              <a:gd fmla="*/ 296 h 447" name="T9"/>
              <a:gd fmla="*/ 217 w 355" name="T10"/>
              <a:gd fmla="*/ 310 h 447" name="T11"/>
              <a:gd fmla="*/ 304 w 355" name="T12"/>
              <a:gd fmla="*/ 236 h 447" name="T13"/>
              <a:gd fmla="*/ 312 w 355" name="T14"/>
              <a:gd fmla="*/ 122 h 447" name="T15"/>
              <a:gd fmla="*/ 167 w 355" name="T16"/>
              <a:gd fmla="*/ 0 h 447" name="T17"/>
              <a:gd fmla="*/ 175 w 355" name="T18"/>
              <a:gd fmla="*/ 57 h 447" name="T19"/>
              <a:gd fmla="*/ 213 w 355" name="T20"/>
              <a:gd fmla="*/ 96 h 447" name="T21"/>
              <a:gd fmla="*/ 175 w 355" name="T22"/>
              <a:gd fmla="*/ 57 h 447" name="T23"/>
              <a:gd fmla="*/ 132 w 355" name="T24"/>
              <a:gd fmla="*/ 173 h 447" name="T25"/>
              <a:gd fmla="*/ 132 w 355" name="T26"/>
              <a:gd fmla="*/ 209 h 447" name="T27"/>
              <a:gd fmla="*/ 132 w 355" name="T28"/>
              <a:gd fmla="*/ 173 h 447" name="T29"/>
              <a:gd fmla="*/ 223 w 355" name="T30"/>
              <a:gd fmla="*/ 173 h 447" name="T31"/>
              <a:gd fmla="*/ 223 w 355" name="T32"/>
              <a:gd fmla="*/ 209 h 447" name="T33"/>
              <a:gd fmla="*/ 223 w 355" name="T34"/>
              <a:gd fmla="*/ 173 h 447" name="T35"/>
              <a:gd fmla="*/ 190 w 355" name="T36"/>
              <a:gd fmla="*/ 292 h 447" name="T37"/>
              <a:gd fmla="*/ 157 w 355" name="T38"/>
              <a:gd fmla="*/ 303 h 447" name="T39"/>
              <a:gd fmla="*/ 171 w 355" name="T40"/>
              <a:gd fmla="*/ 325 h 447" name="T41"/>
              <a:gd fmla="*/ 204 w 355" name="T42"/>
              <a:gd fmla="*/ 313 h 447" name="T43"/>
              <a:gd fmla="*/ 190 w 355" name="T44"/>
              <a:gd fmla="*/ 292 h 447" name="T45"/>
              <a:gd fmla="*/ 252 w 355" name="T46"/>
              <a:gd fmla="*/ 312 h 447" name="T47"/>
              <a:gd fmla="*/ 223 w 355" name="T48"/>
              <a:gd fmla="*/ 447 h 447" name="T49"/>
              <a:gd fmla="*/ 252 w 355" name="T50"/>
              <a:gd fmla="*/ 312 h 447" name="T51"/>
              <a:gd fmla="*/ 108 w 355" name="T52"/>
              <a:gd fmla="*/ 315 h 447" name="T53"/>
              <a:gd fmla="*/ 132 w 355" name="T54"/>
              <a:gd fmla="*/ 447 h 447" name="T55"/>
              <a:gd fmla="*/ 108 w 355" name="T56"/>
              <a:gd fmla="*/ 315 h 447" name="T57"/>
              <a:gd fmla="*/ 156 w 355" name="T58"/>
              <a:gd fmla="*/ 341 h 447" name="T59"/>
              <a:gd fmla="*/ 157 w 355" name="T60"/>
              <a:gd fmla="*/ 447 h 447" name="T61"/>
              <a:gd fmla="*/ 205 w 355" name="T62"/>
              <a:gd fmla="*/ 344 h 447" name="T63"/>
              <a:gd fmla="*/ 156 w 355" name="T64"/>
              <a:gd fmla="*/ 341 h 447" name="T6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b="b" l="0" r="r" t="0"/>
            <a:pathLst>
              <a:path h="447" w="355">
                <a:moveTo>
                  <a:pt x="167" y="0"/>
                </a:moveTo>
                <a:cubicBezTo>
                  <a:pt x="95" y="2"/>
                  <a:pt x="46" y="57"/>
                  <a:pt x="41" y="121"/>
                </a:cubicBezTo>
                <a:cubicBezTo>
                  <a:pt x="18" y="130"/>
                  <a:pt x="1" y="152"/>
                  <a:pt x="2" y="178"/>
                </a:cubicBezTo>
                <a:cubicBezTo>
                  <a:pt x="4" y="237"/>
                  <a:pt x="28" y="238"/>
                  <a:pt x="60" y="238"/>
                </a:cubicBezTo>
                <a:lnTo>
                  <a:pt x="60" y="125"/>
                </a:lnTo>
                <a:cubicBezTo>
                  <a:pt x="60" y="76"/>
                  <a:pt x="108" y="22"/>
                  <a:pt x="174" y="22"/>
                </a:cubicBezTo>
                <a:cubicBezTo>
                  <a:pt x="239" y="22"/>
                  <a:pt x="275" y="73"/>
                  <a:pt x="291" y="118"/>
                </a:cubicBezTo>
                <a:lnTo>
                  <a:pt x="291" y="235"/>
                </a:lnTo>
                <a:cubicBezTo>
                  <a:pt x="288" y="242"/>
                  <a:pt x="279" y="251"/>
                  <a:pt x="263" y="266"/>
                </a:cubicBezTo>
                <a:cubicBezTo>
                  <a:pt x="243" y="286"/>
                  <a:pt x="213" y="296"/>
                  <a:pt x="213" y="296"/>
                </a:cubicBezTo>
                <a:cubicBezTo>
                  <a:pt x="210" y="297"/>
                  <a:pt x="207" y="301"/>
                  <a:pt x="208" y="305"/>
                </a:cubicBezTo>
                <a:cubicBezTo>
                  <a:pt x="209" y="309"/>
                  <a:pt x="214" y="312"/>
                  <a:pt x="217" y="310"/>
                </a:cubicBezTo>
                <a:cubicBezTo>
                  <a:pt x="217" y="310"/>
                  <a:pt x="248" y="300"/>
                  <a:pt x="271" y="277"/>
                </a:cubicBezTo>
                <a:cubicBezTo>
                  <a:pt x="294" y="255"/>
                  <a:pt x="304" y="237"/>
                  <a:pt x="304" y="236"/>
                </a:cubicBezTo>
                <a:cubicBezTo>
                  <a:pt x="329" y="230"/>
                  <a:pt x="348" y="230"/>
                  <a:pt x="348" y="178"/>
                </a:cubicBezTo>
                <a:cubicBezTo>
                  <a:pt x="348" y="153"/>
                  <a:pt x="333" y="131"/>
                  <a:pt x="312" y="122"/>
                </a:cubicBezTo>
                <a:cubicBezTo>
                  <a:pt x="296" y="63"/>
                  <a:pt x="247" y="2"/>
                  <a:pt x="174" y="0"/>
                </a:cubicBezTo>
                <a:cubicBezTo>
                  <a:pt x="171" y="0"/>
                  <a:pt x="169" y="0"/>
                  <a:pt x="167" y="0"/>
                </a:cubicBezTo>
                <a:close/>
                <a:moveTo>
                  <a:pt x="175" y="57"/>
                </a:moveTo>
                <a:lnTo>
                  <a:pt x="175" y="57"/>
                </a:lnTo>
                <a:cubicBezTo>
                  <a:pt x="92" y="57"/>
                  <a:pt x="52" y="120"/>
                  <a:pt x="70" y="185"/>
                </a:cubicBezTo>
                <a:cubicBezTo>
                  <a:pt x="70" y="185"/>
                  <a:pt x="212" y="126"/>
                  <a:pt x="213" y="96"/>
                </a:cubicBezTo>
                <a:cubicBezTo>
                  <a:pt x="244" y="138"/>
                  <a:pt x="280" y="155"/>
                  <a:pt x="280" y="155"/>
                </a:cubicBezTo>
                <a:cubicBezTo>
                  <a:pt x="276" y="83"/>
                  <a:pt x="243" y="58"/>
                  <a:pt x="175" y="57"/>
                </a:cubicBezTo>
                <a:close/>
                <a:moveTo>
                  <a:pt x="132" y="173"/>
                </a:moveTo>
                <a:lnTo>
                  <a:pt x="132" y="173"/>
                </a:lnTo>
                <a:cubicBezTo>
                  <a:pt x="120" y="173"/>
                  <a:pt x="111" y="181"/>
                  <a:pt x="111" y="191"/>
                </a:cubicBezTo>
                <a:cubicBezTo>
                  <a:pt x="111" y="201"/>
                  <a:pt x="120" y="209"/>
                  <a:pt x="132" y="209"/>
                </a:cubicBezTo>
                <a:cubicBezTo>
                  <a:pt x="144" y="209"/>
                  <a:pt x="154" y="201"/>
                  <a:pt x="154" y="191"/>
                </a:cubicBezTo>
                <a:cubicBezTo>
                  <a:pt x="154" y="181"/>
                  <a:pt x="144" y="173"/>
                  <a:pt x="132" y="173"/>
                </a:cubicBezTo>
                <a:close/>
                <a:moveTo>
                  <a:pt x="223" y="173"/>
                </a:moveTo>
                <a:lnTo>
                  <a:pt x="223" y="173"/>
                </a:lnTo>
                <a:cubicBezTo>
                  <a:pt x="211" y="173"/>
                  <a:pt x="201" y="181"/>
                  <a:pt x="201" y="191"/>
                </a:cubicBezTo>
                <a:cubicBezTo>
                  <a:pt x="201" y="201"/>
                  <a:pt x="211" y="209"/>
                  <a:pt x="223" y="209"/>
                </a:cubicBezTo>
                <a:cubicBezTo>
                  <a:pt x="235" y="209"/>
                  <a:pt x="245" y="201"/>
                  <a:pt x="245" y="191"/>
                </a:cubicBezTo>
                <a:cubicBezTo>
                  <a:pt x="245" y="181"/>
                  <a:pt x="235" y="173"/>
                  <a:pt x="223" y="173"/>
                </a:cubicBezTo>
                <a:close/>
                <a:moveTo>
                  <a:pt x="190" y="292"/>
                </a:moveTo>
                <a:lnTo>
                  <a:pt x="190" y="292"/>
                </a:lnTo>
                <a:lnTo>
                  <a:pt x="169" y="293"/>
                </a:lnTo>
                <a:cubicBezTo>
                  <a:pt x="162" y="294"/>
                  <a:pt x="157" y="299"/>
                  <a:pt x="157" y="303"/>
                </a:cubicBezTo>
                <a:lnTo>
                  <a:pt x="158" y="318"/>
                </a:lnTo>
                <a:cubicBezTo>
                  <a:pt x="158" y="322"/>
                  <a:pt x="164" y="326"/>
                  <a:pt x="171" y="325"/>
                </a:cubicBezTo>
                <a:lnTo>
                  <a:pt x="192" y="323"/>
                </a:lnTo>
                <a:cubicBezTo>
                  <a:pt x="198" y="322"/>
                  <a:pt x="204" y="318"/>
                  <a:pt x="204" y="313"/>
                </a:cubicBezTo>
                <a:lnTo>
                  <a:pt x="203" y="299"/>
                </a:lnTo>
                <a:cubicBezTo>
                  <a:pt x="202" y="295"/>
                  <a:pt x="196" y="291"/>
                  <a:pt x="190" y="292"/>
                </a:cubicBezTo>
                <a:close/>
                <a:moveTo>
                  <a:pt x="252" y="312"/>
                </a:moveTo>
                <a:lnTo>
                  <a:pt x="252" y="312"/>
                </a:lnTo>
                <a:cubicBezTo>
                  <a:pt x="246" y="313"/>
                  <a:pt x="241" y="314"/>
                  <a:pt x="235" y="316"/>
                </a:cubicBezTo>
                <a:lnTo>
                  <a:pt x="223" y="447"/>
                </a:lnTo>
                <a:lnTo>
                  <a:pt x="355" y="447"/>
                </a:lnTo>
                <a:cubicBezTo>
                  <a:pt x="336" y="406"/>
                  <a:pt x="302" y="310"/>
                  <a:pt x="252" y="312"/>
                </a:cubicBezTo>
                <a:close/>
                <a:moveTo>
                  <a:pt x="108" y="315"/>
                </a:moveTo>
                <a:lnTo>
                  <a:pt x="108" y="315"/>
                </a:lnTo>
                <a:cubicBezTo>
                  <a:pt x="49" y="318"/>
                  <a:pt x="20" y="404"/>
                  <a:pt x="0" y="447"/>
                </a:cubicBezTo>
                <a:lnTo>
                  <a:pt x="132" y="447"/>
                </a:lnTo>
                <a:lnTo>
                  <a:pt x="120" y="316"/>
                </a:lnTo>
                <a:cubicBezTo>
                  <a:pt x="116" y="315"/>
                  <a:pt x="112" y="315"/>
                  <a:pt x="108" y="315"/>
                </a:cubicBezTo>
                <a:close/>
                <a:moveTo>
                  <a:pt x="156" y="341"/>
                </a:moveTo>
                <a:lnTo>
                  <a:pt x="156" y="341"/>
                </a:lnTo>
                <a:cubicBezTo>
                  <a:pt x="152" y="341"/>
                  <a:pt x="150" y="343"/>
                  <a:pt x="150" y="344"/>
                </a:cubicBezTo>
                <a:lnTo>
                  <a:pt x="157" y="447"/>
                </a:lnTo>
                <a:lnTo>
                  <a:pt x="198" y="447"/>
                </a:lnTo>
                <a:lnTo>
                  <a:pt x="205" y="344"/>
                </a:lnTo>
                <a:cubicBezTo>
                  <a:pt x="205" y="343"/>
                  <a:pt x="203" y="341"/>
                  <a:pt x="200" y="341"/>
                </a:cubicBezTo>
                <a:lnTo>
                  <a:pt x="156" y="341"/>
                </a:lnTo>
                <a:close/>
              </a:path>
            </a:pathLst>
          </a:custGeom>
          <a:solidFill>
            <a:schemeClr val="bg1"/>
          </a:solidFill>
          <a:ln>
            <a:noFill/>
          </a:ln>
          <a:extLst/>
        </p:spPr>
        <p:txBody>
          <a:bodyPr anchor="t" anchorCtr="0" bIns="45720" compatLnSpc="1" lIns="91440" numCol="1" rIns="91440" tIns="45720" vert="horz" wrap="square">
            <a:prstTxWarp prst="textNoShape">
              <a:avLst/>
            </a:prstTxWarp>
          </a:bodyPr>
          <a:lstStyle/>
          <a:p>
            <a:endParaRPr altLang="en-US" lang="zh-CN" sz="1500"/>
          </a:p>
        </p:txBody>
      </p:sp>
      <p:sp>
        <p:nvSpPr>
          <p:cNvPr id="47" name="TextBox 46"/>
          <p:cNvSpPr txBox="1"/>
          <p:nvPr/>
        </p:nvSpPr>
        <p:spPr>
          <a:xfrm>
            <a:off x="4864087" y="4780766"/>
            <a:ext cx="1785950" cy="1600200"/>
          </a:xfrm>
          <a:prstGeom prst="rect">
            <a:avLst/>
          </a:prstGeom>
          <a:noFill/>
        </p:spPr>
        <p:txBody>
          <a:bodyPr bIns="0" lIns="0" rIns="0" rtlCol="0" tIns="0" wrap="square">
            <a:spAutoFit/>
          </a:bodyPr>
          <a:lstStyle>
            <a:defPPr>
              <a:defRPr lang="zh-CN"/>
            </a:defPPr>
            <a:lvl1pPr algn="just">
              <a:lnSpc>
                <a:spcPct val="150000"/>
              </a:lnSpc>
              <a:defRPr sz="1000">
                <a:solidFill>
                  <a:schemeClr val="tx1">
                    <a:lumMod val="65000"/>
                    <a:lumOff val="35000"/>
                  </a:schemeClr>
                </a:solidFill>
                <a:latin charset="-122" pitchFamily="34" typeface="微软雅黑"/>
                <a:ea charset="-122" pitchFamily="34" typeface="微软雅黑"/>
              </a:defRPr>
            </a:lvl1pPr>
          </a:lstStyle>
          <a:p>
            <a:r>
              <a:rPr altLang="en-US" lang="zh-CN" sz="1400">
                <a:solidFill>
                  <a:schemeClr val="tx1">
                    <a:lumMod val="75000"/>
                    <a:lumOff val="25000"/>
                  </a:schemeClr>
                </a:solidFill>
              </a:rPr>
              <a:t>点击输入简要文字内容，文字内容需概括精炼，不用多余的文字修饰，言简意赅的说明分项内容……</a:t>
            </a:r>
          </a:p>
        </p:txBody>
      </p:sp>
      <p:sp>
        <p:nvSpPr>
          <p:cNvPr id="48" name="TextBox 47"/>
          <p:cNvSpPr txBox="1"/>
          <p:nvPr/>
        </p:nvSpPr>
        <p:spPr>
          <a:xfrm>
            <a:off x="7150103" y="4736575"/>
            <a:ext cx="1785950" cy="1600200"/>
          </a:xfrm>
          <a:prstGeom prst="rect">
            <a:avLst/>
          </a:prstGeom>
          <a:noFill/>
        </p:spPr>
        <p:txBody>
          <a:bodyPr bIns="0" lIns="0" rIns="0" rtlCol="0" tIns="0" wrap="square">
            <a:spAutoFit/>
          </a:bodyPr>
          <a:lstStyle>
            <a:defPPr>
              <a:defRPr lang="zh-CN"/>
            </a:defPPr>
            <a:lvl1pPr algn="just">
              <a:lnSpc>
                <a:spcPct val="150000"/>
              </a:lnSpc>
              <a:defRPr sz="1000">
                <a:solidFill>
                  <a:schemeClr val="tx1">
                    <a:lumMod val="65000"/>
                    <a:lumOff val="35000"/>
                  </a:schemeClr>
                </a:solidFill>
                <a:latin charset="-122" pitchFamily="34" typeface="微软雅黑"/>
                <a:ea charset="-122" pitchFamily="34" typeface="微软雅黑"/>
              </a:defRPr>
            </a:lvl1pPr>
          </a:lstStyle>
          <a:p>
            <a:r>
              <a:rPr altLang="en-US" lang="zh-CN" sz="1400">
                <a:solidFill>
                  <a:schemeClr val="tx1">
                    <a:lumMod val="75000"/>
                    <a:lumOff val="25000"/>
                  </a:schemeClr>
                </a:solidFill>
              </a:rPr>
              <a:t>点击输入简要文字内容，文字内容需概括精炼，不用多余的文字修饰，言简意赅的说明分项内容……</a:t>
            </a:r>
          </a:p>
        </p:txBody>
      </p:sp>
      <p:sp>
        <p:nvSpPr>
          <p:cNvPr id="49" name="TextBox 48"/>
          <p:cNvSpPr txBox="1"/>
          <p:nvPr/>
        </p:nvSpPr>
        <p:spPr>
          <a:xfrm>
            <a:off x="9578995" y="4665137"/>
            <a:ext cx="1785950" cy="1600200"/>
          </a:xfrm>
          <a:prstGeom prst="rect">
            <a:avLst/>
          </a:prstGeom>
          <a:noFill/>
        </p:spPr>
        <p:txBody>
          <a:bodyPr bIns="0" lIns="0" rIns="0" rtlCol="0" tIns="0" wrap="square">
            <a:spAutoFit/>
          </a:bodyPr>
          <a:lstStyle>
            <a:defPPr>
              <a:defRPr lang="zh-CN"/>
            </a:defPPr>
            <a:lvl1pPr algn="just">
              <a:lnSpc>
                <a:spcPct val="150000"/>
              </a:lnSpc>
              <a:defRPr sz="1000">
                <a:solidFill>
                  <a:schemeClr val="tx1">
                    <a:lumMod val="65000"/>
                    <a:lumOff val="35000"/>
                  </a:schemeClr>
                </a:solidFill>
                <a:latin charset="-122" pitchFamily="34" typeface="微软雅黑"/>
                <a:ea charset="-122" pitchFamily="34" typeface="微软雅黑"/>
              </a:defRPr>
            </a:lvl1pPr>
          </a:lstStyle>
          <a:p>
            <a:r>
              <a:rPr altLang="en-US" lang="zh-CN" sz="1400">
                <a:solidFill>
                  <a:schemeClr val="tx1">
                    <a:lumMod val="75000"/>
                    <a:lumOff val="25000"/>
                  </a:schemeClr>
                </a:solidFill>
              </a:rPr>
              <a:t>点击输入简要文字内容，文字内容需概括精炼，不用多余的文字修饰，言简意赅的说明分项内容……</a:t>
            </a:r>
          </a:p>
        </p:txBody>
      </p:sp>
    </p:spTree>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2" presetSubtype="8">
                                  <p:stCondLst>
                                    <p:cond delay="0"/>
                                  </p:stCondLst>
                                  <p:childTnLst>
                                    <p:set>
                                      <p:cBhvr>
                                        <p:cTn dur="1" fill="hold" id="6">
                                          <p:stCondLst>
                                            <p:cond delay="0"/>
                                          </p:stCondLst>
                                        </p:cTn>
                                        <p:tgtEl>
                                          <p:spTgt spid="29"/>
                                        </p:tgtEl>
                                        <p:attrNameLst>
                                          <p:attrName>style.visibility</p:attrName>
                                        </p:attrNameLst>
                                      </p:cBhvr>
                                      <p:to>
                                        <p:strVal val="visible"/>
                                      </p:to>
                                    </p:set>
                                    <p:animEffect filter="wipe(left)" transition="in">
                                      <p:cBhvr>
                                        <p:cTn dur="300" id="7"/>
                                        <p:tgtEl>
                                          <p:spTgt spid="29"/>
                                        </p:tgtEl>
                                      </p:cBhvr>
                                    </p:animEffect>
                                  </p:childTnLst>
                                </p:cTn>
                              </p:par>
                            </p:childTnLst>
                          </p:cTn>
                        </p:par>
                        <p:par>
                          <p:cTn fill="hold" id="8" nodeType="afterGroup">
                            <p:stCondLst>
                              <p:cond delay="300"/>
                            </p:stCondLst>
                            <p:childTnLst>
                              <p:par>
                                <p:cTn fill="hold" id="9" nodeType="afterEffect" presetClass="entr" presetID="14" presetSubtype="10">
                                  <p:stCondLst>
                                    <p:cond delay="0"/>
                                  </p:stCondLst>
                                  <p:childTnLst>
                                    <p:set>
                                      <p:cBhvr>
                                        <p:cTn dur="1" fill="hold" id="10">
                                          <p:stCondLst>
                                            <p:cond delay="0"/>
                                          </p:stCondLst>
                                        </p:cTn>
                                        <p:tgtEl>
                                          <p:spTgt spid="30"/>
                                        </p:tgtEl>
                                        <p:attrNameLst>
                                          <p:attrName>style.visibility</p:attrName>
                                        </p:attrNameLst>
                                      </p:cBhvr>
                                      <p:to>
                                        <p:strVal val="visible"/>
                                      </p:to>
                                    </p:set>
                                    <p:animEffect filter="randombar(horizontal)" transition="in">
                                      <p:cBhvr>
                                        <p:cTn dur="500" id="11"/>
                                        <p:tgtEl>
                                          <p:spTgt spid="30"/>
                                        </p:tgtEl>
                                      </p:cBhvr>
                                    </p:animEffect>
                                  </p:childTnLst>
                                </p:cTn>
                              </p:par>
                            </p:childTnLst>
                          </p:cTn>
                        </p:par>
                        <p:par>
                          <p:cTn fill="hold" id="12" nodeType="afterGroup">
                            <p:stCondLst>
                              <p:cond delay="800"/>
                            </p:stCondLst>
                            <p:childTnLst>
                              <p:par>
                                <p:cTn accel="61000" fill="hold" id="13" nodeType="afterEffect" presetClass="entr" presetID="2" presetSubtype="4">
                                  <p:stCondLst>
                                    <p:cond delay="0"/>
                                  </p:stCondLst>
                                  <p:childTnLst>
                                    <p:set>
                                      <p:cBhvr>
                                        <p:cTn dur="1" fill="hold" id="14">
                                          <p:stCondLst>
                                            <p:cond delay="0"/>
                                          </p:stCondLst>
                                        </p:cTn>
                                        <p:tgtEl>
                                          <p:spTgt spid="77"/>
                                        </p:tgtEl>
                                        <p:attrNameLst>
                                          <p:attrName>style.visibility</p:attrName>
                                        </p:attrNameLst>
                                      </p:cBhvr>
                                      <p:to>
                                        <p:strVal val="visible"/>
                                      </p:to>
                                    </p:set>
                                    <p:anim calcmode="lin" valueType="num">
                                      <p:cBhvr additive="base">
                                        <p:cTn dur="1300" fill="hold" id="15"/>
                                        <p:tgtEl>
                                          <p:spTgt spid="77"/>
                                        </p:tgtEl>
                                        <p:attrNameLst>
                                          <p:attrName>ppt_x</p:attrName>
                                        </p:attrNameLst>
                                      </p:cBhvr>
                                      <p:tavLst>
                                        <p:tav tm="0">
                                          <p:val>
                                            <p:strVal val="#ppt_x"/>
                                          </p:val>
                                        </p:tav>
                                        <p:tav tm="100000">
                                          <p:val>
                                            <p:strVal val="#ppt_x"/>
                                          </p:val>
                                        </p:tav>
                                      </p:tavLst>
                                    </p:anim>
                                    <p:anim calcmode="lin" valueType="num">
                                      <p:cBhvr additive="base">
                                        <p:cTn dur="1300" fill="hold" id="16"/>
                                        <p:tgtEl>
                                          <p:spTgt spid="77"/>
                                        </p:tgtEl>
                                        <p:attrNameLst>
                                          <p:attrName>ppt_y</p:attrName>
                                        </p:attrNameLst>
                                      </p:cBhvr>
                                      <p:tavLst>
                                        <p:tav tm="0">
                                          <p:val>
                                            <p:strVal val="1+#ppt_h/2"/>
                                          </p:val>
                                        </p:tav>
                                        <p:tav tm="100000">
                                          <p:val>
                                            <p:strVal val="#ppt_y"/>
                                          </p:val>
                                        </p:tav>
                                      </p:tavLst>
                                    </p:anim>
                                  </p:childTnLst>
                                </p:cTn>
                              </p:par>
                              <p:par>
                                <p:cTn accel="61000" fill="hold" id="17" nodeType="withEffect" presetClass="entr" presetID="2" presetSubtype="1">
                                  <p:stCondLst>
                                    <p:cond delay="100"/>
                                  </p:stCondLst>
                                  <p:childTnLst>
                                    <p:set>
                                      <p:cBhvr>
                                        <p:cTn dur="1" fill="hold" id="18">
                                          <p:stCondLst>
                                            <p:cond delay="0"/>
                                          </p:stCondLst>
                                        </p:cTn>
                                        <p:tgtEl>
                                          <p:spTgt spid="82"/>
                                        </p:tgtEl>
                                        <p:attrNameLst>
                                          <p:attrName>style.visibility</p:attrName>
                                        </p:attrNameLst>
                                      </p:cBhvr>
                                      <p:to>
                                        <p:strVal val="visible"/>
                                      </p:to>
                                    </p:set>
                                    <p:anim calcmode="lin" valueType="num">
                                      <p:cBhvr additive="base">
                                        <p:cTn dur="1300" fill="hold" id="19"/>
                                        <p:tgtEl>
                                          <p:spTgt spid="82"/>
                                        </p:tgtEl>
                                        <p:attrNameLst>
                                          <p:attrName>ppt_x</p:attrName>
                                        </p:attrNameLst>
                                      </p:cBhvr>
                                      <p:tavLst>
                                        <p:tav tm="0">
                                          <p:val>
                                            <p:strVal val="#ppt_x"/>
                                          </p:val>
                                        </p:tav>
                                        <p:tav tm="100000">
                                          <p:val>
                                            <p:strVal val="#ppt_x"/>
                                          </p:val>
                                        </p:tav>
                                      </p:tavLst>
                                    </p:anim>
                                    <p:anim calcmode="lin" valueType="num">
                                      <p:cBhvr additive="base">
                                        <p:cTn dur="1300" fill="hold" id="20"/>
                                        <p:tgtEl>
                                          <p:spTgt spid="82"/>
                                        </p:tgtEl>
                                        <p:attrNameLst>
                                          <p:attrName>ppt_y</p:attrName>
                                        </p:attrNameLst>
                                      </p:cBhvr>
                                      <p:tavLst>
                                        <p:tav tm="0">
                                          <p:val>
                                            <p:strVal val="0-#ppt_h/2"/>
                                          </p:val>
                                        </p:tav>
                                        <p:tav tm="100000">
                                          <p:val>
                                            <p:strVal val="#ppt_y"/>
                                          </p:val>
                                        </p:tav>
                                      </p:tavLst>
                                    </p:anim>
                                  </p:childTnLst>
                                </p:cTn>
                              </p:par>
                              <p:par>
                                <p:cTn accel="61000" fill="hold" id="21" nodeType="withEffect" presetClass="entr" presetID="2" presetSubtype="1">
                                  <p:stCondLst>
                                    <p:cond delay="200"/>
                                  </p:stCondLst>
                                  <p:childTnLst>
                                    <p:set>
                                      <p:cBhvr>
                                        <p:cTn dur="1" fill="hold" id="22">
                                          <p:stCondLst>
                                            <p:cond delay="0"/>
                                          </p:stCondLst>
                                        </p:cTn>
                                        <p:tgtEl>
                                          <p:spTgt spid="87"/>
                                        </p:tgtEl>
                                        <p:attrNameLst>
                                          <p:attrName>style.visibility</p:attrName>
                                        </p:attrNameLst>
                                      </p:cBhvr>
                                      <p:to>
                                        <p:strVal val="visible"/>
                                      </p:to>
                                    </p:set>
                                    <p:anim calcmode="lin" valueType="num">
                                      <p:cBhvr additive="base">
                                        <p:cTn dur="1300" fill="hold" id="23"/>
                                        <p:tgtEl>
                                          <p:spTgt spid="87"/>
                                        </p:tgtEl>
                                        <p:attrNameLst>
                                          <p:attrName>ppt_x</p:attrName>
                                        </p:attrNameLst>
                                      </p:cBhvr>
                                      <p:tavLst>
                                        <p:tav tm="0">
                                          <p:val>
                                            <p:strVal val="#ppt_x"/>
                                          </p:val>
                                        </p:tav>
                                        <p:tav tm="100000">
                                          <p:val>
                                            <p:strVal val="#ppt_x"/>
                                          </p:val>
                                        </p:tav>
                                      </p:tavLst>
                                    </p:anim>
                                    <p:anim calcmode="lin" valueType="num">
                                      <p:cBhvr additive="base">
                                        <p:cTn dur="1300" fill="hold" id="24"/>
                                        <p:tgtEl>
                                          <p:spTgt spid="87"/>
                                        </p:tgtEl>
                                        <p:attrNameLst>
                                          <p:attrName>ppt_y</p:attrName>
                                        </p:attrNameLst>
                                      </p:cBhvr>
                                      <p:tavLst>
                                        <p:tav tm="0">
                                          <p:val>
                                            <p:strVal val="0-#ppt_h/2"/>
                                          </p:val>
                                        </p:tav>
                                        <p:tav tm="100000">
                                          <p:val>
                                            <p:strVal val="#ppt_y"/>
                                          </p:val>
                                        </p:tav>
                                      </p:tavLst>
                                    </p:anim>
                                  </p:childTnLst>
                                </p:cTn>
                              </p:par>
                              <p:par>
                                <p:cTn accel="61000" fill="hold" id="25" nodeType="withEffect" presetClass="entr" presetID="2" presetSubtype="4">
                                  <p:stCondLst>
                                    <p:cond delay="300"/>
                                  </p:stCondLst>
                                  <p:childTnLst>
                                    <p:set>
                                      <p:cBhvr>
                                        <p:cTn dur="1" fill="hold" id="26">
                                          <p:stCondLst>
                                            <p:cond delay="0"/>
                                          </p:stCondLst>
                                        </p:cTn>
                                        <p:tgtEl>
                                          <p:spTgt spid="92"/>
                                        </p:tgtEl>
                                        <p:attrNameLst>
                                          <p:attrName>style.visibility</p:attrName>
                                        </p:attrNameLst>
                                      </p:cBhvr>
                                      <p:to>
                                        <p:strVal val="visible"/>
                                      </p:to>
                                    </p:set>
                                    <p:anim calcmode="lin" valueType="num">
                                      <p:cBhvr additive="base">
                                        <p:cTn dur="1300" fill="hold" id="27"/>
                                        <p:tgtEl>
                                          <p:spTgt spid="92"/>
                                        </p:tgtEl>
                                        <p:attrNameLst>
                                          <p:attrName>ppt_x</p:attrName>
                                        </p:attrNameLst>
                                      </p:cBhvr>
                                      <p:tavLst>
                                        <p:tav tm="0">
                                          <p:val>
                                            <p:strVal val="#ppt_x"/>
                                          </p:val>
                                        </p:tav>
                                        <p:tav tm="100000">
                                          <p:val>
                                            <p:strVal val="#ppt_x"/>
                                          </p:val>
                                        </p:tav>
                                      </p:tavLst>
                                    </p:anim>
                                    <p:anim calcmode="lin" valueType="num">
                                      <p:cBhvr additive="base">
                                        <p:cTn dur="1300" fill="hold" id="28"/>
                                        <p:tgtEl>
                                          <p:spTgt spid="92"/>
                                        </p:tgtEl>
                                        <p:attrNameLst>
                                          <p:attrName>ppt_y</p:attrName>
                                        </p:attrNameLst>
                                      </p:cBhvr>
                                      <p:tavLst>
                                        <p:tav tm="0">
                                          <p:val>
                                            <p:strVal val="1+#ppt_h/2"/>
                                          </p:val>
                                        </p:tav>
                                        <p:tav tm="100000">
                                          <p:val>
                                            <p:strVal val="#ppt_y"/>
                                          </p:val>
                                        </p:tav>
                                      </p:tavLst>
                                    </p:anim>
                                  </p:childTnLst>
                                </p:cTn>
                              </p:par>
                            </p:childTnLst>
                          </p:cTn>
                        </p:par>
                        <p:par>
                          <p:cTn fill="hold" id="29" nodeType="afterGroup">
                            <p:stCondLst>
                              <p:cond delay="2400"/>
                            </p:stCondLst>
                            <p:childTnLst>
                              <p:par>
                                <p:cTn accel="46154" fill="hold" grpId="0" id="30" nodeType="afterEffect" presetClass="entr" presetID="2" presetSubtype="4">
                                  <p:stCondLst>
                                    <p:cond delay="0"/>
                                  </p:stCondLst>
                                  <p:childTnLst>
                                    <p:set>
                                      <p:cBhvr>
                                        <p:cTn dur="1" fill="hold" id="31">
                                          <p:stCondLst>
                                            <p:cond delay="0"/>
                                          </p:stCondLst>
                                        </p:cTn>
                                        <p:tgtEl>
                                          <p:spTgt spid="97"/>
                                        </p:tgtEl>
                                        <p:attrNameLst>
                                          <p:attrName>style.visibility</p:attrName>
                                        </p:attrNameLst>
                                      </p:cBhvr>
                                      <p:to>
                                        <p:strVal val="visible"/>
                                      </p:to>
                                    </p:set>
                                    <p:anim calcmode="lin" valueType="num">
                                      <p:cBhvr additive="base">
                                        <p:cTn dur="1300" fill="hold" id="32"/>
                                        <p:tgtEl>
                                          <p:spTgt spid="97"/>
                                        </p:tgtEl>
                                        <p:attrNameLst>
                                          <p:attrName>ppt_x</p:attrName>
                                        </p:attrNameLst>
                                      </p:cBhvr>
                                      <p:tavLst>
                                        <p:tav tm="0">
                                          <p:val>
                                            <p:strVal val="#ppt_x"/>
                                          </p:val>
                                        </p:tav>
                                        <p:tav tm="100000">
                                          <p:val>
                                            <p:strVal val="#ppt_x"/>
                                          </p:val>
                                        </p:tav>
                                      </p:tavLst>
                                    </p:anim>
                                    <p:anim calcmode="lin" valueType="num">
                                      <p:cBhvr additive="base">
                                        <p:cTn dur="1300" fill="hold" id="33"/>
                                        <p:tgtEl>
                                          <p:spTgt spid="97"/>
                                        </p:tgtEl>
                                        <p:attrNameLst>
                                          <p:attrName>ppt_y</p:attrName>
                                        </p:attrNameLst>
                                      </p:cBhvr>
                                      <p:tavLst>
                                        <p:tav tm="0">
                                          <p:val>
                                            <p:strVal val="1+#ppt_h/2"/>
                                          </p:val>
                                        </p:tav>
                                        <p:tav tm="100000">
                                          <p:val>
                                            <p:strVal val="#ppt_y"/>
                                          </p:val>
                                        </p:tav>
                                      </p:tavLst>
                                    </p:anim>
                                  </p:childTnLst>
                                </p:cTn>
                              </p:par>
                              <p:par>
                                <p:cTn accel="46154" fill="hold" grpId="0" id="34" nodeType="withEffect" presetClass="entr" presetID="2" presetSubtype="1">
                                  <p:stCondLst>
                                    <p:cond delay="100"/>
                                  </p:stCondLst>
                                  <p:childTnLst>
                                    <p:set>
                                      <p:cBhvr>
                                        <p:cTn dur="1" fill="hold" id="35">
                                          <p:stCondLst>
                                            <p:cond delay="0"/>
                                          </p:stCondLst>
                                        </p:cTn>
                                        <p:tgtEl>
                                          <p:spTgt spid="98"/>
                                        </p:tgtEl>
                                        <p:attrNameLst>
                                          <p:attrName>style.visibility</p:attrName>
                                        </p:attrNameLst>
                                      </p:cBhvr>
                                      <p:to>
                                        <p:strVal val="visible"/>
                                      </p:to>
                                    </p:set>
                                    <p:anim calcmode="lin" valueType="num">
                                      <p:cBhvr additive="base">
                                        <p:cTn dur="1300" fill="hold" id="36"/>
                                        <p:tgtEl>
                                          <p:spTgt spid="98"/>
                                        </p:tgtEl>
                                        <p:attrNameLst>
                                          <p:attrName>ppt_x</p:attrName>
                                        </p:attrNameLst>
                                      </p:cBhvr>
                                      <p:tavLst>
                                        <p:tav tm="0">
                                          <p:val>
                                            <p:strVal val="#ppt_x"/>
                                          </p:val>
                                        </p:tav>
                                        <p:tav tm="100000">
                                          <p:val>
                                            <p:strVal val="#ppt_x"/>
                                          </p:val>
                                        </p:tav>
                                      </p:tavLst>
                                    </p:anim>
                                    <p:anim calcmode="lin" valueType="num">
                                      <p:cBhvr additive="base">
                                        <p:cTn dur="1300" fill="hold" id="37"/>
                                        <p:tgtEl>
                                          <p:spTgt spid="98"/>
                                        </p:tgtEl>
                                        <p:attrNameLst>
                                          <p:attrName>ppt_y</p:attrName>
                                        </p:attrNameLst>
                                      </p:cBhvr>
                                      <p:tavLst>
                                        <p:tav tm="0">
                                          <p:val>
                                            <p:strVal val="0-#ppt_h/2"/>
                                          </p:val>
                                        </p:tav>
                                        <p:tav tm="100000">
                                          <p:val>
                                            <p:strVal val="#ppt_y"/>
                                          </p:val>
                                        </p:tav>
                                      </p:tavLst>
                                    </p:anim>
                                  </p:childTnLst>
                                </p:cTn>
                              </p:par>
                              <p:par>
                                <p:cTn accel="46154" fill="hold" grpId="0" id="38" nodeType="withEffect" presetClass="entr" presetID="2" presetSubtype="4">
                                  <p:stCondLst>
                                    <p:cond delay="200"/>
                                  </p:stCondLst>
                                  <p:childTnLst>
                                    <p:set>
                                      <p:cBhvr>
                                        <p:cTn dur="1" fill="hold" id="39">
                                          <p:stCondLst>
                                            <p:cond delay="0"/>
                                          </p:stCondLst>
                                        </p:cTn>
                                        <p:tgtEl>
                                          <p:spTgt spid="99"/>
                                        </p:tgtEl>
                                        <p:attrNameLst>
                                          <p:attrName>style.visibility</p:attrName>
                                        </p:attrNameLst>
                                      </p:cBhvr>
                                      <p:to>
                                        <p:strVal val="visible"/>
                                      </p:to>
                                    </p:set>
                                    <p:anim calcmode="lin" valueType="num">
                                      <p:cBhvr additive="base">
                                        <p:cTn dur="1300" fill="hold" id="40"/>
                                        <p:tgtEl>
                                          <p:spTgt spid="99"/>
                                        </p:tgtEl>
                                        <p:attrNameLst>
                                          <p:attrName>ppt_x</p:attrName>
                                        </p:attrNameLst>
                                      </p:cBhvr>
                                      <p:tavLst>
                                        <p:tav tm="0">
                                          <p:val>
                                            <p:strVal val="#ppt_x"/>
                                          </p:val>
                                        </p:tav>
                                        <p:tav tm="100000">
                                          <p:val>
                                            <p:strVal val="#ppt_x"/>
                                          </p:val>
                                        </p:tav>
                                      </p:tavLst>
                                    </p:anim>
                                    <p:anim calcmode="lin" valueType="num">
                                      <p:cBhvr additive="base">
                                        <p:cTn dur="1300" fill="hold" id="41"/>
                                        <p:tgtEl>
                                          <p:spTgt spid="99"/>
                                        </p:tgtEl>
                                        <p:attrNameLst>
                                          <p:attrName>ppt_y</p:attrName>
                                        </p:attrNameLst>
                                      </p:cBhvr>
                                      <p:tavLst>
                                        <p:tav tm="0">
                                          <p:val>
                                            <p:strVal val="1+#ppt_h/2"/>
                                          </p:val>
                                        </p:tav>
                                        <p:tav tm="100000">
                                          <p:val>
                                            <p:strVal val="#ppt_y"/>
                                          </p:val>
                                        </p:tav>
                                      </p:tavLst>
                                    </p:anim>
                                  </p:childTnLst>
                                </p:cTn>
                              </p:par>
                              <p:par>
                                <p:cTn accel="46154" fill="hold" grpId="0" id="42" nodeType="withEffect" presetClass="entr" presetID="2" presetSubtype="1">
                                  <p:stCondLst>
                                    <p:cond delay="300"/>
                                  </p:stCondLst>
                                  <p:childTnLst>
                                    <p:set>
                                      <p:cBhvr>
                                        <p:cTn dur="1" fill="hold" id="43">
                                          <p:stCondLst>
                                            <p:cond delay="0"/>
                                          </p:stCondLst>
                                        </p:cTn>
                                        <p:tgtEl>
                                          <p:spTgt spid="100"/>
                                        </p:tgtEl>
                                        <p:attrNameLst>
                                          <p:attrName>style.visibility</p:attrName>
                                        </p:attrNameLst>
                                      </p:cBhvr>
                                      <p:to>
                                        <p:strVal val="visible"/>
                                      </p:to>
                                    </p:set>
                                    <p:anim calcmode="lin" valueType="num">
                                      <p:cBhvr additive="base">
                                        <p:cTn dur="1300" fill="hold" id="44"/>
                                        <p:tgtEl>
                                          <p:spTgt spid="100"/>
                                        </p:tgtEl>
                                        <p:attrNameLst>
                                          <p:attrName>ppt_x</p:attrName>
                                        </p:attrNameLst>
                                      </p:cBhvr>
                                      <p:tavLst>
                                        <p:tav tm="0">
                                          <p:val>
                                            <p:strVal val="#ppt_x"/>
                                          </p:val>
                                        </p:tav>
                                        <p:tav tm="100000">
                                          <p:val>
                                            <p:strVal val="#ppt_x"/>
                                          </p:val>
                                        </p:tav>
                                      </p:tavLst>
                                    </p:anim>
                                    <p:anim calcmode="lin" valueType="num">
                                      <p:cBhvr additive="base">
                                        <p:cTn dur="1300" fill="hold" id="45"/>
                                        <p:tgtEl>
                                          <p:spTgt spid="100"/>
                                        </p:tgtEl>
                                        <p:attrNameLst>
                                          <p:attrName>ppt_y</p:attrName>
                                        </p:attrNameLst>
                                      </p:cBhvr>
                                      <p:tavLst>
                                        <p:tav tm="0">
                                          <p:val>
                                            <p:strVal val="0-#ppt_h/2"/>
                                          </p:val>
                                        </p:tav>
                                        <p:tav tm="100000">
                                          <p:val>
                                            <p:strVal val="#ppt_y"/>
                                          </p:val>
                                        </p:tav>
                                      </p:tavLst>
                                    </p:anim>
                                  </p:childTnLst>
                                </p:cTn>
                              </p:par>
                              <p:par>
                                <p:cTn fill="hold" grpId="0" id="46" nodeType="withEffect" presetClass="entr" presetID="31" presetSubtype="0">
                                  <p:stCondLst>
                                    <p:cond delay="400"/>
                                  </p:stCondLst>
                                  <p:childTnLst>
                                    <p:set>
                                      <p:cBhvr>
                                        <p:cTn dur="1" fill="hold" id="47">
                                          <p:stCondLst>
                                            <p:cond delay="0"/>
                                          </p:stCondLst>
                                        </p:cTn>
                                        <p:tgtEl>
                                          <p:spTgt spid="101"/>
                                        </p:tgtEl>
                                        <p:attrNameLst>
                                          <p:attrName>style.visibility</p:attrName>
                                        </p:attrNameLst>
                                      </p:cBhvr>
                                      <p:to>
                                        <p:strVal val="visible"/>
                                      </p:to>
                                    </p:set>
                                    <p:anim calcmode="lin" valueType="num">
                                      <p:cBhvr>
                                        <p:cTn dur="500" fill="hold" id="48"/>
                                        <p:tgtEl>
                                          <p:spTgt spid="101"/>
                                        </p:tgtEl>
                                        <p:attrNameLst>
                                          <p:attrName>ppt_w</p:attrName>
                                        </p:attrNameLst>
                                      </p:cBhvr>
                                      <p:tavLst>
                                        <p:tav tm="0">
                                          <p:val>
                                            <p:fltVal val="0"/>
                                          </p:val>
                                        </p:tav>
                                        <p:tav tm="100000">
                                          <p:val>
                                            <p:strVal val="#ppt_w"/>
                                          </p:val>
                                        </p:tav>
                                      </p:tavLst>
                                    </p:anim>
                                    <p:anim calcmode="lin" valueType="num">
                                      <p:cBhvr>
                                        <p:cTn dur="500" fill="hold" id="49"/>
                                        <p:tgtEl>
                                          <p:spTgt spid="101"/>
                                        </p:tgtEl>
                                        <p:attrNameLst>
                                          <p:attrName>ppt_h</p:attrName>
                                        </p:attrNameLst>
                                      </p:cBhvr>
                                      <p:tavLst>
                                        <p:tav tm="0">
                                          <p:val>
                                            <p:fltVal val="0"/>
                                          </p:val>
                                        </p:tav>
                                        <p:tav tm="100000">
                                          <p:val>
                                            <p:strVal val="#ppt_h"/>
                                          </p:val>
                                        </p:tav>
                                      </p:tavLst>
                                    </p:anim>
                                    <p:anim calcmode="lin" valueType="num">
                                      <p:cBhvr>
                                        <p:cTn dur="500" fill="hold" id="50"/>
                                        <p:tgtEl>
                                          <p:spTgt spid="101"/>
                                        </p:tgtEl>
                                        <p:attrNameLst>
                                          <p:attrName>style.rotation</p:attrName>
                                        </p:attrNameLst>
                                      </p:cBhvr>
                                      <p:tavLst>
                                        <p:tav tm="0">
                                          <p:val>
                                            <p:fltVal val="90"/>
                                          </p:val>
                                        </p:tav>
                                        <p:tav tm="100000">
                                          <p:val>
                                            <p:fltVal val="0"/>
                                          </p:val>
                                        </p:tav>
                                      </p:tavLst>
                                    </p:anim>
                                    <p:animEffect filter="fade" transition="in">
                                      <p:cBhvr>
                                        <p:cTn dur="500" id="51"/>
                                        <p:tgtEl>
                                          <p:spTgt spid="101"/>
                                        </p:tgtEl>
                                      </p:cBhvr>
                                    </p:animEffect>
                                  </p:childTnLst>
                                </p:cTn>
                              </p:par>
                              <p:par>
                                <p:cTn fill="hold" grpId="0" id="52" nodeType="withEffect" presetClass="entr" presetID="31" presetSubtype="0">
                                  <p:stCondLst>
                                    <p:cond delay="500"/>
                                  </p:stCondLst>
                                  <p:childTnLst>
                                    <p:set>
                                      <p:cBhvr>
                                        <p:cTn dur="1" fill="hold" id="53">
                                          <p:stCondLst>
                                            <p:cond delay="0"/>
                                          </p:stCondLst>
                                        </p:cTn>
                                        <p:tgtEl>
                                          <p:spTgt spid="102"/>
                                        </p:tgtEl>
                                        <p:attrNameLst>
                                          <p:attrName>style.visibility</p:attrName>
                                        </p:attrNameLst>
                                      </p:cBhvr>
                                      <p:to>
                                        <p:strVal val="visible"/>
                                      </p:to>
                                    </p:set>
                                    <p:anim calcmode="lin" valueType="num">
                                      <p:cBhvr>
                                        <p:cTn dur="500" fill="hold" id="54"/>
                                        <p:tgtEl>
                                          <p:spTgt spid="102"/>
                                        </p:tgtEl>
                                        <p:attrNameLst>
                                          <p:attrName>ppt_w</p:attrName>
                                        </p:attrNameLst>
                                      </p:cBhvr>
                                      <p:tavLst>
                                        <p:tav tm="0">
                                          <p:val>
                                            <p:fltVal val="0"/>
                                          </p:val>
                                        </p:tav>
                                        <p:tav tm="100000">
                                          <p:val>
                                            <p:strVal val="#ppt_w"/>
                                          </p:val>
                                        </p:tav>
                                      </p:tavLst>
                                    </p:anim>
                                    <p:anim calcmode="lin" valueType="num">
                                      <p:cBhvr>
                                        <p:cTn dur="500" fill="hold" id="55"/>
                                        <p:tgtEl>
                                          <p:spTgt spid="102"/>
                                        </p:tgtEl>
                                        <p:attrNameLst>
                                          <p:attrName>ppt_h</p:attrName>
                                        </p:attrNameLst>
                                      </p:cBhvr>
                                      <p:tavLst>
                                        <p:tav tm="0">
                                          <p:val>
                                            <p:fltVal val="0"/>
                                          </p:val>
                                        </p:tav>
                                        <p:tav tm="100000">
                                          <p:val>
                                            <p:strVal val="#ppt_h"/>
                                          </p:val>
                                        </p:tav>
                                      </p:tavLst>
                                    </p:anim>
                                    <p:anim calcmode="lin" valueType="num">
                                      <p:cBhvr>
                                        <p:cTn dur="500" fill="hold" id="56"/>
                                        <p:tgtEl>
                                          <p:spTgt spid="102"/>
                                        </p:tgtEl>
                                        <p:attrNameLst>
                                          <p:attrName>style.rotation</p:attrName>
                                        </p:attrNameLst>
                                      </p:cBhvr>
                                      <p:tavLst>
                                        <p:tav tm="0">
                                          <p:val>
                                            <p:fltVal val="90"/>
                                          </p:val>
                                        </p:tav>
                                        <p:tav tm="100000">
                                          <p:val>
                                            <p:fltVal val="0"/>
                                          </p:val>
                                        </p:tav>
                                      </p:tavLst>
                                    </p:anim>
                                    <p:animEffect filter="fade" transition="in">
                                      <p:cBhvr>
                                        <p:cTn dur="500" id="57"/>
                                        <p:tgtEl>
                                          <p:spTgt spid="102"/>
                                        </p:tgtEl>
                                      </p:cBhvr>
                                    </p:animEffect>
                                  </p:childTnLst>
                                </p:cTn>
                              </p:par>
                              <p:par>
                                <p:cTn fill="hold" grpId="0" id="58" nodeType="withEffect" presetClass="entr" presetID="31" presetSubtype="0">
                                  <p:stCondLst>
                                    <p:cond delay="600"/>
                                  </p:stCondLst>
                                  <p:childTnLst>
                                    <p:set>
                                      <p:cBhvr>
                                        <p:cTn dur="1" fill="hold" id="59">
                                          <p:stCondLst>
                                            <p:cond delay="0"/>
                                          </p:stCondLst>
                                        </p:cTn>
                                        <p:tgtEl>
                                          <p:spTgt spid="104"/>
                                        </p:tgtEl>
                                        <p:attrNameLst>
                                          <p:attrName>style.visibility</p:attrName>
                                        </p:attrNameLst>
                                      </p:cBhvr>
                                      <p:to>
                                        <p:strVal val="visible"/>
                                      </p:to>
                                    </p:set>
                                    <p:anim calcmode="lin" valueType="num">
                                      <p:cBhvr>
                                        <p:cTn dur="500" fill="hold" id="60"/>
                                        <p:tgtEl>
                                          <p:spTgt spid="104"/>
                                        </p:tgtEl>
                                        <p:attrNameLst>
                                          <p:attrName>ppt_w</p:attrName>
                                        </p:attrNameLst>
                                      </p:cBhvr>
                                      <p:tavLst>
                                        <p:tav tm="0">
                                          <p:val>
                                            <p:fltVal val="0"/>
                                          </p:val>
                                        </p:tav>
                                        <p:tav tm="100000">
                                          <p:val>
                                            <p:strVal val="#ppt_w"/>
                                          </p:val>
                                        </p:tav>
                                      </p:tavLst>
                                    </p:anim>
                                    <p:anim calcmode="lin" valueType="num">
                                      <p:cBhvr>
                                        <p:cTn dur="500" fill="hold" id="61"/>
                                        <p:tgtEl>
                                          <p:spTgt spid="104"/>
                                        </p:tgtEl>
                                        <p:attrNameLst>
                                          <p:attrName>ppt_h</p:attrName>
                                        </p:attrNameLst>
                                      </p:cBhvr>
                                      <p:tavLst>
                                        <p:tav tm="0">
                                          <p:val>
                                            <p:fltVal val="0"/>
                                          </p:val>
                                        </p:tav>
                                        <p:tav tm="100000">
                                          <p:val>
                                            <p:strVal val="#ppt_h"/>
                                          </p:val>
                                        </p:tav>
                                      </p:tavLst>
                                    </p:anim>
                                    <p:anim calcmode="lin" valueType="num">
                                      <p:cBhvr>
                                        <p:cTn dur="500" fill="hold" id="62"/>
                                        <p:tgtEl>
                                          <p:spTgt spid="104"/>
                                        </p:tgtEl>
                                        <p:attrNameLst>
                                          <p:attrName>style.rotation</p:attrName>
                                        </p:attrNameLst>
                                      </p:cBhvr>
                                      <p:tavLst>
                                        <p:tav tm="0">
                                          <p:val>
                                            <p:fltVal val="90"/>
                                          </p:val>
                                        </p:tav>
                                        <p:tav tm="100000">
                                          <p:val>
                                            <p:fltVal val="0"/>
                                          </p:val>
                                        </p:tav>
                                      </p:tavLst>
                                    </p:anim>
                                    <p:animEffect filter="fade" transition="in">
                                      <p:cBhvr>
                                        <p:cTn dur="500" id="63"/>
                                        <p:tgtEl>
                                          <p:spTgt spid="104"/>
                                        </p:tgtEl>
                                      </p:cBhvr>
                                    </p:animEffect>
                                  </p:childTnLst>
                                </p:cTn>
                              </p:par>
                              <p:par>
                                <p:cTn fill="hold" grpId="0" id="64" nodeType="withEffect" presetClass="entr" presetID="31" presetSubtype="0">
                                  <p:stCondLst>
                                    <p:cond delay="700"/>
                                  </p:stCondLst>
                                  <p:childTnLst>
                                    <p:set>
                                      <p:cBhvr>
                                        <p:cTn dur="1" fill="hold" id="65">
                                          <p:stCondLst>
                                            <p:cond delay="0"/>
                                          </p:stCondLst>
                                        </p:cTn>
                                        <p:tgtEl>
                                          <p:spTgt spid="103"/>
                                        </p:tgtEl>
                                        <p:attrNameLst>
                                          <p:attrName>style.visibility</p:attrName>
                                        </p:attrNameLst>
                                      </p:cBhvr>
                                      <p:to>
                                        <p:strVal val="visible"/>
                                      </p:to>
                                    </p:set>
                                    <p:anim calcmode="lin" valueType="num">
                                      <p:cBhvr>
                                        <p:cTn dur="500" fill="hold" id="66"/>
                                        <p:tgtEl>
                                          <p:spTgt spid="103"/>
                                        </p:tgtEl>
                                        <p:attrNameLst>
                                          <p:attrName>ppt_w</p:attrName>
                                        </p:attrNameLst>
                                      </p:cBhvr>
                                      <p:tavLst>
                                        <p:tav tm="0">
                                          <p:val>
                                            <p:fltVal val="0"/>
                                          </p:val>
                                        </p:tav>
                                        <p:tav tm="100000">
                                          <p:val>
                                            <p:strVal val="#ppt_w"/>
                                          </p:val>
                                        </p:tav>
                                      </p:tavLst>
                                    </p:anim>
                                    <p:anim calcmode="lin" valueType="num">
                                      <p:cBhvr>
                                        <p:cTn dur="500" fill="hold" id="67"/>
                                        <p:tgtEl>
                                          <p:spTgt spid="103"/>
                                        </p:tgtEl>
                                        <p:attrNameLst>
                                          <p:attrName>ppt_h</p:attrName>
                                        </p:attrNameLst>
                                      </p:cBhvr>
                                      <p:tavLst>
                                        <p:tav tm="0">
                                          <p:val>
                                            <p:fltVal val="0"/>
                                          </p:val>
                                        </p:tav>
                                        <p:tav tm="100000">
                                          <p:val>
                                            <p:strVal val="#ppt_h"/>
                                          </p:val>
                                        </p:tav>
                                      </p:tavLst>
                                    </p:anim>
                                    <p:anim calcmode="lin" valueType="num">
                                      <p:cBhvr>
                                        <p:cTn dur="500" fill="hold" id="68"/>
                                        <p:tgtEl>
                                          <p:spTgt spid="103"/>
                                        </p:tgtEl>
                                        <p:attrNameLst>
                                          <p:attrName>style.rotation</p:attrName>
                                        </p:attrNameLst>
                                      </p:cBhvr>
                                      <p:tavLst>
                                        <p:tav tm="0">
                                          <p:val>
                                            <p:fltVal val="90"/>
                                          </p:val>
                                        </p:tav>
                                        <p:tav tm="100000">
                                          <p:val>
                                            <p:fltVal val="0"/>
                                          </p:val>
                                        </p:tav>
                                      </p:tavLst>
                                    </p:anim>
                                    <p:animEffect filter="fade" transition="in">
                                      <p:cBhvr>
                                        <p:cTn dur="500" id="69"/>
                                        <p:tgtEl>
                                          <p:spTgt spid="103"/>
                                        </p:tgtEl>
                                      </p:cBhvr>
                                    </p:animEffect>
                                  </p:childTnLst>
                                </p:cTn>
                              </p:par>
                            </p:childTnLst>
                          </p:cTn>
                        </p:par>
                        <p:par>
                          <p:cTn fill="hold" id="70" nodeType="afterGroup">
                            <p:stCondLst>
                              <p:cond delay="4000"/>
                            </p:stCondLst>
                            <p:childTnLst>
                              <p:par>
                                <p:cTn fill="hold" grpId="0" id="71" nodeType="afterEffect" presetClass="entr" presetID="22" presetSubtype="8">
                                  <p:stCondLst>
                                    <p:cond delay="0"/>
                                  </p:stCondLst>
                                  <p:childTnLst>
                                    <p:set>
                                      <p:cBhvr>
                                        <p:cTn dur="1" fill="hold" id="72">
                                          <p:stCondLst>
                                            <p:cond delay="0"/>
                                          </p:stCondLst>
                                        </p:cTn>
                                        <p:tgtEl>
                                          <p:spTgt spid="76"/>
                                        </p:tgtEl>
                                        <p:attrNameLst>
                                          <p:attrName>style.visibility</p:attrName>
                                        </p:attrNameLst>
                                      </p:cBhvr>
                                      <p:to>
                                        <p:strVal val="visible"/>
                                      </p:to>
                                    </p:set>
                                    <p:animEffect filter="wipe(left)" transition="in">
                                      <p:cBhvr>
                                        <p:cTn dur="1000" id="73"/>
                                        <p:tgtEl>
                                          <p:spTgt spid="76"/>
                                        </p:tgtEl>
                                      </p:cBhvr>
                                    </p:animEffect>
                                  </p:childTnLst>
                                </p:cTn>
                              </p:par>
                            </p:childTnLst>
                          </p:cTn>
                        </p:par>
                        <p:par>
                          <p:cTn fill="hold" id="74" nodeType="afterGroup">
                            <p:stCondLst>
                              <p:cond delay="5000"/>
                            </p:stCondLst>
                            <p:childTnLst>
                              <p:par>
                                <p:cTn fill="hold" grpId="0" id="75" nodeType="afterEffect" presetClass="entr" presetID="22" presetSubtype="2">
                                  <p:stCondLst>
                                    <p:cond delay="0"/>
                                  </p:stCondLst>
                                  <p:childTnLst>
                                    <p:set>
                                      <p:cBhvr>
                                        <p:cTn dur="1" fill="hold" id="76">
                                          <p:stCondLst>
                                            <p:cond delay="0"/>
                                          </p:stCondLst>
                                        </p:cTn>
                                        <p:tgtEl>
                                          <p:spTgt spid="66"/>
                                        </p:tgtEl>
                                        <p:attrNameLst>
                                          <p:attrName>style.visibility</p:attrName>
                                        </p:attrNameLst>
                                      </p:cBhvr>
                                      <p:to>
                                        <p:strVal val="visible"/>
                                      </p:to>
                                    </p:set>
                                    <p:animEffect filter="wipe(right)" transition="in">
                                      <p:cBhvr>
                                        <p:cTn dur="500" id="77"/>
                                        <p:tgtEl>
                                          <p:spTgt spid="66"/>
                                        </p:tgtEl>
                                      </p:cBhvr>
                                    </p:animEffect>
                                  </p:childTnLst>
                                </p:cTn>
                              </p:par>
                            </p:childTnLst>
                          </p:cTn>
                        </p:par>
                        <p:par>
                          <p:cTn fill="hold" id="78" nodeType="afterGroup">
                            <p:stCondLst>
                              <p:cond delay="5500"/>
                            </p:stCondLst>
                            <p:childTnLst>
                              <p:par>
                                <p:cTn fill="hold" grpId="0" id="79" nodeType="afterEffect" presetClass="entr" presetID="22" presetSubtype="2">
                                  <p:stCondLst>
                                    <p:cond delay="0"/>
                                  </p:stCondLst>
                                  <p:childTnLst>
                                    <p:set>
                                      <p:cBhvr>
                                        <p:cTn dur="1" fill="hold" id="80">
                                          <p:stCondLst>
                                            <p:cond delay="0"/>
                                          </p:stCondLst>
                                        </p:cTn>
                                        <p:tgtEl>
                                          <p:spTgt spid="47"/>
                                        </p:tgtEl>
                                        <p:attrNameLst>
                                          <p:attrName>style.visibility</p:attrName>
                                        </p:attrNameLst>
                                      </p:cBhvr>
                                      <p:to>
                                        <p:strVal val="visible"/>
                                      </p:to>
                                    </p:set>
                                    <p:animEffect filter="wipe(right)" transition="in">
                                      <p:cBhvr>
                                        <p:cTn dur="500" id="81"/>
                                        <p:tgtEl>
                                          <p:spTgt spid="47"/>
                                        </p:tgtEl>
                                      </p:cBhvr>
                                    </p:animEffect>
                                  </p:childTnLst>
                                </p:cTn>
                              </p:par>
                            </p:childTnLst>
                          </p:cTn>
                        </p:par>
                        <p:par>
                          <p:cTn fill="hold" id="82" nodeType="afterGroup">
                            <p:stCondLst>
                              <p:cond delay="6000"/>
                            </p:stCondLst>
                            <p:childTnLst>
                              <p:par>
                                <p:cTn fill="hold" grpId="0" id="83" nodeType="afterEffect" presetClass="entr" presetID="22" presetSubtype="2">
                                  <p:stCondLst>
                                    <p:cond delay="0"/>
                                  </p:stCondLst>
                                  <p:childTnLst>
                                    <p:set>
                                      <p:cBhvr>
                                        <p:cTn dur="1" fill="hold" id="84">
                                          <p:stCondLst>
                                            <p:cond delay="0"/>
                                          </p:stCondLst>
                                        </p:cTn>
                                        <p:tgtEl>
                                          <p:spTgt spid="48"/>
                                        </p:tgtEl>
                                        <p:attrNameLst>
                                          <p:attrName>style.visibility</p:attrName>
                                        </p:attrNameLst>
                                      </p:cBhvr>
                                      <p:to>
                                        <p:strVal val="visible"/>
                                      </p:to>
                                    </p:set>
                                    <p:animEffect filter="wipe(right)" transition="in">
                                      <p:cBhvr>
                                        <p:cTn dur="500" id="85"/>
                                        <p:tgtEl>
                                          <p:spTgt spid="48"/>
                                        </p:tgtEl>
                                      </p:cBhvr>
                                    </p:animEffect>
                                  </p:childTnLst>
                                </p:cTn>
                              </p:par>
                            </p:childTnLst>
                          </p:cTn>
                        </p:par>
                        <p:par>
                          <p:cTn fill="hold" id="86" nodeType="afterGroup">
                            <p:stCondLst>
                              <p:cond delay="6500"/>
                            </p:stCondLst>
                            <p:childTnLst>
                              <p:par>
                                <p:cTn fill="hold" grpId="0" id="87" nodeType="afterEffect" presetClass="entr" presetID="22" presetSubtype="2">
                                  <p:stCondLst>
                                    <p:cond delay="0"/>
                                  </p:stCondLst>
                                  <p:childTnLst>
                                    <p:set>
                                      <p:cBhvr>
                                        <p:cTn dur="1" fill="hold" id="88">
                                          <p:stCondLst>
                                            <p:cond delay="0"/>
                                          </p:stCondLst>
                                        </p:cTn>
                                        <p:tgtEl>
                                          <p:spTgt spid="49"/>
                                        </p:tgtEl>
                                        <p:attrNameLst>
                                          <p:attrName>style.visibility</p:attrName>
                                        </p:attrNameLst>
                                      </p:cBhvr>
                                      <p:to>
                                        <p:strVal val="visible"/>
                                      </p:to>
                                    </p:set>
                                    <p:animEffect filter="wipe(right)" transition="in">
                                      <p:cBhvr>
                                        <p:cTn dur="500" id="89"/>
                                        <p:tgtEl>
                                          <p:spTgt spid="4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6"/>
      <p:bldP grpId="0" spid="76"/>
      <p:bldP grpId="0" spid="97"/>
      <p:bldP grpId="0" spid="98"/>
      <p:bldP grpId="0" spid="99"/>
      <p:bldP grpId="0" spid="100"/>
      <p:bldP grpId="0" spid="101"/>
      <p:bldP grpId="0" spid="102"/>
      <p:bldP grpId="0" spid="103"/>
      <p:bldP grpId="0" spid="104"/>
      <p:bldP grpId="0" spid="47"/>
      <p:bldP grpId="0" spid="48"/>
      <p:bldP grpId="0" spid="49"/>
    </p:bldLst>
  </p:timing>
</p:sld>
</file>

<file path=ppt/slides/slide1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组合 19"/>
          <p:cNvGrpSpPr/>
          <p:nvPr/>
        </p:nvGrpSpPr>
        <p:grpSpPr>
          <a:xfrm>
            <a:off x="1792253" y="208731"/>
            <a:ext cx="553964" cy="558108"/>
            <a:chOff x="304800" y="673100"/>
            <a:chExt cx="4000500" cy="4000500"/>
          </a:xfrm>
          <a:effectLst>
            <a:outerShdw algn="tr" blurRad="444500" dir="8100000" dist="254000" rotWithShape="0">
              <a:prstClr val="black">
                <a:alpha val="24000"/>
              </a:prstClr>
            </a:outerShdw>
          </a:effectLst>
        </p:grpSpPr>
        <p:sp>
          <p:nvSpPr>
            <p:cNvPr id="21" name="同心圆 20"/>
            <p:cNvSpPr/>
            <p:nvPr/>
          </p:nvSpPr>
          <p:spPr>
            <a:xfrm>
              <a:off x="304800" y="673100"/>
              <a:ext cx="4000500" cy="4000500"/>
            </a:xfrm>
            <a:prstGeom prst="donut">
              <a:avLst>
                <a:gd fmla="val 4879" name="adj"/>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a charset="-122" pitchFamily="34" typeface="微软雅黑"/>
              </a:endParaRPr>
            </a:p>
          </p:txBody>
        </p:sp>
        <p:sp>
          <p:nvSpPr>
            <p:cNvPr id="22" name="椭圆 21"/>
            <p:cNvSpPr/>
            <p:nvPr/>
          </p:nvSpPr>
          <p:spPr>
            <a:xfrm>
              <a:off x="392109" y="760409"/>
              <a:ext cx="3825870" cy="382587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itchFamily="34" typeface="微软雅黑"/>
              </a:endParaRPr>
            </a:p>
          </p:txBody>
        </p:sp>
      </p:grpSp>
      <p:grpSp>
        <p:nvGrpSpPr>
          <p:cNvPr id="3" name="组合 22"/>
          <p:cNvGrpSpPr/>
          <p:nvPr/>
        </p:nvGrpSpPr>
        <p:grpSpPr>
          <a:xfrm>
            <a:off x="1577939" y="851674"/>
            <a:ext cx="357190" cy="359864"/>
            <a:chOff x="304800" y="673100"/>
            <a:chExt cx="4000500" cy="4000500"/>
          </a:xfrm>
          <a:effectLst>
            <a:outerShdw algn="tr" blurRad="444500" dir="8100000" dist="254000" rotWithShape="0">
              <a:prstClr val="black">
                <a:alpha val="24000"/>
              </a:prstClr>
            </a:outerShdw>
          </a:effectLst>
        </p:grpSpPr>
        <p:sp>
          <p:nvSpPr>
            <p:cNvPr id="24" name="同心圆 23"/>
            <p:cNvSpPr/>
            <p:nvPr/>
          </p:nvSpPr>
          <p:spPr>
            <a:xfrm>
              <a:off x="304800" y="673100"/>
              <a:ext cx="4000500" cy="4000500"/>
            </a:xfrm>
            <a:prstGeom prst="donut">
              <a:avLst>
                <a:gd fmla="val 4879" name="adj"/>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a charset="-122" pitchFamily="34" typeface="微软雅黑"/>
              </a:endParaRPr>
            </a:p>
          </p:txBody>
        </p:sp>
        <p:sp>
          <p:nvSpPr>
            <p:cNvPr id="25" name="椭圆 24"/>
            <p:cNvSpPr/>
            <p:nvPr/>
          </p:nvSpPr>
          <p:spPr>
            <a:xfrm>
              <a:off x="392109" y="760409"/>
              <a:ext cx="3825870" cy="3825870"/>
            </a:xfrm>
            <a:prstGeom prst="ellipse">
              <a:avLst/>
            </a:prstGeom>
          </p:spPr>
          <p:style>
            <a:lnRef idx="3">
              <a:schemeClr val="lt1"/>
            </a:lnRef>
            <a:fillRef idx="1">
              <a:schemeClr val="accent1"/>
            </a:fillRef>
            <a:effectRef idx="1">
              <a:schemeClr val="accent1"/>
            </a:effectRef>
            <a:fontRef idx="minor">
              <a:schemeClr val="lt1"/>
            </a:fontRef>
          </p:style>
          <p:txBody>
            <a:bodyPr anchor="ctr" rtlCol="0"/>
            <a:lstStyle/>
            <a:p>
              <a:pPr algn="ctr"/>
              <a:endParaRPr altLang="en-US" lang="zh-CN">
                <a:ea charset="-122" pitchFamily="34" typeface="微软雅黑"/>
              </a:endParaRPr>
            </a:p>
          </p:txBody>
        </p:sp>
      </p:grpSp>
      <p:grpSp>
        <p:nvGrpSpPr>
          <p:cNvPr id="4" name="组合 25"/>
          <p:cNvGrpSpPr/>
          <p:nvPr/>
        </p:nvGrpSpPr>
        <p:grpSpPr>
          <a:xfrm>
            <a:off x="577807" y="-230052"/>
            <a:ext cx="1357322" cy="1367477"/>
            <a:chOff x="304800" y="673100"/>
            <a:chExt cx="4000500" cy="4000500"/>
          </a:xfrm>
          <a:effectLst>
            <a:outerShdw algn="tr" blurRad="444500" dir="8100000" dist="254000" rotWithShape="0">
              <a:prstClr val="black">
                <a:alpha val="24000"/>
              </a:prstClr>
            </a:outerShdw>
          </a:effectLst>
        </p:grpSpPr>
        <p:sp>
          <p:nvSpPr>
            <p:cNvPr id="27" name="同心圆 26"/>
            <p:cNvSpPr/>
            <p:nvPr/>
          </p:nvSpPr>
          <p:spPr>
            <a:xfrm>
              <a:off x="304800" y="673100"/>
              <a:ext cx="4000500" cy="4000500"/>
            </a:xfrm>
            <a:prstGeom prst="donut">
              <a:avLst>
                <a:gd fmla="val 4879" name="adj"/>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a charset="-122" pitchFamily="34" typeface="微软雅黑"/>
              </a:endParaRPr>
            </a:p>
          </p:txBody>
        </p:sp>
        <p:sp>
          <p:nvSpPr>
            <p:cNvPr id="28" name="椭圆 27"/>
            <p:cNvSpPr/>
            <p:nvPr/>
          </p:nvSpPr>
          <p:spPr>
            <a:xfrm>
              <a:off x="392100" y="760400"/>
              <a:ext cx="3825879" cy="3825879"/>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itchFamily="34" typeface="微软雅黑"/>
              </a:endParaRPr>
            </a:p>
          </p:txBody>
        </p:sp>
      </p:grpSp>
      <p:cxnSp>
        <p:nvCxnSpPr>
          <p:cNvPr id="29" name="直接连接符 28"/>
          <p:cNvCxnSpPr/>
          <p:nvPr/>
        </p:nvCxnSpPr>
        <p:spPr>
          <a:xfrm>
            <a:off x="2578071" y="827749"/>
            <a:ext cx="8286808" cy="23924"/>
          </a:xfrm>
          <a:prstGeom prst="line">
            <a:avLst/>
          </a:prstGeom>
        </p:spPr>
        <p:style>
          <a:lnRef idx="3">
            <a:schemeClr val="accent5"/>
          </a:lnRef>
          <a:fillRef idx="0">
            <a:schemeClr val="accent5"/>
          </a:fillRef>
          <a:effectRef idx="2">
            <a:schemeClr val="accent5"/>
          </a:effectRef>
          <a:fontRef idx="minor">
            <a:schemeClr val="tx1"/>
          </a:fontRef>
        </p:style>
      </p:cxnSp>
      <p:pic>
        <p:nvPicPr>
          <p:cNvPr id="30" name="图片 29"/>
          <p:cNvPicPr>
            <a:picLocks noChangeAspect="1"/>
          </p:cNvPicPr>
          <p:nvPr/>
        </p:nvPicPr>
        <p:blipFill>
          <a:blip r:embed="rId3"/>
          <a:stretch>
            <a:fillRect/>
          </a:stretch>
        </p:blipFill>
        <p:spPr>
          <a:xfrm>
            <a:off x="11007755" y="309399"/>
            <a:ext cx="1357322" cy="610656"/>
          </a:xfrm>
          <a:prstGeom prst="rect">
            <a:avLst/>
          </a:prstGeom>
        </p:spPr>
      </p:pic>
      <p:sp>
        <p:nvSpPr>
          <p:cNvPr id="69" name="标题 1"/>
          <p:cNvSpPr txBox="1"/>
          <p:nvPr/>
        </p:nvSpPr>
        <p:spPr>
          <a:xfrm>
            <a:off x="2506633" y="280169"/>
            <a:ext cx="2500330" cy="571504"/>
          </a:xfrm>
          <a:prstGeom prst="rect">
            <a:avLst/>
          </a:prstGeom>
        </p:spPr>
        <p:txBody>
          <a:bodyPr/>
          <a:lstStyle/>
          <a:p>
            <a:pPr>
              <a:spcBef>
                <a:spcPct val="0"/>
              </a:spcBef>
              <a:defRPr/>
            </a:pPr>
            <a:r>
              <a:rPr altLang="en-US" lang="zh-CN" sz="2800">
                <a:solidFill>
                  <a:srgbClr val="0070C0"/>
                </a:solidFill>
                <a:latin charset="-122" pitchFamily="65" typeface="方正粗倩简体"/>
                <a:ea charset="-122" pitchFamily="65" typeface="方正粗倩简体"/>
                <a:cs typeface="+mj-cs"/>
              </a:rPr>
              <a:t>工作存在问题</a:t>
            </a:r>
          </a:p>
        </p:txBody>
      </p:sp>
      <p:grpSp>
        <p:nvGrpSpPr>
          <p:cNvPr id="75" name="组合 74"/>
          <p:cNvGrpSpPr/>
          <p:nvPr/>
        </p:nvGrpSpPr>
        <p:grpSpPr>
          <a:xfrm>
            <a:off x="2078005" y="2208998"/>
            <a:ext cx="2241332" cy="969569"/>
            <a:chOff x="6084168" y="1274556"/>
            <a:chExt cx="1669538" cy="942234"/>
          </a:xfrm>
        </p:grpSpPr>
        <p:sp>
          <p:nvSpPr>
            <p:cNvPr id="76" name="TextBox 75"/>
            <p:cNvSpPr txBox="1"/>
            <p:nvPr/>
          </p:nvSpPr>
          <p:spPr>
            <a:xfrm>
              <a:off x="6084169" y="1514664"/>
              <a:ext cx="1669538" cy="695336"/>
            </a:xfrm>
            <a:prstGeom prst="rect">
              <a:avLst/>
            </a:prstGeom>
            <a:noFill/>
          </p:spPr>
          <p:txBody>
            <a:bodyPr bIns="45715" lIns="91431" rIns="91431" rtlCol="0" tIns="45715" wrap="square">
              <a:spAutoFit/>
            </a:bodyPr>
            <a:lstStyle/>
            <a:p>
              <a:pPr>
                <a:lnSpc>
                  <a:spcPct val="130000"/>
                </a:lnSpc>
              </a:pPr>
              <a:r>
                <a:rPr altLang="en-US" lang="zh-CN" sz="1050">
                  <a:solidFill>
                    <a:schemeClr val="tx1">
                      <a:lumMod val="75000"/>
                      <a:lumOff val="25000"/>
                    </a:schemeClr>
                  </a:solidFill>
                  <a:latin charset="-122" pitchFamily="34" typeface="微软雅黑"/>
                  <a:ea charset="-122" pitchFamily="34" typeface="微软雅黑"/>
                </a:rPr>
                <a:t>您的内容打在这里，或者通过您的内容打在这里，或者您的内容打在这里，</a:t>
              </a:r>
            </a:p>
          </p:txBody>
        </p:sp>
        <p:sp>
          <p:nvSpPr>
            <p:cNvPr id="77" name="TextBox 76"/>
            <p:cNvSpPr txBox="1"/>
            <p:nvPr/>
          </p:nvSpPr>
          <p:spPr>
            <a:xfrm>
              <a:off x="6532345" y="1274556"/>
              <a:ext cx="1008112" cy="266586"/>
            </a:xfrm>
            <a:prstGeom prst="rect">
              <a:avLst/>
            </a:prstGeom>
            <a:noFill/>
          </p:spPr>
          <p:txBody>
            <a:bodyPr anchor="t" bIns="0" lIns="91431" rIns="91431" rtlCol="0" tIns="0" wrap="square">
              <a:spAutoFit/>
            </a:bodyPr>
            <a:lstStyle/>
            <a:p>
              <a:pPr>
                <a:lnSpc>
                  <a:spcPct val="150000"/>
                </a:lnSpc>
              </a:pPr>
              <a:r>
                <a:rPr altLang="en-US" lang="zh-CN" sz="1200">
                  <a:solidFill>
                    <a:schemeClr val="tx1">
                      <a:lumMod val="75000"/>
                      <a:lumOff val="25000"/>
                    </a:schemeClr>
                  </a:solidFill>
                  <a:latin charset="-122" pitchFamily="34" typeface="微软雅黑"/>
                  <a:ea charset="-122" pitchFamily="34" typeface="微软雅黑"/>
                  <a:cs charset="-122" pitchFamily="2" typeface="华文黑体"/>
                </a:rPr>
                <a:t>添加标题</a:t>
              </a:r>
            </a:p>
          </p:txBody>
        </p:sp>
      </p:grpSp>
      <p:grpSp>
        <p:nvGrpSpPr>
          <p:cNvPr id="78" name="组合 77"/>
          <p:cNvGrpSpPr/>
          <p:nvPr/>
        </p:nvGrpSpPr>
        <p:grpSpPr>
          <a:xfrm>
            <a:off x="4292583" y="5209394"/>
            <a:ext cx="2286016" cy="969569"/>
            <a:chOff x="6084168" y="1274556"/>
            <a:chExt cx="1669538" cy="942234"/>
          </a:xfrm>
        </p:grpSpPr>
        <p:sp>
          <p:nvSpPr>
            <p:cNvPr id="79" name="TextBox 78"/>
            <p:cNvSpPr txBox="1"/>
            <p:nvPr/>
          </p:nvSpPr>
          <p:spPr>
            <a:xfrm>
              <a:off x="6084168" y="1514664"/>
              <a:ext cx="1669538" cy="695336"/>
            </a:xfrm>
            <a:prstGeom prst="rect">
              <a:avLst/>
            </a:prstGeom>
            <a:noFill/>
          </p:spPr>
          <p:txBody>
            <a:bodyPr bIns="45715" lIns="91431" rIns="91431" rtlCol="0" tIns="45715" wrap="square">
              <a:spAutoFit/>
            </a:bodyPr>
            <a:lstStyle/>
            <a:p>
              <a:pPr>
                <a:lnSpc>
                  <a:spcPct val="130000"/>
                </a:lnSpc>
              </a:pPr>
              <a:r>
                <a:rPr altLang="en-US" lang="zh-CN" sz="1050">
                  <a:solidFill>
                    <a:schemeClr val="tx1">
                      <a:lumMod val="75000"/>
                      <a:lumOff val="25000"/>
                    </a:schemeClr>
                  </a:solidFill>
                  <a:latin charset="-122" pitchFamily="34" typeface="微软雅黑"/>
                  <a:ea charset="-122" pitchFamily="34" typeface="微软雅黑"/>
                </a:rPr>
                <a:t>您的内容打在这里，或者通过您的内容打在这里，或者您的内容打在这里，</a:t>
              </a:r>
            </a:p>
          </p:txBody>
        </p:sp>
        <p:sp>
          <p:nvSpPr>
            <p:cNvPr id="80" name="TextBox 79"/>
            <p:cNvSpPr txBox="1"/>
            <p:nvPr/>
          </p:nvSpPr>
          <p:spPr>
            <a:xfrm>
              <a:off x="6532344" y="1274556"/>
              <a:ext cx="1008112" cy="266586"/>
            </a:xfrm>
            <a:prstGeom prst="rect">
              <a:avLst/>
            </a:prstGeom>
            <a:noFill/>
          </p:spPr>
          <p:txBody>
            <a:bodyPr anchor="t" bIns="0" lIns="91431" rIns="91431" rtlCol="0" tIns="0" wrap="square">
              <a:spAutoFit/>
            </a:bodyPr>
            <a:lstStyle/>
            <a:p>
              <a:pPr>
                <a:lnSpc>
                  <a:spcPct val="150000"/>
                </a:lnSpc>
              </a:pPr>
              <a:r>
                <a:rPr altLang="en-US" lang="zh-CN" sz="1200">
                  <a:solidFill>
                    <a:schemeClr val="tx1">
                      <a:lumMod val="75000"/>
                      <a:lumOff val="25000"/>
                    </a:schemeClr>
                  </a:solidFill>
                  <a:latin charset="-122" pitchFamily="34" typeface="微软雅黑"/>
                  <a:ea charset="-122" pitchFamily="34" typeface="微软雅黑"/>
                  <a:cs charset="-122" pitchFamily="2" typeface="华文黑体"/>
                </a:rPr>
                <a:t>添加标题</a:t>
              </a:r>
            </a:p>
          </p:txBody>
        </p:sp>
      </p:grpSp>
      <p:grpSp>
        <p:nvGrpSpPr>
          <p:cNvPr id="81" name="组合 80"/>
          <p:cNvGrpSpPr/>
          <p:nvPr/>
        </p:nvGrpSpPr>
        <p:grpSpPr>
          <a:xfrm>
            <a:off x="7007227" y="2066122"/>
            <a:ext cx="2241332" cy="969569"/>
            <a:chOff x="6084168" y="1274556"/>
            <a:chExt cx="1669538" cy="942234"/>
          </a:xfrm>
        </p:grpSpPr>
        <p:sp>
          <p:nvSpPr>
            <p:cNvPr id="82" name="TextBox 81"/>
            <p:cNvSpPr txBox="1"/>
            <p:nvPr/>
          </p:nvSpPr>
          <p:spPr>
            <a:xfrm>
              <a:off x="6084169" y="1514664"/>
              <a:ext cx="1669538" cy="695336"/>
            </a:xfrm>
            <a:prstGeom prst="rect">
              <a:avLst/>
            </a:prstGeom>
            <a:noFill/>
          </p:spPr>
          <p:txBody>
            <a:bodyPr bIns="45715" lIns="91431" rIns="91431" rtlCol="0" tIns="45715" wrap="square">
              <a:spAutoFit/>
            </a:bodyPr>
            <a:lstStyle/>
            <a:p>
              <a:pPr>
                <a:lnSpc>
                  <a:spcPct val="130000"/>
                </a:lnSpc>
              </a:pPr>
              <a:r>
                <a:rPr altLang="en-US" lang="zh-CN" sz="1050">
                  <a:solidFill>
                    <a:schemeClr val="tx1">
                      <a:lumMod val="75000"/>
                      <a:lumOff val="25000"/>
                    </a:schemeClr>
                  </a:solidFill>
                  <a:latin charset="-122" pitchFamily="34" typeface="微软雅黑"/>
                  <a:ea charset="-122" pitchFamily="34" typeface="微软雅黑"/>
                </a:rPr>
                <a:t>您的内容打在这里，或者通过您的内容打在这里，或者您的内容打在这里，</a:t>
              </a:r>
            </a:p>
          </p:txBody>
        </p:sp>
        <p:sp>
          <p:nvSpPr>
            <p:cNvPr id="83" name="TextBox 82"/>
            <p:cNvSpPr txBox="1"/>
            <p:nvPr/>
          </p:nvSpPr>
          <p:spPr>
            <a:xfrm>
              <a:off x="6532343" y="1274556"/>
              <a:ext cx="1008112" cy="266586"/>
            </a:xfrm>
            <a:prstGeom prst="rect">
              <a:avLst/>
            </a:prstGeom>
            <a:noFill/>
          </p:spPr>
          <p:txBody>
            <a:bodyPr anchor="t" bIns="0" lIns="91431" rIns="91431" rtlCol="0" tIns="0" wrap="square">
              <a:spAutoFit/>
            </a:bodyPr>
            <a:lstStyle/>
            <a:p>
              <a:pPr>
                <a:lnSpc>
                  <a:spcPct val="150000"/>
                </a:lnSpc>
              </a:pPr>
              <a:r>
                <a:rPr altLang="en-US" lang="zh-CN" sz="1200">
                  <a:solidFill>
                    <a:schemeClr val="tx1">
                      <a:lumMod val="75000"/>
                      <a:lumOff val="25000"/>
                    </a:schemeClr>
                  </a:solidFill>
                  <a:latin charset="-122" pitchFamily="34" typeface="微软雅黑"/>
                  <a:ea charset="-122" pitchFamily="34" typeface="微软雅黑"/>
                  <a:cs charset="-122" pitchFamily="2" typeface="华文黑体"/>
                </a:rPr>
                <a:t>添加标题</a:t>
              </a:r>
            </a:p>
          </p:txBody>
        </p:sp>
      </p:grpSp>
      <p:grpSp>
        <p:nvGrpSpPr>
          <p:cNvPr id="84" name="组合 83"/>
          <p:cNvGrpSpPr/>
          <p:nvPr/>
        </p:nvGrpSpPr>
        <p:grpSpPr>
          <a:xfrm>
            <a:off x="9436119" y="5495146"/>
            <a:ext cx="2143140" cy="969569"/>
            <a:chOff x="6084168" y="1274556"/>
            <a:chExt cx="1669538" cy="942233"/>
          </a:xfrm>
        </p:grpSpPr>
        <p:sp>
          <p:nvSpPr>
            <p:cNvPr id="85" name="TextBox 84"/>
            <p:cNvSpPr txBox="1"/>
            <p:nvPr/>
          </p:nvSpPr>
          <p:spPr>
            <a:xfrm>
              <a:off x="6084169" y="1514665"/>
              <a:ext cx="1669538" cy="695335"/>
            </a:xfrm>
            <a:prstGeom prst="rect">
              <a:avLst/>
            </a:prstGeom>
            <a:noFill/>
          </p:spPr>
          <p:txBody>
            <a:bodyPr bIns="45715" lIns="91431" rIns="91431" rtlCol="0" tIns="45715" wrap="square">
              <a:spAutoFit/>
            </a:bodyPr>
            <a:lstStyle/>
            <a:p>
              <a:pPr>
                <a:lnSpc>
                  <a:spcPct val="130000"/>
                </a:lnSpc>
              </a:pPr>
              <a:r>
                <a:rPr altLang="en-US" lang="zh-CN" sz="1050">
                  <a:solidFill>
                    <a:schemeClr val="tx1">
                      <a:lumMod val="75000"/>
                      <a:lumOff val="25000"/>
                    </a:schemeClr>
                  </a:solidFill>
                  <a:latin charset="-122" pitchFamily="34" typeface="微软雅黑"/>
                  <a:ea charset="-122" pitchFamily="34" typeface="微软雅黑"/>
                </a:rPr>
                <a:t>您的内容打在这里，或者通过您的内容打在这里，或者您的内容打在这里，</a:t>
              </a:r>
            </a:p>
          </p:txBody>
        </p:sp>
        <p:sp>
          <p:nvSpPr>
            <p:cNvPr id="86" name="TextBox 85"/>
            <p:cNvSpPr txBox="1"/>
            <p:nvPr/>
          </p:nvSpPr>
          <p:spPr>
            <a:xfrm>
              <a:off x="6532345" y="1274556"/>
              <a:ext cx="1008112" cy="266586"/>
            </a:xfrm>
            <a:prstGeom prst="rect">
              <a:avLst/>
            </a:prstGeom>
            <a:noFill/>
          </p:spPr>
          <p:txBody>
            <a:bodyPr anchor="t" bIns="0" lIns="91431" rIns="91431" rtlCol="0" tIns="0" wrap="square">
              <a:spAutoFit/>
            </a:bodyPr>
            <a:lstStyle/>
            <a:p>
              <a:pPr>
                <a:lnSpc>
                  <a:spcPct val="150000"/>
                </a:lnSpc>
              </a:pPr>
              <a:r>
                <a:rPr altLang="en-US" lang="zh-CN" sz="1200">
                  <a:solidFill>
                    <a:schemeClr val="tx1">
                      <a:lumMod val="75000"/>
                      <a:lumOff val="25000"/>
                    </a:schemeClr>
                  </a:solidFill>
                  <a:latin charset="-122" pitchFamily="34" typeface="微软雅黑"/>
                  <a:ea charset="-122" pitchFamily="34" typeface="微软雅黑"/>
                  <a:cs charset="-122" pitchFamily="2" typeface="华文黑体"/>
                </a:rPr>
                <a:t>添加标题</a:t>
              </a:r>
            </a:p>
          </p:txBody>
        </p:sp>
      </p:grpSp>
      <p:grpSp>
        <p:nvGrpSpPr>
          <p:cNvPr id="87" name="组合 86"/>
          <p:cNvGrpSpPr/>
          <p:nvPr/>
        </p:nvGrpSpPr>
        <p:grpSpPr>
          <a:xfrm>
            <a:off x="1964258" y="3238605"/>
            <a:ext cx="2185450" cy="2185100"/>
            <a:chOff x="2201071" y="3406041"/>
            <a:chExt cx="1805286" cy="1805938"/>
          </a:xfrm>
        </p:grpSpPr>
        <p:grpSp>
          <p:nvGrpSpPr>
            <p:cNvPr id="88" name="组合 87"/>
            <p:cNvGrpSpPr/>
            <p:nvPr/>
          </p:nvGrpSpPr>
          <p:grpSpPr>
            <a:xfrm>
              <a:off x="2201071" y="3406041"/>
              <a:ext cx="1805286" cy="1805938"/>
              <a:chOff x="4345444" y="2542859"/>
              <a:chExt cx="1810550" cy="1811205"/>
            </a:xfrm>
          </p:grpSpPr>
          <p:grpSp>
            <p:nvGrpSpPr>
              <p:cNvPr id="90" name="组合 89"/>
              <p:cNvGrpSpPr/>
              <p:nvPr/>
            </p:nvGrpSpPr>
            <p:grpSpPr>
              <a:xfrm>
                <a:off x="4345444" y="2542859"/>
                <a:ext cx="1810550" cy="1811205"/>
                <a:chOff x="1463339" y="1072758"/>
                <a:chExt cx="1546058" cy="1546058"/>
              </a:xfrm>
              <a:effectLst>
                <a:outerShdw algn="t" blurRad="330200" dir="6900000" dist="215900" rotWithShape="0" sx="91000" sy="91000">
                  <a:prstClr val="black">
                    <a:alpha val="49000"/>
                  </a:prstClr>
                </a:outerShdw>
              </a:effectLst>
            </p:grpSpPr>
            <p:sp>
              <p:nvSpPr>
                <p:cNvPr id="92" name="同心圆 91"/>
                <p:cNvSpPr/>
                <p:nvPr/>
              </p:nvSpPr>
              <p:spPr>
                <a:xfrm>
                  <a:off x="1463339" y="1072758"/>
                  <a:ext cx="1546058" cy="1546058"/>
                </a:xfrm>
                <a:prstGeom prst="donut">
                  <a:avLst>
                    <a:gd fmla="val 4879" name="adj"/>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93" name="椭圆 92"/>
                <p:cNvSpPr/>
                <p:nvPr/>
              </p:nvSpPr>
              <p:spPr>
                <a:xfrm>
                  <a:off x="1484232" y="1093651"/>
                  <a:ext cx="1504274" cy="1504273"/>
                </a:xfrm>
                <a:prstGeom prst="ellipse">
                  <a:avLst/>
                </a:prstGeom>
                <a:gradFill>
                  <a:gsLst>
                    <a:gs pos="0">
                      <a:schemeClr val="bg1"/>
                    </a:gs>
                    <a:gs pos="51000">
                      <a:schemeClr val="bg1">
                        <a:lumMod val="95000"/>
                      </a:schemeClr>
                    </a:gs>
                    <a:gs pos="100000">
                      <a:schemeClr val="bg1">
                        <a:lumMod val="8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91" name="椭圆 90"/>
              <p:cNvSpPr/>
              <p:nvPr/>
            </p:nvSpPr>
            <p:spPr>
              <a:xfrm>
                <a:off x="4565570" y="2763062"/>
                <a:ext cx="1370298" cy="1370793"/>
              </a:xfrm>
              <a:prstGeom prst="ellipse">
                <a:avLst/>
              </a:prstGeom>
              <a:solidFill>
                <a:srgbClr val="0070C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89" name="TextBox 88"/>
            <p:cNvSpPr txBox="1"/>
            <p:nvPr/>
          </p:nvSpPr>
          <p:spPr>
            <a:xfrm>
              <a:off x="2714076" y="3952392"/>
              <a:ext cx="1023614" cy="629777"/>
            </a:xfrm>
            <a:prstGeom prst="rect">
              <a:avLst/>
            </a:prstGeom>
            <a:noFill/>
          </p:spPr>
          <p:txBody>
            <a:bodyPr rtlCol="0" wrap="square">
              <a:spAutoFit/>
            </a:bodyPr>
            <a:lstStyle/>
            <a:p>
              <a:r>
                <a:rPr altLang="en-US" lang="zh-CN">
                  <a:solidFill>
                    <a:schemeClr val="bg1"/>
                  </a:solidFill>
                  <a:latin charset="-122" pitchFamily="34" typeface="微软雅黑"/>
                  <a:ea charset="-122" pitchFamily="34" typeface="微软雅黑"/>
                </a:rPr>
                <a:t>添加</a:t>
              </a:r>
            </a:p>
            <a:p>
              <a:r>
                <a:rPr altLang="en-US" lang="zh-CN">
                  <a:solidFill>
                    <a:schemeClr val="bg1"/>
                  </a:solidFill>
                  <a:latin charset="-122" pitchFamily="34" typeface="微软雅黑"/>
                  <a:ea charset="-122" pitchFamily="34" typeface="微软雅黑"/>
                </a:rPr>
                <a:t>内容</a:t>
              </a:r>
            </a:p>
          </p:txBody>
        </p:sp>
      </p:grpSp>
      <p:grpSp>
        <p:nvGrpSpPr>
          <p:cNvPr id="94" name="组合 93"/>
          <p:cNvGrpSpPr/>
          <p:nvPr/>
        </p:nvGrpSpPr>
        <p:grpSpPr>
          <a:xfrm>
            <a:off x="6750606" y="3209127"/>
            <a:ext cx="2286381" cy="2286016"/>
            <a:chOff x="7382260" y="3406041"/>
            <a:chExt cx="1805286" cy="1805938"/>
          </a:xfrm>
        </p:grpSpPr>
        <p:grpSp>
          <p:nvGrpSpPr>
            <p:cNvPr id="95" name="组合 94"/>
            <p:cNvGrpSpPr/>
            <p:nvPr/>
          </p:nvGrpSpPr>
          <p:grpSpPr>
            <a:xfrm>
              <a:off x="7382260" y="3406041"/>
              <a:ext cx="1805286" cy="1805938"/>
              <a:chOff x="4345444" y="2542859"/>
              <a:chExt cx="1810550" cy="1811205"/>
            </a:xfrm>
          </p:grpSpPr>
          <p:grpSp>
            <p:nvGrpSpPr>
              <p:cNvPr id="97" name="组合 96"/>
              <p:cNvGrpSpPr/>
              <p:nvPr/>
            </p:nvGrpSpPr>
            <p:grpSpPr>
              <a:xfrm>
                <a:off x="4345444" y="2542859"/>
                <a:ext cx="1810550" cy="1811205"/>
                <a:chOff x="1463339" y="1072758"/>
                <a:chExt cx="1546058" cy="1546058"/>
              </a:xfrm>
              <a:effectLst>
                <a:outerShdw algn="t" blurRad="330200" dir="6900000" dist="215900" rotWithShape="0" sx="91000" sy="91000">
                  <a:prstClr val="black">
                    <a:alpha val="49000"/>
                  </a:prstClr>
                </a:outerShdw>
              </a:effectLst>
            </p:grpSpPr>
            <p:sp>
              <p:nvSpPr>
                <p:cNvPr id="99" name="同心圆 98"/>
                <p:cNvSpPr/>
                <p:nvPr/>
              </p:nvSpPr>
              <p:spPr>
                <a:xfrm>
                  <a:off x="1463339" y="1072758"/>
                  <a:ext cx="1546058" cy="1546058"/>
                </a:xfrm>
                <a:prstGeom prst="donut">
                  <a:avLst>
                    <a:gd fmla="val 4879" name="adj"/>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100" name="椭圆 99"/>
                <p:cNvSpPr/>
                <p:nvPr/>
              </p:nvSpPr>
              <p:spPr>
                <a:xfrm>
                  <a:off x="1484232" y="1093651"/>
                  <a:ext cx="1504274" cy="1504273"/>
                </a:xfrm>
                <a:prstGeom prst="ellipse">
                  <a:avLst/>
                </a:prstGeom>
                <a:gradFill>
                  <a:gsLst>
                    <a:gs pos="0">
                      <a:schemeClr val="bg1"/>
                    </a:gs>
                    <a:gs pos="51000">
                      <a:schemeClr val="bg1">
                        <a:lumMod val="95000"/>
                      </a:schemeClr>
                    </a:gs>
                    <a:gs pos="100000">
                      <a:schemeClr val="bg1">
                        <a:lumMod val="8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98" name="椭圆 97"/>
              <p:cNvSpPr/>
              <p:nvPr/>
            </p:nvSpPr>
            <p:spPr>
              <a:xfrm>
                <a:off x="4565570" y="2763062"/>
                <a:ext cx="1370298" cy="1370793"/>
              </a:xfrm>
              <a:prstGeom prst="ellipse">
                <a:avLst/>
              </a:prstGeom>
              <a:solidFill>
                <a:srgbClr val="0070C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96" name="TextBox 95"/>
            <p:cNvSpPr txBox="1"/>
            <p:nvPr/>
          </p:nvSpPr>
          <p:spPr>
            <a:xfrm>
              <a:off x="7875196" y="3876616"/>
              <a:ext cx="1023614" cy="601975"/>
            </a:xfrm>
            <a:prstGeom prst="rect">
              <a:avLst/>
            </a:prstGeom>
            <a:noFill/>
          </p:spPr>
          <p:txBody>
            <a:bodyPr rtlCol="0" wrap="square">
              <a:spAutoFit/>
            </a:bodyPr>
            <a:lstStyle/>
            <a:p>
              <a:r>
                <a:rPr altLang="en-US" lang="zh-CN">
                  <a:solidFill>
                    <a:schemeClr val="bg1"/>
                  </a:solidFill>
                  <a:latin charset="-122" pitchFamily="34" typeface="微软雅黑"/>
                  <a:ea charset="-122" pitchFamily="34" typeface="微软雅黑"/>
                </a:rPr>
                <a:t>添加</a:t>
              </a:r>
            </a:p>
            <a:p>
              <a:r>
                <a:rPr altLang="en-US" lang="zh-CN">
                  <a:solidFill>
                    <a:schemeClr val="bg1"/>
                  </a:solidFill>
                  <a:latin charset="-122" pitchFamily="34" typeface="微软雅黑"/>
                  <a:ea charset="-122" pitchFamily="34" typeface="微软雅黑"/>
                </a:rPr>
                <a:t>内容</a:t>
              </a:r>
            </a:p>
          </p:txBody>
        </p:sp>
      </p:grpSp>
      <p:grpSp>
        <p:nvGrpSpPr>
          <p:cNvPr id="101" name="组合 100"/>
          <p:cNvGrpSpPr/>
          <p:nvPr/>
        </p:nvGrpSpPr>
        <p:grpSpPr>
          <a:xfrm>
            <a:off x="4393149" y="2637626"/>
            <a:ext cx="2214932" cy="2214577"/>
            <a:chOff x="4811090" y="3406041"/>
            <a:chExt cx="1805286" cy="1805938"/>
          </a:xfrm>
        </p:grpSpPr>
        <p:grpSp>
          <p:nvGrpSpPr>
            <p:cNvPr id="102" name="组合 101"/>
            <p:cNvGrpSpPr/>
            <p:nvPr/>
          </p:nvGrpSpPr>
          <p:grpSpPr>
            <a:xfrm>
              <a:off x="4811090" y="3406041"/>
              <a:ext cx="1805286" cy="1805938"/>
              <a:chOff x="4345444" y="2542859"/>
              <a:chExt cx="1810550" cy="1811205"/>
            </a:xfrm>
          </p:grpSpPr>
          <p:grpSp>
            <p:nvGrpSpPr>
              <p:cNvPr id="104" name="组合 103"/>
              <p:cNvGrpSpPr/>
              <p:nvPr/>
            </p:nvGrpSpPr>
            <p:grpSpPr>
              <a:xfrm>
                <a:off x="4345444" y="2542859"/>
                <a:ext cx="1810550" cy="1811205"/>
                <a:chOff x="1463339" y="1072758"/>
                <a:chExt cx="1546058" cy="1546058"/>
              </a:xfrm>
              <a:effectLst>
                <a:outerShdw algn="t" blurRad="330200" dir="6900000" dist="215900" rotWithShape="0" sx="91000" sy="91000">
                  <a:prstClr val="black">
                    <a:alpha val="49000"/>
                  </a:prstClr>
                </a:outerShdw>
              </a:effectLst>
            </p:grpSpPr>
            <p:sp>
              <p:nvSpPr>
                <p:cNvPr id="106" name="同心圆 105"/>
                <p:cNvSpPr/>
                <p:nvPr/>
              </p:nvSpPr>
              <p:spPr>
                <a:xfrm>
                  <a:off x="1463339" y="1072758"/>
                  <a:ext cx="1546058" cy="1546058"/>
                </a:xfrm>
                <a:prstGeom prst="donut">
                  <a:avLst>
                    <a:gd fmla="val 4879" name="adj"/>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107" name="椭圆 106"/>
                <p:cNvSpPr/>
                <p:nvPr/>
              </p:nvSpPr>
              <p:spPr>
                <a:xfrm>
                  <a:off x="1484232" y="1093651"/>
                  <a:ext cx="1504274" cy="1504273"/>
                </a:xfrm>
                <a:prstGeom prst="ellipse">
                  <a:avLst/>
                </a:prstGeom>
                <a:gradFill>
                  <a:gsLst>
                    <a:gs pos="0">
                      <a:schemeClr val="bg1"/>
                    </a:gs>
                    <a:gs pos="51000">
                      <a:schemeClr val="bg1">
                        <a:lumMod val="95000"/>
                      </a:schemeClr>
                    </a:gs>
                    <a:gs pos="100000">
                      <a:schemeClr val="bg1">
                        <a:lumMod val="8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105" name="椭圆 104"/>
              <p:cNvSpPr/>
              <p:nvPr/>
            </p:nvSpPr>
            <p:spPr>
              <a:xfrm>
                <a:off x="4565570" y="2763062"/>
                <a:ext cx="1370298" cy="1370793"/>
              </a:xfrm>
              <a:prstGeom prst="ellipse">
                <a:avLst/>
              </a:prstGeom>
              <a:solidFill>
                <a:srgbClr val="0070C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103" name="TextBox 102"/>
            <p:cNvSpPr txBox="1"/>
            <p:nvPr/>
          </p:nvSpPr>
          <p:spPr>
            <a:xfrm>
              <a:off x="5304027" y="3876616"/>
              <a:ext cx="1023614" cy="621394"/>
            </a:xfrm>
            <a:prstGeom prst="rect">
              <a:avLst/>
            </a:prstGeom>
            <a:noFill/>
          </p:spPr>
          <p:txBody>
            <a:bodyPr rtlCol="0" wrap="square">
              <a:spAutoFit/>
            </a:bodyPr>
            <a:lstStyle/>
            <a:p>
              <a:r>
                <a:rPr altLang="en-US" lang="zh-CN">
                  <a:solidFill>
                    <a:schemeClr val="bg1"/>
                  </a:solidFill>
                  <a:latin charset="-122" pitchFamily="34" typeface="微软雅黑"/>
                  <a:ea charset="-122" pitchFamily="34" typeface="微软雅黑"/>
                </a:rPr>
                <a:t>添加</a:t>
              </a:r>
            </a:p>
            <a:p>
              <a:r>
                <a:rPr altLang="en-US" lang="zh-CN">
                  <a:solidFill>
                    <a:schemeClr val="bg1"/>
                  </a:solidFill>
                  <a:latin charset="-122" pitchFamily="34" typeface="微软雅黑"/>
                  <a:ea charset="-122" pitchFamily="34" typeface="微软雅黑"/>
                </a:rPr>
                <a:t>内容</a:t>
              </a:r>
            </a:p>
          </p:txBody>
        </p:sp>
      </p:grpSp>
      <p:grpSp>
        <p:nvGrpSpPr>
          <p:cNvPr id="108" name="组合 107"/>
          <p:cNvGrpSpPr/>
          <p:nvPr/>
        </p:nvGrpSpPr>
        <p:grpSpPr>
          <a:xfrm>
            <a:off x="9237971" y="2982233"/>
            <a:ext cx="2298968" cy="2298599"/>
            <a:chOff x="9964778" y="3406041"/>
            <a:chExt cx="1805286" cy="1805938"/>
          </a:xfrm>
        </p:grpSpPr>
        <p:grpSp>
          <p:nvGrpSpPr>
            <p:cNvPr id="109" name="组合 108"/>
            <p:cNvGrpSpPr/>
            <p:nvPr/>
          </p:nvGrpSpPr>
          <p:grpSpPr>
            <a:xfrm>
              <a:off x="9964778" y="3406041"/>
              <a:ext cx="1805286" cy="1805938"/>
              <a:chOff x="4345444" y="2542859"/>
              <a:chExt cx="1810550" cy="1811205"/>
            </a:xfrm>
          </p:grpSpPr>
          <p:grpSp>
            <p:nvGrpSpPr>
              <p:cNvPr id="111" name="组合 110"/>
              <p:cNvGrpSpPr/>
              <p:nvPr/>
            </p:nvGrpSpPr>
            <p:grpSpPr>
              <a:xfrm>
                <a:off x="4345444" y="2542859"/>
                <a:ext cx="1810550" cy="1811205"/>
                <a:chOff x="1463339" y="1072758"/>
                <a:chExt cx="1546058" cy="1546058"/>
              </a:xfrm>
              <a:effectLst>
                <a:outerShdw algn="t" blurRad="330200" dir="6900000" dist="215900" rotWithShape="0" sx="91000" sy="91000">
                  <a:prstClr val="black">
                    <a:alpha val="49000"/>
                  </a:prstClr>
                </a:outerShdw>
              </a:effectLst>
            </p:grpSpPr>
            <p:sp>
              <p:nvSpPr>
                <p:cNvPr id="113" name="同心圆 112"/>
                <p:cNvSpPr/>
                <p:nvPr/>
              </p:nvSpPr>
              <p:spPr>
                <a:xfrm>
                  <a:off x="1463339" y="1072758"/>
                  <a:ext cx="1546058" cy="1546058"/>
                </a:xfrm>
                <a:prstGeom prst="donut">
                  <a:avLst>
                    <a:gd fmla="val 4879" name="adj"/>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114" name="椭圆 113"/>
                <p:cNvSpPr/>
                <p:nvPr/>
              </p:nvSpPr>
              <p:spPr>
                <a:xfrm>
                  <a:off x="1484232" y="1093651"/>
                  <a:ext cx="1504274" cy="1504273"/>
                </a:xfrm>
                <a:prstGeom prst="ellipse">
                  <a:avLst/>
                </a:prstGeom>
                <a:gradFill>
                  <a:gsLst>
                    <a:gs pos="0">
                      <a:schemeClr val="bg1"/>
                    </a:gs>
                    <a:gs pos="51000">
                      <a:schemeClr val="bg1">
                        <a:lumMod val="95000"/>
                      </a:schemeClr>
                    </a:gs>
                    <a:gs pos="100000">
                      <a:schemeClr val="bg1">
                        <a:lumMod val="8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112" name="椭圆 111"/>
              <p:cNvSpPr/>
              <p:nvPr/>
            </p:nvSpPr>
            <p:spPr>
              <a:xfrm>
                <a:off x="4565570" y="2763062"/>
                <a:ext cx="1370298" cy="1370793"/>
              </a:xfrm>
              <a:prstGeom prst="ellipse">
                <a:avLst/>
              </a:prstGeom>
              <a:solidFill>
                <a:srgbClr val="0070C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110" name="TextBox 109"/>
            <p:cNvSpPr txBox="1"/>
            <p:nvPr/>
          </p:nvSpPr>
          <p:spPr>
            <a:xfrm>
              <a:off x="10457714" y="3876616"/>
              <a:ext cx="1023614" cy="598680"/>
            </a:xfrm>
            <a:prstGeom prst="rect">
              <a:avLst/>
            </a:prstGeom>
            <a:noFill/>
          </p:spPr>
          <p:txBody>
            <a:bodyPr rtlCol="0" wrap="square">
              <a:spAutoFit/>
            </a:bodyPr>
            <a:lstStyle/>
            <a:p>
              <a:r>
                <a:rPr altLang="en-US" lang="zh-CN">
                  <a:solidFill>
                    <a:schemeClr val="bg1"/>
                  </a:solidFill>
                  <a:latin charset="-122" pitchFamily="34" typeface="微软雅黑"/>
                  <a:ea charset="-122" pitchFamily="34" typeface="微软雅黑"/>
                </a:rPr>
                <a:t>添加</a:t>
              </a:r>
            </a:p>
            <a:p>
              <a:r>
                <a:rPr altLang="en-US" lang="zh-CN">
                  <a:solidFill>
                    <a:schemeClr val="bg1"/>
                  </a:solidFill>
                  <a:latin charset="-122" pitchFamily="34" typeface="微软雅黑"/>
                  <a:ea charset="-122" pitchFamily="34" typeface="微软雅黑"/>
                </a:rPr>
                <a:t>内容</a:t>
              </a:r>
            </a:p>
          </p:txBody>
        </p:sp>
      </p:grpSp>
    </p:spTree>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2" presetSubtype="8">
                                  <p:stCondLst>
                                    <p:cond delay="0"/>
                                  </p:stCondLst>
                                  <p:childTnLst>
                                    <p:set>
                                      <p:cBhvr>
                                        <p:cTn dur="1" fill="hold" id="6">
                                          <p:stCondLst>
                                            <p:cond delay="0"/>
                                          </p:stCondLst>
                                        </p:cTn>
                                        <p:tgtEl>
                                          <p:spTgt spid="29"/>
                                        </p:tgtEl>
                                        <p:attrNameLst>
                                          <p:attrName>style.visibility</p:attrName>
                                        </p:attrNameLst>
                                      </p:cBhvr>
                                      <p:to>
                                        <p:strVal val="visible"/>
                                      </p:to>
                                    </p:set>
                                    <p:animEffect filter="wipe(left)" transition="in">
                                      <p:cBhvr>
                                        <p:cTn dur="300" id="7"/>
                                        <p:tgtEl>
                                          <p:spTgt spid="29"/>
                                        </p:tgtEl>
                                      </p:cBhvr>
                                    </p:animEffect>
                                  </p:childTnLst>
                                </p:cTn>
                              </p:par>
                            </p:childTnLst>
                          </p:cTn>
                        </p:par>
                        <p:par>
                          <p:cTn fill="hold" id="8" nodeType="afterGroup">
                            <p:stCondLst>
                              <p:cond delay="300"/>
                            </p:stCondLst>
                            <p:childTnLst>
                              <p:par>
                                <p:cTn fill="hold" id="9" nodeType="afterEffect" presetClass="entr" presetID="14" presetSubtype="10">
                                  <p:stCondLst>
                                    <p:cond delay="0"/>
                                  </p:stCondLst>
                                  <p:childTnLst>
                                    <p:set>
                                      <p:cBhvr>
                                        <p:cTn dur="1" fill="hold" id="10">
                                          <p:stCondLst>
                                            <p:cond delay="0"/>
                                          </p:stCondLst>
                                        </p:cTn>
                                        <p:tgtEl>
                                          <p:spTgt spid="30"/>
                                        </p:tgtEl>
                                        <p:attrNameLst>
                                          <p:attrName>style.visibility</p:attrName>
                                        </p:attrNameLst>
                                      </p:cBhvr>
                                      <p:to>
                                        <p:strVal val="visible"/>
                                      </p:to>
                                    </p:set>
                                    <p:animEffect filter="randombar(horizontal)" transition="in">
                                      <p:cBhvr>
                                        <p:cTn dur="500" id="11"/>
                                        <p:tgtEl>
                                          <p:spTgt spid="30"/>
                                        </p:tgtEl>
                                      </p:cBhvr>
                                    </p:animEffect>
                                  </p:childTnLst>
                                </p:cTn>
                              </p:par>
                            </p:childTnLst>
                          </p:cTn>
                        </p:par>
                        <p:par>
                          <p:cTn fill="hold" id="12" nodeType="afterGroup">
                            <p:stCondLst>
                              <p:cond delay="800"/>
                            </p:stCondLst>
                            <p:childTnLst>
                              <p:par>
                                <p:cTn accel="58000" fill="hold" id="13" nodeType="afterEffect" presetClass="entr" presetID="2" presetSubtype="12">
                                  <p:stCondLst>
                                    <p:cond delay="0"/>
                                  </p:stCondLst>
                                  <p:childTnLst>
                                    <p:set>
                                      <p:cBhvr>
                                        <p:cTn dur="1" fill="hold" id="14">
                                          <p:stCondLst>
                                            <p:cond delay="0"/>
                                          </p:stCondLst>
                                        </p:cTn>
                                        <p:tgtEl>
                                          <p:spTgt spid="87"/>
                                        </p:tgtEl>
                                        <p:attrNameLst>
                                          <p:attrName>style.visibility</p:attrName>
                                        </p:attrNameLst>
                                      </p:cBhvr>
                                      <p:to>
                                        <p:strVal val="visible"/>
                                      </p:to>
                                    </p:set>
                                    <p:anim calcmode="lin" valueType="num">
                                      <p:cBhvr additive="base">
                                        <p:cTn dur="2000" fill="hold" id="15"/>
                                        <p:tgtEl>
                                          <p:spTgt spid="87"/>
                                        </p:tgtEl>
                                        <p:attrNameLst>
                                          <p:attrName>ppt_x</p:attrName>
                                        </p:attrNameLst>
                                      </p:cBhvr>
                                      <p:tavLst>
                                        <p:tav tm="0">
                                          <p:val>
                                            <p:strVal val="0-#ppt_w/2"/>
                                          </p:val>
                                        </p:tav>
                                        <p:tav tm="100000">
                                          <p:val>
                                            <p:strVal val="#ppt_x"/>
                                          </p:val>
                                        </p:tav>
                                      </p:tavLst>
                                    </p:anim>
                                    <p:anim calcmode="lin" valueType="num">
                                      <p:cBhvr additive="base">
                                        <p:cTn dur="2000" fill="hold" id="16"/>
                                        <p:tgtEl>
                                          <p:spTgt spid="87"/>
                                        </p:tgtEl>
                                        <p:attrNameLst>
                                          <p:attrName>ppt_y</p:attrName>
                                        </p:attrNameLst>
                                      </p:cBhvr>
                                      <p:tavLst>
                                        <p:tav tm="0">
                                          <p:val>
                                            <p:strVal val="1+#ppt_h/2"/>
                                          </p:val>
                                        </p:tav>
                                        <p:tav tm="100000">
                                          <p:val>
                                            <p:strVal val="#ppt_y"/>
                                          </p:val>
                                        </p:tav>
                                      </p:tavLst>
                                    </p:anim>
                                  </p:childTnLst>
                                </p:cTn>
                              </p:par>
                              <p:par>
                                <p:cTn accel="58000" fill="hold" id="17" nodeType="withEffect" presetClass="entr" presetID="2" presetSubtype="3">
                                  <p:stCondLst>
                                    <p:cond delay="0"/>
                                  </p:stCondLst>
                                  <p:childTnLst>
                                    <p:set>
                                      <p:cBhvr>
                                        <p:cTn dur="1" fill="hold" id="18">
                                          <p:stCondLst>
                                            <p:cond delay="0"/>
                                          </p:stCondLst>
                                        </p:cTn>
                                        <p:tgtEl>
                                          <p:spTgt spid="101"/>
                                        </p:tgtEl>
                                        <p:attrNameLst>
                                          <p:attrName>style.visibility</p:attrName>
                                        </p:attrNameLst>
                                      </p:cBhvr>
                                      <p:to>
                                        <p:strVal val="visible"/>
                                      </p:to>
                                    </p:set>
                                    <p:anim calcmode="lin" valueType="num">
                                      <p:cBhvr additive="base">
                                        <p:cTn dur="2000" fill="hold" id="19"/>
                                        <p:tgtEl>
                                          <p:spTgt spid="101"/>
                                        </p:tgtEl>
                                        <p:attrNameLst>
                                          <p:attrName>ppt_x</p:attrName>
                                        </p:attrNameLst>
                                      </p:cBhvr>
                                      <p:tavLst>
                                        <p:tav tm="0">
                                          <p:val>
                                            <p:strVal val="1+#ppt_w/2"/>
                                          </p:val>
                                        </p:tav>
                                        <p:tav tm="100000">
                                          <p:val>
                                            <p:strVal val="#ppt_x"/>
                                          </p:val>
                                        </p:tav>
                                      </p:tavLst>
                                    </p:anim>
                                    <p:anim calcmode="lin" valueType="num">
                                      <p:cBhvr additive="base">
                                        <p:cTn dur="2000" fill="hold" id="20"/>
                                        <p:tgtEl>
                                          <p:spTgt spid="101"/>
                                        </p:tgtEl>
                                        <p:attrNameLst>
                                          <p:attrName>ppt_y</p:attrName>
                                        </p:attrNameLst>
                                      </p:cBhvr>
                                      <p:tavLst>
                                        <p:tav tm="0">
                                          <p:val>
                                            <p:strVal val="0-#ppt_h/2"/>
                                          </p:val>
                                        </p:tav>
                                        <p:tav tm="100000">
                                          <p:val>
                                            <p:strVal val="#ppt_y"/>
                                          </p:val>
                                        </p:tav>
                                      </p:tavLst>
                                    </p:anim>
                                  </p:childTnLst>
                                </p:cTn>
                              </p:par>
                              <p:par>
                                <p:cTn accel="58000" fill="hold" id="21" nodeType="withEffect" presetClass="entr" presetID="2" presetSubtype="12">
                                  <p:stCondLst>
                                    <p:cond delay="0"/>
                                  </p:stCondLst>
                                  <p:childTnLst>
                                    <p:set>
                                      <p:cBhvr>
                                        <p:cTn dur="1" fill="hold" id="22">
                                          <p:stCondLst>
                                            <p:cond delay="0"/>
                                          </p:stCondLst>
                                        </p:cTn>
                                        <p:tgtEl>
                                          <p:spTgt spid="94"/>
                                        </p:tgtEl>
                                        <p:attrNameLst>
                                          <p:attrName>style.visibility</p:attrName>
                                        </p:attrNameLst>
                                      </p:cBhvr>
                                      <p:to>
                                        <p:strVal val="visible"/>
                                      </p:to>
                                    </p:set>
                                    <p:anim calcmode="lin" valueType="num">
                                      <p:cBhvr additive="base">
                                        <p:cTn dur="2000" fill="hold" id="23"/>
                                        <p:tgtEl>
                                          <p:spTgt spid="94"/>
                                        </p:tgtEl>
                                        <p:attrNameLst>
                                          <p:attrName>ppt_x</p:attrName>
                                        </p:attrNameLst>
                                      </p:cBhvr>
                                      <p:tavLst>
                                        <p:tav tm="0">
                                          <p:val>
                                            <p:strVal val="0-#ppt_w/2"/>
                                          </p:val>
                                        </p:tav>
                                        <p:tav tm="100000">
                                          <p:val>
                                            <p:strVal val="#ppt_x"/>
                                          </p:val>
                                        </p:tav>
                                      </p:tavLst>
                                    </p:anim>
                                    <p:anim calcmode="lin" valueType="num">
                                      <p:cBhvr additive="base">
                                        <p:cTn dur="2000" fill="hold" id="24"/>
                                        <p:tgtEl>
                                          <p:spTgt spid="94"/>
                                        </p:tgtEl>
                                        <p:attrNameLst>
                                          <p:attrName>ppt_y</p:attrName>
                                        </p:attrNameLst>
                                      </p:cBhvr>
                                      <p:tavLst>
                                        <p:tav tm="0">
                                          <p:val>
                                            <p:strVal val="1+#ppt_h/2"/>
                                          </p:val>
                                        </p:tav>
                                        <p:tav tm="100000">
                                          <p:val>
                                            <p:strVal val="#ppt_y"/>
                                          </p:val>
                                        </p:tav>
                                      </p:tavLst>
                                    </p:anim>
                                  </p:childTnLst>
                                </p:cTn>
                              </p:par>
                              <p:par>
                                <p:cTn accel="58000" fill="hold" id="25" nodeType="withEffect" presetClass="entr" presetID="2" presetSubtype="3">
                                  <p:stCondLst>
                                    <p:cond delay="0"/>
                                  </p:stCondLst>
                                  <p:childTnLst>
                                    <p:set>
                                      <p:cBhvr>
                                        <p:cTn dur="1" fill="hold" id="26">
                                          <p:stCondLst>
                                            <p:cond delay="0"/>
                                          </p:stCondLst>
                                        </p:cTn>
                                        <p:tgtEl>
                                          <p:spTgt spid="108"/>
                                        </p:tgtEl>
                                        <p:attrNameLst>
                                          <p:attrName>style.visibility</p:attrName>
                                        </p:attrNameLst>
                                      </p:cBhvr>
                                      <p:to>
                                        <p:strVal val="visible"/>
                                      </p:to>
                                    </p:set>
                                    <p:anim calcmode="lin" valueType="num">
                                      <p:cBhvr additive="base">
                                        <p:cTn dur="2000" fill="hold" id="27"/>
                                        <p:tgtEl>
                                          <p:spTgt spid="108"/>
                                        </p:tgtEl>
                                        <p:attrNameLst>
                                          <p:attrName>ppt_x</p:attrName>
                                        </p:attrNameLst>
                                      </p:cBhvr>
                                      <p:tavLst>
                                        <p:tav tm="0">
                                          <p:val>
                                            <p:strVal val="1+#ppt_w/2"/>
                                          </p:val>
                                        </p:tav>
                                        <p:tav tm="100000">
                                          <p:val>
                                            <p:strVal val="#ppt_x"/>
                                          </p:val>
                                        </p:tav>
                                      </p:tavLst>
                                    </p:anim>
                                    <p:anim calcmode="lin" valueType="num">
                                      <p:cBhvr additive="base">
                                        <p:cTn dur="2000" fill="hold" id="28"/>
                                        <p:tgtEl>
                                          <p:spTgt spid="108"/>
                                        </p:tgtEl>
                                        <p:attrNameLst>
                                          <p:attrName>ppt_y</p:attrName>
                                        </p:attrNameLst>
                                      </p:cBhvr>
                                      <p:tavLst>
                                        <p:tav tm="0">
                                          <p:val>
                                            <p:strVal val="0-#ppt_h/2"/>
                                          </p:val>
                                        </p:tav>
                                        <p:tav tm="100000">
                                          <p:val>
                                            <p:strVal val="#ppt_y"/>
                                          </p:val>
                                        </p:tav>
                                      </p:tavLst>
                                    </p:anim>
                                  </p:childTnLst>
                                </p:cTn>
                              </p:par>
                            </p:childTnLst>
                          </p:cTn>
                        </p:par>
                        <p:par>
                          <p:cTn fill="hold" id="29" nodeType="afterGroup">
                            <p:stCondLst>
                              <p:cond delay="2800"/>
                            </p:stCondLst>
                            <p:childTnLst>
                              <p:par>
                                <p:cTn fill="hold" id="30" nodeType="afterEffect" presetClass="entr" presetID="42" presetSubtype="0">
                                  <p:stCondLst>
                                    <p:cond delay="0"/>
                                  </p:stCondLst>
                                  <p:childTnLst>
                                    <p:set>
                                      <p:cBhvr>
                                        <p:cTn dur="1" fill="hold" id="31">
                                          <p:stCondLst>
                                            <p:cond delay="0"/>
                                          </p:stCondLst>
                                        </p:cTn>
                                        <p:tgtEl>
                                          <p:spTgt spid="75"/>
                                        </p:tgtEl>
                                        <p:attrNameLst>
                                          <p:attrName>style.visibility</p:attrName>
                                        </p:attrNameLst>
                                      </p:cBhvr>
                                      <p:to>
                                        <p:strVal val="visible"/>
                                      </p:to>
                                    </p:set>
                                    <p:animEffect filter="fade" transition="in">
                                      <p:cBhvr>
                                        <p:cTn dur="1000" id="32"/>
                                        <p:tgtEl>
                                          <p:spTgt spid="75"/>
                                        </p:tgtEl>
                                      </p:cBhvr>
                                    </p:animEffect>
                                    <p:anim calcmode="lin" valueType="num">
                                      <p:cBhvr>
                                        <p:cTn dur="1000" fill="hold" id="33"/>
                                        <p:tgtEl>
                                          <p:spTgt spid="75"/>
                                        </p:tgtEl>
                                        <p:attrNameLst>
                                          <p:attrName>ppt_x</p:attrName>
                                        </p:attrNameLst>
                                      </p:cBhvr>
                                      <p:tavLst>
                                        <p:tav tm="0">
                                          <p:val>
                                            <p:strVal val="#ppt_x"/>
                                          </p:val>
                                        </p:tav>
                                        <p:tav tm="100000">
                                          <p:val>
                                            <p:strVal val="#ppt_x"/>
                                          </p:val>
                                        </p:tav>
                                      </p:tavLst>
                                    </p:anim>
                                    <p:anim calcmode="lin" valueType="num">
                                      <p:cBhvr>
                                        <p:cTn dur="1000" fill="hold" id="34"/>
                                        <p:tgtEl>
                                          <p:spTgt spid="75"/>
                                        </p:tgtEl>
                                        <p:attrNameLst>
                                          <p:attrName>ppt_y</p:attrName>
                                        </p:attrNameLst>
                                      </p:cBhvr>
                                      <p:tavLst>
                                        <p:tav tm="0">
                                          <p:val>
                                            <p:strVal val="#ppt_y+.1"/>
                                          </p:val>
                                        </p:tav>
                                        <p:tav tm="100000">
                                          <p:val>
                                            <p:strVal val="#ppt_y"/>
                                          </p:val>
                                        </p:tav>
                                      </p:tavLst>
                                    </p:anim>
                                  </p:childTnLst>
                                </p:cTn>
                              </p:par>
                              <p:par>
                                <p:cTn fill="hold" id="35" nodeType="withEffect" presetClass="entr" presetID="42" presetSubtype="0">
                                  <p:stCondLst>
                                    <p:cond delay="0"/>
                                  </p:stCondLst>
                                  <p:childTnLst>
                                    <p:set>
                                      <p:cBhvr>
                                        <p:cTn dur="1" fill="hold" id="36">
                                          <p:stCondLst>
                                            <p:cond delay="0"/>
                                          </p:stCondLst>
                                        </p:cTn>
                                        <p:tgtEl>
                                          <p:spTgt spid="81"/>
                                        </p:tgtEl>
                                        <p:attrNameLst>
                                          <p:attrName>style.visibility</p:attrName>
                                        </p:attrNameLst>
                                      </p:cBhvr>
                                      <p:to>
                                        <p:strVal val="visible"/>
                                      </p:to>
                                    </p:set>
                                    <p:animEffect filter="fade" transition="in">
                                      <p:cBhvr>
                                        <p:cTn dur="1000" id="37"/>
                                        <p:tgtEl>
                                          <p:spTgt spid="81"/>
                                        </p:tgtEl>
                                      </p:cBhvr>
                                    </p:animEffect>
                                    <p:anim calcmode="lin" valueType="num">
                                      <p:cBhvr>
                                        <p:cTn dur="1000" fill="hold" id="38"/>
                                        <p:tgtEl>
                                          <p:spTgt spid="81"/>
                                        </p:tgtEl>
                                        <p:attrNameLst>
                                          <p:attrName>ppt_x</p:attrName>
                                        </p:attrNameLst>
                                      </p:cBhvr>
                                      <p:tavLst>
                                        <p:tav tm="0">
                                          <p:val>
                                            <p:strVal val="#ppt_x"/>
                                          </p:val>
                                        </p:tav>
                                        <p:tav tm="100000">
                                          <p:val>
                                            <p:strVal val="#ppt_x"/>
                                          </p:val>
                                        </p:tav>
                                      </p:tavLst>
                                    </p:anim>
                                    <p:anim calcmode="lin" valueType="num">
                                      <p:cBhvr>
                                        <p:cTn dur="1000" fill="hold" id="39"/>
                                        <p:tgtEl>
                                          <p:spTgt spid="81"/>
                                        </p:tgtEl>
                                        <p:attrNameLst>
                                          <p:attrName>ppt_y</p:attrName>
                                        </p:attrNameLst>
                                      </p:cBhvr>
                                      <p:tavLst>
                                        <p:tav tm="0">
                                          <p:val>
                                            <p:strVal val="#ppt_y+.1"/>
                                          </p:val>
                                        </p:tav>
                                        <p:tav tm="100000">
                                          <p:val>
                                            <p:strVal val="#ppt_y"/>
                                          </p:val>
                                        </p:tav>
                                      </p:tavLst>
                                    </p:anim>
                                  </p:childTnLst>
                                </p:cTn>
                              </p:par>
                              <p:par>
                                <p:cTn fill="hold" id="40" nodeType="withEffect" presetClass="entr" presetID="47" presetSubtype="0">
                                  <p:stCondLst>
                                    <p:cond delay="0"/>
                                  </p:stCondLst>
                                  <p:childTnLst>
                                    <p:set>
                                      <p:cBhvr>
                                        <p:cTn dur="1" fill="hold" id="41">
                                          <p:stCondLst>
                                            <p:cond delay="0"/>
                                          </p:stCondLst>
                                        </p:cTn>
                                        <p:tgtEl>
                                          <p:spTgt spid="78"/>
                                        </p:tgtEl>
                                        <p:attrNameLst>
                                          <p:attrName>style.visibility</p:attrName>
                                        </p:attrNameLst>
                                      </p:cBhvr>
                                      <p:to>
                                        <p:strVal val="visible"/>
                                      </p:to>
                                    </p:set>
                                    <p:animEffect filter="fade" transition="in">
                                      <p:cBhvr>
                                        <p:cTn dur="1000" id="42"/>
                                        <p:tgtEl>
                                          <p:spTgt spid="78"/>
                                        </p:tgtEl>
                                      </p:cBhvr>
                                    </p:animEffect>
                                    <p:anim calcmode="lin" valueType="num">
                                      <p:cBhvr>
                                        <p:cTn dur="1000" fill="hold" id="43"/>
                                        <p:tgtEl>
                                          <p:spTgt spid="78"/>
                                        </p:tgtEl>
                                        <p:attrNameLst>
                                          <p:attrName>ppt_x</p:attrName>
                                        </p:attrNameLst>
                                      </p:cBhvr>
                                      <p:tavLst>
                                        <p:tav tm="0">
                                          <p:val>
                                            <p:strVal val="#ppt_x"/>
                                          </p:val>
                                        </p:tav>
                                        <p:tav tm="100000">
                                          <p:val>
                                            <p:strVal val="#ppt_x"/>
                                          </p:val>
                                        </p:tav>
                                      </p:tavLst>
                                    </p:anim>
                                    <p:anim calcmode="lin" valueType="num">
                                      <p:cBhvr>
                                        <p:cTn dur="1000" fill="hold" id="44"/>
                                        <p:tgtEl>
                                          <p:spTgt spid="78"/>
                                        </p:tgtEl>
                                        <p:attrNameLst>
                                          <p:attrName>ppt_y</p:attrName>
                                        </p:attrNameLst>
                                      </p:cBhvr>
                                      <p:tavLst>
                                        <p:tav tm="0">
                                          <p:val>
                                            <p:strVal val="#ppt_y-.1"/>
                                          </p:val>
                                        </p:tav>
                                        <p:tav tm="100000">
                                          <p:val>
                                            <p:strVal val="#ppt_y"/>
                                          </p:val>
                                        </p:tav>
                                      </p:tavLst>
                                    </p:anim>
                                  </p:childTnLst>
                                </p:cTn>
                              </p:par>
                              <p:par>
                                <p:cTn fill="hold" id="45" nodeType="withEffect" presetClass="entr" presetID="47" presetSubtype="0">
                                  <p:stCondLst>
                                    <p:cond delay="0"/>
                                  </p:stCondLst>
                                  <p:childTnLst>
                                    <p:set>
                                      <p:cBhvr>
                                        <p:cTn dur="1" fill="hold" id="46">
                                          <p:stCondLst>
                                            <p:cond delay="0"/>
                                          </p:stCondLst>
                                        </p:cTn>
                                        <p:tgtEl>
                                          <p:spTgt spid="84"/>
                                        </p:tgtEl>
                                        <p:attrNameLst>
                                          <p:attrName>style.visibility</p:attrName>
                                        </p:attrNameLst>
                                      </p:cBhvr>
                                      <p:to>
                                        <p:strVal val="visible"/>
                                      </p:to>
                                    </p:set>
                                    <p:animEffect filter="fade" transition="in">
                                      <p:cBhvr>
                                        <p:cTn dur="1000" id="47"/>
                                        <p:tgtEl>
                                          <p:spTgt spid="84"/>
                                        </p:tgtEl>
                                      </p:cBhvr>
                                    </p:animEffect>
                                    <p:anim calcmode="lin" valueType="num">
                                      <p:cBhvr>
                                        <p:cTn dur="1000" fill="hold" id="48"/>
                                        <p:tgtEl>
                                          <p:spTgt spid="84"/>
                                        </p:tgtEl>
                                        <p:attrNameLst>
                                          <p:attrName>ppt_x</p:attrName>
                                        </p:attrNameLst>
                                      </p:cBhvr>
                                      <p:tavLst>
                                        <p:tav tm="0">
                                          <p:val>
                                            <p:strVal val="#ppt_x"/>
                                          </p:val>
                                        </p:tav>
                                        <p:tav tm="100000">
                                          <p:val>
                                            <p:strVal val="#ppt_x"/>
                                          </p:val>
                                        </p:tav>
                                      </p:tavLst>
                                    </p:anim>
                                    <p:anim calcmode="lin" valueType="num">
                                      <p:cBhvr>
                                        <p:cTn dur="1000" fill="hold" id="49"/>
                                        <p:tgtEl>
                                          <p:spTgt spid="84"/>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组合 19"/>
          <p:cNvGrpSpPr/>
          <p:nvPr/>
        </p:nvGrpSpPr>
        <p:grpSpPr>
          <a:xfrm>
            <a:off x="1792253" y="208731"/>
            <a:ext cx="553964" cy="558108"/>
            <a:chOff x="304800" y="673100"/>
            <a:chExt cx="4000500" cy="4000500"/>
          </a:xfrm>
          <a:effectLst>
            <a:outerShdw algn="tr" blurRad="444500" dir="8100000" dist="254000" rotWithShape="0">
              <a:prstClr val="black">
                <a:alpha val="24000"/>
              </a:prstClr>
            </a:outerShdw>
          </a:effectLst>
        </p:grpSpPr>
        <p:sp>
          <p:nvSpPr>
            <p:cNvPr id="21" name="同心圆 20"/>
            <p:cNvSpPr/>
            <p:nvPr/>
          </p:nvSpPr>
          <p:spPr>
            <a:xfrm>
              <a:off x="304800" y="673100"/>
              <a:ext cx="4000500" cy="4000500"/>
            </a:xfrm>
            <a:prstGeom prst="donut">
              <a:avLst>
                <a:gd fmla="val 4879" name="adj"/>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a charset="-122" pitchFamily="34" typeface="微软雅黑"/>
              </a:endParaRPr>
            </a:p>
          </p:txBody>
        </p:sp>
        <p:sp>
          <p:nvSpPr>
            <p:cNvPr id="22" name="椭圆 21"/>
            <p:cNvSpPr/>
            <p:nvPr/>
          </p:nvSpPr>
          <p:spPr>
            <a:xfrm>
              <a:off x="392109" y="760409"/>
              <a:ext cx="3825870" cy="382587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itchFamily="34" typeface="微软雅黑"/>
              </a:endParaRPr>
            </a:p>
          </p:txBody>
        </p:sp>
      </p:grpSp>
      <p:grpSp>
        <p:nvGrpSpPr>
          <p:cNvPr id="3" name="组合 22"/>
          <p:cNvGrpSpPr/>
          <p:nvPr/>
        </p:nvGrpSpPr>
        <p:grpSpPr>
          <a:xfrm>
            <a:off x="1577939" y="851674"/>
            <a:ext cx="357190" cy="359864"/>
            <a:chOff x="304800" y="673100"/>
            <a:chExt cx="4000500" cy="4000500"/>
          </a:xfrm>
          <a:effectLst>
            <a:outerShdw algn="tr" blurRad="444500" dir="8100000" dist="254000" rotWithShape="0">
              <a:prstClr val="black">
                <a:alpha val="24000"/>
              </a:prstClr>
            </a:outerShdw>
          </a:effectLst>
        </p:grpSpPr>
        <p:sp>
          <p:nvSpPr>
            <p:cNvPr id="24" name="同心圆 23"/>
            <p:cNvSpPr/>
            <p:nvPr/>
          </p:nvSpPr>
          <p:spPr>
            <a:xfrm>
              <a:off x="304800" y="673100"/>
              <a:ext cx="4000500" cy="4000500"/>
            </a:xfrm>
            <a:prstGeom prst="donut">
              <a:avLst>
                <a:gd fmla="val 4879" name="adj"/>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a charset="-122" pitchFamily="34" typeface="微软雅黑"/>
              </a:endParaRPr>
            </a:p>
          </p:txBody>
        </p:sp>
        <p:sp>
          <p:nvSpPr>
            <p:cNvPr id="25" name="椭圆 24"/>
            <p:cNvSpPr/>
            <p:nvPr/>
          </p:nvSpPr>
          <p:spPr>
            <a:xfrm>
              <a:off x="392109" y="760409"/>
              <a:ext cx="3825870" cy="3825870"/>
            </a:xfrm>
            <a:prstGeom prst="ellipse">
              <a:avLst/>
            </a:prstGeom>
          </p:spPr>
          <p:style>
            <a:lnRef idx="3">
              <a:schemeClr val="lt1"/>
            </a:lnRef>
            <a:fillRef idx="1">
              <a:schemeClr val="accent1"/>
            </a:fillRef>
            <a:effectRef idx="1">
              <a:schemeClr val="accent1"/>
            </a:effectRef>
            <a:fontRef idx="minor">
              <a:schemeClr val="lt1"/>
            </a:fontRef>
          </p:style>
          <p:txBody>
            <a:bodyPr anchor="ctr" rtlCol="0"/>
            <a:lstStyle/>
            <a:p>
              <a:pPr algn="ctr"/>
              <a:endParaRPr altLang="en-US" lang="zh-CN">
                <a:ea charset="-122" pitchFamily="34" typeface="微软雅黑"/>
              </a:endParaRPr>
            </a:p>
          </p:txBody>
        </p:sp>
      </p:grpSp>
      <p:grpSp>
        <p:nvGrpSpPr>
          <p:cNvPr id="4" name="组合 25"/>
          <p:cNvGrpSpPr/>
          <p:nvPr/>
        </p:nvGrpSpPr>
        <p:grpSpPr>
          <a:xfrm>
            <a:off x="577807" y="-230052"/>
            <a:ext cx="1357322" cy="1367477"/>
            <a:chOff x="304800" y="673100"/>
            <a:chExt cx="4000500" cy="4000500"/>
          </a:xfrm>
          <a:effectLst>
            <a:outerShdw algn="tr" blurRad="444500" dir="8100000" dist="254000" rotWithShape="0">
              <a:prstClr val="black">
                <a:alpha val="24000"/>
              </a:prstClr>
            </a:outerShdw>
          </a:effectLst>
        </p:grpSpPr>
        <p:sp>
          <p:nvSpPr>
            <p:cNvPr id="27" name="同心圆 26"/>
            <p:cNvSpPr/>
            <p:nvPr/>
          </p:nvSpPr>
          <p:spPr>
            <a:xfrm>
              <a:off x="304800" y="673100"/>
              <a:ext cx="4000500" cy="4000500"/>
            </a:xfrm>
            <a:prstGeom prst="donut">
              <a:avLst>
                <a:gd fmla="val 4879" name="adj"/>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a charset="-122" pitchFamily="34" typeface="微软雅黑"/>
              </a:endParaRPr>
            </a:p>
          </p:txBody>
        </p:sp>
        <p:sp>
          <p:nvSpPr>
            <p:cNvPr id="28" name="椭圆 27"/>
            <p:cNvSpPr/>
            <p:nvPr/>
          </p:nvSpPr>
          <p:spPr>
            <a:xfrm>
              <a:off x="392100" y="760400"/>
              <a:ext cx="3825879" cy="3825879"/>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itchFamily="34" typeface="微软雅黑"/>
              </a:endParaRPr>
            </a:p>
          </p:txBody>
        </p:sp>
      </p:grpSp>
      <p:cxnSp>
        <p:nvCxnSpPr>
          <p:cNvPr id="29" name="直接连接符 28"/>
          <p:cNvCxnSpPr/>
          <p:nvPr/>
        </p:nvCxnSpPr>
        <p:spPr>
          <a:xfrm>
            <a:off x="2578071" y="827749"/>
            <a:ext cx="8286808" cy="23924"/>
          </a:xfrm>
          <a:prstGeom prst="line">
            <a:avLst/>
          </a:prstGeom>
        </p:spPr>
        <p:style>
          <a:lnRef idx="3">
            <a:schemeClr val="accent5"/>
          </a:lnRef>
          <a:fillRef idx="0">
            <a:schemeClr val="accent5"/>
          </a:fillRef>
          <a:effectRef idx="2">
            <a:schemeClr val="accent5"/>
          </a:effectRef>
          <a:fontRef idx="minor">
            <a:schemeClr val="tx1"/>
          </a:fontRef>
        </p:style>
      </p:cxnSp>
      <p:pic>
        <p:nvPicPr>
          <p:cNvPr id="30" name="图片 29"/>
          <p:cNvPicPr>
            <a:picLocks noChangeAspect="1"/>
          </p:cNvPicPr>
          <p:nvPr/>
        </p:nvPicPr>
        <p:blipFill>
          <a:blip r:embed="rId3"/>
          <a:stretch>
            <a:fillRect/>
          </a:stretch>
        </p:blipFill>
        <p:spPr>
          <a:xfrm>
            <a:off x="11007755" y="309399"/>
            <a:ext cx="1357322" cy="610656"/>
          </a:xfrm>
          <a:prstGeom prst="rect">
            <a:avLst/>
          </a:prstGeom>
        </p:spPr>
      </p:pic>
      <p:sp>
        <p:nvSpPr>
          <p:cNvPr id="14" name="标题 1"/>
          <p:cNvSpPr txBox="1"/>
          <p:nvPr/>
        </p:nvSpPr>
        <p:spPr>
          <a:xfrm>
            <a:off x="2506633" y="351607"/>
            <a:ext cx="2500330" cy="785818"/>
          </a:xfrm>
          <a:prstGeom prst="rect">
            <a:avLst/>
          </a:prstGeom>
        </p:spPr>
        <p:txBody>
          <a:bodyPr/>
          <a:lstStyle/>
          <a:p>
            <a:pPr>
              <a:spcBef>
                <a:spcPct val="0"/>
              </a:spcBef>
              <a:defRPr/>
            </a:pPr>
            <a:r>
              <a:rPr altLang="en-US" lang="zh-CN" sz="2800">
                <a:solidFill>
                  <a:srgbClr val="0070C0"/>
                </a:solidFill>
                <a:latin charset="-122" pitchFamily="65" typeface="方正粗倩简体"/>
                <a:ea charset="-122" pitchFamily="65" typeface="方正粗倩简体"/>
                <a:cs typeface="+mj-cs"/>
              </a:rPr>
              <a:t>工作解决方法</a:t>
            </a:r>
          </a:p>
        </p:txBody>
      </p:sp>
      <p:grpSp>
        <p:nvGrpSpPr>
          <p:cNvPr id="15" name="组合 14"/>
          <p:cNvGrpSpPr/>
          <p:nvPr/>
        </p:nvGrpSpPr>
        <p:grpSpPr>
          <a:xfrm>
            <a:off x="2951288" y="2173482"/>
            <a:ext cx="2851220" cy="2851213"/>
            <a:chOff x="304800" y="673100"/>
            <a:chExt cx="4000500" cy="4000500"/>
          </a:xfrm>
          <a:effectLst>
            <a:outerShdw algn="tr" blurRad="444500" dir="8100000" dist="254000" rotWithShape="0">
              <a:prstClr val="black">
                <a:alpha val="50000"/>
              </a:prstClr>
            </a:outerShdw>
          </a:effectLst>
        </p:grpSpPr>
        <p:sp>
          <p:nvSpPr>
            <p:cNvPr id="16" name="同心圆 15"/>
            <p:cNvSpPr/>
            <p:nvPr/>
          </p:nvSpPr>
          <p:spPr>
            <a:xfrm>
              <a:off x="304800" y="673100"/>
              <a:ext cx="4000500" cy="4000500"/>
            </a:xfrm>
            <a:prstGeom prst="donut">
              <a:avLst>
                <a:gd fmla="val 4879" name="adj"/>
              </a:avLst>
            </a:prstGeom>
            <a:gradFill>
              <a:gsLst>
                <a:gs pos="0">
                  <a:sysClr lastClr="FFFFFF" val="window"/>
                </a:gs>
                <a:gs pos="55000">
                  <a:sysClr lastClr="FFFFFF" val="window">
                    <a:lumMod val="95000"/>
                  </a:sysClr>
                </a:gs>
                <a:gs pos="100000">
                  <a:sysClr lastClr="FFFFFF" val="window">
                    <a:lumMod val="65000"/>
                  </a:sysClr>
                </a:gs>
              </a:gsLst>
              <a:lin ang="8100000" scaled="0"/>
            </a:gradFill>
            <a:ln algn="ctr" cap="flat" cmpd="sng" w="25400">
              <a:noFill/>
              <a:prstDash val="solid"/>
            </a:ln>
            <a:effectLst/>
          </p:spPr>
          <p:txBody>
            <a:bodyPr anchor="ctr" rtlCol="0"/>
            <a:lstStyle/>
            <a:p>
              <a:pPr algn="ctr" defTabSz="914400">
                <a:defRPr/>
              </a:pPr>
              <a:endParaRPr altLang="en-US" kern="0" lang="zh-CN" sz="1800">
                <a:solidFill>
                  <a:sysClr lastClr="000000" val="windowText"/>
                </a:solidFill>
                <a:latin typeface="Calibri"/>
                <a:ea typeface="宋体"/>
              </a:endParaRPr>
            </a:p>
          </p:txBody>
        </p:sp>
        <p:sp>
          <p:nvSpPr>
            <p:cNvPr id="17" name="椭圆 16"/>
            <p:cNvSpPr/>
            <p:nvPr/>
          </p:nvSpPr>
          <p:spPr>
            <a:xfrm>
              <a:off x="392112" y="760412"/>
              <a:ext cx="3825874" cy="3825874"/>
            </a:xfrm>
            <a:prstGeom prst="ellipse">
              <a:avLst/>
            </a:prstGeom>
            <a:gradFill>
              <a:gsLst>
                <a:gs pos="0">
                  <a:sysClr lastClr="FFFFFF" val="window"/>
                </a:gs>
                <a:gs pos="51000">
                  <a:sysClr lastClr="FFFFFF" val="window">
                    <a:lumMod val="95000"/>
                  </a:sysClr>
                </a:gs>
                <a:gs pos="100000">
                  <a:sysClr lastClr="FFFFFF" val="window">
                    <a:lumMod val="75000"/>
                  </a:sysClr>
                </a:gs>
              </a:gsLst>
              <a:lin ang="18900000" scaled="0"/>
            </a:gradFill>
            <a:ln algn="ctr" cap="flat" cmpd="sng" w="25400">
              <a:noFill/>
              <a:prstDash val="solid"/>
            </a:ln>
            <a:effectLst/>
          </p:spPr>
          <p:txBody>
            <a:bodyPr anchor="ctr" rtlCol="0"/>
            <a:lstStyle/>
            <a:p>
              <a:pPr algn="ctr" defTabSz="914400">
                <a:defRPr/>
              </a:pPr>
              <a:endParaRPr altLang="en-US" kern="0" lang="zh-CN" sz="1800">
                <a:solidFill>
                  <a:sysClr lastClr="FFFFFF" val="window"/>
                </a:solidFill>
                <a:latin typeface="Calibri"/>
                <a:ea typeface="宋体"/>
              </a:endParaRPr>
            </a:p>
          </p:txBody>
        </p:sp>
      </p:grpSp>
      <p:grpSp>
        <p:nvGrpSpPr>
          <p:cNvPr id="18" name="组合 17"/>
          <p:cNvGrpSpPr/>
          <p:nvPr/>
        </p:nvGrpSpPr>
        <p:grpSpPr>
          <a:xfrm>
            <a:off x="5190579" y="4068456"/>
            <a:ext cx="656312" cy="656311"/>
            <a:chOff x="304800" y="673100"/>
            <a:chExt cx="4000500" cy="4000500"/>
          </a:xfrm>
          <a:effectLst>
            <a:outerShdw algn="tr" blurRad="444500" dir="8100000" dist="254000" rotWithShape="0">
              <a:prstClr val="black">
                <a:alpha val="50000"/>
              </a:prstClr>
            </a:outerShdw>
          </a:effectLst>
        </p:grpSpPr>
        <p:sp>
          <p:nvSpPr>
            <p:cNvPr id="19" name="同心圆 18"/>
            <p:cNvSpPr/>
            <p:nvPr/>
          </p:nvSpPr>
          <p:spPr>
            <a:xfrm>
              <a:off x="304800" y="673100"/>
              <a:ext cx="4000500" cy="4000500"/>
            </a:xfrm>
            <a:prstGeom prst="donut">
              <a:avLst>
                <a:gd fmla="val 4879" name="adj"/>
              </a:avLst>
            </a:prstGeom>
            <a:gradFill>
              <a:gsLst>
                <a:gs pos="0">
                  <a:sysClr lastClr="FFFFFF" val="window"/>
                </a:gs>
                <a:gs pos="55000">
                  <a:sysClr lastClr="FFFFFF" val="window">
                    <a:lumMod val="95000"/>
                  </a:sysClr>
                </a:gs>
                <a:gs pos="100000">
                  <a:sysClr lastClr="FFFFFF" val="window">
                    <a:lumMod val="65000"/>
                  </a:sysClr>
                </a:gs>
              </a:gsLst>
              <a:lin ang="8100000" scaled="0"/>
            </a:gradFill>
            <a:ln algn="ctr" cap="flat" cmpd="sng" w="25400">
              <a:noFill/>
              <a:prstDash val="solid"/>
            </a:ln>
            <a:effectLst/>
          </p:spPr>
          <p:txBody>
            <a:bodyPr anchor="ctr" rtlCol="0"/>
            <a:lstStyle/>
            <a:p>
              <a:pPr algn="ctr" defTabSz="914400">
                <a:defRPr/>
              </a:pPr>
              <a:endParaRPr altLang="en-US" kern="0" lang="zh-CN" sz="1800">
                <a:solidFill>
                  <a:sysClr lastClr="000000" val="windowText"/>
                </a:solidFill>
                <a:latin typeface="Calibri"/>
                <a:ea typeface="宋体"/>
              </a:endParaRPr>
            </a:p>
          </p:txBody>
        </p:sp>
        <p:sp>
          <p:nvSpPr>
            <p:cNvPr id="20" name="椭圆 19"/>
            <p:cNvSpPr/>
            <p:nvPr/>
          </p:nvSpPr>
          <p:spPr>
            <a:xfrm>
              <a:off x="392112" y="760412"/>
              <a:ext cx="3825874" cy="3825874"/>
            </a:xfrm>
            <a:prstGeom prst="ellipse">
              <a:avLst/>
            </a:prstGeom>
            <a:gradFill>
              <a:gsLst>
                <a:gs pos="0">
                  <a:sysClr lastClr="FFFFFF" val="window"/>
                </a:gs>
                <a:gs pos="51000">
                  <a:sysClr lastClr="FFFFFF" val="window">
                    <a:lumMod val="95000"/>
                  </a:sysClr>
                </a:gs>
                <a:gs pos="100000">
                  <a:sysClr lastClr="FFFFFF" val="window">
                    <a:lumMod val="75000"/>
                  </a:sysClr>
                </a:gs>
              </a:gsLst>
              <a:lin ang="18900000" scaled="0"/>
            </a:gradFill>
            <a:ln algn="ctr" cap="flat" cmpd="sng" w="25400">
              <a:noFill/>
              <a:prstDash val="solid"/>
            </a:ln>
            <a:effectLst/>
          </p:spPr>
          <p:txBody>
            <a:bodyPr anchor="ctr" rtlCol="0"/>
            <a:lstStyle/>
            <a:p>
              <a:pPr algn="ctr" defTabSz="914400">
                <a:defRPr/>
              </a:pPr>
              <a:endParaRPr altLang="en-US" kern="0" lang="zh-CN" sz="1800">
                <a:solidFill>
                  <a:sysClr lastClr="FFFFFF" val="window"/>
                </a:solidFill>
                <a:latin typeface="Calibri"/>
                <a:ea typeface="宋体"/>
              </a:endParaRPr>
            </a:p>
          </p:txBody>
        </p:sp>
      </p:grpSp>
      <p:grpSp>
        <p:nvGrpSpPr>
          <p:cNvPr id="23" name="组合 22"/>
          <p:cNvGrpSpPr/>
          <p:nvPr/>
        </p:nvGrpSpPr>
        <p:grpSpPr>
          <a:xfrm>
            <a:off x="3396296" y="2636342"/>
            <a:ext cx="282390" cy="282389"/>
            <a:chOff x="304800" y="673100"/>
            <a:chExt cx="4000500" cy="4000500"/>
          </a:xfrm>
          <a:effectLst>
            <a:outerShdw algn="tr" blurRad="444500" dir="8100000" dist="254000" rotWithShape="0">
              <a:prstClr val="black">
                <a:alpha val="50000"/>
              </a:prstClr>
            </a:outerShdw>
          </a:effectLst>
        </p:grpSpPr>
        <p:sp>
          <p:nvSpPr>
            <p:cNvPr id="26" name="同心圆 25"/>
            <p:cNvSpPr/>
            <p:nvPr/>
          </p:nvSpPr>
          <p:spPr>
            <a:xfrm>
              <a:off x="304800" y="673100"/>
              <a:ext cx="4000500" cy="4000500"/>
            </a:xfrm>
            <a:prstGeom prst="donut">
              <a:avLst>
                <a:gd fmla="val 4879" name="adj"/>
              </a:avLst>
            </a:prstGeom>
            <a:gradFill>
              <a:gsLst>
                <a:gs pos="0">
                  <a:sysClr lastClr="FFFFFF" val="window"/>
                </a:gs>
                <a:gs pos="55000">
                  <a:sysClr lastClr="FFFFFF" val="window">
                    <a:lumMod val="95000"/>
                  </a:sysClr>
                </a:gs>
                <a:gs pos="100000">
                  <a:sysClr lastClr="FFFFFF" val="window">
                    <a:lumMod val="65000"/>
                  </a:sysClr>
                </a:gs>
              </a:gsLst>
              <a:lin ang="8100000" scaled="0"/>
            </a:gradFill>
            <a:ln algn="ctr" cap="flat" cmpd="sng" w="25400">
              <a:noFill/>
              <a:prstDash val="solid"/>
            </a:ln>
            <a:effectLst/>
          </p:spPr>
          <p:txBody>
            <a:bodyPr anchor="ctr" rtlCol="0"/>
            <a:lstStyle/>
            <a:p>
              <a:pPr algn="ctr" defTabSz="914400">
                <a:defRPr/>
              </a:pPr>
              <a:endParaRPr altLang="en-US" kern="0" lang="zh-CN" sz="1800">
                <a:solidFill>
                  <a:sysClr lastClr="000000" val="windowText"/>
                </a:solidFill>
                <a:latin typeface="Calibri"/>
                <a:ea typeface="宋体"/>
              </a:endParaRPr>
            </a:p>
          </p:txBody>
        </p:sp>
        <p:sp>
          <p:nvSpPr>
            <p:cNvPr id="31" name="椭圆 30"/>
            <p:cNvSpPr/>
            <p:nvPr/>
          </p:nvSpPr>
          <p:spPr>
            <a:xfrm>
              <a:off x="392112" y="760412"/>
              <a:ext cx="3825874" cy="3825874"/>
            </a:xfrm>
            <a:prstGeom prst="ellipse">
              <a:avLst/>
            </a:prstGeom>
            <a:gradFill>
              <a:gsLst>
                <a:gs pos="0">
                  <a:sysClr lastClr="FFFFFF" val="window"/>
                </a:gs>
                <a:gs pos="51000">
                  <a:sysClr lastClr="FFFFFF" val="window">
                    <a:lumMod val="95000"/>
                  </a:sysClr>
                </a:gs>
                <a:gs pos="100000">
                  <a:sysClr lastClr="FFFFFF" val="window">
                    <a:lumMod val="75000"/>
                  </a:sysClr>
                </a:gs>
              </a:gsLst>
              <a:lin ang="18900000" scaled="0"/>
            </a:gradFill>
            <a:ln algn="ctr" cap="flat" cmpd="sng" w="25400">
              <a:noFill/>
              <a:prstDash val="solid"/>
            </a:ln>
            <a:effectLst/>
          </p:spPr>
          <p:txBody>
            <a:bodyPr anchor="ctr" rtlCol="0"/>
            <a:lstStyle/>
            <a:p>
              <a:pPr algn="ctr" defTabSz="914400">
                <a:defRPr/>
              </a:pPr>
              <a:endParaRPr altLang="en-US" kern="0" lang="zh-CN" sz="1800">
                <a:solidFill>
                  <a:sysClr lastClr="FFFFFF" val="window"/>
                </a:solidFill>
                <a:latin typeface="Calibri"/>
                <a:ea typeface="宋体"/>
              </a:endParaRPr>
            </a:p>
          </p:txBody>
        </p:sp>
      </p:grpSp>
      <p:grpSp>
        <p:nvGrpSpPr>
          <p:cNvPr id="32" name="组合 31"/>
          <p:cNvGrpSpPr/>
          <p:nvPr/>
        </p:nvGrpSpPr>
        <p:grpSpPr>
          <a:xfrm>
            <a:off x="4883430" y="5007630"/>
            <a:ext cx="328649" cy="328648"/>
            <a:chOff x="304800" y="673100"/>
            <a:chExt cx="4000500" cy="4000500"/>
          </a:xfrm>
          <a:effectLst>
            <a:outerShdw algn="tr" blurRad="444500" dir="8100000" dist="254000" rotWithShape="0">
              <a:prstClr val="black">
                <a:alpha val="50000"/>
              </a:prstClr>
            </a:outerShdw>
          </a:effectLst>
        </p:grpSpPr>
        <p:sp>
          <p:nvSpPr>
            <p:cNvPr id="33" name="同心圆 32"/>
            <p:cNvSpPr/>
            <p:nvPr/>
          </p:nvSpPr>
          <p:spPr>
            <a:xfrm>
              <a:off x="304800" y="673100"/>
              <a:ext cx="4000500" cy="4000500"/>
            </a:xfrm>
            <a:prstGeom prst="donut">
              <a:avLst>
                <a:gd fmla="val 4879" name="adj"/>
              </a:avLst>
            </a:prstGeom>
            <a:gradFill>
              <a:gsLst>
                <a:gs pos="0">
                  <a:sysClr lastClr="FFFFFF" val="window"/>
                </a:gs>
                <a:gs pos="55000">
                  <a:sysClr lastClr="FFFFFF" val="window">
                    <a:lumMod val="95000"/>
                  </a:sysClr>
                </a:gs>
                <a:gs pos="100000">
                  <a:sysClr lastClr="FFFFFF" val="window">
                    <a:lumMod val="65000"/>
                  </a:sysClr>
                </a:gs>
              </a:gsLst>
              <a:lin ang="8100000" scaled="0"/>
            </a:gradFill>
            <a:ln algn="ctr" cap="flat" cmpd="sng" w="25400">
              <a:noFill/>
              <a:prstDash val="solid"/>
            </a:ln>
            <a:effectLst/>
          </p:spPr>
          <p:txBody>
            <a:bodyPr anchor="ctr" rtlCol="0"/>
            <a:lstStyle/>
            <a:p>
              <a:pPr algn="ctr" defTabSz="914400">
                <a:defRPr/>
              </a:pPr>
              <a:endParaRPr altLang="en-US" kern="0" lang="zh-CN" sz="1800">
                <a:solidFill>
                  <a:sysClr lastClr="000000" val="windowText"/>
                </a:solidFill>
                <a:latin typeface="Calibri"/>
                <a:ea typeface="宋体"/>
              </a:endParaRPr>
            </a:p>
          </p:txBody>
        </p:sp>
        <p:sp>
          <p:nvSpPr>
            <p:cNvPr id="35" name="椭圆 34"/>
            <p:cNvSpPr/>
            <p:nvPr/>
          </p:nvSpPr>
          <p:spPr>
            <a:xfrm>
              <a:off x="392112" y="760412"/>
              <a:ext cx="3825874" cy="3825874"/>
            </a:xfrm>
            <a:prstGeom prst="ellipse">
              <a:avLst/>
            </a:prstGeom>
            <a:gradFill>
              <a:gsLst>
                <a:gs pos="0">
                  <a:sysClr lastClr="FFFFFF" val="window"/>
                </a:gs>
                <a:gs pos="51000">
                  <a:sysClr lastClr="FFFFFF" val="window">
                    <a:lumMod val="95000"/>
                  </a:sysClr>
                </a:gs>
                <a:gs pos="100000">
                  <a:sysClr lastClr="FFFFFF" val="window">
                    <a:lumMod val="75000"/>
                  </a:sysClr>
                </a:gs>
              </a:gsLst>
              <a:lin ang="18900000" scaled="0"/>
            </a:gradFill>
            <a:ln algn="ctr" cap="flat" cmpd="sng" w="25400">
              <a:noFill/>
              <a:prstDash val="solid"/>
            </a:ln>
            <a:effectLst/>
          </p:spPr>
          <p:txBody>
            <a:bodyPr anchor="ctr" rtlCol="0"/>
            <a:lstStyle/>
            <a:p>
              <a:pPr algn="ctr" defTabSz="914400">
                <a:defRPr/>
              </a:pPr>
              <a:endParaRPr altLang="en-US" kern="0" lang="zh-CN" sz="1800">
                <a:solidFill>
                  <a:sysClr lastClr="FFFFFF" val="window"/>
                </a:solidFill>
                <a:latin typeface="Calibri"/>
                <a:ea typeface="宋体"/>
              </a:endParaRPr>
            </a:p>
          </p:txBody>
        </p:sp>
      </p:grpSp>
      <p:grpSp>
        <p:nvGrpSpPr>
          <p:cNvPr id="36" name="组合 35"/>
          <p:cNvGrpSpPr/>
          <p:nvPr/>
        </p:nvGrpSpPr>
        <p:grpSpPr>
          <a:xfrm>
            <a:off x="4539704" y="2066119"/>
            <a:ext cx="343725" cy="343724"/>
            <a:chOff x="304800" y="673100"/>
            <a:chExt cx="4000500" cy="4000500"/>
          </a:xfrm>
          <a:effectLst>
            <a:outerShdw algn="tr" blurRad="444500" dir="8100000" dist="254000" rotWithShape="0">
              <a:prstClr val="black">
                <a:alpha val="50000"/>
              </a:prstClr>
            </a:outerShdw>
          </a:effectLst>
        </p:grpSpPr>
        <p:sp>
          <p:nvSpPr>
            <p:cNvPr id="37" name="同心圆 36"/>
            <p:cNvSpPr/>
            <p:nvPr/>
          </p:nvSpPr>
          <p:spPr>
            <a:xfrm>
              <a:off x="304800" y="673100"/>
              <a:ext cx="4000500" cy="4000500"/>
            </a:xfrm>
            <a:prstGeom prst="donut">
              <a:avLst>
                <a:gd fmla="val 4879" name="adj"/>
              </a:avLst>
            </a:prstGeom>
            <a:gradFill>
              <a:gsLst>
                <a:gs pos="0">
                  <a:sysClr lastClr="FFFFFF" val="window"/>
                </a:gs>
                <a:gs pos="55000">
                  <a:sysClr lastClr="FFFFFF" val="window">
                    <a:lumMod val="95000"/>
                  </a:sysClr>
                </a:gs>
                <a:gs pos="100000">
                  <a:sysClr lastClr="FFFFFF" val="window">
                    <a:lumMod val="65000"/>
                  </a:sysClr>
                </a:gs>
              </a:gsLst>
              <a:lin ang="8100000" scaled="0"/>
            </a:gradFill>
            <a:ln algn="ctr" cap="flat" cmpd="sng" w="25400">
              <a:noFill/>
              <a:prstDash val="solid"/>
            </a:ln>
            <a:effectLst/>
          </p:spPr>
          <p:txBody>
            <a:bodyPr anchor="ctr" rtlCol="0"/>
            <a:lstStyle/>
            <a:p>
              <a:pPr algn="ctr" defTabSz="914400">
                <a:defRPr/>
              </a:pPr>
              <a:endParaRPr altLang="en-US" kern="0" lang="zh-CN" sz="1800">
                <a:solidFill>
                  <a:sysClr lastClr="000000" val="windowText"/>
                </a:solidFill>
                <a:latin typeface="Calibri"/>
                <a:ea typeface="宋体"/>
              </a:endParaRPr>
            </a:p>
          </p:txBody>
        </p:sp>
        <p:sp>
          <p:nvSpPr>
            <p:cNvPr id="38" name="椭圆 37"/>
            <p:cNvSpPr/>
            <p:nvPr/>
          </p:nvSpPr>
          <p:spPr>
            <a:xfrm>
              <a:off x="392112" y="760412"/>
              <a:ext cx="3825874" cy="3825874"/>
            </a:xfrm>
            <a:prstGeom prst="ellipse">
              <a:avLst/>
            </a:prstGeom>
            <a:gradFill>
              <a:gsLst>
                <a:gs pos="0">
                  <a:sysClr lastClr="FFFFFF" val="window"/>
                </a:gs>
                <a:gs pos="51000">
                  <a:sysClr lastClr="FFFFFF" val="window">
                    <a:lumMod val="95000"/>
                  </a:sysClr>
                </a:gs>
                <a:gs pos="100000">
                  <a:sysClr lastClr="FFFFFF" val="window">
                    <a:lumMod val="75000"/>
                  </a:sysClr>
                </a:gs>
              </a:gsLst>
              <a:lin ang="18900000" scaled="0"/>
            </a:gradFill>
            <a:ln algn="ctr" cap="flat" cmpd="sng" w="25400">
              <a:noFill/>
              <a:prstDash val="solid"/>
            </a:ln>
            <a:effectLst/>
          </p:spPr>
          <p:txBody>
            <a:bodyPr anchor="ctr" rtlCol="0"/>
            <a:lstStyle/>
            <a:p>
              <a:pPr algn="ctr" defTabSz="914400">
                <a:defRPr/>
              </a:pPr>
              <a:endParaRPr altLang="en-US" kern="0" lang="zh-CN" sz="1800">
                <a:solidFill>
                  <a:sysClr lastClr="FFFFFF" val="window"/>
                </a:solidFill>
                <a:latin typeface="Calibri"/>
                <a:ea typeface="宋体"/>
              </a:endParaRPr>
            </a:p>
          </p:txBody>
        </p:sp>
      </p:grpSp>
      <p:grpSp>
        <p:nvGrpSpPr>
          <p:cNvPr id="39" name="组合 38"/>
          <p:cNvGrpSpPr/>
          <p:nvPr/>
        </p:nvGrpSpPr>
        <p:grpSpPr>
          <a:xfrm>
            <a:off x="2848363" y="4784539"/>
            <a:ext cx="218415" cy="218414"/>
            <a:chOff x="304800" y="673100"/>
            <a:chExt cx="4000500" cy="4000500"/>
          </a:xfrm>
          <a:effectLst>
            <a:outerShdw algn="tr" blurRad="444500" dir="8100000" dist="254000" rotWithShape="0">
              <a:prstClr val="black">
                <a:alpha val="50000"/>
              </a:prstClr>
            </a:outerShdw>
          </a:effectLst>
        </p:grpSpPr>
        <p:sp>
          <p:nvSpPr>
            <p:cNvPr id="40" name="同心圆 39"/>
            <p:cNvSpPr/>
            <p:nvPr/>
          </p:nvSpPr>
          <p:spPr>
            <a:xfrm>
              <a:off x="304800" y="673100"/>
              <a:ext cx="4000500" cy="4000500"/>
            </a:xfrm>
            <a:prstGeom prst="donut">
              <a:avLst>
                <a:gd fmla="val 4879" name="adj"/>
              </a:avLst>
            </a:prstGeom>
            <a:gradFill>
              <a:gsLst>
                <a:gs pos="0">
                  <a:sysClr lastClr="FFFFFF" val="window"/>
                </a:gs>
                <a:gs pos="55000">
                  <a:sysClr lastClr="FFFFFF" val="window">
                    <a:lumMod val="95000"/>
                  </a:sysClr>
                </a:gs>
                <a:gs pos="100000">
                  <a:sysClr lastClr="FFFFFF" val="window">
                    <a:lumMod val="65000"/>
                  </a:sysClr>
                </a:gs>
              </a:gsLst>
              <a:lin ang="8100000" scaled="0"/>
            </a:gradFill>
            <a:ln algn="ctr" cap="flat" cmpd="sng" w="25400">
              <a:noFill/>
              <a:prstDash val="solid"/>
            </a:ln>
            <a:effectLst/>
          </p:spPr>
          <p:txBody>
            <a:bodyPr anchor="ctr" rtlCol="0"/>
            <a:lstStyle/>
            <a:p>
              <a:pPr algn="ctr" defTabSz="914400">
                <a:defRPr/>
              </a:pPr>
              <a:endParaRPr altLang="en-US" kern="0" lang="zh-CN" sz="1800">
                <a:solidFill>
                  <a:sysClr lastClr="000000" val="windowText"/>
                </a:solidFill>
                <a:latin typeface="Calibri"/>
                <a:ea typeface="宋体"/>
              </a:endParaRPr>
            </a:p>
          </p:txBody>
        </p:sp>
        <p:sp>
          <p:nvSpPr>
            <p:cNvPr id="41" name="椭圆 40"/>
            <p:cNvSpPr/>
            <p:nvPr/>
          </p:nvSpPr>
          <p:spPr>
            <a:xfrm>
              <a:off x="392112" y="760412"/>
              <a:ext cx="3825874" cy="3825874"/>
            </a:xfrm>
            <a:prstGeom prst="ellipse">
              <a:avLst/>
            </a:prstGeom>
            <a:gradFill>
              <a:gsLst>
                <a:gs pos="0">
                  <a:sysClr lastClr="FFFFFF" val="window"/>
                </a:gs>
                <a:gs pos="51000">
                  <a:sysClr lastClr="FFFFFF" val="window">
                    <a:lumMod val="95000"/>
                  </a:sysClr>
                </a:gs>
                <a:gs pos="100000">
                  <a:sysClr lastClr="FFFFFF" val="window">
                    <a:lumMod val="75000"/>
                  </a:sysClr>
                </a:gs>
              </a:gsLst>
              <a:lin ang="18900000" scaled="0"/>
            </a:gradFill>
            <a:ln algn="ctr" cap="flat" cmpd="sng" w="25400">
              <a:noFill/>
              <a:prstDash val="solid"/>
            </a:ln>
            <a:effectLst/>
          </p:spPr>
          <p:txBody>
            <a:bodyPr anchor="ctr" rtlCol="0"/>
            <a:lstStyle/>
            <a:p>
              <a:pPr algn="ctr" defTabSz="914400">
                <a:defRPr/>
              </a:pPr>
              <a:endParaRPr altLang="en-US" kern="0" lang="zh-CN" sz="1800">
                <a:solidFill>
                  <a:sysClr lastClr="FFFFFF" val="window"/>
                </a:solidFill>
                <a:latin typeface="Calibri"/>
                <a:ea typeface="宋体"/>
              </a:endParaRPr>
            </a:p>
          </p:txBody>
        </p:sp>
      </p:grpSp>
      <p:grpSp>
        <p:nvGrpSpPr>
          <p:cNvPr id="42" name="Group 30"/>
          <p:cNvGrpSpPr/>
          <p:nvPr/>
        </p:nvGrpSpPr>
        <p:grpSpPr>
          <a:xfrm>
            <a:off x="4170488" y="2824717"/>
            <a:ext cx="576066" cy="491765"/>
            <a:chOff x="3440113" y="1050925"/>
            <a:chExt cx="390525" cy="333376"/>
          </a:xfrm>
          <a:solidFill>
            <a:schemeClr val="accent1"/>
          </a:solidFill>
        </p:grpSpPr>
        <p:sp>
          <p:nvSpPr>
            <p:cNvPr id="43" name="Freeform 8"/>
            <p:cNvSpPr/>
            <p:nvPr/>
          </p:nvSpPr>
          <p:spPr bwMode="auto">
            <a:xfrm>
              <a:off x="3563938" y="1244600"/>
              <a:ext cx="69850" cy="71438"/>
            </a:xfrm>
            <a:custGeom>
              <a:gdLst>
                <a:gd fmla="*/ 44 w 44" name="T0"/>
                <a:gd fmla="*/ 25 h 45" name="T1"/>
                <a:gd fmla="*/ 19 w 44" name="T2"/>
                <a:gd fmla="*/ 0 h 45" name="T3"/>
                <a:gd fmla="*/ 19 w 44" name="T4"/>
                <a:gd fmla="*/ 0 h 45" name="T5"/>
                <a:gd fmla="*/ 0 w 44" name="T6"/>
                <a:gd fmla="*/ 45 h 45" name="T7"/>
                <a:gd fmla="*/ 44 w 44" name="T8"/>
                <a:gd fmla="*/ 25 h 45" name="T9"/>
              </a:gdLst>
              <a:cxnLst>
                <a:cxn ang="0">
                  <a:pos x="T0" y="T1"/>
                </a:cxn>
                <a:cxn ang="0">
                  <a:pos x="T2" y="T3"/>
                </a:cxn>
                <a:cxn ang="0">
                  <a:pos x="T4" y="T5"/>
                </a:cxn>
                <a:cxn ang="0">
                  <a:pos x="T6" y="T7"/>
                </a:cxn>
                <a:cxn ang="0">
                  <a:pos x="T8" y="T9"/>
                </a:cxn>
              </a:cxnLst>
              <a:rect b="b" l="0" r="r" t="0"/>
              <a:pathLst>
                <a:path h="45" w="44">
                  <a:moveTo>
                    <a:pt x="44" y="25"/>
                  </a:moveTo>
                  <a:lnTo>
                    <a:pt x="19" y="0"/>
                  </a:lnTo>
                  <a:lnTo>
                    <a:pt x="19" y="0"/>
                  </a:lnTo>
                  <a:lnTo>
                    <a:pt x="0" y="45"/>
                  </a:lnTo>
                  <a:lnTo>
                    <a:pt x="44" y="25"/>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sp>
          <p:nvSpPr>
            <p:cNvPr id="44" name="Rectangle 9"/>
            <p:cNvSpPr>
              <a:spLocks noChangeArrowheads="1"/>
            </p:cNvSpPr>
            <p:nvPr/>
          </p:nvSpPr>
          <p:spPr bwMode="auto">
            <a:xfrm>
              <a:off x="3633788" y="1284288"/>
              <a:ext cx="1588" cy="1588"/>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lang="en-US"/>
            </a:p>
          </p:txBody>
        </p:sp>
        <p:sp>
          <p:nvSpPr>
            <p:cNvPr id="45" name="Freeform 10"/>
            <p:cNvSpPr/>
            <p:nvPr/>
          </p:nvSpPr>
          <p:spPr bwMode="auto">
            <a:xfrm>
              <a:off x="3605213" y="1074738"/>
              <a:ext cx="176213" cy="176213"/>
            </a:xfrm>
            <a:custGeom>
              <a:gdLst>
                <a:gd fmla="*/ 101 w 111" name="T0"/>
                <a:gd fmla="*/ 0 h 111" name="T1"/>
                <a:gd fmla="*/ 0 w 111" name="T2"/>
                <a:gd fmla="*/ 101 h 111" name="T3"/>
                <a:gd fmla="*/ 10 w 111" name="T4"/>
                <a:gd fmla="*/ 111 h 111" name="T5"/>
                <a:gd fmla="*/ 111 w 111" name="T6"/>
                <a:gd fmla="*/ 10 h 111" name="T7"/>
                <a:gd fmla="*/ 101 w 111" name="T8"/>
                <a:gd fmla="*/ 0 h 111" name="T9"/>
              </a:gdLst>
              <a:cxnLst>
                <a:cxn ang="0">
                  <a:pos x="T0" y="T1"/>
                </a:cxn>
                <a:cxn ang="0">
                  <a:pos x="T2" y="T3"/>
                </a:cxn>
                <a:cxn ang="0">
                  <a:pos x="T4" y="T5"/>
                </a:cxn>
                <a:cxn ang="0">
                  <a:pos x="T6" y="T7"/>
                </a:cxn>
                <a:cxn ang="0">
                  <a:pos x="T8" y="T9"/>
                </a:cxn>
              </a:cxnLst>
              <a:rect b="b" l="0" r="r" t="0"/>
              <a:pathLst>
                <a:path h="110" w="110">
                  <a:moveTo>
                    <a:pt x="101" y="0"/>
                  </a:moveTo>
                  <a:lnTo>
                    <a:pt x="0" y="101"/>
                  </a:lnTo>
                  <a:lnTo>
                    <a:pt x="10" y="111"/>
                  </a:lnTo>
                  <a:lnTo>
                    <a:pt x="111" y="10"/>
                  </a:lnTo>
                  <a:lnTo>
                    <a:pt x="101" y="0"/>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sp>
          <p:nvSpPr>
            <p:cNvPr id="46" name="Freeform 11"/>
            <p:cNvSpPr/>
            <p:nvPr/>
          </p:nvSpPr>
          <p:spPr bwMode="auto">
            <a:xfrm>
              <a:off x="3629025" y="1098550"/>
              <a:ext cx="177800" cy="177800"/>
            </a:xfrm>
            <a:custGeom>
              <a:gdLst>
                <a:gd fmla="*/ 0 w 112" name="T0"/>
                <a:gd fmla="*/ 102 h 112" name="T1"/>
                <a:gd fmla="*/ 10 w 112" name="T2"/>
                <a:gd fmla="*/ 112 h 112" name="T3"/>
                <a:gd fmla="*/ 112 w 112" name="T4"/>
                <a:gd fmla="*/ 12 h 112" name="T5"/>
                <a:gd fmla="*/ 102 w 112" name="T6"/>
                <a:gd fmla="*/ 0 h 112" name="T7"/>
                <a:gd fmla="*/ 0 w 112" name="T8"/>
                <a:gd fmla="*/ 102 h 112" name="T9"/>
              </a:gdLst>
              <a:cxnLst>
                <a:cxn ang="0">
                  <a:pos x="T0" y="T1"/>
                </a:cxn>
                <a:cxn ang="0">
                  <a:pos x="T2" y="T3"/>
                </a:cxn>
                <a:cxn ang="0">
                  <a:pos x="T4" y="T5"/>
                </a:cxn>
                <a:cxn ang="0">
                  <a:pos x="T6" y="T7"/>
                </a:cxn>
                <a:cxn ang="0">
                  <a:pos x="T8" y="T9"/>
                </a:cxn>
              </a:cxnLst>
              <a:rect b="b" l="0" r="r" t="0"/>
              <a:pathLst>
                <a:path h="112" w="112">
                  <a:moveTo>
                    <a:pt x="0" y="102"/>
                  </a:moveTo>
                  <a:lnTo>
                    <a:pt x="10" y="112"/>
                  </a:lnTo>
                  <a:lnTo>
                    <a:pt x="112" y="12"/>
                  </a:lnTo>
                  <a:lnTo>
                    <a:pt x="102" y="0"/>
                  </a:lnTo>
                  <a:lnTo>
                    <a:pt x="0" y="102"/>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sp>
          <p:nvSpPr>
            <p:cNvPr id="47" name="Freeform 12"/>
            <p:cNvSpPr/>
            <p:nvPr/>
          </p:nvSpPr>
          <p:spPr bwMode="auto">
            <a:xfrm>
              <a:off x="3775075" y="1050925"/>
              <a:ext cx="55563" cy="52388"/>
            </a:xfrm>
            <a:custGeom>
              <a:gdLst>
                <a:gd fmla="*/ 14 w 21" name="T0"/>
                <a:gd fmla="*/ 6 h 20" name="T1"/>
                <a:gd fmla="*/ 0 w 21" name="T2"/>
                <a:gd fmla="*/ 6 h 20" name="T3"/>
                <a:gd fmla="*/ 15 w 21" name="T4"/>
                <a:gd fmla="*/ 20 h 20" name="T5"/>
                <a:gd fmla="*/ 14 w 21" name="T6"/>
                <a:gd fmla="*/ 6 h 20" name="T7"/>
              </a:gdLst>
              <a:cxnLst>
                <a:cxn ang="0">
                  <a:pos x="T0" y="T1"/>
                </a:cxn>
                <a:cxn ang="0">
                  <a:pos x="T2" y="T3"/>
                </a:cxn>
                <a:cxn ang="0">
                  <a:pos x="T4" y="T5"/>
                </a:cxn>
                <a:cxn ang="0">
                  <a:pos x="T6" y="T7"/>
                </a:cxn>
              </a:cxnLst>
              <a:rect b="b" l="0" r="r" t="0"/>
              <a:pathLst>
                <a:path h="20" w="21">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sp>
          <p:nvSpPr>
            <p:cNvPr id="48" name="Freeform 13"/>
            <p:cNvSpPr/>
            <p:nvPr/>
          </p:nvSpPr>
          <p:spPr bwMode="auto">
            <a:xfrm>
              <a:off x="3440113" y="1058863"/>
              <a:ext cx="327025" cy="325438"/>
            </a:xfrm>
            <a:custGeom>
              <a:gdLst>
                <a:gd fmla="*/ 182 w 206" name="T0"/>
                <a:gd fmla="*/ 180 h 205" name="T1"/>
                <a:gd fmla="*/ 25 w 206" name="T2"/>
                <a:gd fmla="*/ 180 h 205" name="T3"/>
                <a:gd fmla="*/ 25 w 206" name="T4"/>
                <a:gd fmla="*/ 25 h 205" name="T5"/>
                <a:gd fmla="*/ 172 w 206" name="T6"/>
                <a:gd fmla="*/ 25 h 205" name="T7"/>
                <a:gd fmla="*/ 198 w 206" name="T8"/>
                <a:gd fmla="*/ 0 h 205" name="T9"/>
                <a:gd fmla="*/ 0 w 206" name="T10"/>
                <a:gd fmla="*/ 0 h 205" name="T11"/>
                <a:gd fmla="*/ 0 w 206" name="T12"/>
                <a:gd fmla="*/ 205 h 205" name="T13"/>
                <a:gd fmla="*/ 206 w 206" name="T14"/>
                <a:gd fmla="*/ 205 h 205" name="T15"/>
                <a:gd fmla="*/ 206 w 206" name="T16"/>
                <a:gd fmla="*/ 76 h 205" name="T17"/>
                <a:gd fmla="*/ 182 w 206" name="T18"/>
                <a:gd fmla="*/ 101 h 205" name="T19"/>
                <a:gd fmla="*/ 182 w 206" name="T20"/>
                <a:gd fmla="*/ 180 h 205"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205" w="206">
                  <a:moveTo>
                    <a:pt x="182" y="180"/>
                  </a:moveTo>
                  <a:lnTo>
                    <a:pt x="25" y="180"/>
                  </a:lnTo>
                  <a:lnTo>
                    <a:pt x="25" y="25"/>
                  </a:lnTo>
                  <a:lnTo>
                    <a:pt x="172" y="25"/>
                  </a:lnTo>
                  <a:lnTo>
                    <a:pt x="198" y="0"/>
                  </a:lnTo>
                  <a:lnTo>
                    <a:pt x="0" y="0"/>
                  </a:lnTo>
                  <a:lnTo>
                    <a:pt x="0" y="205"/>
                  </a:lnTo>
                  <a:lnTo>
                    <a:pt x="206" y="205"/>
                  </a:lnTo>
                  <a:lnTo>
                    <a:pt x="206" y="76"/>
                  </a:lnTo>
                  <a:lnTo>
                    <a:pt x="182" y="101"/>
                  </a:lnTo>
                  <a:lnTo>
                    <a:pt x="182" y="180"/>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grpSp>
      <p:sp>
        <p:nvSpPr>
          <p:cNvPr id="49" name="矩形 1"/>
          <p:cNvSpPr>
            <a:spLocks noChangeArrowheads="1"/>
          </p:cNvSpPr>
          <p:nvPr/>
        </p:nvSpPr>
        <p:spPr bwMode="auto">
          <a:xfrm>
            <a:off x="3668352" y="3390921"/>
            <a:ext cx="1568939" cy="9144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charset="0" panose="020f0502020204030204" pitchFamily="34" typeface="Calibri"/>
                <a:ea charset="-122" panose="02010600030101010101" pitchFamily="2" typeface="宋体"/>
              </a:defRPr>
            </a:lvl1pPr>
            <a:lvl2pPr eaLnBrk="0" hangingPunct="0" indent="-285750" marL="742950">
              <a:defRPr>
                <a:solidFill>
                  <a:schemeClr val="tx1"/>
                </a:solidFill>
                <a:latin charset="0" panose="020f0502020204030204" pitchFamily="34" typeface="Calibri"/>
                <a:ea charset="-122" panose="02010600030101010101" pitchFamily="2" typeface="宋体"/>
              </a:defRPr>
            </a:lvl2pPr>
            <a:lvl3pPr eaLnBrk="0" hangingPunct="0" indent="-228600" marL="1143000">
              <a:defRPr>
                <a:solidFill>
                  <a:schemeClr val="tx1"/>
                </a:solidFill>
                <a:latin charset="0" panose="020f0502020204030204" pitchFamily="34" typeface="Calibri"/>
                <a:ea charset="-122" panose="02010600030101010101" pitchFamily="2" typeface="宋体"/>
              </a:defRPr>
            </a:lvl3pPr>
            <a:lvl4pPr eaLnBrk="0" hangingPunct="0" indent="-228600" marL="1600200">
              <a:defRPr>
                <a:solidFill>
                  <a:schemeClr val="tx1"/>
                </a:solidFill>
                <a:latin charset="0" panose="020f0502020204030204" pitchFamily="34" typeface="Calibri"/>
                <a:ea charset="-122" panose="02010600030101010101" pitchFamily="2" typeface="宋体"/>
              </a:defRPr>
            </a:lvl4pPr>
            <a:lvl5pPr eaLnBrk="0" hangingPunct="0"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algn="just" eaLnBrk="1" hangingPunct="1">
              <a:lnSpc>
                <a:spcPct val="150000"/>
              </a:lnSpc>
            </a:pPr>
            <a:r>
              <a:rPr altLang="en-US" lang="zh-CN" sz="900">
                <a:solidFill>
                  <a:srgbClr val="595959"/>
                </a:solidFill>
                <a:latin charset="-122" pitchFamily="34" typeface="微软雅黑"/>
                <a:ea charset="-122" pitchFamily="34" typeface="微软雅黑"/>
              </a:rPr>
              <a:t>此处添加标题内容点击此处添加内容点击此处添加内容此处添加标题内容点击此处添加内容点击此处添加内容</a:t>
            </a:r>
          </a:p>
        </p:txBody>
      </p:sp>
      <p:sp>
        <p:nvSpPr>
          <p:cNvPr id="50" name="TextBox 49"/>
          <p:cNvSpPr txBox="1"/>
          <p:nvPr/>
        </p:nvSpPr>
        <p:spPr>
          <a:xfrm>
            <a:off x="8120886" y="2204609"/>
            <a:ext cx="2743994" cy="365760"/>
          </a:xfrm>
          <a:prstGeom prst="rect">
            <a:avLst/>
          </a:prstGeom>
          <a:noFill/>
        </p:spPr>
        <p:txBody>
          <a:bodyPr rtlCol="0" wrap="square">
            <a:spAutoFit/>
          </a:bodyPr>
          <a:lstStyle/>
          <a:p>
            <a:pPr algn="ctr"/>
            <a:r>
              <a:rPr altLang="en-US" lang="zh-CN" sz="1800">
                <a:solidFill>
                  <a:schemeClr val="accent1"/>
                </a:solidFill>
                <a:latin charset="-122" pitchFamily="34" typeface="微软雅黑"/>
                <a:ea charset="-122" pitchFamily="34" typeface="微软雅黑"/>
              </a:rPr>
              <a:t>解决方法策略</a:t>
            </a:r>
          </a:p>
        </p:txBody>
      </p:sp>
      <p:sp>
        <p:nvSpPr>
          <p:cNvPr id="51" name="TextBox 22"/>
          <p:cNvSpPr txBox="1"/>
          <p:nvPr/>
        </p:nvSpPr>
        <p:spPr>
          <a:xfrm>
            <a:off x="7854962" y="2676192"/>
            <a:ext cx="3295670" cy="1025948"/>
          </a:xfrm>
          <a:prstGeom prst="rect">
            <a:avLst/>
          </a:prstGeom>
          <a:noFill/>
        </p:spPr>
        <p:txBody>
          <a:bodyPr bIns="32914" lIns="65828" rIns="65828" rtlCol="0" tIns="32914" wrap="square">
            <a:spAutoFit/>
          </a:bodyPr>
          <a:lstStyle>
            <a:defPPr>
              <a:defRPr lang="zh-CN"/>
            </a:defPPr>
            <a:lvl1pPr lvl="0">
              <a:lnSpc>
                <a:spcPct val="120000"/>
              </a:lnSpc>
              <a:spcAft>
                <a:spcPct val="40000"/>
              </a:spcAft>
              <a:buClr>
                <a:srgbClr val="292929"/>
              </a:buClr>
              <a:defRPr sz="1400">
                <a:solidFill>
                  <a:srgbClr val="333333"/>
                </a:solidFill>
                <a:latin charset="-122" pitchFamily="34" typeface="微软雅黑"/>
                <a:ea charset="-122" pitchFamily="34" typeface="微软雅黑"/>
              </a:defRPr>
            </a:lvl1pPr>
          </a:lstStyle>
          <a:p>
            <a:pPr>
              <a:defRPr/>
            </a:pPr>
            <a:r>
              <a:rPr altLang="en-US" kern="0" lang="zh-CN" noProof="1" sz="1050">
                <a:solidFill>
                  <a:schemeClr val="tx1">
                    <a:lumMod val="65000"/>
                    <a:lumOff val="35000"/>
                  </a:schemeClr>
                </a:solidFill>
              </a:rPr>
              <a:t>您的内容打在这里，或者通过复制您的文本后，在此框中选择粘贴，并选择只保留文字您的内容打在这里，或者通过复制您的文本后，在此框中选择粘贴，并选择只保留文字。您的内容打在这里，或者通过复制您的文本后，在此框中选择粘贴</a:t>
            </a:r>
          </a:p>
        </p:txBody>
      </p:sp>
      <p:grpSp>
        <p:nvGrpSpPr>
          <p:cNvPr id="52" name="组合 51"/>
          <p:cNvGrpSpPr/>
          <p:nvPr/>
        </p:nvGrpSpPr>
        <p:grpSpPr>
          <a:xfrm>
            <a:off x="6261219" y="2216986"/>
            <a:ext cx="998801" cy="998801"/>
            <a:chOff x="5252030" y="2008764"/>
            <a:chExt cx="809336" cy="809336"/>
          </a:xfrm>
          <a:solidFill>
            <a:schemeClr val="accent1"/>
          </a:solidFill>
        </p:grpSpPr>
        <p:sp>
          <p:nvSpPr>
            <p:cNvPr id="53" name="椭圆 52"/>
            <p:cNvSpPr/>
            <p:nvPr/>
          </p:nvSpPr>
          <p:spPr>
            <a:xfrm>
              <a:off x="5252030" y="2008764"/>
              <a:ext cx="809336" cy="809336"/>
            </a:xfrm>
            <a:prstGeom prst="ellipse">
              <a:avLst/>
            </a:prstGeom>
            <a:grpFill/>
            <a:ln algn="ctr" cap="flat" cmpd="sng" w="25400">
              <a:noFill/>
              <a:prstDash val="solid"/>
            </a:ln>
            <a:effectLst>
              <a:outerShdw algn="tr" blurRad="444500" dir="8100000" dist="254000" rotWithShape="0">
                <a:prstClr val="black">
                  <a:alpha val="50000"/>
                </a:prstClr>
              </a:outerShdw>
            </a:effectLst>
          </p:spPr>
          <p:txBody>
            <a:bodyPr anchor="ctr" rtlCol="0"/>
            <a:lstStyle/>
            <a:p>
              <a:pPr algn="ctr" defTabSz="914400">
                <a:defRPr/>
              </a:pPr>
              <a:endParaRPr altLang="en-US" kern="0" lang="zh-CN" sz="1800">
                <a:solidFill>
                  <a:sysClr lastClr="FFFFFF" val="window"/>
                </a:solidFill>
                <a:latin typeface="Calibri"/>
                <a:ea typeface="宋体"/>
              </a:endParaRPr>
            </a:p>
          </p:txBody>
        </p:sp>
        <p:sp>
          <p:nvSpPr>
            <p:cNvPr id="54" name="椭圆 53"/>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55" name="组合 54"/>
          <p:cNvGrpSpPr/>
          <p:nvPr/>
        </p:nvGrpSpPr>
        <p:grpSpPr>
          <a:xfrm>
            <a:off x="2149446" y="2619046"/>
            <a:ext cx="1146259" cy="1146259"/>
            <a:chOff x="5252030" y="2008764"/>
            <a:chExt cx="809336" cy="809336"/>
          </a:xfrm>
          <a:solidFill>
            <a:schemeClr val="accent1"/>
          </a:solidFill>
        </p:grpSpPr>
        <p:sp>
          <p:nvSpPr>
            <p:cNvPr id="56" name="椭圆 55"/>
            <p:cNvSpPr/>
            <p:nvPr/>
          </p:nvSpPr>
          <p:spPr>
            <a:xfrm>
              <a:off x="5252030" y="2008764"/>
              <a:ext cx="809336" cy="809336"/>
            </a:xfrm>
            <a:prstGeom prst="ellipse">
              <a:avLst/>
            </a:prstGeom>
            <a:grpFill/>
            <a:ln algn="ctr" cap="flat" cmpd="sng" w="25400">
              <a:noFill/>
              <a:prstDash val="solid"/>
            </a:ln>
            <a:effectLst>
              <a:outerShdw algn="tr" blurRad="444500" dir="8100000" dist="254000" rotWithShape="0">
                <a:prstClr val="black">
                  <a:alpha val="50000"/>
                </a:prstClr>
              </a:outerShdw>
            </a:effectLst>
          </p:spPr>
          <p:txBody>
            <a:bodyPr anchor="ctr" rtlCol="0"/>
            <a:lstStyle/>
            <a:p>
              <a:pPr algn="ctr" defTabSz="914400">
                <a:defRPr/>
              </a:pPr>
              <a:endParaRPr altLang="en-US" kern="0" lang="zh-CN" sz="1800">
                <a:solidFill>
                  <a:sysClr lastClr="FFFFFF" val="window"/>
                </a:solidFill>
                <a:latin typeface="Calibri"/>
                <a:ea typeface="宋体"/>
              </a:endParaRPr>
            </a:p>
          </p:txBody>
        </p:sp>
        <p:sp>
          <p:nvSpPr>
            <p:cNvPr id="57" name="椭圆 56"/>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58" name="组合 57"/>
          <p:cNvGrpSpPr/>
          <p:nvPr/>
        </p:nvGrpSpPr>
        <p:grpSpPr>
          <a:xfrm>
            <a:off x="2196067" y="4265963"/>
            <a:ext cx="444479" cy="444479"/>
            <a:chOff x="5252030" y="2008764"/>
            <a:chExt cx="809336" cy="809336"/>
          </a:xfrm>
          <a:solidFill>
            <a:schemeClr val="accent2"/>
          </a:solidFill>
        </p:grpSpPr>
        <p:sp>
          <p:nvSpPr>
            <p:cNvPr id="59" name="椭圆 58"/>
            <p:cNvSpPr/>
            <p:nvPr/>
          </p:nvSpPr>
          <p:spPr>
            <a:xfrm>
              <a:off x="5252030" y="2008764"/>
              <a:ext cx="809336" cy="809336"/>
            </a:xfrm>
            <a:prstGeom prst="ellipse">
              <a:avLst/>
            </a:prstGeom>
            <a:grpFill/>
            <a:ln algn="ctr" cap="flat" cmpd="sng" w="25400">
              <a:noFill/>
              <a:prstDash val="solid"/>
            </a:ln>
            <a:effectLst>
              <a:outerShdw algn="tr" blurRad="444500" dir="8100000" dist="254000" rotWithShape="0">
                <a:prstClr val="black">
                  <a:alpha val="50000"/>
                </a:prstClr>
              </a:outerShdw>
            </a:effectLst>
          </p:spPr>
          <p:txBody>
            <a:bodyPr anchor="ctr" rtlCol="0"/>
            <a:lstStyle/>
            <a:p>
              <a:pPr algn="ctr" defTabSz="914400">
                <a:defRPr/>
              </a:pPr>
              <a:endParaRPr altLang="en-US" kern="0" lang="zh-CN" sz="1800">
                <a:solidFill>
                  <a:sysClr lastClr="FFFFFF" val="window"/>
                </a:solidFill>
                <a:latin typeface="Calibri"/>
                <a:ea typeface="宋体"/>
              </a:endParaRPr>
            </a:p>
          </p:txBody>
        </p:sp>
        <p:sp>
          <p:nvSpPr>
            <p:cNvPr id="60" name="椭圆 59"/>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61" name="组合 60"/>
          <p:cNvGrpSpPr/>
          <p:nvPr/>
        </p:nvGrpSpPr>
        <p:grpSpPr>
          <a:xfrm>
            <a:off x="3152900" y="3885546"/>
            <a:ext cx="221831" cy="221831"/>
            <a:chOff x="5252030" y="2008764"/>
            <a:chExt cx="809336" cy="809336"/>
          </a:xfrm>
          <a:solidFill>
            <a:schemeClr val="accent1"/>
          </a:solidFill>
        </p:grpSpPr>
        <p:sp>
          <p:nvSpPr>
            <p:cNvPr id="62" name="椭圆 61"/>
            <p:cNvSpPr/>
            <p:nvPr/>
          </p:nvSpPr>
          <p:spPr>
            <a:xfrm>
              <a:off x="5252030" y="2008764"/>
              <a:ext cx="809336" cy="809336"/>
            </a:xfrm>
            <a:prstGeom prst="ellipse">
              <a:avLst/>
            </a:prstGeom>
            <a:grpFill/>
            <a:ln algn="ctr" cap="flat" cmpd="sng" w="25400">
              <a:noFill/>
              <a:prstDash val="solid"/>
            </a:ln>
            <a:effectLst>
              <a:outerShdw algn="tr" blurRad="444500" dir="8100000" dist="254000" rotWithShape="0">
                <a:prstClr val="black">
                  <a:alpha val="50000"/>
                </a:prstClr>
              </a:outerShdw>
            </a:effectLst>
          </p:spPr>
          <p:txBody>
            <a:bodyPr anchor="ctr" rtlCol="0"/>
            <a:lstStyle/>
            <a:p>
              <a:pPr algn="ctr" defTabSz="914400">
                <a:defRPr/>
              </a:pPr>
              <a:endParaRPr altLang="en-US" kern="0" lang="zh-CN" sz="1800">
                <a:solidFill>
                  <a:sysClr lastClr="FFFFFF" val="window"/>
                </a:solidFill>
                <a:latin typeface="Calibri"/>
                <a:ea typeface="宋体"/>
              </a:endParaRPr>
            </a:p>
          </p:txBody>
        </p:sp>
        <p:sp>
          <p:nvSpPr>
            <p:cNvPr id="63" name="椭圆 62"/>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64" name="组合 63"/>
          <p:cNvGrpSpPr/>
          <p:nvPr/>
        </p:nvGrpSpPr>
        <p:grpSpPr>
          <a:xfrm>
            <a:off x="2972143" y="2298930"/>
            <a:ext cx="221831" cy="221831"/>
            <a:chOff x="5252030" y="2008764"/>
            <a:chExt cx="809336" cy="809336"/>
          </a:xfrm>
          <a:solidFill>
            <a:schemeClr val="accent1"/>
          </a:solidFill>
        </p:grpSpPr>
        <p:sp>
          <p:nvSpPr>
            <p:cNvPr id="65" name="椭圆 64"/>
            <p:cNvSpPr/>
            <p:nvPr/>
          </p:nvSpPr>
          <p:spPr>
            <a:xfrm>
              <a:off x="5252030" y="2008764"/>
              <a:ext cx="809336" cy="809336"/>
            </a:xfrm>
            <a:prstGeom prst="ellipse">
              <a:avLst/>
            </a:prstGeom>
            <a:grpFill/>
            <a:ln algn="ctr" cap="flat" cmpd="sng" w="25400">
              <a:noFill/>
              <a:prstDash val="solid"/>
            </a:ln>
            <a:effectLst>
              <a:outerShdw algn="tr" blurRad="444500" dir="8100000" dist="254000" rotWithShape="0">
                <a:prstClr val="black">
                  <a:alpha val="50000"/>
                </a:prstClr>
              </a:outerShdw>
            </a:effectLst>
          </p:spPr>
          <p:txBody>
            <a:bodyPr anchor="ctr" rtlCol="0"/>
            <a:lstStyle/>
            <a:p>
              <a:pPr algn="ctr" defTabSz="914400">
                <a:defRPr/>
              </a:pPr>
              <a:endParaRPr altLang="en-US" kern="0" lang="zh-CN" sz="1800">
                <a:solidFill>
                  <a:sysClr lastClr="FFFFFF" val="window"/>
                </a:solidFill>
                <a:latin typeface="Calibri"/>
                <a:ea typeface="宋体"/>
              </a:endParaRPr>
            </a:p>
          </p:txBody>
        </p:sp>
        <p:sp>
          <p:nvSpPr>
            <p:cNvPr id="66" name="椭圆 65"/>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67" name="组合 66"/>
          <p:cNvGrpSpPr/>
          <p:nvPr/>
        </p:nvGrpSpPr>
        <p:grpSpPr>
          <a:xfrm>
            <a:off x="3783889" y="4752805"/>
            <a:ext cx="221831" cy="221831"/>
            <a:chOff x="5252030" y="2008764"/>
            <a:chExt cx="809336" cy="809336"/>
          </a:xfrm>
          <a:solidFill>
            <a:schemeClr val="accent1"/>
          </a:solidFill>
        </p:grpSpPr>
        <p:sp>
          <p:nvSpPr>
            <p:cNvPr id="68" name="椭圆 67"/>
            <p:cNvSpPr/>
            <p:nvPr/>
          </p:nvSpPr>
          <p:spPr>
            <a:xfrm>
              <a:off x="5252030" y="2008764"/>
              <a:ext cx="809336" cy="809336"/>
            </a:xfrm>
            <a:prstGeom prst="ellipse">
              <a:avLst/>
            </a:prstGeom>
            <a:grpFill/>
            <a:ln algn="ctr" cap="flat" cmpd="sng" w="25400">
              <a:noFill/>
              <a:prstDash val="solid"/>
            </a:ln>
            <a:effectLst>
              <a:outerShdw algn="tr" blurRad="444500" dir="8100000" dist="254000" rotWithShape="0">
                <a:prstClr val="black">
                  <a:alpha val="50000"/>
                </a:prstClr>
              </a:outerShdw>
            </a:effectLst>
          </p:spPr>
          <p:txBody>
            <a:bodyPr anchor="ctr" rtlCol="0"/>
            <a:lstStyle/>
            <a:p>
              <a:pPr algn="ctr" defTabSz="914400">
                <a:defRPr/>
              </a:pPr>
              <a:endParaRPr altLang="en-US" kern="0" lang="zh-CN" sz="1800">
                <a:solidFill>
                  <a:sysClr lastClr="FFFFFF" val="window"/>
                </a:solidFill>
                <a:latin typeface="Calibri"/>
                <a:ea typeface="宋体"/>
              </a:endParaRPr>
            </a:p>
          </p:txBody>
        </p:sp>
        <p:sp>
          <p:nvSpPr>
            <p:cNvPr id="69" name="椭圆 68"/>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70" name="组合 69"/>
          <p:cNvGrpSpPr/>
          <p:nvPr/>
        </p:nvGrpSpPr>
        <p:grpSpPr>
          <a:xfrm>
            <a:off x="4211975" y="4478103"/>
            <a:ext cx="164925" cy="164925"/>
            <a:chOff x="5252030" y="2008764"/>
            <a:chExt cx="809336" cy="809336"/>
          </a:xfrm>
          <a:solidFill>
            <a:schemeClr val="accent1"/>
          </a:solidFill>
        </p:grpSpPr>
        <p:sp>
          <p:nvSpPr>
            <p:cNvPr id="71" name="椭圆 70"/>
            <p:cNvSpPr/>
            <p:nvPr/>
          </p:nvSpPr>
          <p:spPr>
            <a:xfrm>
              <a:off x="5252030" y="2008764"/>
              <a:ext cx="809336" cy="809336"/>
            </a:xfrm>
            <a:prstGeom prst="ellipse">
              <a:avLst/>
            </a:prstGeom>
            <a:grpFill/>
            <a:ln algn="ctr" cap="flat" cmpd="sng" w="25400">
              <a:noFill/>
              <a:prstDash val="solid"/>
            </a:ln>
            <a:effectLst>
              <a:outerShdw algn="tr" blurRad="444500" dir="8100000" dist="254000" rotWithShape="0">
                <a:prstClr val="black">
                  <a:alpha val="50000"/>
                </a:prstClr>
              </a:outerShdw>
            </a:effectLst>
          </p:spPr>
          <p:txBody>
            <a:bodyPr anchor="ctr" rtlCol="0"/>
            <a:lstStyle/>
            <a:p>
              <a:pPr algn="ctr" defTabSz="914400">
                <a:defRPr/>
              </a:pPr>
              <a:endParaRPr altLang="en-US" kern="0" lang="zh-CN" sz="1800">
                <a:solidFill>
                  <a:sysClr lastClr="FFFFFF" val="window"/>
                </a:solidFill>
                <a:latin typeface="Calibri"/>
                <a:ea typeface="宋体"/>
              </a:endParaRPr>
            </a:p>
          </p:txBody>
        </p:sp>
        <p:sp>
          <p:nvSpPr>
            <p:cNvPr id="72" name="椭圆 71"/>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73" name="组合 72"/>
          <p:cNvGrpSpPr/>
          <p:nvPr/>
        </p:nvGrpSpPr>
        <p:grpSpPr>
          <a:xfrm>
            <a:off x="5402415" y="2863356"/>
            <a:ext cx="444479" cy="444479"/>
            <a:chOff x="5252030" y="2008764"/>
            <a:chExt cx="809336" cy="809336"/>
          </a:xfrm>
          <a:solidFill>
            <a:schemeClr val="accent1"/>
          </a:solidFill>
        </p:grpSpPr>
        <p:sp>
          <p:nvSpPr>
            <p:cNvPr id="74" name="椭圆 73"/>
            <p:cNvSpPr/>
            <p:nvPr/>
          </p:nvSpPr>
          <p:spPr>
            <a:xfrm>
              <a:off x="5252030" y="2008764"/>
              <a:ext cx="809336" cy="809336"/>
            </a:xfrm>
            <a:prstGeom prst="ellipse">
              <a:avLst/>
            </a:prstGeom>
            <a:grpFill/>
            <a:ln algn="ctr" cap="flat" cmpd="sng" w="25400">
              <a:noFill/>
              <a:prstDash val="solid"/>
            </a:ln>
            <a:effectLst>
              <a:outerShdw algn="tr" blurRad="444500" dir="8100000" dist="254000" rotWithShape="0">
                <a:prstClr val="black">
                  <a:alpha val="50000"/>
                </a:prstClr>
              </a:outerShdw>
            </a:effectLst>
          </p:spPr>
          <p:txBody>
            <a:bodyPr anchor="ctr" rtlCol="0"/>
            <a:lstStyle/>
            <a:p>
              <a:pPr algn="ctr" defTabSz="914400">
                <a:defRPr/>
              </a:pPr>
              <a:endParaRPr altLang="en-US" kern="0" lang="zh-CN" sz="1800">
                <a:solidFill>
                  <a:sysClr lastClr="FFFFFF" val="window"/>
                </a:solidFill>
                <a:latin typeface="Calibri"/>
                <a:ea typeface="宋体"/>
              </a:endParaRPr>
            </a:p>
          </p:txBody>
        </p:sp>
        <p:sp>
          <p:nvSpPr>
            <p:cNvPr id="75" name="椭圆 74"/>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76" name="组合 75"/>
          <p:cNvGrpSpPr/>
          <p:nvPr/>
        </p:nvGrpSpPr>
        <p:grpSpPr>
          <a:xfrm>
            <a:off x="5939498" y="3720244"/>
            <a:ext cx="321721" cy="321721"/>
            <a:chOff x="5252030" y="2008764"/>
            <a:chExt cx="809336" cy="809336"/>
          </a:xfrm>
          <a:solidFill>
            <a:schemeClr val="accent2"/>
          </a:solidFill>
        </p:grpSpPr>
        <p:sp>
          <p:nvSpPr>
            <p:cNvPr id="77" name="椭圆 76"/>
            <p:cNvSpPr/>
            <p:nvPr/>
          </p:nvSpPr>
          <p:spPr>
            <a:xfrm>
              <a:off x="5252030" y="2008764"/>
              <a:ext cx="809336" cy="809336"/>
            </a:xfrm>
            <a:prstGeom prst="ellipse">
              <a:avLst/>
            </a:prstGeom>
            <a:grpFill/>
            <a:ln algn="ctr" cap="flat" cmpd="sng" w="25400">
              <a:noFill/>
              <a:prstDash val="solid"/>
            </a:ln>
            <a:effectLst>
              <a:outerShdw algn="tr" blurRad="444500" dir="8100000" dist="254000" rotWithShape="0">
                <a:prstClr val="black">
                  <a:alpha val="50000"/>
                </a:prstClr>
              </a:outerShdw>
            </a:effectLst>
          </p:spPr>
          <p:txBody>
            <a:bodyPr anchor="ctr" rtlCol="0"/>
            <a:lstStyle/>
            <a:p>
              <a:pPr algn="ctr" defTabSz="914400">
                <a:defRPr/>
              </a:pPr>
              <a:endParaRPr altLang="en-US" kern="0" lang="zh-CN" sz="1800">
                <a:solidFill>
                  <a:sysClr lastClr="FFFFFF" val="window"/>
                </a:solidFill>
                <a:latin typeface="Calibri"/>
                <a:ea typeface="宋体"/>
              </a:endParaRPr>
            </a:p>
          </p:txBody>
        </p:sp>
        <p:sp>
          <p:nvSpPr>
            <p:cNvPr id="78" name="椭圆 77"/>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79" name="组合 78"/>
          <p:cNvGrpSpPr/>
          <p:nvPr/>
        </p:nvGrpSpPr>
        <p:grpSpPr>
          <a:xfrm>
            <a:off x="6099307" y="3387118"/>
            <a:ext cx="160860" cy="160860"/>
            <a:chOff x="5252030" y="2008764"/>
            <a:chExt cx="809336" cy="809336"/>
          </a:xfrm>
          <a:solidFill>
            <a:schemeClr val="accent2"/>
          </a:solidFill>
        </p:grpSpPr>
        <p:sp>
          <p:nvSpPr>
            <p:cNvPr id="80" name="椭圆 79"/>
            <p:cNvSpPr/>
            <p:nvPr/>
          </p:nvSpPr>
          <p:spPr>
            <a:xfrm>
              <a:off x="5252030" y="2008764"/>
              <a:ext cx="809336" cy="809336"/>
            </a:xfrm>
            <a:prstGeom prst="ellipse">
              <a:avLst/>
            </a:prstGeom>
            <a:grpFill/>
            <a:ln algn="ctr" cap="flat" cmpd="sng" w="25400">
              <a:noFill/>
              <a:prstDash val="solid"/>
            </a:ln>
            <a:effectLst>
              <a:outerShdw algn="tr" blurRad="444500" dir="8100000" dist="254000" rotWithShape="0">
                <a:prstClr val="black">
                  <a:alpha val="50000"/>
                </a:prstClr>
              </a:outerShdw>
            </a:effectLst>
          </p:spPr>
          <p:txBody>
            <a:bodyPr anchor="ctr" rtlCol="0"/>
            <a:lstStyle/>
            <a:p>
              <a:pPr algn="ctr" defTabSz="914400">
                <a:defRPr/>
              </a:pPr>
              <a:endParaRPr altLang="en-US" kern="0" lang="zh-CN" sz="1800">
                <a:solidFill>
                  <a:sysClr lastClr="FFFFFF" val="window"/>
                </a:solidFill>
                <a:latin typeface="Calibri"/>
                <a:ea typeface="宋体"/>
              </a:endParaRPr>
            </a:p>
          </p:txBody>
        </p:sp>
        <p:sp>
          <p:nvSpPr>
            <p:cNvPr id="81" name="椭圆 80"/>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Tree>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2" presetSubtype="8">
                                  <p:stCondLst>
                                    <p:cond delay="0"/>
                                  </p:stCondLst>
                                  <p:childTnLst>
                                    <p:set>
                                      <p:cBhvr>
                                        <p:cTn dur="1" fill="hold" id="6">
                                          <p:stCondLst>
                                            <p:cond delay="0"/>
                                          </p:stCondLst>
                                        </p:cTn>
                                        <p:tgtEl>
                                          <p:spTgt spid="29"/>
                                        </p:tgtEl>
                                        <p:attrNameLst>
                                          <p:attrName>style.visibility</p:attrName>
                                        </p:attrNameLst>
                                      </p:cBhvr>
                                      <p:to>
                                        <p:strVal val="visible"/>
                                      </p:to>
                                    </p:set>
                                    <p:animEffect filter="wipe(left)" transition="in">
                                      <p:cBhvr>
                                        <p:cTn dur="300" id="7"/>
                                        <p:tgtEl>
                                          <p:spTgt spid="29"/>
                                        </p:tgtEl>
                                      </p:cBhvr>
                                    </p:animEffect>
                                  </p:childTnLst>
                                </p:cTn>
                              </p:par>
                            </p:childTnLst>
                          </p:cTn>
                        </p:par>
                        <p:par>
                          <p:cTn fill="hold" id="8" nodeType="afterGroup">
                            <p:stCondLst>
                              <p:cond delay="300"/>
                            </p:stCondLst>
                            <p:childTnLst>
                              <p:par>
                                <p:cTn fill="hold" id="9" nodeType="afterEffect" presetClass="entr" presetID="14" presetSubtype="10">
                                  <p:stCondLst>
                                    <p:cond delay="0"/>
                                  </p:stCondLst>
                                  <p:childTnLst>
                                    <p:set>
                                      <p:cBhvr>
                                        <p:cTn dur="1" fill="hold" id="10">
                                          <p:stCondLst>
                                            <p:cond delay="0"/>
                                          </p:stCondLst>
                                        </p:cTn>
                                        <p:tgtEl>
                                          <p:spTgt spid="30"/>
                                        </p:tgtEl>
                                        <p:attrNameLst>
                                          <p:attrName>style.visibility</p:attrName>
                                        </p:attrNameLst>
                                      </p:cBhvr>
                                      <p:to>
                                        <p:strVal val="visible"/>
                                      </p:to>
                                    </p:set>
                                    <p:animEffect filter="randombar(horizontal)" transition="in">
                                      <p:cBhvr>
                                        <p:cTn dur="500" id="11"/>
                                        <p:tgtEl>
                                          <p:spTgt spid="30"/>
                                        </p:tgtEl>
                                      </p:cBhvr>
                                    </p:animEffect>
                                  </p:childTnLst>
                                </p:cTn>
                              </p:par>
                              <p:par>
                                <p:cTn accel="58000" fill="hold" id="12" nodeType="withEffect" presetClass="entr" presetID="2" presetSubtype="4">
                                  <p:stCondLst>
                                    <p:cond delay="900"/>
                                  </p:stCondLst>
                                  <p:childTnLst>
                                    <p:set>
                                      <p:cBhvr>
                                        <p:cTn dur="1" fill="hold" id="13">
                                          <p:stCondLst>
                                            <p:cond delay="0"/>
                                          </p:stCondLst>
                                        </p:cTn>
                                        <p:tgtEl>
                                          <p:spTgt spid="15"/>
                                        </p:tgtEl>
                                        <p:attrNameLst>
                                          <p:attrName>style.visibility</p:attrName>
                                        </p:attrNameLst>
                                      </p:cBhvr>
                                      <p:to>
                                        <p:strVal val="visible"/>
                                      </p:to>
                                    </p:set>
                                    <p:anim calcmode="lin" valueType="num">
                                      <p:cBhvr additive="base">
                                        <p:cTn dur="2000" fill="hold" id="14"/>
                                        <p:tgtEl>
                                          <p:spTgt spid="15"/>
                                        </p:tgtEl>
                                        <p:attrNameLst>
                                          <p:attrName>ppt_x</p:attrName>
                                        </p:attrNameLst>
                                      </p:cBhvr>
                                      <p:tavLst>
                                        <p:tav tm="0">
                                          <p:val>
                                            <p:strVal val="#ppt_x"/>
                                          </p:val>
                                        </p:tav>
                                        <p:tav tm="100000">
                                          <p:val>
                                            <p:strVal val="#ppt_x"/>
                                          </p:val>
                                        </p:tav>
                                      </p:tavLst>
                                    </p:anim>
                                    <p:anim calcmode="lin" valueType="num">
                                      <p:cBhvr additive="base">
                                        <p:cTn dur="2000" fill="hold" id="15"/>
                                        <p:tgtEl>
                                          <p:spTgt spid="15"/>
                                        </p:tgtEl>
                                        <p:attrNameLst>
                                          <p:attrName>ppt_y</p:attrName>
                                        </p:attrNameLst>
                                      </p:cBhvr>
                                      <p:tavLst>
                                        <p:tav tm="0">
                                          <p:val>
                                            <p:strVal val="1+#ppt_h/2"/>
                                          </p:val>
                                        </p:tav>
                                        <p:tav tm="100000">
                                          <p:val>
                                            <p:strVal val="#ppt_y"/>
                                          </p:val>
                                        </p:tav>
                                      </p:tavLst>
                                    </p:anim>
                                  </p:childTnLst>
                                </p:cTn>
                              </p:par>
                              <p:par>
                                <p:cTn accel="65000" fill="hold" id="16" nodeType="withEffect" presetClass="entr" presetID="2" presetSubtype="3">
                                  <p:stCondLst>
                                    <p:cond delay="0"/>
                                  </p:stCondLst>
                                  <p:childTnLst>
                                    <p:set>
                                      <p:cBhvr>
                                        <p:cTn dur="1" fill="hold" id="17">
                                          <p:stCondLst>
                                            <p:cond delay="0"/>
                                          </p:stCondLst>
                                        </p:cTn>
                                        <p:tgtEl>
                                          <p:spTgt spid="52"/>
                                        </p:tgtEl>
                                        <p:attrNameLst>
                                          <p:attrName>style.visibility</p:attrName>
                                        </p:attrNameLst>
                                      </p:cBhvr>
                                      <p:to>
                                        <p:strVal val="visible"/>
                                      </p:to>
                                    </p:set>
                                    <p:anim calcmode="lin" valueType="num">
                                      <p:cBhvr additive="base">
                                        <p:cTn dur="2000" fill="hold" id="18"/>
                                        <p:tgtEl>
                                          <p:spTgt spid="52"/>
                                        </p:tgtEl>
                                        <p:attrNameLst>
                                          <p:attrName>ppt_x</p:attrName>
                                        </p:attrNameLst>
                                      </p:cBhvr>
                                      <p:tavLst>
                                        <p:tav tm="0">
                                          <p:val>
                                            <p:strVal val="1+#ppt_w/2"/>
                                          </p:val>
                                        </p:tav>
                                        <p:tav tm="100000">
                                          <p:val>
                                            <p:strVal val="#ppt_x"/>
                                          </p:val>
                                        </p:tav>
                                      </p:tavLst>
                                    </p:anim>
                                    <p:anim calcmode="lin" valueType="num">
                                      <p:cBhvr additive="base">
                                        <p:cTn dur="2000" fill="hold" id="19"/>
                                        <p:tgtEl>
                                          <p:spTgt spid="52"/>
                                        </p:tgtEl>
                                        <p:attrNameLst>
                                          <p:attrName>ppt_y</p:attrName>
                                        </p:attrNameLst>
                                      </p:cBhvr>
                                      <p:tavLst>
                                        <p:tav tm="0">
                                          <p:val>
                                            <p:strVal val="0-#ppt_h/2"/>
                                          </p:val>
                                        </p:tav>
                                        <p:tav tm="100000">
                                          <p:val>
                                            <p:strVal val="#ppt_y"/>
                                          </p:val>
                                        </p:tav>
                                      </p:tavLst>
                                    </p:anim>
                                  </p:childTnLst>
                                </p:cTn>
                              </p:par>
                              <p:par>
                                <p:cTn accel="65000" fill="hold" id="20" nodeType="withEffect" presetClass="entr" presetID="2" presetSubtype="12">
                                  <p:stCondLst>
                                    <p:cond delay="0"/>
                                  </p:stCondLst>
                                  <p:childTnLst>
                                    <p:set>
                                      <p:cBhvr>
                                        <p:cTn dur="1" fill="hold" id="21">
                                          <p:stCondLst>
                                            <p:cond delay="0"/>
                                          </p:stCondLst>
                                        </p:cTn>
                                        <p:tgtEl>
                                          <p:spTgt spid="55"/>
                                        </p:tgtEl>
                                        <p:attrNameLst>
                                          <p:attrName>style.visibility</p:attrName>
                                        </p:attrNameLst>
                                      </p:cBhvr>
                                      <p:to>
                                        <p:strVal val="visible"/>
                                      </p:to>
                                    </p:set>
                                    <p:anim calcmode="lin" valueType="num">
                                      <p:cBhvr additive="base">
                                        <p:cTn dur="2000" fill="hold" id="22"/>
                                        <p:tgtEl>
                                          <p:spTgt spid="55"/>
                                        </p:tgtEl>
                                        <p:attrNameLst>
                                          <p:attrName>ppt_x</p:attrName>
                                        </p:attrNameLst>
                                      </p:cBhvr>
                                      <p:tavLst>
                                        <p:tav tm="0">
                                          <p:val>
                                            <p:strVal val="0-#ppt_w/2"/>
                                          </p:val>
                                        </p:tav>
                                        <p:tav tm="100000">
                                          <p:val>
                                            <p:strVal val="#ppt_x"/>
                                          </p:val>
                                        </p:tav>
                                      </p:tavLst>
                                    </p:anim>
                                    <p:anim calcmode="lin" valueType="num">
                                      <p:cBhvr additive="base">
                                        <p:cTn dur="2000" fill="hold" id="23"/>
                                        <p:tgtEl>
                                          <p:spTgt spid="55"/>
                                        </p:tgtEl>
                                        <p:attrNameLst>
                                          <p:attrName>ppt_y</p:attrName>
                                        </p:attrNameLst>
                                      </p:cBhvr>
                                      <p:tavLst>
                                        <p:tav tm="0">
                                          <p:val>
                                            <p:strVal val="1+#ppt_h/2"/>
                                          </p:val>
                                        </p:tav>
                                        <p:tav tm="100000">
                                          <p:val>
                                            <p:strVal val="#ppt_y"/>
                                          </p:val>
                                        </p:tav>
                                      </p:tavLst>
                                    </p:anim>
                                  </p:childTnLst>
                                </p:cTn>
                              </p:par>
                              <p:par>
                                <p:cTn accel="65000" fill="hold" id="24" nodeType="withEffect" presetClass="entr" presetID="2" presetSubtype="12">
                                  <p:stCondLst>
                                    <p:cond delay="0"/>
                                  </p:stCondLst>
                                  <p:childTnLst>
                                    <p:set>
                                      <p:cBhvr>
                                        <p:cTn dur="1" fill="hold" id="25">
                                          <p:stCondLst>
                                            <p:cond delay="0"/>
                                          </p:stCondLst>
                                        </p:cTn>
                                        <p:tgtEl>
                                          <p:spTgt spid="58"/>
                                        </p:tgtEl>
                                        <p:attrNameLst>
                                          <p:attrName>style.visibility</p:attrName>
                                        </p:attrNameLst>
                                      </p:cBhvr>
                                      <p:to>
                                        <p:strVal val="visible"/>
                                      </p:to>
                                    </p:set>
                                    <p:anim calcmode="lin" valueType="num">
                                      <p:cBhvr additive="base">
                                        <p:cTn dur="2000" fill="hold" id="26"/>
                                        <p:tgtEl>
                                          <p:spTgt spid="58"/>
                                        </p:tgtEl>
                                        <p:attrNameLst>
                                          <p:attrName>ppt_x</p:attrName>
                                        </p:attrNameLst>
                                      </p:cBhvr>
                                      <p:tavLst>
                                        <p:tav tm="0">
                                          <p:val>
                                            <p:strVal val="0-#ppt_w/2"/>
                                          </p:val>
                                        </p:tav>
                                        <p:tav tm="100000">
                                          <p:val>
                                            <p:strVal val="#ppt_x"/>
                                          </p:val>
                                        </p:tav>
                                      </p:tavLst>
                                    </p:anim>
                                    <p:anim calcmode="lin" valueType="num">
                                      <p:cBhvr additive="base">
                                        <p:cTn dur="2000" fill="hold" id="27"/>
                                        <p:tgtEl>
                                          <p:spTgt spid="58"/>
                                        </p:tgtEl>
                                        <p:attrNameLst>
                                          <p:attrName>ppt_y</p:attrName>
                                        </p:attrNameLst>
                                      </p:cBhvr>
                                      <p:tavLst>
                                        <p:tav tm="0">
                                          <p:val>
                                            <p:strVal val="1+#ppt_h/2"/>
                                          </p:val>
                                        </p:tav>
                                        <p:tav tm="100000">
                                          <p:val>
                                            <p:strVal val="#ppt_y"/>
                                          </p:val>
                                        </p:tav>
                                      </p:tavLst>
                                    </p:anim>
                                  </p:childTnLst>
                                </p:cTn>
                              </p:par>
                              <p:par>
                                <p:cTn accel="65000" fill="hold" id="28" nodeType="withEffect" presetClass="entr" presetID="2" presetSubtype="12">
                                  <p:stCondLst>
                                    <p:cond delay="0"/>
                                  </p:stCondLst>
                                  <p:childTnLst>
                                    <p:set>
                                      <p:cBhvr>
                                        <p:cTn dur="1" fill="hold" id="29">
                                          <p:stCondLst>
                                            <p:cond delay="0"/>
                                          </p:stCondLst>
                                        </p:cTn>
                                        <p:tgtEl>
                                          <p:spTgt spid="73"/>
                                        </p:tgtEl>
                                        <p:attrNameLst>
                                          <p:attrName>style.visibility</p:attrName>
                                        </p:attrNameLst>
                                      </p:cBhvr>
                                      <p:to>
                                        <p:strVal val="visible"/>
                                      </p:to>
                                    </p:set>
                                    <p:anim calcmode="lin" valueType="num">
                                      <p:cBhvr additive="base">
                                        <p:cTn dur="2000" fill="hold" id="30"/>
                                        <p:tgtEl>
                                          <p:spTgt spid="73"/>
                                        </p:tgtEl>
                                        <p:attrNameLst>
                                          <p:attrName>ppt_x</p:attrName>
                                        </p:attrNameLst>
                                      </p:cBhvr>
                                      <p:tavLst>
                                        <p:tav tm="0">
                                          <p:val>
                                            <p:strVal val="0-#ppt_w/2"/>
                                          </p:val>
                                        </p:tav>
                                        <p:tav tm="100000">
                                          <p:val>
                                            <p:strVal val="#ppt_x"/>
                                          </p:val>
                                        </p:tav>
                                      </p:tavLst>
                                    </p:anim>
                                    <p:anim calcmode="lin" valueType="num">
                                      <p:cBhvr additive="base">
                                        <p:cTn dur="2000" fill="hold" id="31"/>
                                        <p:tgtEl>
                                          <p:spTgt spid="73"/>
                                        </p:tgtEl>
                                        <p:attrNameLst>
                                          <p:attrName>ppt_y</p:attrName>
                                        </p:attrNameLst>
                                      </p:cBhvr>
                                      <p:tavLst>
                                        <p:tav tm="0">
                                          <p:val>
                                            <p:strVal val="1+#ppt_h/2"/>
                                          </p:val>
                                        </p:tav>
                                        <p:tav tm="100000">
                                          <p:val>
                                            <p:strVal val="#ppt_y"/>
                                          </p:val>
                                        </p:tav>
                                      </p:tavLst>
                                    </p:anim>
                                  </p:childTnLst>
                                </p:cTn>
                              </p:par>
                              <p:par>
                                <p:cTn fill="hold" id="32" nodeType="withEffect" presetClass="entr" presetID="23" presetSubtype="528">
                                  <p:stCondLst>
                                    <p:cond delay="0"/>
                                  </p:stCondLst>
                                  <p:childTnLst>
                                    <p:set>
                                      <p:cBhvr>
                                        <p:cTn dur="1" fill="hold" id="33">
                                          <p:stCondLst>
                                            <p:cond delay="0"/>
                                          </p:stCondLst>
                                        </p:cTn>
                                        <p:tgtEl>
                                          <p:spTgt spid="18"/>
                                        </p:tgtEl>
                                        <p:attrNameLst>
                                          <p:attrName>style.visibility</p:attrName>
                                        </p:attrNameLst>
                                      </p:cBhvr>
                                      <p:to>
                                        <p:strVal val="visible"/>
                                      </p:to>
                                    </p:set>
                                    <p:anim calcmode="lin" valueType="num">
                                      <p:cBhvr>
                                        <p:cTn dur="1000" fill="hold" id="34"/>
                                        <p:tgtEl>
                                          <p:spTgt spid="18"/>
                                        </p:tgtEl>
                                        <p:attrNameLst>
                                          <p:attrName>ppt_w</p:attrName>
                                        </p:attrNameLst>
                                      </p:cBhvr>
                                      <p:tavLst>
                                        <p:tav tm="0">
                                          <p:val>
                                            <p:fltVal val="0"/>
                                          </p:val>
                                        </p:tav>
                                        <p:tav tm="100000">
                                          <p:val>
                                            <p:strVal val="#ppt_w"/>
                                          </p:val>
                                        </p:tav>
                                      </p:tavLst>
                                    </p:anim>
                                    <p:anim calcmode="lin" valueType="num">
                                      <p:cBhvr>
                                        <p:cTn dur="1000" fill="hold" id="35"/>
                                        <p:tgtEl>
                                          <p:spTgt spid="18"/>
                                        </p:tgtEl>
                                        <p:attrNameLst>
                                          <p:attrName>ppt_h</p:attrName>
                                        </p:attrNameLst>
                                      </p:cBhvr>
                                      <p:tavLst>
                                        <p:tav tm="0">
                                          <p:val>
                                            <p:fltVal val="0"/>
                                          </p:val>
                                        </p:tav>
                                        <p:tav tm="100000">
                                          <p:val>
                                            <p:strVal val="#ppt_h"/>
                                          </p:val>
                                        </p:tav>
                                      </p:tavLst>
                                    </p:anim>
                                    <p:anim calcmode="lin" valueType="num">
                                      <p:cBhvr>
                                        <p:cTn dur="1000" fill="hold" id="36"/>
                                        <p:tgtEl>
                                          <p:spTgt spid="18"/>
                                        </p:tgtEl>
                                        <p:attrNameLst>
                                          <p:attrName>ppt_x</p:attrName>
                                        </p:attrNameLst>
                                      </p:cBhvr>
                                      <p:tavLst>
                                        <p:tav tm="0">
                                          <p:val>
                                            <p:fltVal val="0.5"/>
                                          </p:val>
                                        </p:tav>
                                        <p:tav tm="100000">
                                          <p:val>
                                            <p:strVal val="#ppt_x"/>
                                          </p:val>
                                        </p:tav>
                                      </p:tavLst>
                                    </p:anim>
                                    <p:anim calcmode="lin" valueType="num">
                                      <p:cBhvr>
                                        <p:cTn dur="1000" fill="hold" id="37"/>
                                        <p:tgtEl>
                                          <p:spTgt spid="18"/>
                                        </p:tgtEl>
                                        <p:attrNameLst>
                                          <p:attrName>ppt_y</p:attrName>
                                        </p:attrNameLst>
                                      </p:cBhvr>
                                      <p:tavLst>
                                        <p:tav tm="0">
                                          <p:val>
                                            <p:fltVal val="0.5"/>
                                          </p:val>
                                        </p:tav>
                                        <p:tav tm="100000">
                                          <p:val>
                                            <p:strVal val="#ppt_y"/>
                                          </p:val>
                                        </p:tav>
                                      </p:tavLst>
                                    </p:anim>
                                  </p:childTnLst>
                                </p:cTn>
                              </p:par>
                              <p:par>
                                <p:cTn fill="hold" id="38" nodeType="withEffect" presetClass="entr" presetID="23" presetSubtype="528">
                                  <p:stCondLst>
                                    <p:cond delay="200"/>
                                  </p:stCondLst>
                                  <p:childTnLst>
                                    <p:set>
                                      <p:cBhvr>
                                        <p:cTn dur="1" fill="hold" id="39">
                                          <p:stCondLst>
                                            <p:cond delay="0"/>
                                          </p:stCondLst>
                                        </p:cTn>
                                        <p:tgtEl>
                                          <p:spTgt spid="23"/>
                                        </p:tgtEl>
                                        <p:attrNameLst>
                                          <p:attrName>style.visibility</p:attrName>
                                        </p:attrNameLst>
                                      </p:cBhvr>
                                      <p:to>
                                        <p:strVal val="visible"/>
                                      </p:to>
                                    </p:set>
                                    <p:anim calcmode="lin" valueType="num">
                                      <p:cBhvr>
                                        <p:cTn dur="1000" fill="hold" id="40"/>
                                        <p:tgtEl>
                                          <p:spTgt spid="23"/>
                                        </p:tgtEl>
                                        <p:attrNameLst>
                                          <p:attrName>ppt_w</p:attrName>
                                        </p:attrNameLst>
                                      </p:cBhvr>
                                      <p:tavLst>
                                        <p:tav tm="0">
                                          <p:val>
                                            <p:fltVal val="0"/>
                                          </p:val>
                                        </p:tav>
                                        <p:tav tm="100000">
                                          <p:val>
                                            <p:strVal val="#ppt_w"/>
                                          </p:val>
                                        </p:tav>
                                      </p:tavLst>
                                    </p:anim>
                                    <p:anim calcmode="lin" valueType="num">
                                      <p:cBhvr>
                                        <p:cTn dur="1000" fill="hold" id="41"/>
                                        <p:tgtEl>
                                          <p:spTgt spid="23"/>
                                        </p:tgtEl>
                                        <p:attrNameLst>
                                          <p:attrName>ppt_h</p:attrName>
                                        </p:attrNameLst>
                                      </p:cBhvr>
                                      <p:tavLst>
                                        <p:tav tm="0">
                                          <p:val>
                                            <p:fltVal val="0"/>
                                          </p:val>
                                        </p:tav>
                                        <p:tav tm="100000">
                                          <p:val>
                                            <p:strVal val="#ppt_h"/>
                                          </p:val>
                                        </p:tav>
                                      </p:tavLst>
                                    </p:anim>
                                    <p:anim calcmode="lin" valueType="num">
                                      <p:cBhvr>
                                        <p:cTn dur="1000" fill="hold" id="42"/>
                                        <p:tgtEl>
                                          <p:spTgt spid="23"/>
                                        </p:tgtEl>
                                        <p:attrNameLst>
                                          <p:attrName>ppt_x</p:attrName>
                                        </p:attrNameLst>
                                      </p:cBhvr>
                                      <p:tavLst>
                                        <p:tav tm="0">
                                          <p:val>
                                            <p:fltVal val="0.5"/>
                                          </p:val>
                                        </p:tav>
                                        <p:tav tm="100000">
                                          <p:val>
                                            <p:strVal val="#ppt_x"/>
                                          </p:val>
                                        </p:tav>
                                      </p:tavLst>
                                    </p:anim>
                                    <p:anim calcmode="lin" valueType="num">
                                      <p:cBhvr>
                                        <p:cTn dur="1000" fill="hold" id="43"/>
                                        <p:tgtEl>
                                          <p:spTgt spid="23"/>
                                        </p:tgtEl>
                                        <p:attrNameLst>
                                          <p:attrName>ppt_y</p:attrName>
                                        </p:attrNameLst>
                                      </p:cBhvr>
                                      <p:tavLst>
                                        <p:tav tm="0">
                                          <p:val>
                                            <p:fltVal val="0.5"/>
                                          </p:val>
                                        </p:tav>
                                        <p:tav tm="100000">
                                          <p:val>
                                            <p:strVal val="#ppt_y"/>
                                          </p:val>
                                        </p:tav>
                                      </p:tavLst>
                                    </p:anim>
                                  </p:childTnLst>
                                </p:cTn>
                              </p:par>
                              <p:par>
                                <p:cTn accel="65000" fill="hold" id="44" nodeType="withEffect" presetClass="entr" presetID="2" presetSubtype="3">
                                  <p:stCondLst>
                                    <p:cond delay="0"/>
                                  </p:stCondLst>
                                  <p:childTnLst>
                                    <p:set>
                                      <p:cBhvr>
                                        <p:cTn dur="1" fill="hold" id="45">
                                          <p:stCondLst>
                                            <p:cond delay="0"/>
                                          </p:stCondLst>
                                        </p:cTn>
                                        <p:tgtEl>
                                          <p:spTgt spid="70"/>
                                        </p:tgtEl>
                                        <p:attrNameLst>
                                          <p:attrName>style.visibility</p:attrName>
                                        </p:attrNameLst>
                                      </p:cBhvr>
                                      <p:to>
                                        <p:strVal val="visible"/>
                                      </p:to>
                                    </p:set>
                                    <p:anim calcmode="lin" valueType="num">
                                      <p:cBhvr additive="base">
                                        <p:cTn dur="2000" fill="hold" id="46"/>
                                        <p:tgtEl>
                                          <p:spTgt spid="70"/>
                                        </p:tgtEl>
                                        <p:attrNameLst>
                                          <p:attrName>ppt_x</p:attrName>
                                        </p:attrNameLst>
                                      </p:cBhvr>
                                      <p:tavLst>
                                        <p:tav tm="0">
                                          <p:val>
                                            <p:strVal val="1+#ppt_w/2"/>
                                          </p:val>
                                        </p:tav>
                                        <p:tav tm="100000">
                                          <p:val>
                                            <p:strVal val="#ppt_x"/>
                                          </p:val>
                                        </p:tav>
                                      </p:tavLst>
                                    </p:anim>
                                    <p:anim calcmode="lin" valueType="num">
                                      <p:cBhvr additive="base">
                                        <p:cTn dur="2000" fill="hold" id="47"/>
                                        <p:tgtEl>
                                          <p:spTgt spid="70"/>
                                        </p:tgtEl>
                                        <p:attrNameLst>
                                          <p:attrName>ppt_y</p:attrName>
                                        </p:attrNameLst>
                                      </p:cBhvr>
                                      <p:tavLst>
                                        <p:tav tm="0">
                                          <p:val>
                                            <p:strVal val="0-#ppt_h/2"/>
                                          </p:val>
                                        </p:tav>
                                        <p:tav tm="100000">
                                          <p:val>
                                            <p:strVal val="#ppt_y"/>
                                          </p:val>
                                        </p:tav>
                                      </p:tavLst>
                                    </p:anim>
                                  </p:childTnLst>
                                </p:cTn>
                              </p:par>
                              <p:par>
                                <p:cTn accel="65000" fill="hold" id="48" nodeType="withEffect" presetClass="entr" presetID="2" presetSubtype="3">
                                  <p:stCondLst>
                                    <p:cond delay="0"/>
                                  </p:stCondLst>
                                  <p:childTnLst>
                                    <p:set>
                                      <p:cBhvr>
                                        <p:cTn dur="1" fill="hold" id="49">
                                          <p:stCondLst>
                                            <p:cond delay="0"/>
                                          </p:stCondLst>
                                        </p:cTn>
                                        <p:tgtEl>
                                          <p:spTgt spid="67"/>
                                        </p:tgtEl>
                                        <p:attrNameLst>
                                          <p:attrName>style.visibility</p:attrName>
                                        </p:attrNameLst>
                                      </p:cBhvr>
                                      <p:to>
                                        <p:strVal val="visible"/>
                                      </p:to>
                                    </p:set>
                                    <p:anim calcmode="lin" valueType="num">
                                      <p:cBhvr additive="base">
                                        <p:cTn dur="2000" fill="hold" id="50"/>
                                        <p:tgtEl>
                                          <p:spTgt spid="67"/>
                                        </p:tgtEl>
                                        <p:attrNameLst>
                                          <p:attrName>ppt_x</p:attrName>
                                        </p:attrNameLst>
                                      </p:cBhvr>
                                      <p:tavLst>
                                        <p:tav tm="0">
                                          <p:val>
                                            <p:strVal val="1+#ppt_w/2"/>
                                          </p:val>
                                        </p:tav>
                                        <p:tav tm="100000">
                                          <p:val>
                                            <p:strVal val="#ppt_x"/>
                                          </p:val>
                                        </p:tav>
                                      </p:tavLst>
                                    </p:anim>
                                    <p:anim calcmode="lin" valueType="num">
                                      <p:cBhvr additive="base">
                                        <p:cTn dur="2000" fill="hold" id="51"/>
                                        <p:tgtEl>
                                          <p:spTgt spid="67"/>
                                        </p:tgtEl>
                                        <p:attrNameLst>
                                          <p:attrName>ppt_y</p:attrName>
                                        </p:attrNameLst>
                                      </p:cBhvr>
                                      <p:tavLst>
                                        <p:tav tm="0">
                                          <p:val>
                                            <p:strVal val="0-#ppt_h/2"/>
                                          </p:val>
                                        </p:tav>
                                        <p:tav tm="100000">
                                          <p:val>
                                            <p:strVal val="#ppt_y"/>
                                          </p:val>
                                        </p:tav>
                                      </p:tavLst>
                                    </p:anim>
                                  </p:childTnLst>
                                </p:cTn>
                              </p:par>
                              <p:par>
                                <p:cTn fill="hold" id="52" nodeType="withEffect" presetClass="entr" presetID="23" presetSubtype="528">
                                  <p:stCondLst>
                                    <p:cond delay="0"/>
                                  </p:stCondLst>
                                  <p:childTnLst>
                                    <p:set>
                                      <p:cBhvr>
                                        <p:cTn dur="1" fill="hold" id="53">
                                          <p:stCondLst>
                                            <p:cond delay="0"/>
                                          </p:stCondLst>
                                        </p:cTn>
                                        <p:tgtEl>
                                          <p:spTgt spid="32"/>
                                        </p:tgtEl>
                                        <p:attrNameLst>
                                          <p:attrName>style.visibility</p:attrName>
                                        </p:attrNameLst>
                                      </p:cBhvr>
                                      <p:to>
                                        <p:strVal val="visible"/>
                                      </p:to>
                                    </p:set>
                                    <p:anim calcmode="lin" valueType="num">
                                      <p:cBhvr>
                                        <p:cTn dur="1000" fill="hold" id="54"/>
                                        <p:tgtEl>
                                          <p:spTgt spid="32"/>
                                        </p:tgtEl>
                                        <p:attrNameLst>
                                          <p:attrName>ppt_w</p:attrName>
                                        </p:attrNameLst>
                                      </p:cBhvr>
                                      <p:tavLst>
                                        <p:tav tm="0">
                                          <p:val>
                                            <p:fltVal val="0"/>
                                          </p:val>
                                        </p:tav>
                                        <p:tav tm="100000">
                                          <p:val>
                                            <p:strVal val="#ppt_w"/>
                                          </p:val>
                                        </p:tav>
                                      </p:tavLst>
                                    </p:anim>
                                    <p:anim calcmode="lin" valueType="num">
                                      <p:cBhvr>
                                        <p:cTn dur="1000" fill="hold" id="55"/>
                                        <p:tgtEl>
                                          <p:spTgt spid="32"/>
                                        </p:tgtEl>
                                        <p:attrNameLst>
                                          <p:attrName>ppt_h</p:attrName>
                                        </p:attrNameLst>
                                      </p:cBhvr>
                                      <p:tavLst>
                                        <p:tav tm="0">
                                          <p:val>
                                            <p:fltVal val="0"/>
                                          </p:val>
                                        </p:tav>
                                        <p:tav tm="100000">
                                          <p:val>
                                            <p:strVal val="#ppt_h"/>
                                          </p:val>
                                        </p:tav>
                                      </p:tavLst>
                                    </p:anim>
                                    <p:anim calcmode="lin" valueType="num">
                                      <p:cBhvr>
                                        <p:cTn dur="1000" fill="hold" id="56"/>
                                        <p:tgtEl>
                                          <p:spTgt spid="32"/>
                                        </p:tgtEl>
                                        <p:attrNameLst>
                                          <p:attrName>ppt_x</p:attrName>
                                        </p:attrNameLst>
                                      </p:cBhvr>
                                      <p:tavLst>
                                        <p:tav tm="0">
                                          <p:val>
                                            <p:fltVal val="0.5"/>
                                          </p:val>
                                        </p:tav>
                                        <p:tav tm="100000">
                                          <p:val>
                                            <p:strVal val="#ppt_x"/>
                                          </p:val>
                                        </p:tav>
                                      </p:tavLst>
                                    </p:anim>
                                    <p:anim calcmode="lin" valueType="num">
                                      <p:cBhvr>
                                        <p:cTn dur="1000" fill="hold" id="57"/>
                                        <p:tgtEl>
                                          <p:spTgt spid="32"/>
                                        </p:tgtEl>
                                        <p:attrNameLst>
                                          <p:attrName>ppt_y</p:attrName>
                                        </p:attrNameLst>
                                      </p:cBhvr>
                                      <p:tavLst>
                                        <p:tav tm="0">
                                          <p:val>
                                            <p:fltVal val="0.5"/>
                                          </p:val>
                                        </p:tav>
                                        <p:tav tm="100000">
                                          <p:val>
                                            <p:strVal val="#ppt_y"/>
                                          </p:val>
                                        </p:tav>
                                      </p:tavLst>
                                    </p:anim>
                                  </p:childTnLst>
                                </p:cTn>
                              </p:par>
                              <p:par>
                                <p:cTn accel="65000" fill="hold" id="58" nodeType="withEffect" presetClass="entr" presetID="2" presetSubtype="12">
                                  <p:stCondLst>
                                    <p:cond delay="0"/>
                                  </p:stCondLst>
                                  <p:childTnLst>
                                    <p:set>
                                      <p:cBhvr>
                                        <p:cTn dur="1" fill="hold" id="59">
                                          <p:stCondLst>
                                            <p:cond delay="0"/>
                                          </p:stCondLst>
                                        </p:cTn>
                                        <p:tgtEl>
                                          <p:spTgt spid="79"/>
                                        </p:tgtEl>
                                        <p:attrNameLst>
                                          <p:attrName>style.visibility</p:attrName>
                                        </p:attrNameLst>
                                      </p:cBhvr>
                                      <p:to>
                                        <p:strVal val="visible"/>
                                      </p:to>
                                    </p:set>
                                    <p:anim calcmode="lin" valueType="num">
                                      <p:cBhvr additive="base">
                                        <p:cTn dur="2000" fill="hold" id="60"/>
                                        <p:tgtEl>
                                          <p:spTgt spid="79"/>
                                        </p:tgtEl>
                                        <p:attrNameLst>
                                          <p:attrName>ppt_x</p:attrName>
                                        </p:attrNameLst>
                                      </p:cBhvr>
                                      <p:tavLst>
                                        <p:tav tm="0">
                                          <p:val>
                                            <p:strVal val="0-#ppt_w/2"/>
                                          </p:val>
                                        </p:tav>
                                        <p:tav tm="100000">
                                          <p:val>
                                            <p:strVal val="#ppt_x"/>
                                          </p:val>
                                        </p:tav>
                                      </p:tavLst>
                                    </p:anim>
                                    <p:anim calcmode="lin" valueType="num">
                                      <p:cBhvr additive="base">
                                        <p:cTn dur="2000" fill="hold" id="61"/>
                                        <p:tgtEl>
                                          <p:spTgt spid="79"/>
                                        </p:tgtEl>
                                        <p:attrNameLst>
                                          <p:attrName>ppt_y</p:attrName>
                                        </p:attrNameLst>
                                      </p:cBhvr>
                                      <p:tavLst>
                                        <p:tav tm="0">
                                          <p:val>
                                            <p:strVal val="1+#ppt_h/2"/>
                                          </p:val>
                                        </p:tav>
                                        <p:tav tm="100000">
                                          <p:val>
                                            <p:strVal val="#ppt_y"/>
                                          </p:val>
                                        </p:tav>
                                      </p:tavLst>
                                    </p:anim>
                                  </p:childTnLst>
                                </p:cTn>
                              </p:par>
                              <p:par>
                                <p:cTn accel="65000" fill="hold" id="62" nodeType="withEffect" presetClass="entr" presetID="2" presetSubtype="12">
                                  <p:stCondLst>
                                    <p:cond delay="0"/>
                                  </p:stCondLst>
                                  <p:childTnLst>
                                    <p:set>
                                      <p:cBhvr>
                                        <p:cTn dur="1" fill="hold" id="63">
                                          <p:stCondLst>
                                            <p:cond delay="0"/>
                                          </p:stCondLst>
                                        </p:cTn>
                                        <p:tgtEl>
                                          <p:spTgt spid="76"/>
                                        </p:tgtEl>
                                        <p:attrNameLst>
                                          <p:attrName>style.visibility</p:attrName>
                                        </p:attrNameLst>
                                      </p:cBhvr>
                                      <p:to>
                                        <p:strVal val="visible"/>
                                      </p:to>
                                    </p:set>
                                    <p:anim calcmode="lin" valueType="num">
                                      <p:cBhvr additive="base">
                                        <p:cTn dur="2000" fill="hold" id="64"/>
                                        <p:tgtEl>
                                          <p:spTgt spid="76"/>
                                        </p:tgtEl>
                                        <p:attrNameLst>
                                          <p:attrName>ppt_x</p:attrName>
                                        </p:attrNameLst>
                                      </p:cBhvr>
                                      <p:tavLst>
                                        <p:tav tm="0">
                                          <p:val>
                                            <p:strVal val="0-#ppt_w/2"/>
                                          </p:val>
                                        </p:tav>
                                        <p:tav tm="100000">
                                          <p:val>
                                            <p:strVal val="#ppt_x"/>
                                          </p:val>
                                        </p:tav>
                                      </p:tavLst>
                                    </p:anim>
                                    <p:anim calcmode="lin" valueType="num">
                                      <p:cBhvr additive="base">
                                        <p:cTn dur="2000" fill="hold" id="65"/>
                                        <p:tgtEl>
                                          <p:spTgt spid="76"/>
                                        </p:tgtEl>
                                        <p:attrNameLst>
                                          <p:attrName>ppt_y</p:attrName>
                                        </p:attrNameLst>
                                      </p:cBhvr>
                                      <p:tavLst>
                                        <p:tav tm="0">
                                          <p:val>
                                            <p:strVal val="1+#ppt_h/2"/>
                                          </p:val>
                                        </p:tav>
                                        <p:tav tm="100000">
                                          <p:val>
                                            <p:strVal val="#ppt_y"/>
                                          </p:val>
                                        </p:tav>
                                      </p:tavLst>
                                    </p:anim>
                                  </p:childTnLst>
                                </p:cTn>
                              </p:par>
                              <p:par>
                                <p:cTn fill="hold" id="66" nodeType="withEffect" presetClass="entr" presetID="23" presetSubtype="528">
                                  <p:stCondLst>
                                    <p:cond delay="200"/>
                                  </p:stCondLst>
                                  <p:childTnLst>
                                    <p:set>
                                      <p:cBhvr>
                                        <p:cTn dur="1" fill="hold" id="67">
                                          <p:stCondLst>
                                            <p:cond delay="0"/>
                                          </p:stCondLst>
                                        </p:cTn>
                                        <p:tgtEl>
                                          <p:spTgt spid="36"/>
                                        </p:tgtEl>
                                        <p:attrNameLst>
                                          <p:attrName>style.visibility</p:attrName>
                                        </p:attrNameLst>
                                      </p:cBhvr>
                                      <p:to>
                                        <p:strVal val="visible"/>
                                      </p:to>
                                    </p:set>
                                    <p:anim calcmode="lin" valueType="num">
                                      <p:cBhvr>
                                        <p:cTn dur="600" fill="hold" id="68"/>
                                        <p:tgtEl>
                                          <p:spTgt spid="36"/>
                                        </p:tgtEl>
                                        <p:attrNameLst>
                                          <p:attrName>ppt_w</p:attrName>
                                        </p:attrNameLst>
                                      </p:cBhvr>
                                      <p:tavLst>
                                        <p:tav tm="0">
                                          <p:val>
                                            <p:fltVal val="0"/>
                                          </p:val>
                                        </p:tav>
                                        <p:tav tm="100000">
                                          <p:val>
                                            <p:strVal val="#ppt_w"/>
                                          </p:val>
                                        </p:tav>
                                      </p:tavLst>
                                    </p:anim>
                                    <p:anim calcmode="lin" valueType="num">
                                      <p:cBhvr>
                                        <p:cTn dur="600" fill="hold" id="69"/>
                                        <p:tgtEl>
                                          <p:spTgt spid="36"/>
                                        </p:tgtEl>
                                        <p:attrNameLst>
                                          <p:attrName>ppt_h</p:attrName>
                                        </p:attrNameLst>
                                      </p:cBhvr>
                                      <p:tavLst>
                                        <p:tav tm="0">
                                          <p:val>
                                            <p:fltVal val="0"/>
                                          </p:val>
                                        </p:tav>
                                        <p:tav tm="100000">
                                          <p:val>
                                            <p:strVal val="#ppt_h"/>
                                          </p:val>
                                        </p:tav>
                                      </p:tavLst>
                                    </p:anim>
                                    <p:anim calcmode="lin" valueType="num">
                                      <p:cBhvr>
                                        <p:cTn dur="600" fill="hold" id="70"/>
                                        <p:tgtEl>
                                          <p:spTgt spid="36"/>
                                        </p:tgtEl>
                                        <p:attrNameLst>
                                          <p:attrName>ppt_x</p:attrName>
                                        </p:attrNameLst>
                                      </p:cBhvr>
                                      <p:tavLst>
                                        <p:tav tm="0">
                                          <p:val>
                                            <p:fltVal val="0.5"/>
                                          </p:val>
                                        </p:tav>
                                        <p:tav tm="100000">
                                          <p:val>
                                            <p:strVal val="#ppt_x"/>
                                          </p:val>
                                        </p:tav>
                                      </p:tavLst>
                                    </p:anim>
                                    <p:anim calcmode="lin" valueType="num">
                                      <p:cBhvr>
                                        <p:cTn dur="600" fill="hold" id="71"/>
                                        <p:tgtEl>
                                          <p:spTgt spid="36"/>
                                        </p:tgtEl>
                                        <p:attrNameLst>
                                          <p:attrName>ppt_y</p:attrName>
                                        </p:attrNameLst>
                                      </p:cBhvr>
                                      <p:tavLst>
                                        <p:tav tm="0">
                                          <p:val>
                                            <p:fltVal val="0.5"/>
                                          </p:val>
                                        </p:tav>
                                        <p:tav tm="100000">
                                          <p:val>
                                            <p:strVal val="#ppt_y"/>
                                          </p:val>
                                        </p:tav>
                                      </p:tavLst>
                                    </p:anim>
                                  </p:childTnLst>
                                </p:cTn>
                              </p:par>
                              <p:par>
                                <p:cTn accel="65000" fill="hold" id="72" nodeType="withEffect" presetClass="entr" presetID="2" presetSubtype="12">
                                  <p:stCondLst>
                                    <p:cond delay="0"/>
                                  </p:stCondLst>
                                  <p:childTnLst>
                                    <p:set>
                                      <p:cBhvr>
                                        <p:cTn dur="1" fill="hold" id="73">
                                          <p:stCondLst>
                                            <p:cond delay="0"/>
                                          </p:stCondLst>
                                        </p:cTn>
                                        <p:tgtEl>
                                          <p:spTgt spid="64"/>
                                        </p:tgtEl>
                                        <p:attrNameLst>
                                          <p:attrName>style.visibility</p:attrName>
                                        </p:attrNameLst>
                                      </p:cBhvr>
                                      <p:to>
                                        <p:strVal val="visible"/>
                                      </p:to>
                                    </p:set>
                                    <p:anim calcmode="lin" valueType="num">
                                      <p:cBhvr additive="base">
                                        <p:cTn dur="2000" fill="hold" id="74"/>
                                        <p:tgtEl>
                                          <p:spTgt spid="64"/>
                                        </p:tgtEl>
                                        <p:attrNameLst>
                                          <p:attrName>ppt_x</p:attrName>
                                        </p:attrNameLst>
                                      </p:cBhvr>
                                      <p:tavLst>
                                        <p:tav tm="0">
                                          <p:val>
                                            <p:strVal val="0-#ppt_w/2"/>
                                          </p:val>
                                        </p:tav>
                                        <p:tav tm="100000">
                                          <p:val>
                                            <p:strVal val="#ppt_x"/>
                                          </p:val>
                                        </p:tav>
                                      </p:tavLst>
                                    </p:anim>
                                    <p:anim calcmode="lin" valueType="num">
                                      <p:cBhvr additive="base">
                                        <p:cTn dur="2000" fill="hold" id="75"/>
                                        <p:tgtEl>
                                          <p:spTgt spid="64"/>
                                        </p:tgtEl>
                                        <p:attrNameLst>
                                          <p:attrName>ppt_y</p:attrName>
                                        </p:attrNameLst>
                                      </p:cBhvr>
                                      <p:tavLst>
                                        <p:tav tm="0">
                                          <p:val>
                                            <p:strVal val="1+#ppt_h/2"/>
                                          </p:val>
                                        </p:tav>
                                        <p:tav tm="100000">
                                          <p:val>
                                            <p:strVal val="#ppt_y"/>
                                          </p:val>
                                        </p:tav>
                                      </p:tavLst>
                                    </p:anim>
                                  </p:childTnLst>
                                </p:cTn>
                              </p:par>
                              <p:par>
                                <p:cTn fill="hold" id="76" nodeType="withEffect" presetClass="entr" presetID="23" presetSubtype="528">
                                  <p:stCondLst>
                                    <p:cond delay="0"/>
                                  </p:stCondLst>
                                  <p:childTnLst>
                                    <p:set>
                                      <p:cBhvr>
                                        <p:cTn dur="1" fill="hold" id="77">
                                          <p:stCondLst>
                                            <p:cond delay="0"/>
                                          </p:stCondLst>
                                        </p:cTn>
                                        <p:tgtEl>
                                          <p:spTgt spid="39"/>
                                        </p:tgtEl>
                                        <p:attrNameLst>
                                          <p:attrName>style.visibility</p:attrName>
                                        </p:attrNameLst>
                                      </p:cBhvr>
                                      <p:to>
                                        <p:strVal val="visible"/>
                                      </p:to>
                                    </p:set>
                                    <p:anim calcmode="lin" valueType="num">
                                      <p:cBhvr>
                                        <p:cTn dur="700" fill="hold" id="78"/>
                                        <p:tgtEl>
                                          <p:spTgt spid="39"/>
                                        </p:tgtEl>
                                        <p:attrNameLst>
                                          <p:attrName>ppt_w</p:attrName>
                                        </p:attrNameLst>
                                      </p:cBhvr>
                                      <p:tavLst>
                                        <p:tav tm="0">
                                          <p:val>
                                            <p:fltVal val="0"/>
                                          </p:val>
                                        </p:tav>
                                        <p:tav tm="100000">
                                          <p:val>
                                            <p:strVal val="#ppt_w"/>
                                          </p:val>
                                        </p:tav>
                                      </p:tavLst>
                                    </p:anim>
                                    <p:anim calcmode="lin" valueType="num">
                                      <p:cBhvr>
                                        <p:cTn dur="700" fill="hold" id="79"/>
                                        <p:tgtEl>
                                          <p:spTgt spid="39"/>
                                        </p:tgtEl>
                                        <p:attrNameLst>
                                          <p:attrName>ppt_h</p:attrName>
                                        </p:attrNameLst>
                                      </p:cBhvr>
                                      <p:tavLst>
                                        <p:tav tm="0">
                                          <p:val>
                                            <p:fltVal val="0"/>
                                          </p:val>
                                        </p:tav>
                                        <p:tav tm="100000">
                                          <p:val>
                                            <p:strVal val="#ppt_h"/>
                                          </p:val>
                                        </p:tav>
                                      </p:tavLst>
                                    </p:anim>
                                    <p:anim calcmode="lin" valueType="num">
                                      <p:cBhvr>
                                        <p:cTn dur="700" fill="hold" id="80"/>
                                        <p:tgtEl>
                                          <p:spTgt spid="39"/>
                                        </p:tgtEl>
                                        <p:attrNameLst>
                                          <p:attrName>ppt_x</p:attrName>
                                        </p:attrNameLst>
                                      </p:cBhvr>
                                      <p:tavLst>
                                        <p:tav tm="0">
                                          <p:val>
                                            <p:fltVal val="0.5"/>
                                          </p:val>
                                        </p:tav>
                                        <p:tav tm="100000">
                                          <p:val>
                                            <p:strVal val="#ppt_x"/>
                                          </p:val>
                                        </p:tav>
                                      </p:tavLst>
                                    </p:anim>
                                    <p:anim calcmode="lin" valueType="num">
                                      <p:cBhvr>
                                        <p:cTn dur="700" fill="hold" id="81"/>
                                        <p:tgtEl>
                                          <p:spTgt spid="39"/>
                                        </p:tgtEl>
                                        <p:attrNameLst>
                                          <p:attrName>ppt_y</p:attrName>
                                        </p:attrNameLst>
                                      </p:cBhvr>
                                      <p:tavLst>
                                        <p:tav tm="0">
                                          <p:val>
                                            <p:fltVal val="0.5"/>
                                          </p:val>
                                        </p:tav>
                                        <p:tav tm="100000">
                                          <p:val>
                                            <p:strVal val="#ppt_y"/>
                                          </p:val>
                                        </p:tav>
                                      </p:tavLst>
                                    </p:anim>
                                  </p:childTnLst>
                                </p:cTn>
                              </p:par>
                              <p:par>
                                <p:cTn accel="65000" fill="hold" id="82" nodeType="withEffect" presetClass="entr" presetID="2" presetSubtype="3">
                                  <p:stCondLst>
                                    <p:cond delay="0"/>
                                  </p:stCondLst>
                                  <p:childTnLst>
                                    <p:set>
                                      <p:cBhvr>
                                        <p:cTn dur="1" fill="hold" id="83">
                                          <p:stCondLst>
                                            <p:cond delay="0"/>
                                          </p:stCondLst>
                                        </p:cTn>
                                        <p:tgtEl>
                                          <p:spTgt spid="61"/>
                                        </p:tgtEl>
                                        <p:attrNameLst>
                                          <p:attrName>style.visibility</p:attrName>
                                        </p:attrNameLst>
                                      </p:cBhvr>
                                      <p:to>
                                        <p:strVal val="visible"/>
                                      </p:to>
                                    </p:set>
                                    <p:anim calcmode="lin" valueType="num">
                                      <p:cBhvr additive="base">
                                        <p:cTn dur="2000" fill="hold" id="84"/>
                                        <p:tgtEl>
                                          <p:spTgt spid="61"/>
                                        </p:tgtEl>
                                        <p:attrNameLst>
                                          <p:attrName>ppt_x</p:attrName>
                                        </p:attrNameLst>
                                      </p:cBhvr>
                                      <p:tavLst>
                                        <p:tav tm="0">
                                          <p:val>
                                            <p:strVal val="1+#ppt_w/2"/>
                                          </p:val>
                                        </p:tav>
                                        <p:tav tm="100000">
                                          <p:val>
                                            <p:strVal val="#ppt_x"/>
                                          </p:val>
                                        </p:tav>
                                      </p:tavLst>
                                    </p:anim>
                                    <p:anim calcmode="lin" valueType="num">
                                      <p:cBhvr additive="base">
                                        <p:cTn dur="2000" fill="hold" id="85"/>
                                        <p:tgtEl>
                                          <p:spTgt spid="61"/>
                                        </p:tgtEl>
                                        <p:attrNameLst>
                                          <p:attrName>ppt_y</p:attrName>
                                        </p:attrNameLst>
                                      </p:cBhvr>
                                      <p:tavLst>
                                        <p:tav tm="0">
                                          <p:val>
                                            <p:strVal val="0-#ppt_h/2"/>
                                          </p:val>
                                        </p:tav>
                                        <p:tav tm="100000">
                                          <p:val>
                                            <p:strVal val="#ppt_y"/>
                                          </p:val>
                                        </p:tav>
                                      </p:tavLst>
                                    </p:anim>
                                  </p:childTnLst>
                                </p:cTn>
                              </p:par>
                            </p:childTnLst>
                          </p:cTn>
                        </p:par>
                        <p:par>
                          <p:cTn fill="hold" id="86" nodeType="afterGroup">
                            <p:stCondLst>
                              <p:cond delay="3200"/>
                            </p:stCondLst>
                            <p:childTnLst>
                              <p:par>
                                <p:cTn fill="hold" id="87" nodeType="afterEffect" presetClass="entr" presetID="42" presetSubtype="0">
                                  <p:stCondLst>
                                    <p:cond delay="0"/>
                                  </p:stCondLst>
                                  <p:childTnLst>
                                    <p:set>
                                      <p:cBhvr>
                                        <p:cTn dur="1" fill="hold" id="88">
                                          <p:stCondLst>
                                            <p:cond delay="0"/>
                                          </p:stCondLst>
                                        </p:cTn>
                                        <p:tgtEl>
                                          <p:spTgt spid="42"/>
                                        </p:tgtEl>
                                        <p:attrNameLst>
                                          <p:attrName>style.visibility</p:attrName>
                                        </p:attrNameLst>
                                      </p:cBhvr>
                                      <p:to>
                                        <p:strVal val="visible"/>
                                      </p:to>
                                    </p:set>
                                    <p:animEffect filter="fade" transition="in">
                                      <p:cBhvr>
                                        <p:cTn dur="1000" id="89"/>
                                        <p:tgtEl>
                                          <p:spTgt spid="42"/>
                                        </p:tgtEl>
                                      </p:cBhvr>
                                    </p:animEffect>
                                    <p:anim calcmode="lin" valueType="num">
                                      <p:cBhvr>
                                        <p:cTn dur="1000" fill="hold" id="90"/>
                                        <p:tgtEl>
                                          <p:spTgt spid="42"/>
                                        </p:tgtEl>
                                        <p:attrNameLst>
                                          <p:attrName>ppt_x</p:attrName>
                                        </p:attrNameLst>
                                      </p:cBhvr>
                                      <p:tavLst>
                                        <p:tav tm="0">
                                          <p:val>
                                            <p:strVal val="#ppt_x"/>
                                          </p:val>
                                        </p:tav>
                                        <p:tav tm="100000">
                                          <p:val>
                                            <p:strVal val="#ppt_x"/>
                                          </p:val>
                                        </p:tav>
                                      </p:tavLst>
                                    </p:anim>
                                    <p:anim calcmode="lin" valueType="num">
                                      <p:cBhvr>
                                        <p:cTn dur="1000" fill="hold" id="91"/>
                                        <p:tgtEl>
                                          <p:spTgt spid="42"/>
                                        </p:tgtEl>
                                        <p:attrNameLst>
                                          <p:attrName>ppt_y</p:attrName>
                                        </p:attrNameLst>
                                      </p:cBhvr>
                                      <p:tavLst>
                                        <p:tav tm="0">
                                          <p:val>
                                            <p:strVal val="#ppt_y+.1"/>
                                          </p:val>
                                        </p:tav>
                                        <p:tav tm="100000">
                                          <p:val>
                                            <p:strVal val="#ppt_y"/>
                                          </p:val>
                                        </p:tav>
                                      </p:tavLst>
                                    </p:anim>
                                  </p:childTnLst>
                                </p:cTn>
                              </p:par>
                              <p:par>
                                <p:cTn fill="hold" grpId="0" id="92" nodeType="withEffect" presetClass="entr" presetID="47" presetSubtype="0">
                                  <p:stCondLst>
                                    <p:cond delay="0"/>
                                  </p:stCondLst>
                                  <p:childTnLst>
                                    <p:set>
                                      <p:cBhvr>
                                        <p:cTn dur="1" fill="hold" id="93">
                                          <p:stCondLst>
                                            <p:cond delay="0"/>
                                          </p:stCondLst>
                                        </p:cTn>
                                        <p:tgtEl>
                                          <p:spTgt spid="49"/>
                                        </p:tgtEl>
                                        <p:attrNameLst>
                                          <p:attrName>style.visibility</p:attrName>
                                        </p:attrNameLst>
                                      </p:cBhvr>
                                      <p:to>
                                        <p:strVal val="visible"/>
                                      </p:to>
                                    </p:set>
                                    <p:animEffect filter="fade" transition="in">
                                      <p:cBhvr>
                                        <p:cTn dur="1000" id="94"/>
                                        <p:tgtEl>
                                          <p:spTgt spid="49"/>
                                        </p:tgtEl>
                                      </p:cBhvr>
                                    </p:animEffect>
                                    <p:anim calcmode="lin" valueType="num">
                                      <p:cBhvr>
                                        <p:cTn dur="1000" fill="hold" id="95"/>
                                        <p:tgtEl>
                                          <p:spTgt spid="49"/>
                                        </p:tgtEl>
                                        <p:attrNameLst>
                                          <p:attrName>ppt_x</p:attrName>
                                        </p:attrNameLst>
                                      </p:cBhvr>
                                      <p:tavLst>
                                        <p:tav tm="0">
                                          <p:val>
                                            <p:strVal val="#ppt_x"/>
                                          </p:val>
                                        </p:tav>
                                        <p:tav tm="100000">
                                          <p:val>
                                            <p:strVal val="#ppt_x"/>
                                          </p:val>
                                        </p:tav>
                                      </p:tavLst>
                                    </p:anim>
                                    <p:anim calcmode="lin" valueType="num">
                                      <p:cBhvr>
                                        <p:cTn dur="1000" fill="hold" id="96"/>
                                        <p:tgtEl>
                                          <p:spTgt spid="49"/>
                                        </p:tgtEl>
                                        <p:attrNameLst>
                                          <p:attrName>ppt_y</p:attrName>
                                        </p:attrNameLst>
                                      </p:cBhvr>
                                      <p:tavLst>
                                        <p:tav tm="0">
                                          <p:val>
                                            <p:strVal val="#ppt_y-.1"/>
                                          </p:val>
                                        </p:tav>
                                        <p:tav tm="100000">
                                          <p:val>
                                            <p:strVal val="#ppt_y"/>
                                          </p:val>
                                        </p:tav>
                                      </p:tavLst>
                                    </p:anim>
                                  </p:childTnLst>
                                </p:cTn>
                              </p:par>
                            </p:childTnLst>
                          </p:cTn>
                        </p:par>
                        <p:par>
                          <p:cTn fill="hold" id="97" nodeType="afterGroup">
                            <p:stCondLst>
                              <p:cond delay="4200"/>
                            </p:stCondLst>
                            <p:childTnLst>
                              <p:par>
                                <p:cTn fill="hold" grpId="0" id="98" nodeType="afterEffect" presetClass="entr" presetID="42" presetSubtype="0">
                                  <p:stCondLst>
                                    <p:cond delay="0"/>
                                  </p:stCondLst>
                                  <p:childTnLst>
                                    <p:set>
                                      <p:cBhvr>
                                        <p:cTn dur="1" fill="hold" id="99">
                                          <p:stCondLst>
                                            <p:cond delay="0"/>
                                          </p:stCondLst>
                                        </p:cTn>
                                        <p:tgtEl>
                                          <p:spTgt spid="50"/>
                                        </p:tgtEl>
                                        <p:attrNameLst>
                                          <p:attrName>style.visibility</p:attrName>
                                        </p:attrNameLst>
                                      </p:cBhvr>
                                      <p:to>
                                        <p:strVal val="visible"/>
                                      </p:to>
                                    </p:set>
                                    <p:animEffect filter="fade" transition="in">
                                      <p:cBhvr>
                                        <p:cTn dur="1000" id="100"/>
                                        <p:tgtEl>
                                          <p:spTgt spid="50"/>
                                        </p:tgtEl>
                                      </p:cBhvr>
                                    </p:animEffect>
                                    <p:anim calcmode="lin" valueType="num">
                                      <p:cBhvr>
                                        <p:cTn dur="1000" fill="hold" id="101"/>
                                        <p:tgtEl>
                                          <p:spTgt spid="50"/>
                                        </p:tgtEl>
                                        <p:attrNameLst>
                                          <p:attrName>ppt_x</p:attrName>
                                        </p:attrNameLst>
                                      </p:cBhvr>
                                      <p:tavLst>
                                        <p:tav tm="0">
                                          <p:val>
                                            <p:strVal val="#ppt_x"/>
                                          </p:val>
                                        </p:tav>
                                        <p:tav tm="100000">
                                          <p:val>
                                            <p:strVal val="#ppt_x"/>
                                          </p:val>
                                        </p:tav>
                                      </p:tavLst>
                                    </p:anim>
                                    <p:anim calcmode="lin" valueType="num">
                                      <p:cBhvr>
                                        <p:cTn dur="1000" fill="hold" id="102"/>
                                        <p:tgtEl>
                                          <p:spTgt spid="50"/>
                                        </p:tgtEl>
                                        <p:attrNameLst>
                                          <p:attrName>ppt_y</p:attrName>
                                        </p:attrNameLst>
                                      </p:cBhvr>
                                      <p:tavLst>
                                        <p:tav tm="0">
                                          <p:val>
                                            <p:strVal val="#ppt_y+.1"/>
                                          </p:val>
                                        </p:tav>
                                        <p:tav tm="100000">
                                          <p:val>
                                            <p:strVal val="#ppt_y"/>
                                          </p:val>
                                        </p:tav>
                                      </p:tavLst>
                                    </p:anim>
                                  </p:childTnLst>
                                </p:cTn>
                              </p:par>
                            </p:childTnLst>
                          </p:cTn>
                        </p:par>
                        <p:par>
                          <p:cTn fill="hold" id="103" nodeType="afterGroup">
                            <p:stCondLst>
                              <p:cond delay="5200"/>
                            </p:stCondLst>
                            <p:childTnLst>
                              <p:par>
                                <p:cTn fill="hold" grpId="0" id="104" nodeType="afterEffect" presetClass="entr" presetID="16" presetSubtype="21">
                                  <p:stCondLst>
                                    <p:cond delay="0"/>
                                  </p:stCondLst>
                                  <p:childTnLst>
                                    <p:set>
                                      <p:cBhvr>
                                        <p:cTn dur="1" fill="hold" id="105">
                                          <p:stCondLst>
                                            <p:cond delay="0"/>
                                          </p:stCondLst>
                                        </p:cTn>
                                        <p:tgtEl>
                                          <p:spTgt spid="51"/>
                                        </p:tgtEl>
                                        <p:attrNameLst>
                                          <p:attrName>style.visibility</p:attrName>
                                        </p:attrNameLst>
                                      </p:cBhvr>
                                      <p:to>
                                        <p:strVal val="visible"/>
                                      </p:to>
                                    </p:set>
                                    <p:animEffect filter="barn(inVertical)" transition="in">
                                      <p:cBhvr>
                                        <p:cTn dur="500" id="106"/>
                                        <p:tgtEl>
                                          <p:spTgt spid="5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9"/>
      <p:bldP grpId="0" spid="50"/>
      <p:bldP grpId="0" spid="51"/>
    </p:bldLst>
  </p:timing>
</p:sld>
</file>

<file path=ppt/slides/slide1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组合 19"/>
          <p:cNvGrpSpPr/>
          <p:nvPr/>
        </p:nvGrpSpPr>
        <p:grpSpPr>
          <a:xfrm>
            <a:off x="1792253" y="208731"/>
            <a:ext cx="553964" cy="558108"/>
            <a:chOff x="304800" y="673100"/>
            <a:chExt cx="4000500" cy="4000500"/>
          </a:xfrm>
          <a:effectLst>
            <a:outerShdw algn="tr" blurRad="444500" dir="8100000" dist="254000" rotWithShape="0">
              <a:prstClr val="black">
                <a:alpha val="24000"/>
              </a:prstClr>
            </a:outerShdw>
          </a:effectLst>
        </p:grpSpPr>
        <p:sp>
          <p:nvSpPr>
            <p:cNvPr id="21" name="同心圆 20"/>
            <p:cNvSpPr/>
            <p:nvPr/>
          </p:nvSpPr>
          <p:spPr>
            <a:xfrm>
              <a:off x="304800" y="673100"/>
              <a:ext cx="4000500" cy="4000500"/>
            </a:xfrm>
            <a:prstGeom prst="donut">
              <a:avLst>
                <a:gd fmla="val 4879" name="adj"/>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a charset="-122" pitchFamily="34" typeface="微软雅黑"/>
              </a:endParaRPr>
            </a:p>
          </p:txBody>
        </p:sp>
        <p:sp>
          <p:nvSpPr>
            <p:cNvPr id="22" name="椭圆 21"/>
            <p:cNvSpPr/>
            <p:nvPr/>
          </p:nvSpPr>
          <p:spPr>
            <a:xfrm>
              <a:off x="392109" y="760409"/>
              <a:ext cx="3825870" cy="382587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itchFamily="34" typeface="微软雅黑"/>
              </a:endParaRPr>
            </a:p>
          </p:txBody>
        </p:sp>
      </p:grpSp>
      <p:grpSp>
        <p:nvGrpSpPr>
          <p:cNvPr id="3" name="组合 22"/>
          <p:cNvGrpSpPr/>
          <p:nvPr/>
        </p:nvGrpSpPr>
        <p:grpSpPr>
          <a:xfrm>
            <a:off x="1577939" y="851674"/>
            <a:ext cx="357190" cy="359864"/>
            <a:chOff x="304800" y="673100"/>
            <a:chExt cx="4000500" cy="4000500"/>
          </a:xfrm>
          <a:effectLst>
            <a:outerShdw algn="tr" blurRad="444500" dir="8100000" dist="254000" rotWithShape="0">
              <a:prstClr val="black">
                <a:alpha val="24000"/>
              </a:prstClr>
            </a:outerShdw>
          </a:effectLst>
        </p:grpSpPr>
        <p:sp>
          <p:nvSpPr>
            <p:cNvPr id="24" name="同心圆 23"/>
            <p:cNvSpPr/>
            <p:nvPr/>
          </p:nvSpPr>
          <p:spPr>
            <a:xfrm>
              <a:off x="304800" y="673100"/>
              <a:ext cx="4000500" cy="4000500"/>
            </a:xfrm>
            <a:prstGeom prst="donut">
              <a:avLst>
                <a:gd fmla="val 4879" name="adj"/>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a charset="-122" pitchFamily="34" typeface="微软雅黑"/>
              </a:endParaRPr>
            </a:p>
          </p:txBody>
        </p:sp>
        <p:sp>
          <p:nvSpPr>
            <p:cNvPr id="25" name="椭圆 24"/>
            <p:cNvSpPr/>
            <p:nvPr/>
          </p:nvSpPr>
          <p:spPr>
            <a:xfrm>
              <a:off x="392109" y="760409"/>
              <a:ext cx="3825870" cy="3825870"/>
            </a:xfrm>
            <a:prstGeom prst="ellipse">
              <a:avLst/>
            </a:prstGeom>
          </p:spPr>
          <p:style>
            <a:lnRef idx="3">
              <a:schemeClr val="lt1"/>
            </a:lnRef>
            <a:fillRef idx="1">
              <a:schemeClr val="accent1"/>
            </a:fillRef>
            <a:effectRef idx="1">
              <a:schemeClr val="accent1"/>
            </a:effectRef>
            <a:fontRef idx="minor">
              <a:schemeClr val="lt1"/>
            </a:fontRef>
          </p:style>
          <p:txBody>
            <a:bodyPr anchor="ctr" rtlCol="0"/>
            <a:lstStyle/>
            <a:p>
              <a:pPr algn="ctr"/>
              <a:endParaRPr altLang="en-US" lang="zh-CN">
                <a:ea charset="-122" pitchFamily="34" typeface="微软雅黑"/>
              </a:endParaRPr>
            </a:p>
          </p:txBody>
        </p:sp>
      </p:grpSp>
      <p:grpSp>
        <p:nvGrpSpPr>
          <p:cNvPr id="4" name="组合 25"/>
          <p:cNvGrpSpPr/>
          <p:nvPr/>
        </p:nvGrpSpPr>
        <p:grpSpPr>
          <a:xfrm>
            <a:off x="577807" y="-230052"/>
            <a:ext cx="1357322" cy="1367477"/>
            <a:chOff x="304800" y="673100"/>
            <a:chExt cx="4000500" cy="4000500"/>
          </a:xfrm>
          <a:effectLst>
            <a:outerShdw algn="tr" blurRad="444500" dir="8100000" dist="254000" rotWithShape="0">
              <a:prstClr val="black">
                <a:alpha val="24000"/>
              </a:prstClr>
            </a:outerShdw>
          </a:effectLst>
        </p:grpSpPr>
        <p:sp>
          <p:nvSpPr>
            <p:cNvPr id="27" name="同心圆 26"/>
            <p:cNvSpPr/>
            <p:nvPr/>
          </p:nvSpPr>
          <p:spPr>
            <a:xfrm>
              <a:off x="304800" y="673100"/>
              <a:ext cx="4000500" cy="4000500"/>
            </a:xfrm>
            <a:prstGeom prst="donut">
              <a:avLst>
                <a:gd fmla="val 4879" name="adj"/>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a charset="-122" pitchFamily="34" typeface="微软雅黑"/>
              </a:endParaRPr>
            </a:p>
          </p:txBody>
        </p:sp>
        <p:sp>
          <p:nvSpPr>
            <p:cNvPr id="28" name="椭圆 27"/>
            <p:cNvSpPr/>
            <p:nvPr/>
          </p:nvSpPr>
          <p:spPr>
            <a:xfrm>
              <a:off x="392100" y="760400"/>
              <a:ext cx="3825879" cy="3825879"/>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itchFamily="34" typeface="微软雅黑"/>
              </a:endParaRPr>
            </a:p>
          </p:txBody>
        </p:sp>
      </p:grpSp>
      <p:cxnSp>
        <p:nvCxnSpPr>
          <p:cNvPr id="29" name="直接连接符 28"/>
          <p:cNvCxnSpPr/>
          <p:nvPr/>
        </p:nvCxnSpPr>
        <p:spPr>
          <a:xfrm>
            <a:off x="2578071" y="827749"/>
            <a:ext cx="8286808" cy="23924"/>
          </a:xfrm>
          <a:prstGeom prst="line">
            <a:avLst/>
          </a:prstGeom>
        </p:spPr>
        <p:style>
          <a:lnRef idx="3">
            <a:schemeClr val="accent5"/>
          </a:lnRef>
          <a:fillRef idx="0">
            <a:schemeClr val="accent5"/>
          </a:fillRef>
          <a:effectRef idx="2">
            <a:schemeClr val="accent5"/>
          </a:effectRef>
          <a:fontRef idx="minor">
            <a:schemeClr val="tx1"/>
          </a:fontRef>
        </p:style>
      </p:cxnSp>
      <p:pic>
        <p:nvPicPr>
          <p:cNvPr id="30" name="图片 29"/>
          <p:cNvPicPr>
            <a:picLocks noChangeAspect="1"/>
          </p:cNvPicPr>
          <p:nvPr/>
        </p:nvPicPr>
        <p:blipFill>
          <a:blip r:embed="rId3"/>
          <a:stretch>
            <a:fillRect/>
          </a:stretch>
        </p:blipFill>
        <p:spPr>
          <a:xfrm>
            <a:off x="11007755" y="309399"/>
            <a:ext cx="1357322" cy="610656"/>
          </a:xfrm>
          <a:prstGeom prst="rect">
            <a:avLst/>
          </a:prstGeom>
        </p:spPr>
      </p:pic>
      <p:sp>
        <p:nvSpPr>
          <p:cNvPr id="14" name="标题 1"/>
          <p:cNvSpPr txBox="1"/>
          <p:nvPr/>
        </p:nvSpPr>
        <p:spPr>
          <a:xfrm>
            <a:off x="2506633" y="351607"/>
            <a:ext cx="2357454" cy="642942"/>
          </a:xfrm>
          <a:prstGeom prst="rect">
            <a:avLst/>
          </a:prstGeom>
        </p:spPr>
        <p:txBody>
          <a:bodyPr/>
          <a:lstStyle/>
          <a:p>
            <a:pPr>
              <a:spcBef>
                <a:spcPct val="0"/>
              </a:spcBef>
              <a:defRPr/>
            </a:pPr>
            <a:r>
              <a:rPr altLang="en-US" lang="zh-CN" sz="2800">
                <a:solidFill>
                  <a:srgbClr val="0070C0"/>
                </a:solidFill>
                <a:latin charset="-122" pitchFamily="65" typeface="方正粗倩简体"/>
                <a:ea charset="-122" pitchFamily="65" typeface="方正粗倩简体"/>
                <a:cs typeface="+mj-cs"/>
              </a:rPr>
              <a:t>项目成果展示</a:t>
            </a:r>
          </a:p>
        </p:txBody>
      </p:sp>
      <p:grpSp>
        <p:nvGrpSpPr>
          <p:cNvPr id="15" name="组合 14"/>
          <p:cNvGrpSpPr/>
          <p:nvPr/>
        </p:nvGrpSpPr>
        <p:grpSpPr>
          <a:xfrm>
            <a:off x="2487355" y="2066119"/>
            <a:ext cx="3875681" cy="1897086"/>
            <a:chOff x="4304043" y="1286668"/>
            <a:chExt cx="3837944" cy="2757793"/>
          </a:xfrm>
          <a:effectLst>
            <a:outerShdw algn="tr" blurRad="381000" dir="8100000" dist="254000" rotWithShape="0">
              <a:prstClr val="black">
                <a:alpha val="40000"/>
              </a:prstClr>
            </a:outerShdw>
          </a:effectLst>
        </p:grpSpPr>
        <p:sp>
          <p:nvSpPr>
            <p:cNvPr id="16" name="圆角矩形 15"/>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7" name="圆角矩形 16"/>
            <p:cNvSpPr/>
            <p:nvPr/>
          </p:nvSpPr>
          <p:spPr>
            <a:xfrm>
              <a:off x="4351931" y="1367703"/>
              <a:ext cx="3742172" cy="259572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20" name="组合 19"/>
          <p:cNvGrpSpPr/>
          <p:nvPr/>
        </p:nvGrpSpPr>
        <p:grpSpPr>
          <a:xfrm>
            <a:off x="2638421" y="2494750"/>
            <a:ext cx="962357" cy="1040337"/>
            <a:chOff x="304800" y="673100"/>
            <a:chExt cx="4000500" cy="4000500"/>
          </a:xfrm>
          <a:effectLst>
            <a:outerShdw algn="tr" blurRad="444500" dir="8100000" dist="254000" rotWithShape="0">
              <a:prstClr val="black">
                <a:alpha val="50000"/>
              </a:prstClr>
            </a:outerShdw>
          </a:effectLst>
        </p:grpSpPr>
        <p:sp>
          <p:nvSpPr>
            <p:cNvPr id="23" name="同心圆 22"/>
            <p:cNvSpPr/>
            <p:nvPr/>
          </p:nvSpPr>
          <p:spPr>
            <a:xfrm>
              <a:off x="304800" y="673100"/>
              <a:ext cx="4000500" cy="4000500"/>
            </a:xfrm>
            <a:prstGeom prst="donut">
              <a:avLst>
                <a:gd fmla="val 4879" name="adj"/>
              </a:avLst>
            </a:prstGeom>
            <a:gradFill>
              <a:gsLst>
                <a:gs pos="0">
                  <a:sysClr lastClr="FFFFFF" val="window"/>
                </a:gs>
                <a:gs pos="55000">
                  <a:sysClr lastClr="FFFFFF" val="window">
                    <a:lumMod val="95000"/>
                  </a:sysClr>
                </a:gs>
                <a:gs pos="100000">
                  <a:sysClr lastClr="FFFFFF" val="window">
                    <a:lumMod val="65000"/>
                  </a:sysClr>
                </a:gs>
              </a:gsLst>
              <a:lin ang="8100000" scaled="0"/>
            </a:gradFill>
            <a:ln algn="ctr" cap="flat" cmpd="sng" w="25400">
              <a:noFill/>
              <a:prstDash val="solid"/>
            </a:ln>
            <a:effectLst/>
          </p:spPr>
          <p:txBody>
            <a:bodyPr anchor="ctr" rtlCol="0"/>
            <a:lstStyle/>
            <a:p>
              <a:pPr algn="ctr" defTabSz="914400">
                <a:defRPr/>
              </a:pPr>
              <a:endParaRPr altLang="en-US" kern="0" lang="zh-CN" sz="1800">
                <a:solidFill>
                  <a:sysClr lastClr="000000" val="windowText"/>
                </a:solidFill>
                <a:latin typeface="Calibri"/>
                <a:ea typeface="宋体"/>
              </a:endParaRPr>
            </a:p>
          </p:txBody>
        </p:sp>
        <p:sp>
          <p:nvSpPr>
            <p:cNvPr id="26" name="椭圆 25"/>
            <p:cNvSpPr/>
            <p:nvPr/>
          </p:nvSpPr>
          <p:spPr>
            <a:xfrm>
              <a:off x="392112" y="760412"/>
              <a:ext cx="3825874" cy="3825874"/>
            </a:xfrm>
            <a:prstGeom prst="ellipse">
              <a:avLst/>
            </a:prstGeom>
            <a:gradFill>
              <a:gsLst>
                <a:gs pos="0">
                  <a:sysClr lastClr="FFFFFF" val="window"/>
                </a:gs>
                <a:gs pos="51000">
                  <a:sysClr lastClr="FFFFFF" val="window">
                    <a:lumMod val="95000"/>
                  </a:sysClr>
                </a:gs>
                <a:gs pos="100000">
                  <a:sysClr lastClr="FFFFFF" val="window">
                    <a:lumMod val="75000"/>
                  </a:sysClr>
                </a:gs>
              </a:gsLst>
              <a:lin ang="18900000" scaled="0"/>
            </a:gradFill>
            <a:ln algn="ctr" cap="flat" cmpd="sng" w="25400">
              <a:noFill/>
              <a:prstDash val="solid"/>
            </a:ln>
            <a:effectLst/>
          </p:spPr>
          <p:txBody>
            <a:bodyPr anchor="ctr" rtlCol="0"/>
            <a:lstStyle/>
            <a:p>
              <a:pPr algn="ctr" defTabSz="914400">
                <a:defRPr/>
              </a:pPr>
              <a:endParaRPr altLang="en-US" kern="0" lang="zh-CN" sz="1800">
                <a:solidFill>
                  <a:sysClr lastClr="FFFFFF" val="window"/>
                </a:solidFill>
                <a:latin typeface="Calibri"/>
                <a:ea typeface="宋体"/>
              </a:endParaRPr>
            </a:p>
          </p:txBody>
        </p:sp>
      </p:grpSp>
      <p:grpSp>
        <p:nvGrpSpPr>
          <p:cNvPr id="31" name="Group 41"/>
          <p:cNvGrpSpPr/>
          <p:nvPr/>
        </p:nvGrpSpPr>
        <p:grpSpPr>
          <a:xfrm>
            <a:off x="3799712" y="2726687"/>
            <a:ext cx="2259543" cy="1339696"/>
            <a:chExt cx="2419" cy="1343"/>
          </a:xfrm>
        </p:grpSpPr>
        <p:sp>
          <p:nvSpPr>
            <p:cNvPr id="32" name="Rectangle 42"/>
            <p:cNvSpPr/>
            <p:nvPr/>
          </p:nvSpPr>
          <p:spPr bwMode="auto">
            <a:xfrm>
              <a:off x="0" y="0"/>
              <a:ext cx="2419" cy="352"/>
            </a:xfrm>
            <a:prstGeom prst="rect">
              <a:avLst/>
            </a:prstGeom>
            <a:noFill/>
            <a:ln>
              <a:noFill/>
            </a:ln>
            <a:extLst>
              <a:ext uri="{909E8E84-426E-40DD-AFC4-6F175D3DCCD1}">
                <a14:hiddenFill>
                  <a:solidFill>
                    <a:srgbClr val="FFFFFF"/>
                  </a:solidFill>
                </a14:hiddenFill>
              </a:ext>
              <a:ext uri="{91240B29-F687-4F45-9708-019B960494DF}">
                <a14:hiddenLine cap="flat" w="12700">
                  <a:solidFill>
                    <a:schemeClr val="tx1"/>
                  </a:solidFill>
                  <a:miter lim="800000"/>
                  <a:headEnd len="med" type="none" w="med"/>
                  <a:tailEnd len="med" type="none" w="med"/>
                </a14:hiddenLine>
              </a:ext>
            </a:extLst>
          </p:spPr>
          <p:txBody>
            <a:bodyPr anchor="ctr" bIns="0" lIns="0" rIns="0" tIns="0"/>
            <a:lstStyle/>
            <a:p>
              <a:pPr fontAlgn="base">
                <a:lnSpc>
                  <a:spcPct val="70000"/>
                </a:lnSpc>
                <a:spcBef>
                  <a:spcPct val="0"/>
                </a:spcBef>
                <a:spcAft>
                  <a:spcPct val="0"/>
                </a:spcAft>
              </a:pPr>
              <a:r>
                <a:rPr altLang="en-US" lang="zh-CN" sz="1200">
                  <a:solidFill>
                    <a:srgbClr val="000000"/>
                  </a:solidFill>
                  <a:latin typeface="微软雅黑"/>
                  <a:ea typeface="微软雅黑"/>
                  <a:cs charset="0" typeface="Bebas Neue"/>
                  <a:sym charset="0" typeface="Bebas Neue"/>
                </a:rPr>
                <a:t>单击此处添加标题</a:t>
              </a:r>
            </a:p>
          </p:txBody>
        </p:sp>
        <p:sp>
          <p:nvSpPr>
            <p:cNvPr id="33" name="Rectangle 43"/>
            <p:cNvSpPr/>
            <p:nvPr/>
          </p:nvSpPr>
          <p:spPr bwMode="auto">
            <a:xfrm>
              <a:off x="0" y="304"/>
              <a:ext cx="2419" cy="1039"/>
            </a:xfrm>
            <a:prstGeom prst="rect">
              <a:avLst/>
            </a:prstGeom>
            <a:noFill/>
            <a:ln>
              <a:noFill/>
            </a:ln>
            <a:extLst>
              <a:ext uri="{909E8E84-426E-40DD-AFC4-6F175D3DCCD1}">
                <a14:hiddenFill>
                  <a:solidFill>
                    <a:srgbClr val="FFFFFF"/>
                  </a:solidFill>
                </a14:hiddenFill>
              </a:ext>
              <a:ext uri="{91240B29-F687-4F45-9708-019B960494DF}">
                <a14:hiddenLine cap="flat" w="12700">
                  <a:solidFill>
                    <a:schemeClr val="tx1"/>
                  </a:solidFill>
                  <a:miter lim="800000"/>
                  <a:headEnd len="med" type="none" w="med"/>
                  <a:tailEnd len="med" type="none" w="med"/>
                </a14:hiddenLine>
              </a:ext>
            </a:extLst>
          </p:spPr>
          <p:txBody>
            <a:bodyPr anchor="t" bIns="0" lIns="0" rIns="0" tIns="0"/>
            <a:lstStyle/>
            <a:p>
              <a:pPr fontAlgn="base">
                <a:lnSpc>
                  <a:spcPct val="125000"/>
                </a:lnSpc>
                <a:spcBef>
                  <a:spcPct val="0"/>
                </a:spcBef>
                <a:spcAft>
                  <a:spcPct val="0"/>
                </a:spcAft>
              </a:pPr>
              <a:r>
                <a:rPr altLang="en-US" lang="zh-CN" sz="900">
                  <a:solidFill>
                    <a:srgbClr val="000000"/>
                  </a:solidFill>
                  <a:latin typeface="微软雅黑"/>
                  <a:ea typeface="微软雅黑"/>
                  <a:cs charset="0" typeface="Lato Light"/>
                  <a:sym charset="0" typeface="Lato Light"/>
                </a:rPr>
                <a:t>此处添加详细文本描述，建议与标题相关并符合整体语言风格，语言描述尽量</a:t>
              </a:r>
            </a:p>
          </p:txBody>
        </p:sp>
      </p:grpSp>
      <p:sp>
        <p:nvSpPr>
          <p:cNvPr id="35" name="Freeform 9"/>
          <p:cNvSpPr>
            <a:spLocks noEditPoints="1"/>
          </p:cNvSpPr>
          <p:nvPr/>
        </p:nvSpPr>
        <p:spPr bwMode="auto">
          <a:xfrm>
            <a:off x="2836252" y="2851937"/>
            <a:ext cx="436918" cy="376012"/>
          </a:xfrm>
          <a:custGeom>
            <a:gdLst>
              <a:gd fmla="*/ 54 w 159" name="T0"/>
              <a:gd fmla="*/ 126 h 128" name="T1"/>
              <a:gd fmla="*/ 57 w 159" name="T2"/>
              <a:gd fmla="*/ 127 h 128" name="T3"/>
              <a:gd fmla="*/ 81 w 159" name="T4"/>
              <a:gd fmla="*/ 105 h 128" name="T5"/>
              <a:gd fmla="*/ 54 w 159" name="T6"/>
              <a:gd fmla="*/ 91 h 128" name="T7"/>
              <a:gd fmla="*/ 54 w 159" name="T8"/>
              <a:gd fmla="*/ 126 h 128" name="T9"/>
              <a:gd fmla="*/ 154 w 159" name="T10"/>
              <a:gd fmla="*/ 1 h 128" name="T11"/>
              <a:gd fmla="*/ 3 w 159" name="T12"/>
              <a:gd fmla="*/ 54 h 128" name="T13"/>
              <a:gd fmla="*/ 2 w 159" name="T14"/>
              <a:gd fmla="*/ 58 h 128" name="T15"/>
              <a:gd fmla="*/ 35 w 159" name="T16"/>
              <a:gd fmla="*/ 71 h 128" name="T17"/>
              <a:gd fmla="*/ 35 w 159" name="T18"/>
              <a:gd fmla="*/ 71 h 128" name="T19"/>
              <a:gd fmla="*/ 54 w 159" name="T20"/>
              <a:gd fmla="*/ 79 h 128" name="T21"/>
              <a:gd fmla="*/ 148 w 159" name="T22"/>
              <a:gd fmla="*/ 10 h 128" name="T23"/>
              <a:gd fmla="*/ 150 w 159" name="T24"/>
              <a:gd fmla="*/ 12 h 128" name="T25"/>
              <a:gd fmla="*/ 83 w 159" name="T26"/>
              <a:gd fmla="*/ 85 h 128" name="T27"/>
              <a:gd fmla="*/ 83 w 159" name="T28"/>
              <a:gd fmla="*/ 85 h 128" name="T29"/>
              <a:gd fmla="*/ 79 w 159" name="T30"/>
              <a:gd fmla="*/ 89 h 128" name="T31"/>
              <a:gd fmla="*/ 84 w 159" name="T32"/>
              <a:gd fmla="*/ 92 h 128" name="T33"/>
              <a:gd fmla="*/ 84 w 159" name="T34"/>
              <a:gd fmla="*/ 92 h 128" name="T35"/>
              <a:gd fmla="*/ 127 w 159" name="T36"/>
              <a:gd fmla="*/ 115 h 128" name="T37"/>
              <a:gd fmla="*/ 133 w 159" name="T38"/>
              <a:gd fmla="*/ 112 h 128" name="T39"/>
              <a:gd fmla="*/ 158 w 159" name="T40"/>
              <a:gd fmla="*/ 5 h 128" name="T41"/>
              <a:gd fmla="*/ 154 w 159" name="T42"/>
              <a:gd fmla="*/ 1 h 128"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128" w="159">
                <a:moveTo>
                  <a:pt x="54" y="126"/>
                </a:moveTo>
                <a:cubicBezTo>
                  <a:pt x="54" y="128"/>
                  <a:pt x="55" y="128"/>
                  <a:pt x="57" y="127"/>
                </a:cubicBezTo>
                <a:cubicBezTo>
                  <a:pt x="59" y="125"/>
                  <a:pt x="81" y="105"/>
                  <a:pt x="81" y="105"/>
                </a:cubicBezTo>
                <a:cubicBezTo>
                  <a:pt x="54" y="91"/>
                  <a:pt x="54" y="91"/>
                  <a:pt x="54" y="91"/>
                </a:cubicBezTo>
                <a:cubicBezTo>
                  <a:pt x="54" y="126"/>
                  <a:pt x="54" y="126"/>
                  <a:pt x="54" y="126"/>
                </a:cubicBezTo>
                <a:close/>
                <a:moveTo>
                  <a:pt x="154" y="1"/>
                </a:moveTo>
                <a:cubicBezTo>
                  <a:pt x="151" y="2"/>
                  <a:pt x="5" y="53"/>
                  <a:pt x="3" y="54"/>
                </a:cubicBezTo>
                <a:cubicBezTo>
                  <a:pt x="0" y="55"/>
                  <a:pt x="0" y="57"/>
                  <a:pt x="2" y="58"/>
                </a:cubicBezTo>
                <a:cubicBezTo>
                  <a:pt x="6" y="60"/>
                  <a:pt x="35" y="71"/>
                  <a:pt x="35" y="71"/>
                </a:cubicBezTo>
                <a:cubicBezTo>
                  <a:pt x="35" y="71"/>
                  <a:pt x="35" y="71"/>
                  <a:pt x="35" y="71"/>
                </a:cubicBezTo>
                <a:cubicBezTo>
                  <a:pt x="54" y="79"/>
                  <a:pt x="54" y="79"/>
                  <a:pt x="54" y="79"/>
                </a:cubicBezTo>
                <a:cubicBezTo>
                  <a:pt x="54" y="79"/>
                  <a:pt x="147" y="11"/>
                  <a:pt x="148" y="10"/>
                </a:cubicBezTo>
                <a:cubicBezTo>
                  <a:pt x="150" y="9"/>
                  <a:pt x="151" y="11"/>
                  <a:pt x="150" y="12"/>
                </a:cubicBezTo>
                <a:cubicBezTo>
                  <a:pt x="149" y="13"/>
                  <a:pt x="83" y="85"/>
                  <a:pt x="83" y="85"/>
                </a:cubicBezTo>
                <a:cubicBezTo>
                  <a:pt x="83" y="85"/>
                  <a:pt x="83" y="85"/>
                  <a:pt x="83" y="85"/>
                </a:cubicBezTo>
                <a:cubicBezTo>
                  <a:pt x="79" y="89"/>
                  <a:pt x="79" y="89"/>
                  <a:pt x="79" y="89"/>
                </a:cubicBezTo>
                <a:cubicBezTo>
                  <a:pt x="84" y="92"/>
                  <a:pt x="84" y="92"/>
                  <a:pt x="84" y="92"/>
                </a:cubicBezTo>
                <a:cubicBezTo>
                  <a:pt x="84" y="92"/>
                  <a:pt x="84" y="92"/>
                  <a:pt x="84" y="92"/>
                </a:cubicBezTo>
                <a:cubicBezTo>
                  <a:pt x="84" y="92"/>
                  <a:pt x="124" y="113"/>
                  <a:pt x="127" y="115"/>
                </a:cubicBezTo>
                <a:cubicBezTo>
                  <a:pt x="129" y="116"/>
                  <a:pt x="132" y="115"/>
                  <a:pt x="133" y="112"/>
                </a:cubicBezTo>
                <a:cubicBezTo>
                  <a:pt x="134" y="108"/>
                  <a:pt x="158" y="7"/>
                  <a:pt x="158" y="5"/>
                </a:cubicBezTo>
                <a:cubicBezTo>
                  <a:pt x="159" y="2"/>
                  <a:pt x="157" y="0"/>
                  <a:pt x="154" y="1"/>
                </a:cubicBezTo>
                <a:close/>
              </a:path>
            </a:pathLst>
          </a:custGeom>
          <a:solidFill>
            <a:schemeClr val="accent1"/>
          </a:solidFill>
          <a:ln>
            <a:noFill/>
          </a:ln>
        </p:spPr>
        <p:txBody>
          <a:bodyPr anchor="t" anchorCtr="0" bIns="45720" compatLnSpc="1" lIns="91440" numCol="1" rIns="91440" tIns="45720" vert="horz" wrap="square">
            <a:prstTxWarp prst="textNoShape">
              <a:avLst/>
            </a:prstTxWarp>
          </a:bodyPr>
          <a:lstStyle/>
          <a:p>
            <a:pPr algn="ctr" fontAlgn="base">
              <a:spcBef>
                <a:spcPct val="0"/>
              </a:spcBef>
              <a:spcAft>
                <a:spcPct val="0"/>
              </a:spcAft>
              <a:defRPr/>
            </a:pPr>
            <a:endParaRPr kern="0" lang="en-US">
              <a:solidFill>
                <a:srgbClr val="000000"/>
              </a:solidFill>
              <a:latin typeface="微软雅黑"/>
              <a:ea typeface="微软雅黑"/>
              <a:sym charset="0" typeface="Gill Sans"/>
            </a:endParaRPr>
          </a:p>
        </p:txBody>
      </p:sp>
      <p:grpSp>
        <p:nvGrpSpPr>
          <p:cNvPr id="36" name="组合 35"/>
          <p:cNvGrpSpPr/>
          <p:nvPr/>
        </p:nvGrpSpPr>
        <p:grpSpPr>
          <a:xfrm>
            <a:off x="7273701" y="2066119"/>
            <a:ext cx="3875681" cy="1897086"/>
            <a:chOff x="4304043" y="1286668"/>
            <a:chExt cx="3837944" cy="2757793"/>
          </a:xfrm>
          <a:effectLst>
            <a:outerShdw algn="tr" blurRad="381000" dir="8100000" dist="254000" rotWithShape="0">
              <a:prstClr val="black">
                <a:alpha val="40000"/>
              </a:prstClr>
            </a:outerShdw>
          </a:effectLst>
        </p:grpSpPr>
        <p:sp>
          <p:nvSpPr>
            <p:cNvPr id="37" name="圆角矩形 36"/>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8" name="圆角矩形 37"/>
            <p:cNvSpPr/>
            <p:nvPr/>
          </p:nvSpPr>
          <p:spPr>
            <a:xfrm>
              <a:off x="4351931" y="1367703"/>
              <a:ext cx="3742172" cy="259572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39" name="组合 38"/>
          <p:cNvGrpSpPr/>
          <p:nvPr/>
        </p:nvGrpSpPr>
        <p:grpSpPr>
          <a:xfrm>
            <a:off x="7630891" y="2494750"/>
            <a:ext cx="962357" cy="1040337"/>
            <a:chOff x="304800" y="673100"/>
            <a:chExt cx="4000500" cy="4000500"/>
          </a:xfrm>
          <a:effectLst>
            <a:outerShdw algn="tr" blurRad="444500" dir="8100000" dist="254000" rotWithShape="0">
              <a:prstClr val="black">
                <a:alpha val="50000"/>
              </a:prstClr>
            </a:outerShdw>
          </a:effectLst>
        </p:grpSpPr>
        <p:sp>
          <p:nvSpPr>
            <p:cNvPr id="40" name="同心圆 39"/>
            <p:cNvSpPr/>
            <p:nvPr/>
          </p:nvSpPr>
          <p:spPr>
            <a:xfrm>
              <a:off x="304800" y="673100"/>
              <a:ext cx="4000500" cy="4000500"/>
            </a:xfrm>
            <a:prstGeom prst="donut">
              <a:avLst>
                <a:gd fmla="val 4879" name="adj"/>
              </a:avLst>
            </a:prstGeom>
            <a:gradFill>
              <a:gsLst>
                <a:gs pos="0">
                  <a:sysClr lastClr="FFFFFF" val="window"/>
                </a:gs>
                <a:gs pos="55000">
                  <a:sysClr lastClr="FFFFFF" val="window">
                    <a:lumMod val="95000"/>
                  </a:sysClr>
                </a:gs>
                <a:gs pos="100000">
                  <a:sysClr lastClr="FFFFFF" val="window">
                    <a:lumMod val="65000"/>
                  </a:sysClr>
                </a:gs>
              </a:gsLst>
              <a:lin ang="8100000" scaled="0"/>
            </a:gradFill>
            <a:ln algn="ctr" cap="flat" cmpd="sng" w="25400">
              <a:noFill/>
              <a:prstDash val="solid"/>
            </a:ln>
            <a:effectLst/>
          </p:spPr>
          <p:txBody>
            <a:bodyPr anchor="ctr" rtlCol="0"/>
            <a:lstStyle/>
            <a:p>
              <a:pPr algn="ctr" defTabSz="914400">
                <a:defRPr/>
              </a:pPr>
              <a:endParaRPr altLang="en-US" kern="0" lang="zh-CN" sz="1800">
                <a:solidFill>
                  <a:sysClr lastClr="000000" val="windowText"/>
                </a:solidFill>
                <a:latin typeface="Calibri"/>
                <a:ea typeface="宋体"/>
              </a:endParaRPr>
            </a:p>
          </p:txBody>
        </p:sp>
        <p:sp>
          <p:nvSpPr>
            <p:cNvPr id="41" name="椭圆 40"/>
            <p:cNvSpPr/>
            <p:nvPr/>
          </p:nvSpPr>
          <p:spPr>
            <a:xfrm>
              <a:off x="392112" y="760412"/>
              <a:ext cx="3825874" cy="3825874"/>
            </a:xfrm>
            <a:prstGeom prst="ellipse">
              <a:avLst/>
            </a:prstGeom>
            <a:gradFill>
              <a:gsLst>
                <a:gs pos="0">
                  <a:sysClr lastClr="FFFFFF" val="window"/>
                </a:gs>
                <a:gs pos="51000">
                  <a:sysClr lastClr="FFFFFF" val="window">
                    <a:lumMod val="95000"/>
                  </a:sysClr>
                </a:gs>
                <a:gs pos="100000">
                  <a:sysClr lastClr="FFFFFF" val="window">
                    <a:lumMod val="75000"/>
                  </a:sysClr>
                </a:gs>
              </a:gsLst>
              <a:lin ang="18900000" scaled="0"/>
            </a:gradFill>
            <a:ln algn="ctr" cap="flat" cmpd="sng" w="25400">
              <a:noFill/>
              <a:prstDash val="solid"/>
            </a:ln>
            <a:effectLst/>
          </p:spPr>
          <p:txBody>
            <a:bodyPr anchor="ctr" rtlCol="0"/>
            <a:lstStyle/>
            <a:p>
              <a:pPr algn="ctr" defTabSz="914400">
                <a:defRPr/>
              </a:pPr>
              <a:endParaRPr altLang="en-US" kern="0" lang="zh-CN" sz="1800">
                <a:solidFill>
                  <a:sysClr lastClr="FFFFFF" val="window"/>
                </a:solidFill>
                <a:latin typeface="Calibri"/>
                <a:ea typeface="宋体"/>
              </a:endParaRPr>
            </a:p>
          </p:txBody>
        </p:sp>
      </p:grpSp>
      <p:grpSp>
        <p:nvGrpSpPr>
          <p:cNvPr id="42" name="Group 41"/>
          <p:cNvGrpSpPr/>
          <p:nvPr/>
        </p:nvGrpSpPr>
        <p:grpSpPr>
          <a:xfrm>
            <a:off x="8631023" y="2780499"/>
            <a:ext cx="2259543" cy="1339696"/>
            <a:chExt cx="2419" cy="1343"/>
          </a:xfrm>
        </p:grpSpPr>
        <p:sp>
          <p:nvSpPr>
            <p:cNvPr id="43" name="Rectangle 42"/>
            <p:cNvSpPr/>
            <p:nvPr/>
          </p:nvSpPr>
          <p:spPr bwMode="auto">
            <a:xfrm>
              <a:off x="0" y="0"/>
              <a:ext cx="2419" cy="352"/>
            </a:xfrm>
            <a:prstGeom prst="rect">
              <a:avLst/>
            </a:prstGeom>
            <a:noFill/>
            <a:ln>
              <a:noFill/>
            </a:ln>
            <a:extLst>
              <a:ext uri="{909E8E84-426E-40DD-AFC4-6F175D3DCCD1}">
                <a14:hiddenFill>
                  <a:solidFill>
                    <a:srgbClr val="FFFFFF"/>
                  </a:solidFill>
                </a14:hiddenFill>
              </a:ext>
              <a:ext uri="{91240B29-F687-4F45-9708-019B960494DF}">
                <a14:hiddenLine cap="flat" w="12700">
                  <a:solidFill>
                    <a:schemeClr val="tx1"/>
                  </a:solidFill>
                  <a:miter lim="800000"/>
                  <a:headEnd len="med" type="none" w="med"/>
                  <a:tailEnd len="med" type="none" w="med"/>
                </a14:hiddenLine>
              </a:ext>
            </a:extLst>
          </p:spPr>
          <p:txBody>
            <a:bodyPr anchor="ctr" bIns="0" lIns="0" rIns="0" tIns="0"/>
            <a:lstStyle/>
            <a:p>
              <a:pPr fontAlgn="base">
                <a:lnSpc>
                  <a:spcPct val="70000"/>
                </a:lnSpc>
                <a:spcBef>
                  <a:spcPct val="0"/>
                </a:spcBef>
                <a:spcAft>
                  <a:spcPct val="0"/>
                </a:spcAft>
              </a:pPr>
              <a:r>
                <a:rPr altLang="en-US" lang="zh-CN" sz="1200">
                  <a:solidFill>
                    <a:srgbClr val="000000"/>
                  </a:solidFill>
                  <a:latin typeface="微软雅黑"/>
                  <a:ea typeface="微软雅黑"/>
                  <a:cs charset="0" typeface="Bebas Neue"/>
                  <a:sym charset="0" typeface="Bebas Neue"/>
                </a:rPr>
                <a:t>单击此处添加标题</a:t>
              </a:r>
            </a:p>
          </p:txBody>
        </p:sp>
        <p:sp>
          <p:nvSpPr>
            <p:cNvPr id="44" name="Rectangle 43"/>
            <p:cNvSpPr/>
            <p:nvPr/>
          </p:nvSpPr>
          <p:spPr bwMode="auto">
            <a:xfrm>
              <a:off x="0" y="304"/>
              <a:ext cx="2419" cy="1039"/>
            </a:xfrm>
            <a:prstGeom prst="rect">
              <a:avLst/>
            </a:prstGeom>
            <a:noFill/>
            <a:ln>
              <a:noFill/>
            </a:ln>
            <a:extLst>
              <a:ext uri="{909E8E84-426E-40DD-AFC4-6F175D3DCCD1}">
                <a14:hiddenFill>
                  <a:solidFill>
                    <a:srgbClr val="FFFFFF"/>
                  </a:solidFill>
                </a14:hiddenFill>
              </a:ext>
              <a:ext uri="{91240B29-F687-4F45-9708-019B960494DF}">
                <a14:hiddenLine cap="flat" w="12700">
                  <a:solidFill>
                    <a:schemeClr val="tx1"/>
                  </a:solidFill>
                  <a:miter lim="800000"/>
                  <a:headEnd len="med" type="none" w="med"/>
                  <a:tailEnd len="med" type="none" w="med"/>
                </a14:hiddenLine>
              </a:ext>
            </a:extLst>
          </p:spPr>
          <p:txBody>
            <a:bodyPr anchor="t" bIns="0" lIns="0" rIns="0" tIns="0"/>
            <a:lstStyle/>
            <a:p>
              <a:pPr fontAlgn="base">
                <a:lnSpc>
                  <a:spcPct val="125000"/>
                </a:lnSpc>
                <a:spcBef>
                  <a:spcPct val="0"/>
                </a:spcBef>
                <a:spcAft>
                  <a:spcPct val="0"/>
                </a:spcAft>
              </a:pPr>
              <a:r>
                <a:rPr altLang="en-US" lang="zh-CN" sz="900">
                  <a:solidFill>
                    <a:srgbClr val="000000"/>
                  </a:solidFill>
                  <a:latin typeface="微软雅黑"/>
                  <a:ea typeface="微软雅黑"/>
                  <a:cs charset="0" typeface="Lato Light"/>
                  <a:sym charset="0" typeface="Lato Light"/>
                </a:rPr>
                <a:t>此处添加详细文本描述，建议与标题相关并符合整体语言风格，语言描述尽量</a:t>
              </a:r>
            </a:p>
          </p:txBody>
        </p:sp>
      </p:grpSp>
      <p:sp>
        <p:nvSpPr>
          <p:cNvPr id="45" name="Freeform 8"/>
          <p:cNvSpPr>
            <a:spLocks noEditPoints="1"/>
          </p:cNvSpPr>
          <p:nvPr/>
        </p:nvSpPr>
        <p:spPr bwMode="auto">
          <a:xfrm>
            <a:off x="7916643" y="2851937"/>
            <a:ext cx="378817" cy="405792"/>
          </a:xfrm>
          <a:custGeom>
            <a:gdLst>
              <a:gd fmla="*/ 18 w 138" name="T0"/>
              <a:gd fmla="*/ 69 h 138" name="T1"/>
              <a:gd fmla="*/ 0 w 138" name="T2"/>
              <a:gd fmla="*/ 69 h 138" name="T3"/>
              <a:gd fmla="*/ 0 w 138" name="T4"/>
              <a:gd fmla="*/ 121 h 138" name="T5"/>
              <a:gd fmla="*/ 18 w 138" name="T6"/>
              <a:gd fmla="*/ 138 h 138" name="T7"/>
              <a:gd fmla="*/ 69 w 138" name="T8"/>
              <a:gd fmla="*/ 138 h 138" name="T9"/>
              <a:gd fmla="*/ 69 w 138" name="T10"/>
              <a:gd fmla="*/ 121 h 138" name="T11"/>
              <a:gd fmla="*/ 18 w 138" name="T12"/>
              <a:gd fmla="*/ 121 h 138" name="T13"/>
              <a:gd fmla="*/ 18 w 138" name="T14"/>
              <a:gd fmla="*/ 69 h 138" name="T15"/>
              <a:gd fmla="*/ 121 w 138" name="T16"/>
              <a:gd fmla="*/ 86 h 138" name="T17"/>
              <a:gd fmla="*/ 52 w 138" name="T18"/>
              <a:gd fmla="*/ 86 h 138" name="T19"/>
              <a:gd fmla="*/ 52 w 138" name="T20"/>
              <a:gd fmla="*/ 18 h 138" name="T21"/>
              <a:gd fmla="*/ 121 w 138" name="T22"/>
              <a:gd fmla="*/ 18 h 138" name="T23"/>
              <a:gd fmla="*/ 121 w 138" name="T24"/>
              <a:gd fmla="*/ 86 h 138" name="T25"/>
              <a:gd fmla="*/ 121 w 138" name="T26"/>
              <a:gd fmla="*/ 0 h 138" name="T27"/>
              <a:gd fmla="*/ 52 w 138" name="T28"/>
              <a:gd fmla="*/ 0 h 138" name="T29"/>
              <a:gd fmla="*/ 35 w 138" name="T30"/>
              <a:gd fmla="*/ 17 h 138" name="T31"/>
              <a:gd fmla="*/ 35 w 138" name="T32"/>
              <a:gd fmla="*/ 86 h 138" name="T33"/>
              <a:gd fmla="*/ 52 w 138" name="T34"/>
              <a:gd fmla="*/ 103 h 138" name="T35"/>
              <a:gd fmla="*/ 121 w 138" name="T36"/>
              <a:gd fmla="*/ 103 h 138" name="T37"/>
              <a:gd fmla="*/ 138 w 138" name="T38"/>
              <a:gd fmla="*/ 86 h 138" name="T39"/>
              <a:gd fmla="*/ 138 w 138" name="T40"/>
              <a:gd fmla="*/ 18 h 138" name="T41"/>
              <a:gd fmla="*/ 121 w 138" name="T42"/>
              <a:gd fmla="*/ 0 h 138"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138" w="138">
                <a:moveTo>
                  <a:pt x="18" y="69"/>
                </a:moveTo>
                <a:cubicBezTo>
                  <a:pt x="0" y="69"/>
                  <a:pt x="0" y="69"/>
                  <a:pt x="0" y="69"/>
                </a:cubicBezTo>
                <a:cubicBezTo>
                  <a:pt x="0" y="121"/>
                  <a:pt x="0" y="121"/>
                  <a:pt x="0" y="121"/>
                </a:cubicBezTo>
                <a:cubicBezTo>
                  <a:pt x="0" y="130"/>
                  <a:pt x="8" y="138"/>
                  <a:pt x="18" y="138"/>
                </a:cubicBezTo>
                <a:cubicBezTo>
                  <a:pt x="69" y="138"/>
                  <a:pt x="69" y="138"/>
                  <a:pt x="69" y="138"/>
                </a:cubicBezTo>
                <a:cubicBezTo>
                  <a:pt x="69" y="121"/>
                  <a:pt x="69" y="121"/>
                  <a:pt x="69" y="121"/>
                </a:cubicBezTo>
                <a:cubicBezTo>
                  <a:pt x="18" y="121"/>
                  <a:pt x="18" y="121"/>
                  <a:pt x="18" y="121"/>
                </a:cubicBezTo>
                <a:cubicBezTo>
                  <a:pt x="18" y="69"/>
                  <a:pt x="18" y="69"/>
                  <a:pt x="18" y="69"/>
                </a:cubicBezTo>
                <a:close/>
                <a:moveTo>
                  <a:pt x="121" y="86"/>
                </a:moveTo>
                <a:cubicBezTo>
                  <a:pt x="52" y="86"/>
                  <a:pt x="52" y="86"/>
                  <a:pt x="52" y="86"/>
                </a:cubicBezTo>
                <a:cubicBezTo>
                  <a:pt x="52" y="18"/>
                  <a:pt x="52" y="18"/>
                  <a:pt x="52" y="18"/>
                </a:cubicBezTo>
                <a:cubicBezTo>
                  <a:pt x="121" y="18"/>
                  <a:pt x="121" y="18"/>
                  <a:pt x="121" y="18"/>
                </a:cubicBezTo>
                <a:cubicBezTo>
                  <a:pt x="121" y="86"/>
                  <a:pt x="121" y="86"/>
                  <a:pt x="121" y="86"/>
                </a:cubicBezTo>
                <a:close/>
                <a:moveTo>
                  <a:pt x="121" y="0"/>
                </a:moveTo>
                <a:cubicBezTo>
                  <a:pt x="52" y="0"/>
                  <a:pt x="52" y="0"/>
                  <a:pt x="52" y="0"/>
                </a:cubicBezTo>
                <a:cubicBezTo>
                  <a:pt x="42" y="0"/>
                  <a:pt x="35" y="8"/>
                  <a:pt x="35" y="17"/>
                </a:cubicBezTo>
                <a:cubicBezTo>
                  <a:pt x="35" y="86"/>
                  <a:pt x="35" y="86"/>
                  <a:pt x="35" y="86"/>
                </a:cubicBezTo>
                <a:cubicBezTo>
                  <a:pt x="35" y="96"/>
                  <a:pt x="42" y="103"/>
                  <a:pt x="52" y="103"/>
                </a:cubicBezTo>
                <a:cubicBezTo>
                  <a:pt x="121" y="103"/>
                  <a:pt x="121" y="103"/>
                  <a:pt x="121" y="103"/>
                </a:cubicBezTo>
                <a:cubicBezTo>
                  <a:pt x="130" y="103"/>
                  <a:pt x="138" y="96"/>
                  <a:pt x="138" y="86"/>
                </a:cubicBezTo>
                <a:cubicBezTo>
                  <a:pt x="138" y="18"/>
                  <a:pt x="138" y="18"/>
                  <a:pt x="138" y="18"/>
                </a:cubicBezTo>
                <a:cubicBezTo>
                  <a:pt x="138" y="8"/>
                  <a:pt x="130" y="0"/>
                  <a:pt x="121" y="0"/>
                </a:cubicBezTo>
                <a:close/>
              </a:path>
            </a:pathLst>
          </a:custGeom>
          <a:solidFill>
            <a:schemeClr val="accent1"/>
          </a:solidFill>
          <a:ln>
            <a:noFill/>
          </a:ln>
        </p:spPr>
        <p:txBody>
          <a:bodyPr anchor="t" anchorCtr="0" bIns="45720" compatLnSpc="1" lIns="91440" numCol="1" rIns="91440" tIns="45720" vert="horz" wrap="square">
            <a:prstTxWarp prst="textNoShape">
              <a:avLst/>
            </a:prstTxWarp>
          </a:bodyPr>
          <a:lstStyle/>
          <a:p>
            <a:pPr algn="ctr" fontAlgn="base">
              <a:spcBef>
                <a:spcPct val="0"/>
              </a:spcBef>
              <a:spcAft>
                <a:spcPct val="0"/>
              </a:spcAft>
              <a:defRPr/>
            </a:pPr>
            <a:endParaRPr kern="0" lang="en-US">
              <a:solidFill>
                <a:srgbClr val="000000"/>
              </a:solidFill>
              <a:latin typeface="微软雅黑"/>
              <a:ea typeface="微软雅黑"/>
              <a:sym charset="0" typeface="Gill Sans"/>
            </a:endParaRPr>
          </a:p>
        </p:txBody>
      </p:sp>
      <p:grpSp>
        <p:nvGrpSpPr>
          <p:cNvPr id="46" name="组合 45"/>
          <p:cNvGrpSpPr/>
          <p:nvPr/>
        </p:nvGrpSpPr>
        <p:grpSpPr>
          <a:xfrm>
            <a:off x="2487355" y="4352135"/>
            <a:ext cx="3875681" cy="1897086"/>
            <a:chOff x="4304043" y="1286668"/>
            <a:chExt cx="3837944" cy="2757793"/>
          </a:xfrm>
          <a:effectLst>
            <a:outerShdw algn="tr" blurRad="381000" dir="8100000" dist="254000" rotWithShape="0">
              <a:prstClr val="black">
                <a:alpha val="40000"/>
              </a:prstClr>
            </a:outerShdw>
          </a:effectLst>
        </p:grpSpPr>
        <p:sp>
          <p:nvSpPr>
            <p:cNvPr id="47" name="圆角矩形 46"/>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8" name="圆角矩形 47"/>
            <p:cNvSpPr/>
            <p:nvPr/>
          </p:nvSpPr>
          <p:spPr>
            <a:xfrm>
              <a:off x="4351931" y="1367703"/>
              <a:ext cx="3742172" cy="259572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49" name="组合 48"/>
          <p:cNvGrpSpPr/>
          <p:nvPr/>
        </p:nvGrpSpPr>
        <p:grpSpPr>
          <a:xfrm>
            <a:off x="2638421" y="4780766"/>
            <a:ext cx="962357" cy="1040337"/>
            <a:chOff x="304800" y="673100"/>
            <a:chExt cx="4000500" cy="4000500"/>
          </a:xfrm>
          <a:effectLst>
            <a:outerShdw algn="tr" blurRad="444500" dir="8100000" dist="254000" rotWithShape="0">
              <a:prstClr val="black">
                <a:alpha val="50000"/>
              </a:prstClr>
            </a:outerShdw>
          </a:effectLst>
        </p:grpSpPr>
        <p:sp>
          <p:nvSpPr>
            <p:cNvPr id="50" name="同心圆 49"/>
            <p:cNvSpPr/>
            <p:nvPr/>
          </p:nvSpPr>
          <p:spPr>
            <a:xfrm>
              <a:off x="304800" y="673100"/>
              <a:ext cx="4000500" cy="4000500"/>
            </a:xfrm>
            <a:prstGeom prst="donut">
              <a:avLst>
                <a:gd fmla="val 4879" name="adj"/>
              </a:avLst>
            </a:prstGeom>
            <a:gradFill>
              <a:gsLst>
                <a:gs pos="0">
                  <a:sysClr lastClr="FFFFFF" val="window"/>
                </a:gs>
                <a:gs pos="55000">
                  <a:sysClr lastClr="FFFFFF" val="window">
                    <a:lumMod val="95000"/>
                  </a:sysClr>
                </a:gs>
                <a:gs pos="100000">
                  <a:sysClr lastClr="FFFFFF" val="window">
                    <a:lumMod val="65000"/>
                  </a:sysClr>
                </a:gs>
              </a:gsLst>
              <a:lin ang="8100000" scaled="0"/>
            </a:gradFill>
            <a:ln algn="ctr" cap="flat" cmpd="sng" w="25400">
              <a:noFill/>
              <a:prstDash val="solid"/>
            </a:ln>
            <a:effectLst/>
          </p:spPr>
          <p:txBody>
            <a:bodyPr anchor="ctr" rtlCol="0"/>
            <a:lstStyle/>
            <a:p>
              <a:pPr algn="ctr" defTabSz="914400">
                <a:defRPr/>
              </a:pPr>
              <a:endParaRPr altLang="en-US" kern="0" lang="zh-CN" sz="1800">
                <a:solidFill>
                  <a:sysClr lastClr="000000" val="windowText"/>
                </a:solidFill>
                <a:latin typeface="Calibri"/>
                <a:ea typeface="宋体"/>
              </a:endParaRPr>
            </a:p>
          </p:txBody>
        </p:sp>
        <p:sp>
          <p:nvSpPr>
            <p:cNvPr id="51" name="椭圆 50"/>
            <p:cNvSpPr/>
            <p:nvPr/>
          </p:nvSpPr>
          <p:spPr>
            <a:xfrm>
              <a:off x="392112" y="760412"/>
              <a:ext cx="3825874" cy="3825874"/>
            </a:xfrm>
            <a:prstGeom prst="ellipse">
              <a:avLst/>
            </a:prstGeom>
            <a:gradFill>
              <a:gsLst>
                <a:gs pos="0">
                  <a:sysClr lastClr="FFFFFF" val="window"/>
                </a:gs>
                <a:gs pos="51000">
                  <a:sysClr lastClr="FFFFFF" val="window">
                    <a:lumMod val="95000"/>
                  </a:sysClr>
                </a:gs>
                <a:gs pos="100000">
                  <a:sysClr lastClr="FFFFFF" val="window">
                    <a:lumMod val="75000"/>
                  </a:sysClr>
                </a:gs>
              </a:gsLst>
              <a:lin ang="18900000" scaled="0"/>
            </a:gradFill>
            <a:ln algn="ctr" cap="flat" cmpd="sng" w="25400">
              <a:noFill/>
              <a:prstDash val="solid"/>
            </a:ln>
            <a:effectLst/>
          </p:spPr>
          <p:txBody>
            <a:bodyPr anchor="ctr" rtlCol="0"/>
            <a:lstStyle/>
            <a:p>
              <a:pPr algn="ctr" defTabSz="914400">
                <a:defRPr/>
              </a:pPr>
              <a:endParaRPr altLang="en-US" kern="0" lang="zh-CN" sz="1800">
                <a:solidFill>
                  <a:sysClr lastClr="FFFFFF" val="window"/>
                </a:solidFill>
                <a:latin typeface="Calibri"/>
                <a:ea typeface="宋体"/>
              </a:endParaRPr>
            </a:p>
          </p:txBody>
        </p:sp>
      </p:grpSp>
      <p:grpSp>
        <p:nvGrpSpPr>
          <p:cNvPr id="52" name="Group 41"/>
          <p:cNvGrpSpPr/>
          <p:nvPr/>
        </p:nvGrpSpPr>
        <p:grpSpPr>
          <a:xfrm>
            <a:off x="3871150" y="5012703"/>
            <a:ext cx="2259543" cy="1339696"/>
            <a:chExt cx="2419" cy="1343"/>
          </a:xfrm>
        </p:grpSpPr>
        <p:sp>
          <p:nvSpPr>
            <p:cNvPr id="53" name="Rectangle 42"/>
            <p:cNvSpPr/>
            <p:nvPr/>
          </p:nvSpPr>
          <p:spPr bwMode="auto">
            <a:xfrm>
              <a:off x="0" y="0"/>
              <a:ext cx="2419" cy="352"/>
            </a:xfrm>
            <a:prstGeom prst="rect">
              <a:avLst/>
            </a:prstGeom>
            <a:noFill/>
            <a:ln>
              <a:noFill/>
            </a:ln>
            <a:extLst>
              <a:ext uri="{909E8E84-426E-40DD-AFC4-6F175D3DCCD1}">
                <a14:hiddenFill>
                  <a:solidFill>
                    <a:srgbClr val="FFFFFF"/>
                  </a:solidFill>
                </a14:hiddenFill>
              </a:ext>
              <a:ext uri="{91240B29-F687-4F45-9708-019B960494DF}">
                <a14:hiddenLine cap="flat" w="12700">
                  <a:solidFill>
                    <a:schemeClr val="tx1"/>
                  </a:solidFill>
                  <a:miter lim="800000"/>
                  <a:headEnd len="med" type="none" w="med"/>
                  <a:tailEnd len="med" type="none" w="med"/>
                </a14:hiddenLine>
              </a:ext>
            </a:extLst>
          </p:spPr>
          <p:txBody>
            <a:bodyPr anchor="ctr" bIns="0" lIns="0" rIns="0" tIns="0"/>
            <a:lstStyle/>
            <a:p>
              <a:pPr fontAlgn="base">
                <a:lnSpc>
                  <a:spcPct val="70000"/>
                </a:lnSpc>
                <a:spcBef>
                  <a:spcPct val="0"/>
                </a:spcBef>
                <a:spcAft>
                  <a:spcPct val="0"/>
                </a:spcAft>
              </a:pPr>
              <a:r>
                <a:rPr altLang="en-US" lang="zh-CN" sz="1200">
                  <a:solidFill>
                    <a:srgbClr val="000000"/>
                  </a:solidFill>
                  <a:latin typeface="微软雅黑"/>
                  <a:ea typeface="微软雅黑"/>
                  <a:cs charset="0" typeface="Bebas Neue"/>
                  <a:sym charset="0" typeface="Bebas Neue"/>
                </a:rPr>
                <a:t>单击此处添加标题</a:t>
              </a:r>
            </a:p>
          </p:txBody>
        </p:sp>
        <p:sp>
          <p:nvSpPr>
            <p:cNvPr id="54" name="Rectangle 43"/>
            <p:cNvSpPr/>
            <p:nvPr/>
          </p:nvSpPr>
          <p:spPr bwMode="auto">
            <a:xfrm>
              <a:off x="0" y="304"/>
              <a:ext cx="2419" cy="1039"/>
            </a:xfrm>
            <a:prstGeom prst="rect">
              <a:avLst/>
            </a:prstGeom>
            <a:noFill/>
            <a:ln>
              <a:noFill/>
            </a:ln>
            <a:extLst>
              <a:ext uri="{909E8E84-426E-40DD-AFC4-6F175D3DCCD1}">
                <a14:hiddenFill>
                  <a:solidFill>
                    <a:srgbClr val="FFFFFF"/>
                  </a:solidFill>
                </a14:hiddenFill>
              </a:ext>
              <a:ext uri="{91240B29-F687-4F45-9708-019B960494DF}">
                <a14:hiddenLine cap="flat" w="12700">
                  <a:solidFill>
                    <a:schemeClr val="tx1"/>
                  </a:solidFill>
                  <a:miter lim="800000"/>
                  <a:headEnd len="med" type="none" w="med"/>
                  <a:tailEnd len="med" type="none" w="med"/>
                </a14:hiddenLine>
              </a:ext>
            </a:extLst>
          </p:spPr>
          <p:txBody>
            <a:bodyPr anchor="t" bIns="0" lIns="0" rIns="0" tIns="0"/>
            <a:lstStyle/>
            <a:p>
              <a:pPr fontAlgn="base">
                <a:lnSpc>
                  <a:spcPct val="125000"/>
                </a:lnSpc>
                <a:spcBef>
                  <a:spcPct val="0"/>
                </a:spcBef>
                <a:spcAft>
                  <a:spcPct val="0"/>
                </a:spcAft>
              </a:pPr>
              <a:r>
                <a:rPr altLang="en-US" lang="zh-CN" sz="900">
                  <a:solidFill>
                    <a:srgbClr val="000000"/>
                  </a:solidFill>
                  <a:latin typeface="微软雅黑"/>
                  <a:ea typeface="微软雅黑"/>
                  <a:cs charset="0" typeface="Lato Light"/>
                  <a:sym charset="0" typeface="Lato Light"/>
                </a:rPr>
                <a:t>此处添加详细文本描述，建议与标题相关并符合整体语言风格，语言描述尽量</a:t>
              </a:r>
            </a:p>
          </p:txBody>
        </p:sp>
      </p:grpSp>
      <p:sp>
        <p:nvSpPr>
          <p:cNvPr id="55" name="Freeform 7"/>
          <p:cNvSpPr/>
          <p:nvPr/>
        </p:nvSpPr>
        <p:spPr bwMode="auto">
          <a:xfrm>
            <a:off x="2885610" y="5067717"/>
            <a:ext cx="458998" cy="498867"/>
          </a:xfrm>
          <a:custGeom>
            <a:gdLst>
              <a:gd fmla="*/ 48 w 167" name="T0"/>
              <a:gd fmla="*/ 170 h 170" name="T1"/>
              <a:gd fmla="*/ 18 w 167" name="T2"/>
              <a:gd fmla="*/ 158 h 170" name="T3"/>
              <a:gd fmla="*/ 20 w 167" name="T4"/>
              <a:gd fmla="*/ 97 h 170" name="T5"/>
              <a:gd fmla="*/ 105 w 167" name="T6"/>
              <a:gd fmla="*/ 12 h 170" name="T7"/>
              <a:gd fmla="*/ 135 w 167" name="T8"/>
              <a:gd fmla="*/ 3 h 170" name="T9"/>
              <a:gd fmla="*/ 157 w 167" name="T10"/>
              <a:gd fmla="*/ 24 h 170" name="T11"/>
              <a:gd fmla="*/ 148 w 167" name="T12"/>
              <a:gd fmla="*/ 54 h 170" name="T13"/>
              <a:gd fmla="*/ 66 w 167" name="T14"/>
              <a:gd fmla="*/ 136 h 170" name="T15"/>
              <a:gd fmla="*/ 51 w 167" name="T16"/>
              <a:gd fmla="*/ 143 h 170" name="T17"/>
              <a:gd fmla="*/ 38 w 167" name="T18"/>
              <a:gd fmla="*/ 139 h 170" name="T19"/>
              <a:gd fmla="*/ 41 w 167" name="T20"/>
              <a:gd fmla="*/ 110 h 170" name="T21"/>
              <a:gd fmla="*/ 98 w 167" name="T22"/>
              <a:gd fmla="*/ 53 h 170" name="T23"/>
              <a:gd fmla="*/ 106 w 167" name="T24"/>
              <a:gd fmla="*/ 53 h 170" name="T25"/>
              <a:gd fmla="*/ 106 w 167" name="T26"/>
              <a:gd fmla="*/ 62 h 170" name="T27"/>
              <a:gd fmla="*/ 49 w 167" name="T28"/>
              <a:gd fmla="*/ 119 h 170" name="T29"/>
              <a:gd fmla="*/ 46 w 167" name="T30"/>
              <a:gd fmla="*/ 130 h 170" name="T31"/>
              <a:gd fmla="*/ 50 w 167" name="T32"/>
              <a:gd fmla="*/ 132 h 170" name="T33"/>
              <a:gd fmla="*/ 58 w 167" name="T34"/>
              <a:gd fmla="*/ 127 h 170" name="T35"/>
              <a:gd fmla="*/ 139 w 167" name="T36"/>
              <a:gd fmla="*/ 46 h 170" name="T37"/>
              <a:gd fmla="*/ 145 w 167" name="T38"/>
              <a:gd fmla="*/ 27 h 170" name="T39"/>
              <a:gd fmla="*/ 132 w 167" name="T40"/>
              <a:gd fmla="*/ 14 h 170" name="T41"/>
              <a:gd fmla="*/ 114 w 167" name="T42"/>
              <a:gd fmla="*/ 20 h 170" name="T43"/>
              <a:gd fmla="*/ 29 w 167" name="T44"/>
              <a:gd fmla="*/ 105 h 170" name="T45"/>
              <a:gd fmla="*/ 27 w 167" name="T46"/>
              <a:gd fmla="*/ 150 h 170" name="T47"/>
              <a:gd fmla="*/ 71 w 167" name="T48"/>
              <a:gd fmla="*/ 148 h 170" name="T49"/>
              <a:gd fmla="*/ 156 w 167" name="T50"/>
              <a:gd fmla="*/ 63 h 170" name="T51"/>
              <a:gd fmla="*/ 165 w 167" name="T52"/>
              <a:gd fmla="*/ 63 h 170" name="T53"/>
              <a:gd fmla="*/ 165 w 167" name="T54"/>
              <a:gd fmla="*/ 71 h 170" name="T55"/>
              <a:gd fmla="*/ 80 w 167" name="T56"/>
              <a:gd fmla="*/ 156 h 170" name="T57"/>
              <a:gd fmla="*/ 48 w 167" name="T58"/>
              <a:gd fmla="*/ 170 h 170" name="T5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b="b" l="0" r="r" t="0"/>
            <a:pathLst>
              <a:path h="170" w="167">
                <a:moveTo>
                  <a:pt x="48" y="170"/>
                </a:moveTo>
                <a:cubicBezTo>
                  <a:pt x="37" y="170"/>
                  <a:pt x="26" y="166"/>
                  <a:pt x="18" y="158"/>
                </a:cubicBezTo>
                <a:cubicBezTo>
                  <a:pt x="4" y="143"/>
                  <a:pt x="0" y="117"/>
                  <a:pt x="20" y="97"/>
                </a:cubicBezTo>
                <a:cubicBezTo>
                  <a:pt x="32" y="85"/>
                  <a:pt x="81" y="36"/>
                  <a:pt x="105" y="12"/>
                </a:cubicBezTo>
                <a:cubicBezTo>
                  <a:pt x="114" y="3"/>
                  <a:pt x="125" y="0"/>
                  <a:pt x="135" y="3"/>
                </a:cubicBezTo>
                <a:cubicBezTo>
                  <a:pt x="146" y="5"/>
                  <a:pt x="154" y="14"/>
                  <a:pt x="157" y="24"/>
                </a:cubicBezTo>
                <a:cubicBezTo>
                  <a:pt x="160" y="35"/>
                  <a:pt x="156" y="46"/>
                  <a:pt x="148" y="54"/>
                </a:cubicBezTo>
                <a:cubicBezTo>
                  <a:pt x="66" y="136"/>
                  <a:pt x="66" y="136"/>
                  <a:pt x="66" y="136"/>
                </a:cubicBezTo>
                <a:cubicBezTo>
                  <a:pt x="62" y="140"/>
                  <a:pt x="57" y="143"/>
                  <a:pt x="51" y="143"/>
                </a:cubicBezTo>
                <a:cubicBezTo>
                  <a:pt x="46" y="144"/>
                  <a:pt x="41" y="142"/>
                  <a:pt x="38" y="139"/>
                </a:cubicBezTo>
                <a:cubicBezTo>
                  <a:pt x="31" y="133"/>
                  <a:pt x="30" y="121"/>
                  <a:pt x="41" y="110"/>
                </a:cubicBezTo>
                <a:cubicBezTo>
                  <a:pt x="98" y="53"/>
                  <a:pt x="98" y="53"/>
                  <a:pt x="98" y="53"/>
                </a:cubicBezTo>
                <a:cubicBezTo>
                  <a:pt x="100" y="51"/>
                  <a:pt x="104" y="51"/>
                  <a:pt x="106" y="53"/>
                </a:cubicBezTo>
                <a:cubicBezTo>
                  <a:pt x="109" y="55"/>
                  <a:pt x="109" y="59"/>
                  <a:pt x="106" y="62"/>
                </a:cubicBezTo>
                <a:cubicBezTo>
                  <a:pt x="49" y="119"/>
                  <a:pt x="49" y="119"/>
                  <a:pt x="49" y="119"/>
                </a:cubicBezTo>
                <a:cubicBezTo>
                  <a:pt x="44" y="124"/>
                  <a:pt x="44" y="128"/>
                  <a:pt x="46" y="130"/>
                </a:cubicBezTo>
                <a:cubicBezTo>
                  <a:pt x="47" y="131"/>
                  <a:pt x="48" y="132"/>
                  <a:pt x="50" y="132"/>
                </a:cubicBezTo>
                <a:cubicBezTo>
                  <a:pt x="52" y="131"/>
                  <a:pt x="55" y="130"/>
                  <a:pt x="58" y="127"/>
                </a:cubicBezTo>
                <a:cubicBezTo>
                  <a:pt x="139" y="46"/>
                  <a:pt x="139" y="46"/>
                  <a:pt x="139" y="46"/>
                </a:cubicBezTo>
                <a:cubicBezTo>
                  <a:pt x="145" y="40"/>
                  <a:pt x="147" y="34"/>
                  <a:pt x="145" y="27"/>
                </a:cubicBezTo>
                <a:cubicBezTo>
                  <a:pt x="144" y="21"/>
                  <a:pt x="138" y="16"/>
                  <a:pt x="132" y="14"/>
                </a:cubicBezTo>
                <a:cubicBezTo>
                  <a:pt x="126" y="13"/>
                  <a:pt x="119" y="15"/>
                  <a:pt x="114" y="20"/>
                </a:cubicBezTo>
                <a:cubicBezTo>
                  <a:pt x="89" y="45"/>
                  <a:pt x="41" y="93"/>
                  <a:pt x="29" y="105"/>
                </a:cubicBezTo>
                <a:cubicBezTo>
                  <a:pt x="13" y="121"/>
                  <a:pt x="17" y="139"/>
                  <a:pt x="27" y="150"/>
                </a:cubicBezTo>
                <a:cubicBezTo>
                  <a:pt x="37" y="160"/>
                  <a:pt x="55" y="164"/>
                  <a:pt x="71" y="148"/>
                </a:cubicBezTo>
                <a:cubicBezTo>
                  <a:pt x="156" y="63"/>
                  <a:pt x="156" y="63"/>
                  <a:pt x="156" y="63"/>
                </a:cubicBezTo>
                <a:cubicBezTo>
                  <a:pt x="159" y="60"/>
                  <a:pt x="162" y="60"/>
                  <a:pt x="165" y="63"/>
                </a:cubicBezTo>
                <a:cubicBezTo>
                  <a:pt x="167" y="65"/>
                  <a:pt x="167" y="69"/>
                  <a:pt x="165" y="71"/>
                </a:cubicBezTo>
                <a:cubicBezTo>
                  <a:pt x="80" y="156"/>
                  <a:pt x="80" y="156"/>
                  <a:pt x="80" y="156"/>
                </a:cubicBezTo>
                <a:cubicBezTo>
                  <a:pt x="70" y="166"/>
                  <a:pt x="58" y="170"/>
                  <a:pt x="48" y="170"/>
                </a:cubicBezTo>
                <a:close/>
              </a:path>
            </a:pathLst>
          </a:custGeom>
          <a:solidFill>
            <a:schemeClr val="accent1"/>
          </a:solidFill>
          <a:ln>
            <a:noFill/>
          </a:ln>
        </p:spPr>
        <p:txBody>
          <a:bodyPr anchor="t" anchorCtr="0" bIns="45720" compatLnSpc="1" lIns="91440" numCol="1" rIns="91440" tIns="45720" vert="horz" wrap="square">
            <a:prstTxWarp prst="textNoShape">
              <a:avLst/>
            </a:prstTxWarp>
          </a:bodyPr>
          <a:lstStyle/>
          <a:p>
            <a:pPr algn="ctr" fontAlgn="base">
              <a:spcBef>
                <a:spcPct val="0"/>
              </a:spcBef>
              <a:spcAft>
                <a:spcPct val="0"/>
              </a:spcAft>
              <a:defRPr/>
            </a:pPr>
            <a:endParaRPr kern="0" lang="en-US">
              <a:solidFill>
                <a:srgbClr val="000000"/>
              </a:solidFill>
              <a:latin typeface="微软雅黑"/>
              <a:ea typeface="微软雅黑"/>
              <a:sym charset="0" typeface="Gill Sans"/>
            </a:endParaRPr>
          </a:p>
        </p:txBody>
      </p:sp>
      <p:grpSp>
        <p:nvGrpSpPr>
          <p:cNvPr id="56" name="组合 55"/>
          <p:cNvGrpSpPr/>
          <p:nvPr/>
        </p:nvGrpSpPr>
        <p:grpSpPr>
          <a:xfrm>
            <a:off x="7274953" y="4352135"/>
            <a:ext cx="3875681" cy="1897086"/>
            <a:chOff x="4304043" y="1286668"/>
            <a:chExt cx="3837944" cy="2757793"/>
          </a:xfrm>
          <a:effectLst>
            <a:outerShdw algn="tr" blurRad="381000" dir="8100000" dist="254000" rotWithShape="0">
              <a:prstClr val="black">
                <a:alpha val="40000"/>
              </a:prstClr>
            </a:outerShdw>
          </a:effectLst>
        </p:grpSpPr>
        <p:sp>
          <p:nvSpPr>
            <p:cNvPr id="57" name="圆角矩形 56"/>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8" name="圆角矩形 57"/>
            <p:cNvSpPr/>
            <p:nvPr/>
          </p:nvSpPr>
          <p:spPr>
            <a:xfrm>
              <a:off x="4351931" y="1367703"/>
              <a:ext cx="3742172" cy="259572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59" name="组合 58"/>
          <p:cNvGrpSpPr/>
          <p:nvPr/>
        </p:nvGrpSpPr>
        <p:grpSpPr>
          <a:xfrm>
            <a:off x="7632143" y="4740561"/>
            <a:ext cx="962357" cy="1040337"/>
            <a:chOff x="304800" y="673100"/>
            <a:chExt cx="4000500" cy="4000500"/>
          </a:xfrm>
          <a:effectLst>
            <a:outerShdw algn="tr" blurRad="444500" dir="8100000" dist="254000" rotWithShape="0">
              <a:prstClr val="black">
                <a:alpha val="50000"/>
              </a:prstClr>
            </a:outerShdw>
          </a:effectLst>
        </p:grpSpPr>
        <p:sp>
          <p:nvSpPr>
            <p:cNvPr id="60" name="同心圆 59"/>
            <p:cNvSpPr/>
            <p:nvPr/>
          </p:nvSpPr>
          <p:spPr>
            <a:xfrm>
              <a:off x="304800" y="673100"/>
              <a:ext cx="4000500" cy="4000500"/>
            </a:xfrm>
            <a:prstGeom prst="donut">
              <a:avLst>
                <a:gd fmla="val 4879" name="adj"/>
              </a:avLst>
            </a:prstGeom>
            <a:gradFill>
              <a:gsLst>
                <a:gs pos="0">
                  <a:sysClr lastClr="FFFFFF" val="window"/>
                </a:gs>
                <a:gs pos="55000">
                  <a:sysClr lastClr="FFFFFF" val="window">
                    <a:lumMod val="95000"/>
                  </a:sysClr>
                </a:gs>
                <a:gs pos="100000">
                  <a:sysClr lastClr="FFFFFF" val="window">
                    <a:lumMod val="65000"/>
                  </a:sysClr>
                </a:gs>
              </a:gsLst>
              <a:lin ang="8100000" scaled="0"/>
            </a:gradFill>
            <a:ln algn="ctr" cap="flat" cmpd="sng" w="25400">
              <a:noFill/>
              <a:prstDash val="solid"/>
            </a:ln>
            <a:effectLst/>
          </p:spPr>
          <p:txBody>
            <a:bodyPr anchor="ctr" rtlCol="0"/>
            <a:lstStyle/>
            <a:p>
              <a:pPr algn="ctr" defTabSz="914400">
                <a:defRPr/>
              </a:pPr>
              <a:endParaRPr altLang="en-US" kern="0" lang="zh-CN" sz="1800">
                <a:solidFill>
                  <a:sysClr lastClr="000000" val="windowText"/>
                </a:solidFill>
                <a:latin typeface="Calibri"/>
                <a:ea typeface="宋体"/>
              </a:endParaRPr>
            </a:p>
          </p:txBody>
        </p:sp>
        <p:sp>
          <p:nvSpPr>
            <p:cNvPr id="61" name="椭圆 60"/>
            <p:cNvSpPr/>
            <p:nvPr/>
          </p:nvSpPr>
          <p:spPr>
            <a:xfrm>
              <a:off x="392112" y="760412"/>
              <a:ext cx="3825874" cy="3825874"/>
            </a:xfrm>
            <a:prstGeom prst="ellipse">
              <a:avLst/>
            </a:prstGeom>
            <a:gradFill>
              <a:gsLst>
                <a:gs pos="0">
                  <a:sysClr lastClr="FFFFFF" val="window"/>
                </a:gs>
                <a:gs pos="51000">
                  <a:sysClr lastClr="FFFFFF" val="window">
                    <a:lumMod val="95000"/>
                  </a:sysClr>
                </a:gs>
                <a:gs pos="100000">
                  <a:sysClr lastClr="FFFFFF" val="window">
                    <a:lumMod val="75000"/>
                  </a:sysClr>
                </a:gs>
              </a:gsLst>
              <a:lin ang="18900000" scaled="0"/>
            </a:gradFill>
            <a:ln algn="ctr" cap="flat" cmpd="sng" w="25400">
              <a:noFill/>
              <a:prstDash val="solid"/>
            </a:ln>
            <a:effectLst/>
          </p:spPr>
          <p:txBody>
            <a:bodyPr anchor="ctr" rtlCol="0"/>
            <a:lstStyle/>
            <a:p>
              <a:pPr algn="ctr" defTabSz="914400">
                <a:defRPr/>
              </a:pPr>
              <a:endParaRPr altLang="en-US" kern="0" lang="zh-CN" sz="1800">
                <a:solidFill>
                  <a:sysClr lastClr="FFFFFF" val="window"/>
                </a:solidFill>
                <a:latin typeface="Calibri"/>
                <a:ea typeface="宋体"/>
              </a:endParaRPr>
            </a:p>
          </p:txBody>
        </p:sp>
      </p:grpSp>
      <p:grpSp>
        <p:nvGrpSpPr>
          <p:cNvPr id="62" name="Group 41"/>
          <p:cNvGrpSpPr/>
          <p:nvPr/>
        </p:nvGrpSpPr>
        <p:grpSpPr>
          <a:xfrm>
            <a:off x="8800372" y="4923639"/>
            <a:ext cx="2259543" cy="1339696"/>
            <a:chExt cx="2419" cy="1343"/>
          </a:xfrm>
        </p:grpSpPr>
        <p:sp>
          <p:nvSpPr>
            <p:cNvPr id="63" name="Rectangle 42"/>
            <p:cNvSpPr/>
            <p:nvPr/>
          </p:nvSpPr>
          <p:spPr bwMode="auto">
            <a:xfrm>
              <a:off x="0" y="0"/>
              <a:ext cx="2419" cy="352"/>
            </a:xfrm>
            <a:prstGeom prst="rect">
              <a:avLst/>
            </a:prstGeom>
            <a:noFill/>
            <a:ln>
              <a:noFill/>
            </a:ln>
            <a:extLst>
              <a:ext uri="{909E8E84-426E-40DD-AFC4-6F175D3DCCD1}">
                <a14:hiddenFill>
                  <a:solidFill>
                    <a:srgbClr val="FFFFFF"/>
                  </a:solidFill>
                </a14:hiddenFill>
              </a:ext>
              <a:ext uri="{91240B29-F687-4F45-9708-019B960494DF}">
                <a14:hiddenLine cap="flat" w="12700">
                  <a:solidFill>
                    <a:schemeClr val="tx1"/>
                  </a:solidFill>
                  <a:miter lim="800000"/>
                  <a:headEnd len="med" type="none" w="med"/>
                  <a:tailEnd len="med" type="none" w="med"/>
                </a14:hiddenLine>
              </a:ext>
            </a:extLst>
          </p:spPr>
          <p:txBody>
            <a:bodyPr anchor="ctr" bIns="0" lIns="0" rIns="0" tIns="0"/>
            <a:lstStyle/>
            <a:p>
              <a:pPr fontAlgn="base">
                <a:lnSpc>
                  <a:spcPct val="70000"/>
                </a:lnSpc>
                <a:spcBef>
                  <a:spcPct val="0"/>
                </a:spcBef>
                <a:spcAft>
                  <a:spcPct val="0"/>
                </a:spcAft>
              </a:pPr>
              <a:r>
                <a:rPr altLang="en-US" lang="zh-CN" sz="1200">
                  <a:solidFill>
                    <a:srgbClr val="000000"/>
                  </a:solidFill>
                  <a:latin typeface="微软雅黑"/>
                  <a:ea typeface="微软雅黑"/>
                  <a:cs charset="0" typeface="Bebas Neue"/>
                  <a:sym charset="0" typeface="Bebas Neue"/>
                </a:rPr>
                <a:t>单击此处添加标题</a:t>
              </a:r>
            </a:p>
          </p:txBody>
        </p:sp>
        <p:sp>
          <p:nvSpPr>
            <p:cNvPr id="64" name="Rectangle 43"/>
            <p:cNvSpPr/>
            <p:nvPr/>
          </p:nvSpPr>
          <p:spPr bwMode="auto">
            <a:xfrm>
              <a:off x="0" y="304"/>
              <a:ext cx="2419" cy="1039"/>
            </a:xfrm>
            <a:prstGeom prst="rect">
              <a:avLst/>
            </a:prstGeom>
            <a:noFill/>
            <a:ln>
              <a:noFill/>
            </a:ln>
            <a:extLst>
              <a:ext uri="{909E8E84-426E-40DD-AFC4-6F175D3DCCD1}">
                <a14:hiddenFill>
                  <a:solidFill>
                    <a:srgbClr val="FFFFFF"/>
                  </a:solidFill>
                </a14:hiddenFill>
              </a:ext>
              <a:ext uri="{91240B29-F687-4F45-9708-019B960494DF}">
                <a14:hiddenLine cap="flat" w="12700">
                  <a:solidFill>
                    <a:schemeClr val="tx1"/>
                  </a:solidFill>
                  <a:miter lim="800000"/>
                  <a:headEnd len="med" type="none" w="med"/>
                  <a:tailEnd len="med" type="none" w="med"/>
                </a14:hiddenLine>
              </a:ext>
            </a:extLst>
          </p:spPr>
          <p:txBody>
            <a:bodyPr anchor="t" bIns="0" lIns="0" rIns="0" tIns="0"/>
            <a:lstStyle/>
            <a:p>
              <a:pPr fontAlgn="base">
                <a:lnSpc>
                  <a:spcPct val="125000"/>
                </a:lnSpc>
                <a:spcBef>
                  <a:spcPct val="0"/>
                </a:spcBef>
                <a:spcAft>
                  <a:spcPct val="0"/>
                </a:spcAft>
              </a:pPr>
              <a:r>
                <a:rPr altLang="en-US" lang="zh-CN" sz="900">
                  <a:solidFill>
                    <a:srgbClr val="000000"/>
                  </a:solidFill>
                  <a:latin typeface="微软雅黑"/>
                  <a:ea typeface="微软雅黑"/>
                  <a:cs charset="0" typeface="Lato Light"/>
                  <a:sym charset="0" typeface="Lato Light"/>
                </a:rPr>
                <a:t>此处添加详细文本描述，建议与标题相关并符合整体语言风格，语言描述尽量</a:t>
              </a:r>
            </a:p>
          </p:txBody>
        </p:sp>
      </p:grpSp>
      <p:sp>
        <p:nvSpPr>
          <p:cNvPr id="65" name="Freeform 6"/>
          <p:cNvSpPr>
            <a:spLocks noEditPoints="1"/>
          </p:cNvSpPr>
          <p:nvPr/>
        </p:nvSpPr>
        <p:spPr bwMode="auto">
          <a:xfrm>
            <a:off x="7845205" y="5066515"/>
            <a:ext cx="421813" cy="462878"/>
          </a:xfrm>
          <a:custGeom>
            <a:gdLst>
              <a:gd fmla="*/ 13 w 154" name="T0"/>
              <a:gd fmla="*/ 28 h 158" name="T1"/>
              <a:gd fmla="*/ 34 w 154" name="T2"/>
              <a:gd fmla="*/ 28 h 158" name="T3"/>
              <a:gd fmla="*/ 43 w 154" name="T4"/>
              <a:gd fmla="*/ 73 h 158" name="T5"/>
              <a:gd fmla="*/ 13 w 154" name="T6"/>
              <a:gd fmla="*/ 28 h 158" name="T7"/>
              <a:gd fmla="*/ 77 w 154" name="T8"/>
              <a:gd fmla="*/ 11 h 158" name="T9"/>
              <a:gd fmla="*/ 110 w 154" name="T10"/>
              <a:gd fmla="*/ 24 h 158" name="T11"/>
              <a:gd fmla="*/ 77 w 154" name="T12"/>
              <a:gd fmla="*/ 37 h 158" name="T13"/>
              <a:gd fmla="*/ 45 w 154" name="T14"/>
              <a:gd fmla="*/ 24 h 158" name="T15"/>
              <a:gd fmla="*/ 77 w 154" name="T16"/>
              <a:gd fmla="*/ 11 h 158" name="T17"/>
              <a:gd fmla="*/ 111 w 154" name="T18"/>
              <a:gd fmla="*/ 73 h 158" name="T19"/>
              <a:gd fmla="*/ 121 w 154" name="T20"/>
              <a:gd fmla="*/ 28 h 158" name="T21"/>
              <a:gd fmla="*/ 142 w 154" name="T22"/>
              <a:gd fmla="*/ 28 h 158" name="T23"/>
              <a:gd fmla="*/ 111 w 154" name="T24"/>
              <a:gd fmla="*/ 73 h 158" name="T25"/>
              <a:gd fmla="*/ 87 w 154" name="T26"/>
              <a:gd fmla="*/ 116 h 158" name="T27"/>
              <a:gd fmla="*/ 112 w 154" name="T28"/>
              <a:gd fmla="*/ 87 h 158" name="T29"/>
              <a:gd fmla="*/ 154 w 154" name="T30"/>
              <a:gd fmla="*/ 22 h 158" name="T31"/>
              <a:gd fmla="*/ 148 w 154" name="T32"/>
              <a:gd fmla="*/ 16 h 158" name="T33"/>
              <a:gd fmla="*/ 119 w 154" name="T34"/>
              <a:gd fmla="*/ 16 h 158" name="T35"/>
              <a:gd fmla="*/ 77 w 154" name="T36"/>
              <a:gd fmla="*/ 0 h 158" name="T37"/>
              <a:gd fmla="*/ 36 w 154" name="T38"/>
              <a:gd fmla="*/ 16 h 158" name="T39"/>
              <a:gd fmla="*/ 6 w 154" name="T40"/>
              <a:gd fmla="*/ 16 h 158" name="T41"/>
              <a:gd fmla="*/ 0 w 154" name="T42"/>
              <a:gd fmla="*/ 22 h 158" name="T43"/>
              <a:gd fmla="*/ 42 w 154" name="T44"/>
              <a:gd fmla="*/ 87 h 158" name="T45"/>
              <a:gd fmla="*/ 67 w 154" name="T46"/>
              <a:gd fmla="*/ 116 h 158" name="T47"/>
              <a:gd fmla="*/ 67 w 154" name="T48"/>
              <a:gd fmla="*/ 128 h 158" name="T49"/>
              <a:gd fmla="*/ 39 w 154" name="T50"/>
              <a:gd fmla="*/ 143 h 158" name="T51"/>
              <a:gd fmla="*/ 77 w 154" name="T52"/>
              <a:gd fmla="*/ 158 h 158" name="T53"/>
              <a:gd fmla="*/ 115 w 154" name="T54"/>
              <a:gd fmla="*/ 143 h 158" name="T55"/>
              <a:gd fmla="*/ 87 w 154" name="T56"/>
              <a:gd fmla="*/ 128 h 158" name="T57"/>
              <a:gd fmla="*/ 87 w 154" name="T58"/>
              <a:gd fmla="*/ 116 h 158" name="T5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b="b" l="0" r="r" t="0"/>
            <a:pathLst>
              <a:path h="158" w="154">
                <a:moveTo>
                  <a:pt x="13" y="28"/>
                </a:moveTo>
                <a:cubicBezTo>
                  <a:pt x="34" y="28"/>
                  <a:pt x="34" y="28"/>
                  <a:pt x="34" y="28"/>
                </a:cubicBezTo>
                <a:cubicBezTo>
                  <a:pt x="35" y="49"/>
                  <a:pt x="39" y="63"/>
                  <a:pt x="43" y="73"/>
                </a:cubicBezTo>
                <a:cubicBezTo>
                  <a:pt x="28" y="63"/>
                  <a:pt x="15" y="51"/>
                  <a:pt x="13" y="28"/>
                </a:cubicBezTo>
                <a:close/>
                <a:moveTo>
                  <a:pt x="77" y="11"/>
                </a:moveTo>
                <a:cubicBezTo>
                  <a:pt x="101" y="11"/>
                  <a:pt x="110" y="20"/>
                  <a:pt x="110" y="24"/>
                </a:cubicBezTo>
                <a:cubicBezTo>
                  <a:pt x="110" y="27"/>
                  <a:pt x="101" y="37"/>
                  <a:pt x="77" y="37"/>
                </a:cubicBezTo>
                <a:cubicBezTo>
                  <a:pt x="54" y="37"/>
                  <a:pt x="45" y="27"/>
                  <a:pt x="45" y="24"/>
                </a:cubicBezTo>
                <a:cubicBezTo>
                  <a:pt x="45" y="20"/>
                  <a:pt x="54" y="11"/>
                  <a:pt x="77" y="11"/>
                </a:cubicBezTo>
                <a:close/>
                <a:moveTo>
                  <a:pt x="111" y="73"/>
                </a:moveTo>
                <a:cubicBezTo>
                  <a:pt x="116" y="63"/>
                  <a:pt x="120" y="49"/>
                  <a:pt x="121" y="28"/>
                </a:cubicBezTo>
                <a:cubicBezTo>
                  <a:pt x="142" y="28"/>
                  <a:pt x="142" y="28"/>
                  <a:pt x="142" y="28"/>
                </a:cubicBezTo>
                <a:cubicBezTo>
                  <a:pt x="140" y="51"/>
                  <a:pt x="126" y="63"/>
                  <a:pt x="111" y="73"/>
                </a:cubicBezTo>
                <a:close/>
                <a:moveTo>
                  <a:pt x="87" y="116"/>
                </a:moveTo>
                <a:cubicBezTo>
                  <a:pt x="87" y="104"/>
                  <a:pt x="97" y="97"/>
                  <a:pt x="112" y="87"/>
                </a:cubicBezTo>
                <a:cubicBezTo>
                  <a:pt x="131" y="74"/>
                  <a:pt x="154" y="59"/>
                  <a:pt x="154" y="22"/>
                </a:cubicBezTo>
                <a:cubicBezTo>
                  <a:pt x="154" y="19"/>
                  <a:pt x="152" y="16"/>
                  <a:pt x="148" y="16"/>
                </a:cubicBezTo>
                <a:cubicBezTo>
                  <a:pt x="119" y="16"/>
                  <a:pt x="119" y="16"/>
                  <a:pt x="119" y="16"/>
                </a:cubicBezTo>
                <a:cubicBezTo>
                  <a:pt x="115" y="8"/>
                  <a:pt x="102" y="0"/>
                  <a:pt x="77" y="0"/>
                </a:cubicBezTo>
                <a:cubicBezTo>
                  <a:pt x="52" y="0"/>
                  <a:pt x="40" y="8"/>
                  <a:pt x="36" y="16"/>
                </a:cubicBezTo>
                <a:cubicBezTo>
                  <a:pt x="6" y="16"/>
                  <a:pt x="6" y="16"/>
                  <a:pt x="6" y="16"/>
                </a:cubicBezTo>
                <a:cubicBezTo>
                  <a:pt x="3" y="16"/>
                  <a:pt x="0" y="19"/>
                  <a:pt x="0" y="22"/>
                </a:cubicBezTo>
                <a:cubicBezTo>
                  <a:pt x="0" y="59"/>
                  <a:pt x="24" y="74"/>
                  <a:pt x="42" y="87"/>
                </a:cubicBezTo>
                <a:cubicBezTo>
                  <a:pt x="58" y="97"/>
                  <a:pt x="67" y="104"/>
                  <a:pt x="67" y="116"/>
                </a:cubicBezTo>
                <a:cubicBezTo>
                  <a:pt x="67" y="128"/>
                  <a:pt x="67" y="128"/>
                  <a:pt x="67" y="128"/>
                </a:cubicBezTo>
                <a:cubicBezTo>
                  <a:pt x="51" y="129"/>
                  <a:pt x="39" y="135"/>
                  <a:pt x="39" y="143"/>
                </a:cubicBezTo>
                <a:cubicBezTo>
                  <a:pt x="39" y="151"/>
                  <a:pt x="56" y="158"/>
                  <a:pt x="77" y="158"/>
                </a:cubicBezTo>
                <a:cubicBezTo>
                  <a:pt x="98" y="158"/>
                  <a:pt x="115" y="151"/>
                  <a:pt x="115" y="143"/>
                </a:cubicBezTo>
                <a:cubicBezTo>
                  <a:pt x="115" y="135"/>
                  <a:pt x="104" y="129"/>
                  <a:pt x="87" y="128"/>
                </a:cubicBezTo>
                <a:cubicBezTo>
                  <a:pt x="87" y="116"/>
                  <a:pt x="87" y="116"/>
                  <a:pt x="87" y="116"/>
                </a:cubicBezTo>
                <a:close/>
              </a:path>
            </a:pathLst>
          </a:custGeom>
          <a:solidFill>
            <a:schemeClr val="accent1"/>
          </a:solidFill>
          <a:ln>
            <a:noFill/>
          </a:ln>
        </p:spPr>
        <p:txBody>
          <a:bodyPr anchor="t" anchorCtr="0" bIns="45720" compatLnSpc="1" lIns="91440" numCol="1" rIns="91440" tIns="45720" vert="horz" wrap="square">
            <a:prstTxWarp prst="textNoShape">
              <a:avLst/>
            </a:prstTxWarp>
          </a:bodyPr>
          <a:lstStyle/>
          <a:p>
            <a:pPr algn="ctr" fontAlgn="base">
              <a:spcBef>
                <a:spcPct val="0"/>
              </a:spcBef>
              <a:spcAft>
                <a:spcPct val="0"/>
              </a:spcAft>
              <a:defRPr/>
            </a:pPr>
            <a:endParaRPr kern="0" lang="en-US">
              <a:solidFill>
                <a:srgbClr val="000000"/>
              </a:solidFill>
              <a:latin typeface="微软雅黑"/>
              <a:ea typeface="微软雅黑"/>
              <a:sym charset="0" typeface="Gill Sans"/>
            </a:endParaRPr>
          </a:p>
        </p:txBody>
      </p:sp>
    </p:spTree>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2" presetSubtype="8">
                                  <p:stCondLst>
                                    <p:cond delay="0"/>
                                  </p:stCondLst>
                                  <p:childTnLst>
                                    <p:set>
                                      <p:cBhvr>
                                        <p:cTn dur="1" fill="hold" id="6">
                                          <p:stCondLst>
                                            <p:cond delay="0"/>
                                          </p:stCondLst>
                                        </p:cTn>
                                        <p:tgtEl>
                                          <p:spTgt spid="29"/>
                                        </p:tgtEl>
                                        <p:attrNameLst>
                                          <p:attrName>style.visibility</p:attrName>
                                        </p:attrNameLst>
                                      </p:cBhvr>
                                      <p:to>
                                        <p:strVal val="visible"/>
                                      </p:to>
                                    </p:set>
                                    <p:animEffect filter="wipe(left)" transition="in">
                                      <p:cBhvr>
                                        <p:cTn dur="300" id="7"/>
                                        <p:tgtEl>
                                          <p:spTgt spid="29"/>
                                        </p:tgtEl>
                                      </p:cBhvr>
                                    </p:animEffect>
                                  </p:childTnLst>
                                </p:cTn>
                              </p:par>
                            </p:childTnLst>
                          </p:cTn>
                        </p:par>
                        <p:par>
                          <p:cTn fill="hold" id="8" nodeType="afterGroup">
                            <p:stCondLst>
                              <p:cond delay="300"/>
                            </p:stCondLst>
                            <p:childTnLst>
                              <p:par>
                                <p:cTn fill="hold" id="9" nodeType="afterEffect" presetClass="entr" presetID="14" presetSubtype="10">
                                  <p:stCondLst>
                                    <p:cond delay="0"/>
                                  </p:stCondLst>
                                  <p:childTnLst>
                                    <p:set>
                                      <p:cBhvr>
                                        <p:cTn dur="1" fill="hold" id="10">
                                          <p:stCondLst>
                                            <p:cond delay="0"/>
                                          </p:stCondLst>
                                        </p:cTn>
                                        <p:tgtEl>
                                          <p:spTgt spid="30"/>
                                        </p:tgtEl>
                                        <p:attrNameLst>
                                          <p:attrName>style.visibility</p:attrName>
                                        </p:attrNameLst>
                                      </p:cBhvr>
                                      <p:to>
                                        <p:strVal val="visible"/>
                                      </p:to>
                                    </p:set>
                                    <p:animEffect filter="randombar(horizontal)" transition="in">
                                      <p:cBhvr>
                                        <p:cTn dur="500" id="11"/>
                                        <p:tgtEl>
                                          <p:spTgt spid="30"/>
                                        </p:tgtEl>
                                      </p:cBhvr>
                                    </p:animEffect>
                                  </p:childTnLst>
                                </p:cTn>
                              </p:par>
                            </p:childTnLst>
                          </p:cTn>
                        </p:par>
                        <p:par>
                          <p:cTn fill="hold" id="12" nodeType="afterGroup">
                            <p:stCondLst>
                              <p:cond delay="800"/>
                            </p:stCondLst>
                            <p:childTnLst>
                              <p:par>
                                <p:cTn fill="hold" id="13" nodeType="afterEffect" presetClass="entr" presetID="53" presetSubtype="0">
                                  <p:stCondLst>
                                    <p:cond delay="0"/>
                                  </p:stCondLst>
                                  <p:childTnLst>
                                    <p:set>
                                      <p:cBhvr>
                                        <p:cTn dur="1" fill="hold" id="14">
                                          <p:stCondLst>
                                            <p:cond delay="0"/>
                                          </p:stCondLst>
                                        </p:cTn>
                                        <p:tgtEl>
                                          <p:spTgt spid="20"/>
                                        </p:tgtEl>
                                        <p:attrNameLst>
                                          <p:attrName>style.visibility</p:attrName>
                                        </p:attrNameLst>
                                      </p:cBhvr>
                                      <p:to>
                                        <p:strVal val="visible"/>
                                      </p:to>
                                    </p:set>
                                    <p:anim calcmode="lin" valueType="num">
                                      <p:cBhvr>
                                        <p:cTn dur="500" fill="hold" id="15"/>
                                        <p:tgtEl>
                                          <p:spTgt spid="20"/>
                                        </p:tgtEl>
                                        <p:attrNameLst>
                                          <p:attrName>ppt_w</p:attrName>
                                        </p:attrNameLst>
                                      </p:cBhvr>
                                      <p:tavLst>
                                        <p:tav tm="0">
                                          <p:val>
                                            <p:fltVal val="0"/>
                                          </p:val>
                                        </p:tav>
                                        <p:tav tm="100000">
                                          <p:val>
                                            <p:strVal val="#ppt_w"/>
                                          </p:val>
                                        </p:tav>
                                      </p:tavLst>
                                    </p:anim>
                                    <p:anim calcmode="lin" valueType="num">
                                      <p:cBhvr>
                                        <p:cTn dur="500" fill="hold" id="16"/>
                                        <p:tgtEl>
                                          <p:spTgt spid="20"/>
                                        </p:tgtEl>
                                        <p:attrNameLst>
                                          <p:attrName>ppt_h</p:attrName>
                                        </p:attrNameLst>
                                      </p:cBhvr>
                                      <p:tavLst>
                                        <p:tav tm="0">
                                          <p:val>
                                            <p:fltVal val="0"/>
                                          </p:val>
                                        </p:tav>
                                        <p:tav tm="100000">
                                          <p:val>
                                            <p:strVal val="#ppt_h"/>
                                          </p:val>
                                        </p:tav>
                                      </p:tavLst>
                                    </p:anim>
                                    <p:animEffect filter="fade" transition="in">
                                      <p:cBhvr>
                                        <p:cTn dur="500" id="17"/>
                                        <p:tgtEl>
                                          <p:spTgt spid="20"/>
                                        </p:tgtEl>
                                      </p:cBhvr>
                                    </p:animEffect>
                                  </p:childTnLst>
                                </p:cTn>
                              </p:par>
                            </p:childTnLst>
                          </p:cTn>
                        </p:par>
                        <p:par>
                          <p:cTn fill="hold" id="18" nodeType="afterGroup">
                            <p:stCondLst>
                              <p:cond delay="1300"/>
                            </p:stCondLst>
                            <p:childTnLst>
                              <p:par>
                                <p:cTn fill="hold" grpId="0" id="19" nodeType="afterEffect" presetClass="entr" presetID="42" presetSubtype="0">
                                  <p:stCondLst>
                                    <p:cond delay="0"/>
                                  </p:stCondLst>
                                  <p:childTnLst>
                                    <p:set>
                                      <p:cBhvr>
                                        <p:cTn dur="1" fill="hold" id="20">
                                          <p:stCondLst>
                                            <p:cond delay="0"/>
                                          </p:stCondLst>
                                        </p:cTn>
                                        <p:tgtEl>
                                          <p:spTgt spid="35"/>
                                        </p:tgtEl>
                                        <p:attrNameLst>
                                          <p:attrName>style.visibility</p:attrName>
                                        </p:attrNameLst>
                                      </p:cBhvr>
                                      <p:to>
                                        <p:strVal val="visible"/>
                                      </p:to>
                                    </p:set>
                                    <p:animEffect filter="fade" transition="in">
                                      <p:cBhvr>
                                        <p:cTn dur="500" id="21"/>
                                        <p:tgtEl>
                                          <p:spTgt spid="35"/>
                                        </p:tgtEl>
                                      </p:cBhvr>
                                    </p:animEffect>
                                    <p:anim calcmode="lin" valueType="num">
                                      <p:cBhvr>
                                        <p:cTn dur="500" fill="hold" id="22"/>
                                        <p:tgtEl>
                                          <p:spTgt spid="35"/>
                                        </p:tgtEl>
                                        <p:attrNameLst>
                                          <p:attrName>ppt_x</p:attrName>
                                        </p:attrNameLst>
                                      </p:cBhvr>
                                      <p:tavLst>
                                        <p:tav tm="0">
                                          <p:val>
                                            <p:strVal val="#ppt_x"/>
                                          </p:val>
                                        </p:tav>
                                        <p:tav tm="100000">
                                          <p:val>
                                            <p:strVal val="#ppt_x"/>
                                          </p:val>
                                        </p:tav>
                                      </p:tavLst>
                                    </p:anim>
                                    <p:anim calcmode="lin" valueType="num">
                                      <p:cBhvr>
                                        <p:cTn dur="500" fill="hold" id="23"/>
                                        <p:tgtEl>
                                          <p:spTgt spid="35"/>
                                        </p:tgtEl>
                                        <p:attrNameLst>
                                          <p:attrName>ppt_y</p:attrName>
                                        </p:attrNameLst>
                                      </p:cBhvr>
                                      <p:tavLst>
                                        <p:tav tm="0">
                                          <p:val>
                                            <p:strVal val="#ppt_y+.1"/>
                                          </p:val>
                                        </p:tav>
                                        <p:tav tm="100000">
                                          <p:val>
                                            <p:strVal val="#ppt_y"/>
                                          </p:val>
                                        </p:tav>
                                      </p:tavLst>
                                    </p:anim>
                                  </p:childTnLst>
                                </p:cTn>
                              </p:par>
                            </p:childTnLst>
                          </p:cTn>
                        </p:par>
                        <p:par>
                          <p:cTn fill="hold" id="24" nodeType="afterGroup">
                            <p:stCondLst>
                              <p:cond delay="1800"/>
                            </p:stCondLst>
                            <p:childTnLst>
                              <p:par>
                                <p:cTn fill="hold" id="25" nodeType="afterEffect" presetClass="entr" presetID="22" presetSubtype="2">
                                  <p:stCondLst>
                                    <p:cond delay="0"/>
                                  </p:stCondLst>
                                  <p:childTnLst>
                                    <p:set>
                                      <p:cBhvr>
                                        <p:cTn dur="1" fill="hold" id="26">
                                          <p:stCondLst>
                                            <p:cond delay="0"/>
                                          </p:stCondLst>
                                        </p:cTn>
                                        <p:tgtEl>
                                          <p:spTgt spid="15"/>
                                        </p:tgtEl>
                                        <p:attrNameLst>
                                          <p:attrName>style.visibility</p:attrName>
                                        </p:attrNameLst>
                                      </p:cBhvr>
                                      <p:to>
                                        <p:strVal val="visible"/>
                                      </p:to>
                                    </p:set>
                                    <p:animEffect filter="wipe(right)" transition="in">
                                      <p:cBhvr>
                                        <p:cTn dur="500" id="27"/>
                                        <p:tgtEl>
                                          <p:spTgt spid="15"/>
                                        </p:tgtEl>
                                      </p:cBhvr>
                                    </p:animEffect>
                                  </p:childTnLst>
                                </p:cTn>
                              </p:par>
                            </p:childTnLst>
                          </p:cTn>
                        </p:par>
                        <p:par>
                          <p:cTn fill="hold" id="28" nodeType="afterGroup">
                            <p:stCondLst>
                              <p:cond delay="2300"/>
                            </p:stCondLst>
                            <p:childTnLst>
                              <p:par>
                                <p:cTn fill="hold" id="29" nodeType="afterEffect" presetClass="entr" presetID="22" presetSubtype="8">
                                  <p:stCondLst>
                                    <p:cond delay="0"/>
                                  </p:stCondLst>
                                  <p:childTnLst>
                                    <p:set>
                                      <p:cBhvr>
                                        <p:cTn dur="1" fill="hold" id="30">
                                          <p:stCondLst>
                                            <p:cond delay="0"/>
                                          </p:stCondLst>
                                        </p:cTn>
                                        <p:tgtEl>
                                          <p:spTgt spid="31"/>
                                        </p:tgtEl>
                                        <p:attrNameLst>
                                          <p:attrName>style.visibility</p:attrName>
                                        </p:attrNameLst>
                                      </p:cBhvr>
                                      <p:to>
                                        <p:strVal val="visible"/>
                                      </p:to>
                                    </p:set>
                                    <p:animEffect filter="wipe(left)" transition="in">
                                      <p:cBhvr>
                                        <p:cTn dur="500" id="31"/>
                                        <p:tgtEl>
                                          <p:spTgt spid="31"/>
                                        </p:tgtEl>
                                      </p:cBhvr>
                                    </p:animEffect>
                                  </p:childTnLst>
                                </p:cTn>
                              </p:par>
                            </p:childTnLst>
                          </p:cTn>
                        </p:par>
                        <p:par>
                          <p:cTn fill="hold" id="32" nodeType="afterGroup">
                            <p:stCondLst>
                              <p:cond delay="2800"/>
                            </p:stCondLst>
                            <p:childTnLst>
                              <p:par>
                                <p:cTn fill="hold" id="33" nodeType="afterEffect" presetClass="entr" presetID="53" presetSubtype="0">
                                  <p:stCondLst>
                                    <p:cond delay="0"/>
                                  </p:stCondLst>
                                  <p:childTnLst>
                                    <p:set>
                                      <p:cBhvr>
                                        <p:cTn dur="1" fill="hold" id="34">
                                          <p:stCondLst>
                                            <p:cond delay="0"/>
                                          </p:stCondLst>
                                        </p:cTn>
                                        <p:tgtEl>
                                          <p:spTgt spid="39"/>
                                        </p:tgtEl>
                                        <p:attrNameLst>
                                          <p:attrName>style.visibility</p:attrName>
                                        </p:attrNameLst>
                                      </p:cBhvr>
                                      <p:to>
                                        <p:strVal val="visible"/>
                                      </p:to>
                                    </p:set>
                                    <p:anim calcmode="lin" valueType="num">
                                      <p:cBhvr>
                                        <p:cTn dur="500" fill="hold" id="35"/>
                                        <p:tgtEl>
                                          <p:spTgt spid="39"/>
                                        </p:tgtEl>
                                        <p:attrNameLst>
                                          <p:attrName>ppt_w</p:attrName>
                                        </p:attrNameLst>
                                      </p:cBhvr>
                                      <p:tavLst>
                                        <p:tav tm="0">
                                          <p:val>
                                            <p:fltVal val="0"/>
                                          </p:val>
                                        </p:tav>
                                        <p:tav tm="100000">
                                          <p:val>
                                            <p:strVal val="#ppt_w"/>
                                          </p:val>
                                        </p:tav>
                                      </p:tavLst>
                                    </p:anim>
                                    <p:anim calcmode="lin" valueType="num">
                                      <p:cBhvr>
                                        <p:cTn dur="500" fill="hold" id="36"/>
                                        <p:tgtEl>
                                          <p:spTgt spid="39"/>
                                        </p:tgtEl>
                                        <p:attrNameLst>
                                          <p:attrName>ppt_h</p:attrName>
                                        </p:attrNameLst>
                                      </p:cBhvr>
                                      <p:tavLst>
                                        <p:tav tm="0">
                                          <p:val>
                                            <p:fltVal val="0"/>
                                          </p:val>
                                        </p:tav>
                                        <p:tav tm="100000">
                                          <p:val>
                                            <p:strVal val="#ppt_h"/>
                                          </p:val>
                                        </p:tav>
                                      </p:tavLst>
                                    </p:anim>
                                    <p:animEffect filter="fade" transition="in">
                                      <p:cBhvr>
                                        <p:cTn dur="500" id="37"/>
                                        <p:tgtEl>
                                          <p:spTgt spid="39"/>
                                        </p:tgtEl>
                                      </p:cBhvr>
                                    </p:animEffect>
                                  </p:childTnLst>
                                </p:cTn>
                              </p:par>
                            </p:childTnLst>
                          </p:cTn>
                        </p:par>
                        <p:par>
                          <p:cTn fill="hold" id="38" nodeType="afterGroup">
                            <p:stCondLst>
                              <p:cond delay="3300"/>
                            </p:stCondLst>
                            <p:childTnLst>
                              <p:par>
                                <p:cTn fill="hold" grpId="0" id="39" nodeType="afterEffect" presetClass="entr" presetID="42" presetSubtype="0">
                                  <p:stCondLst>
                                    <p:cond delay="0"/>
                                  </p:stCondLst>
                                  <p:childTnLst>
                                    <p:set>
                                      <p:cBhvr>
                                        <p:cTn dur="1" fill="hold" id="40">
                                          <p:stCondLst>
                                            <p:cond delay="0"/>
                                          </p:stCondLst>
                                        </p:cTn>
                                        <p:tgtEl>
                                          <p:spTgt spid="45"/>
                                        </p:tgtEl>
                                        <p:attrNameLst>
                                          <p:attrName>style.visibility</p:attrName>
                                        </p:attrNameLst>
                                      </p:cBhvr>
                                      <p:to>
                                        <p:strVal val="visible"/>
                                      </p:to>
                                    </p:set>
                                    <p:animEffect filter="fade" transition="in">
                                      <p:cBhvr>
                                        <p:cTn dur="500" id="41"/>
                                        <p:tgtEl>
                                          <p:spTgt spid="45"/>
                                        </p:tgtEl>
                                      </p:cBhvr>
                                    </p:animEffect>
                                    <p:anim calcmode="lin" valueType="num">
                                      <p:cBhvr>
                                        <p:cTn dur="500" fill="hold" id="42"/>
                                        <p:tgtEl>
                                          <p:spTgt spid="45"/>
                                        </p:tgtEl>
                                        <p:attrNameLst>
                                          <p:attrName>ppt_x</p:attrName>
                                        </p:attrNameLst>
                                      </p:cBhvr>
                                      <p:tavLst>
                                        <p:tav tm="0">
                                          <p:val>
                                            <p:strVal val="#ppt_x"/>
                                          </p:val>
                                        </p:tav>
                                        <p:tav tm="100000">
                                          <p:val>
                                            <p:strVal val="#ppt_x"/>
                                          </p:val>
                                        </p:tav>
                                      </p:tavLst>
                                    </p:anim>
                                    <p:anim calcmode="lin" valueType="num">
                                      <p:cBhvr>
                                        <p:cTn dur="500" fill="hold" id="43"/>
                                        <p:tgtEl>
                                          <p:spTgt spid="45"/>
                                        </p:tgtEl>
                                        <p:attrNameLst>
                                          <p:attrName>ppt_y</p:attrName>
                                        </p:attrNameLst>
                                      </p:cBhvr>
                                      <p:tavLst>
                                        <p:tav tm="0">
                                          <p:val>
                                            <p:strVal val="#ppt_y+.1"/>
                                          </p:val>
                                        </p:tav>
                                        <p:tav tm="100000">
                                          <p:val>
                                            <p:strVal val="#ppt_y"/>
                                          </p:val>
                                        </p:tav>
                                      </p:tavLst>
                                    </p:anim>
                                  </p:childTnLst>
                                </p:cTn>
                              </p:par>
                            </p:childTnLst>
                          </p:cTn>
                        </p:par>
                        <p:par>
                          <p:cTn fill="hold" id="44" nodeType="afterGroup">
                            <p:stCondLst>
                              <p:cond delay="3800"/>
                            </p:stCondLst>
                            <p:childTnLst>
                              <p:par>
                                <p:cTn fill="hold" id="45" nodeType="afterEffect" presetClass="entr" presetID="22" presetSubtype="2">
                                  <p:stCondLst>
                                    <p:cond delay="0"/>
                                  </p:stCondLst>
                                  <p:childTnLst>
                                    <p:set>
                                      <p:cBhvr>
                                        <p:cTn dur="1" fill="hold" id="46">
                                          <p:stCondLst>
                                            <p:cond delay="0"/>
                                          </p:stCondLst>
                                        </p:cTn>
                                        <p:tgtEl>
                                          <p:spTgt spid="36"/>
                                        </p:tgtEl>
                                        <p:attrNameLst>
                                          <p:attrName>style.visibility</p:attrName>
                                        </p:attrNameLst>
                                      </p:cBhvr>
                                      <p:to>
                                        <p:strVal val="visible"/>
                                      </p:to>
                                    </p:set>
                                    <p:animEffect filter="wipe(right)" transition="in">
                                      <p:cBhvr>
                                        <p:cTn dur="500" id="47"/>
                                        <p:tgtEl>
                                          <p:spTgt spid="36"/>
                                        </p:tgtEl>
                                      </p:cBhvr>
                                    </p:animEffect>
                                  </p:childTnLst>
                                </p:cTn>
                              </p:par>
                            </p:childTnLst>
                          </p:cTn>
                        </p:par>
                        <p:par>
                          <p:cTn fill="hold" id="48" nodeType="afterGroup">
                            <p:stCondLst>
                              <p:cond delay="4300"/>
                            </p:stCondLst>
                            <p:childTnLst>
                              <p:par>
                                <p:cTn fill="hold" id="49" nodeType="afterEffect" presetClass="entr" presetID="22" presetSubtype="8">
                                  <p:stCondLst>
                                    <p:cond delay="0"/>
                                  </p:stCondLst>
                                  <p:childTnLst>
                                    <p:set>
                                      <p:cBhvr>
                                        <p:cTn dur="1" fill="hold" id="50">
                                          <p:stCondLst>
                                            <p:cond delay="0"/>
                                          </p:stCondLst>
                                        </p:cTn>
                                        <p:tgtEl>
                                          <p:spTgt spid="42"/>
                                        </p:tgtEl>
                                        <p:attrNameLst>
                                          <p:attrName>style.visibility</p:attrName>
                                        </p:attrNameLst>
                                      </p:cBhvr>
                                      <p:to>
                                        <p:strVal val="visible"/>
                                      </p:to>
                                    </p:set>
                                    <p:animEffect filter="wipe(left)" transition="in">
                                      <p:cBhvr>
                                        <p:cTn dur="500" id="51"/>
                                        <p:tgtEl>
                                          <p:spTgt spid="42"/>
                                        </p:tgtEl>
                                      </p:cBhvr>
                                    </p:animEffect>
                                  </p:childTnLst>
                                </p:cTn>
                              </p:par>
                            </p:childTnLst>
                          </p:cTn>
                        </p:par>
                        <p:par>
                          <p:cTn fill="hold" id="52" nodeType="afterGroup">
                            <p:stCondLst>
                              <p:cond delay="4800"/>
                            </p:stCondLst>
                            <p:childTnLst>
                              <p:par>
                                <p:cTn fill="hold" id="53" nodeType="afterEffect" presetClass="entr" presetID="53" presetSubtype="0">
                                  <p:stCondLst>
                                    <p:cond delay="0"/>
                                  </p:stCondLst>
                                  <p:childTnLst>
                                    <p:set>
                                      <p:cBhvr>
                                        <p:cTn dur="1" fill="hold" id="54">
                                          <p:stCondLst>
                                            <p:cond delay="0"/>
                                          </p:stCondLst>
                                        </p:cTn>
                                        <p:tgtEl>
                                          <p:spTgt spid="49"/>
                                        </p:tgtEl>
                                        <p:attrNameLst>
                                          <p:attrName>style.visibility</p:attrName>
                                        </p:attrNameLst>
                                      </p:cBhvr>
                                      <p:to>
                                        <p:strVal val="visible"/>
                                      </p:to>
                                    </p:set>
                                    <p:anim calcmode="lin" valueType="num">
                                      <p:cBhvr>
                                        <p:cTn dur="500" fill="hold" id="55"/>
                                        <p:tgtEl>
                                          <p:spTgt spid="49"/>
                                        </p:tgtEl>
                                        <p:attrNameLst>
                                          <p:attrName>ppt_w</p:attrName>
                                        </p:attrNameLst>
                                      </p:cBhvr>
                                      <p:tavLst>
                                        <p:tav tm="0">
                                          <p:val>
                                            <p:fltVal val="0"/>
                                          </p:val>
                                        </p:tav>
                                        <p:tav tm="100000">
                                          <p:val>
                                            <p:strVal val="#ppt_w"/>
                                          </p:val>
                                        </p:tav>
                                      </p:tavLst>
                                    </p:anim>
                                    <p:anim calcmode="lin" valueType="num">
                                      <p:cBhvr>
                                        <p:cTn dur="500" fill="hold" id="56"/>
                                        <p:tgtEl>
                                          <p:spTgt spid="49"/>
                                        </p:tgtEl>
                                        <p:attrNameLst>
                                          <p:attrName>ppt_h</p:attrName>
                                        </p:attrNameLst>
                                      </p:cBhvr>
                                      <p:tavLst>
                                        <p:tav tm="0">
                                          <p:val>
                                            <p:fltVal val="0"/>
                                          </p:val>
                                        </p:tav>
                                        <p:tav tm="100000">
                                          <p:val>
                                            <p:strVal val="#ppt_h"/>
                                          </p:val>
                                        </p:tav>
                                      </p:tavLst>
                                    </p:anim>
                                    <p:animEffect filter="fade" transition="in">
                                      <p:cBhvr>
                                        <p:cTn dur="500" id="57"/>
                                        <p:tgtEl>
                                          <p:spTgt spid="49"/>
                                        </p:tgtEl>
                                      </p:cBhvr>
                                    </p:animEffect>
                                  </p:childTnLst>
                                </p:cTn>
                              </p:par>
                            </p:childTnLst>
                          </p:cTn>
                        </p:par>
                        <p:par>
                          <p:cTn fill="hold" id="58" nodeType="afterGroup">
                            <p:stCondLst>
                              <p:cond delay="5300"/>
                            </p:stCondLst>
                            <p:childTnLst>
                              <p:par>
                                <p:cTn fill="hold" grpId="0" id="59" nodeType="afterEffect" presetClass="entr" presetID="42" presetSubtype="0">
                                  <p:stCondLst>
                                    <p:cond delay="0"/>
                                  </p:stCondLst>
                                  <p:childTnLst>
                                    <p:set>
                                      <p:cBhvr>
                                        <p:cTn dur="1" fill="hold" id="60">
                                          <p:stCondLst>
                                            <p:cond delay="0"/>
                                          </p:stCondLst>
                                        </p:cTn>
                                        <p:tgtEl>
                                          <p:spTgt spid="55"/>
                                        </p:tgtEl>
                                        <p:attrNameLst>
                                          <p:attrName>style.visibility</p:attrName>
                                        </p:attrNameLst>
                                      </p:cBhvr>
                                      <p:to>
                                        <p:strVal val="visible"/>
                                      </p:to>
                                    </p:set>
                                    <p:animEffect filter="fade" transition="in">
                                      <p:cBhvr>
                                        <p:cTn dur="500" id="61"/>
                                        <p:tgtEl>
                                          <p:spTgt spid="55"/>
                                        </p:tgtEl>
                                      </p:cBhvr>
                                    </p:animEffect>
                                    <p:anim calcmode="lin" valueType="num">
                                      <p:cBhvr>
                                        <p:cTn dur="500" fill="hold" id="62"/>
                                        <p:tgtEl>
                                          <p:spTgt spid="55"/>
                                        </p:tgtEl>
                                        <p:attrNameLst>
                                          <p:attrName>ppt_x</p:attrName>
                                        </p:attrNameLst>
                                      </p:cBhvr>
                                      <p:tavLst>
                                        <p:tav tm="0">
                                          <p:val>
                                            <p:strVal val="#ppt_x"/>
                                          </p:val>
                                        </p:tav>
                                        <p:tav tm="100000">
                                          <p:val>
                                            <p:strVal val="#ppt_x"/>
                                          </p:val>
                                        </p:tav>
                                      </p:tavLst>
                                    </p:anim>
                                    <p:anim calcmode="lin" valueType="num">
                                      <p:cBhvr>
                                        <p:cTn dur="500" fill="hold" id="63"/>
                                        <p:tgtEl>
                                          <p:spTgt spid="55"/>
                                        </p:tgtEl>
                                        <p:attrNameLst>
                                          <p:attrName>ppt_y</p:attrName>
                                        </p:attrNameLst>
                                      </p:cBhvr>
                                      <p:tavLst>
                                        <p:tav tm="0">
                                          <p:val>
                                            <p:strVal val="#ppt_y+.1"/>
                                          </p:val>
                                        </p:tav>
                                        <p:tav tm="100000">
                                          <p:val>
                                            <p:strVal val="#ppt_y"/>
                                          </p:val>
                                        </p:tav>
                                      </p:tavLst>
                                    </p:anim>
                                  </p:childTnLst>
                                </p:cTn>
                              </p:par>
                            </p:childTnLst>
                          </p:cTn>
                        </p:par>
                        <p:par>
                          <p:cTn fill="hold" id="64" nodeType="afterGroup">
                            <p:stCondLst>
                              <p:cond delay="5800"/>
                            </p:stCondLst>
                            <p:childTnLst>
                              <p:par>
                                <p:cTn fill="hold" id="65" nodeType="afterEffect" presetClass="entr" presetID="22" presetSubtype="2">
                                  <p:stCondLst>
                                    <p:cond delay="0"/>
                                  </p:stCondLst>
                                  <p:childTnLst>
                                    <p:set>
                                      <p:cBhvr>
                                        <p:cTn dur="1" fill="hold" id="66">
                                          <p:stCondLst>
                                            <p:cond delay="0"/>
                                          </p:stCondLst>
                                        </p:cTn>
                                        <p:tgtEl>
                                          <p:spTgt spid="46"/>
                                        </p:tgtEl>
                                        <p:attrNameLst>
                                          <p:attrName>style.visibility</p:attrName>
                                        </p:attrNameLst>
                                      </p:cBhvr>
                                      <p:to>
                                        <p:strVal val="visible"/>
                                      </p:to>
                                    </p:set>
                                    <p:animEffect filter="wipe(right)" transition="in">
                                      <p:cBhvr>
                                        <p:cTn dur="500" id="67"/>
                                        <p:tgtEl>
                                          <p:spTgt spid="46"/>
                                        </p:tgtEl>
                                      </p:cBhvr>
                                    </p:animEffect>
                                  </p:childTnLst>
                                </p:cTn>
                              </p:par>
                            </p:childTnLst>
                          </p:cTn>
                        </p:par>
                        <p:par>
                          <p:cTn fill="hold" id="68" nodeType="afterGroup">
                            <p:stCondLst>
                              <p:cond delay="6300"/>
                            </p:stCondLst>
                            <p:childTnLst>
                              <p:par>
                                <p:cTn fill="hold" id="69" nodeType="afterEffect" presetClass="entr" presetID="22" presetSubtype="8">
                                  <p:stCondLst>
                                    <p:cond delay="0"/>
                                  </p:stCondLst>
                                  <p:childTnLst>
                                    <p:set>
                                      <p:cBhvr>
                                        <p:cTn dur="1" fill="hold" id="70">
                                          <p:stCondLst>
                                            <p:cond delay="0"/>
                                          </p:stCondLst>
                                        </p:cTn>
                                        <p:tgtEl>
                                          <p:spTgt spid="52"/>
                                        </p:tgtEl>
                                        <p:attrNameLst>
                                          <p:attrName>style.visibility</p:attrName>
                                        </p:attrNameLst>
                                      </p:cBhvr>
                                      <p:to>
                                        <p:strVal val="visible"/>
                                      </p:to>
                                    </p:set>
                                    <p:animEffect filter="wipe(left)" transition="in">
                                      <p:cBhvr>
                                        <p:cTn dur="500" id="71"/>
                                        <p:tgtEl>
                                          <p:spTgt spid="52"/>
                                        </p:tgtEl>
                                      </p:cBhvr>
                                    </p:animEffect>
                                  </p:childTnLst>
                                </p:cTn>
                              </p:par>
                            </p:childTnLst>
                          </p:cTn>
                        </p:par>
                        <p:par>
                          <p:cTn fill="hold" id="72" nodeType="afterGroup">
                            <p:stCondLst>
                              <p:cond delay="6800"/>
                            </p:stCondLst>
                            <p:childTnLst>
                              <p:par>
                                <p:cTn fill="hold" id="73" nodeType="afterEffect" presetClass="entr" presetID="53" presetSubtype="0">
                                  <p:stCondLst>
                                    <p:cond delay="0"/>
                                  </p:stCondLst>
                                  <p:childTnLst>
                                    <p:set>
                                      <p:cBhvr>
                                        <p:cTn dur="1" fill="hold" id="74">
                                          <p:stCondLst>
                                            <p:cond delay="0"/>
                                          </p:stCondLst>
                                        </p:cTn>
                                        <p:tgtEl>
                                          <p:spTgt spid="59"/>
                                        </p:tgtEl>
                                        <p:attrNameLst>
                                          <p:attrName>style.visibility</p:attrName>
                                        </p:attrNameLst>
                                      </p:cBhvr>
                                      <p:to>
                                        <p:strVal val="visible"/>
                                      </p:to>
                                    </p:set>
                                    <p:anim calcmode="lin" valueType="num">
                                      <p:cBhvr>
                                        <p:cTn dur="500" fill="hold" id="75"/>
                                        <p:tgtEl>
                                          <p:spTgt spid="59"/>
                                        </p:tgtEl>
                                        <p:attrNameLst>
                                          <p:attrName>ppt_w</p:attrName>
                                        </p:attrNameLst>
                                      </p:cBhvr>
                                      <p:tavLst>
                                        <p:tav tm="0">
                                          <p:val>
                                            <p:fltVal val="0"/>
                                          </p:val>
                                        </p:tav>
                                        <p:tav tm="100000">
                                          <p:val>
                                            <p:strVal val="#ppt_w"/>
                                          </p:val>
                                        </p:tav>
                                      </p:tavLst>
                                    </p:anim>
                                    <p:anim calcmode="lin" valueType="num">
                                      <p:cBhvr>
                                        <p:cTn dur="500" fill="hold" id="76"/>
                                        <p:tgtEl>
                                          <p:spTgt spid="59"/>
                                        </p:tgtEl>
                                        <p:attrNameLst>
                                          <p:attrName>ppt_h</p:attrName>
                                        </p:attrNameLst>
                                      </p:cBhvr>
                                      <p:tavLst>
                                        <p:tav tm="0">
                                          <p:val>
                                            <p:fltVal val="0"/>
                                          </p:val>
                                        </p:tav>
                                        <p:tav tm="100000">
                                          <p:val>
                                            <p:strVal val="#ppt_h"/>
                                          </p:val>
                                        </p:tav>
                                      </p:tavLst>
                                    </p:anim>
                                    <p:animEffect filter="fade" transition="in">
                                      <p:cBhvr>
                                        <p:cTn dur="500" id="77"/>
                                        <p:tgtEl>
                                          <p:spTgt spid="59"/>
                                        </p:tgtEl>
                                      </p:cBhvr>
                                    </p:animEffect>
                                  </p:childTnLst>
                                </p:cTn>
                              </p:par>
                            </p:childTnLst>
                          </p:cTn>
                        </p:par>
                        <p:par>
                          <p:cTn fill="hold" id="78" nodeType="afterGroup">
                            <p:stCondLst>
                              <p:cond delay="7300"/>
                            </p:stCondLst>
                            <p:childTnLst>
                              <p:par>
                                <p:cTn fill="hold" grpId="0" id="79" nodeType="afterEffect" presetClass="entr" presetID="42" presetSubtype="0">
                                  <p:stCondLst>
                                    <p:cond delay="0"/>
                                  </p:stCondLst>
                                  <p:childTnLst>
                                    <p:set>
                                      <p:cBhvr>
                                        <p:cTn dur="1" fill="hold" id="80">
                                          <p:stCondLst>
                                            <p:cond delay="0"/>
                                          </p:stCondLst>
                                        </p:cTn>
                                        <p:tgtEl>
                                          <p:spTgt spid="65"/>
                                        </p:tgtEl>
                                        <p:attrNameLst>
                                          <p:attrName>style.visibility</p:attrName>
                                        </p:attrNameLst>
                                      </p:cBhvr>
                                      <p:to>
                                        <p:strVal val="visible"/>
                                      </p:to>
                                    </p:set>
                                    <p:animEffect filter="fade" transition="in">
                                      <p:cBhvr>
                                        <p:cTn dur="500" id="81"/>
                                        <p:tgtEl>
                                          <p:spTgt spid="65"/>
                                        </p:tgtEl>
                                      </p:cBhvr>
                                    </p:animEffect>
                                    <p:anim calcmode="lin" valueType="num">
                                      <p:cBhvr>
                                        <p:cTn dur="500" fill="hold" id="82"/>
                                        <p:tgtEl>
                                          <p:spTgt spid="65"/>
                                        </p:tgtEl>
                                        <p:attrNameLst>
                                          <p:attrName>ppt_x</p:attrName>
                                        </p:attrNameLst>
                                      </p:cBhvr>
                                      <p:tavLst>
                                        <p:tav tm="0">
                                          <p:val>
                                            <p:strVal val="#ppt_x"/>
                                          </p:val>
                                        </p:tav>
                                        <p:tav tm="100000">
                                          <p:val>
                                            <p:strVal val="#ppt_x"/>
                                          </p:val>
                                        </p:tav>
                                      </p:tavLst>
                                    </p:anim>
                                    <p:anim calcmode="lin" valueType="num">
                                      <p:cBhvr>
                                        <p:cTn dur="500" fill="hold" id="83"/>
                                        <p:tgtEl>
                                          <p:spTgt spid="65"/>
                                        </p:tgtEl>
                                        <p:attrNameLst>
                                          <p:attrName>ppt_y</p:attrName>
                                        </p:attrNameLst>
                                      </p:cBhvr>
                                      <p:tavLst>
                                        <p:tav tm="0">
                                          <p:val>
                                            <p:strVal val="#ppt_y+.1"/>
                                          </p:val>
                                        </p:tav>
                                        <p:tav tm="100000">
                                          <p:val>
                                            <p:strVal val="#ppt_y"/>
                                          </p:val>
                                        </p:tav>
                                      </p:tavLst>
                                    </p:anim>
                                  </p:childTnLst>
                                </p:cTn>
                              </p:par>
                            </p:childTnLst>
                          </p:cTn>
                        </p:par>
                        <p:par>
                          <p:cTn fill="hold" id="84" nodeType="afterGroup">
                            <p:stCondLst>
                              <p:cond delay="7800"/>
                            </p:stCondLst>
                            <p:childTnLst>
                              <p:par>
                                <p:cTn fill="hold" id="85" nodeType="afterEffect" presetClass="entr" presetID="22" presetSubtype="2">
                                  <p:stCondLst>
                                    <p:cond delay="0"/>
                                  </p:stCondLst>
                                  <p:childTnLst>
                                    <p:set>
                                      <p:cBhvr>
                                        <p:cTn dur="1" fill="hold" id="86">
                                          <p:stCondLst>
                                            <p:cond delay="0"/>
                                          </p:stCondLst>
                                        </p:cTn>
                                        <p:tgtEl>
                                          <p:spTgt spid="56"/>
                                        </p:tgtEl>
                                        <p:attrNameLst>
                                          <p:attrName>style.visibility</p:attrName>
                                        </p:attrNameLst>
                                      </p:cBhvr>
                                      <p:to>
                                        <p:strVal val="visible"/>
                                      </p:to>
                                    </p:set>
                                    <p:animEffect filter="wipe(right)" transition="in">
                                      <p:cBhvr>
                                        <p:cTn dur="500" id="87"/>
                                        <p:tgtEl>
                                          <p:spTgt spid="56"/>
                                        </p:tgtEl>
                                      </p:cBhvr>
                                    </p:animEffect>
                                  </p:childTnLst>
                                </p:cTn>
                              </p:par>
                            </p:childTnLst>
                          </p:cTn>
                        </p:par>
                        <p:par>
                          <p:cTn fill="hold" id="88" nodeType="afterGroup">
                            <p:stCondLst>
                              <p:cond delay="8300"/>
                            </p:stCondLst>
                            <p:childTnLst>
                              <p:par>
                                <p:cTn fill="hold" id="89" nodeType="afterEffect" presetClass="entr" presetID="22" presetSubtype="8">
                                  <p:stCondLst>
                                    <p:cond delay="0"/>
                                  </p:stCondLst>
                                  <p:childTnLst>
                                    <p:set>
                                      <p:cBhvr>
                                        <p:cTn dur="1" fill="hold" id="90">
                                          <p:stCondLst>
                                            <p:cond delay="0"/>
                                          </p:stCondLst>
                                        </p:cTn>
                                        <p:tgtEl>
                                          <p:spTgt spid="62"/>
                                        </p:tgtEl>
                                        <p:attrNameLst>
                                          <p:attrName>style.visibility</p:attrName>
                                        </p:attrNameLst>
                                      </p:cBhvr>
                                      <p:to>
                                        <p:strVal val="visible"/>
                                      </p:to>
                                    </p:set>
                                    <p:animEffect filter="wipe(left)" transition="in">
                                      <p:cBhvr>
                                        <p:cTn dur="500" id="91"/>
                                        <p:tgtEl>
                                          <p:spTgt spid="6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5"/>
      <p:bldP grpId="0" spid="45"/>
      <p:bldP grpId="0" spid="55"/>
      <p:bldP grpId="0" spid="65"/>
    </p:bldLst>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0" name="组合 19"/>
          <p:cNvGrpSpPr/>
          <p:nvPr/>
        </p:nvGrpSpPr>
        <p:grpSpPr>
          <a:xfrm>
            <a:off x="1792253" y="208731"/>
            <a:ext cx="553964" cy="558108"/>
            <a:chOff x="304800" y="673100"/>
            <a:chExt cx="4000500" cy="4000500"/>
          </a:xfrm>
          <a:effectLst>
            <a:outerShdw algn="tr" blurRad="444500" dir="8100000" dist="254000" rotWithShape="0">
              <a:prstClr val="black">
                <a:alpha val="24000"/>
              </a:prstClr>
            </a:outerShdw>
          </a:effectLst>
        </p:grpSpPr>
        <p:sp>
          <p:nvSpPr>
            <p:cNvPr id="21" name="同心圆 20"/>
            <p:cNvSpPr/>
            <p:nvPr/>
          </p:nvSpPr>
          <p:spPr>
            <a:xfrm>
              <a:off x="304800" y="673100"/>
              <a:ext cx="4000500" cy="4000500"/>
            </a:xfrm>
            <a:prstGeom prst="donut">
              <a:avLst>
                <a:gd fmla="val 4879" name="adj"/>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a charset="-122" pitchFamily="34" typeface="微软雅黑"/>
              </a:endParaRPr>
            </a:p>
          </p:txBody>
        </p:sp>
        <p:sp>
          <p:nvSpPr>
            <p:cNvPr id="22" name="椭圆 21"/>
            <p:cNvSpPr/>
            <p:nvPr/>
          </p:nvSpPr>
          <p:spPr>
            <a:xfrm>
              <a:off x="392109" y="760409"/>
              <a:ext cx="3825870" cy="382587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itchFamily="34" typeface="微软雅黑"/>
              </a:endParaRPr>
            </a:p>
          </p:txBody>
        </p:sp>
      </p:grpSp>
      <p:grpSp>
        <p:nvGrpSpPr>
          <p:cNvPr id="23" name="组合 22"/>
          <p:cNvGrpSpPr/>
          <p:nvPr/>
        </p:nvGrpSpPr>
        <p:grpSpPr>
          <a:xfrm>
            <a:off x="1577939" y="851674"/>
            <a:ext cx="357190" cy="359864"/>
            <a:chOff x="304800" y="673100"/>
            <a:chExt cx="4000500" cy="4000500"/>
          </a:xfrm>
          <a:effectLst>
            <a:outerShdw algn="tr" blurRad="444500" dir="8100000" dist="254000" rotWithShape="0">
              <a:prstClr val="black">
                <a:alpha val="24000"/>
              </a:prstClr>
            </a:outerShdw>
          </a:effectLst>
        </p:grpSpPr>
        <p:sp>
          <p:nvSpPr>
            <p:cNvPr id="24" name="同心圆 23"/>
            <p:cNvSpPr/>
            <p:nvPr/>
          </p:nvSpPr>
          <p:spPr>
            <a:xfrm>
              <a:off x="304800" y="673100"/>
              <a:ext cx="4000500" cy="4000500"/>
            </a:xfrm>
            <a:prstGeom prst="donut">
              <a:avLst>
                <a:gd fmla="val 4879" name="adj"/>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a charset="-122" pitchFamily="34" typeface="微软雅黑"/>
              </a:endParaRPr>
            </a:p>
          </p:txBody>
        </p:sp>
        <p:sp>
          <p:nvSpPr>
            <p:cNvPr id="25" name="椭圆 24"/>
            <p:cNvSpPr/>
            <p:nvPr/>
          </p:nvSpPr>
          <p:spPr>
            <a:xfrm>
              <a:off x="392109" y="760409"/>
              <a:ext cx="3825870" cy="3825870"/>
            </a:xfrm>
            <a:prstGeom prst="ellipse">
              <a:avLst/>
            </a:prstGeom>
          </p:spPr>
          <p:style>
            <a:lnRef idx="3">
              <a:schemeClr val="lt1"/>
            </a:lnRef>
            <a:fillRef idx="1">
              <a:schemeClr val="accent1"/>
            </a:fillRef>
            <a:effectRef idx="1">
              <a:schemeClr val="accent1"/>
            </a:effectRef>
            <a:fontRef idx="minor">
              <a:schemeClr val="lt1"/>
            </a:fontRef>
          </p:style>
          <p:txBody>
            <a:bodyPr anchor="ctr" rtlCol="0"/>
            <a:lstStyle/>
            <a:p>
              <a:pPr algn="ctr"/>
              <a:endParaRPr altLang="en-US" lang="zh-CN">
                <a:ea charset="-122" pitchFamily="34" typeface="微软雅黑"/>
              </a:endParaRPr>
            </a:p>
          </p:txBody>
        </p:sp>
      </p:grpSp>
      <p:grpSp>
        <p:nvGrpSpPr>
          <p:cNvPr id="26" name="组合 25"/>
          <p:cNvGrpSpPr/>
          <p:nvPr/>
        </p:nvGrpSpPr>
        <p:grpSpPr>
          <a:xfrm>
            <a:off x="577807" y="-230052"/>
            <a:ext cx="1357322" cy="1367477"/>
            <a:chOff x="304800" y="673100"/>
            <a:chExt cx="4000500" cy="4000500"/>
          </a:xfrm>
          <a:effectLst>
            <a:outerShdw algn="tr" blurRad="444500" dir="8100000" dist="254000" rotWithShape="0">
              <a:prstClr val="black">
                <a:alpha val="24000"/>
              </a:prstClr>
            </a:outerShdw>
          </a:effectLst>
        </p:grpSpPr>
        <p:sp>
          <p:nvSpPr>
            <p:cNvPr id="27" name="同心圆 26"/>
            <p:cNvSpPr/>
            <p:nvPr/>
          </p:nvSpPr>
          <p:spPr>
            <a:xfrm>
              <a:off x="304800" y="673100"/>
              <a:ext cx="4000500" cy="4000500"/>
            </a:xfrm>
            <a:prstGeom prst="donut">
              <a:avLst>
                <a:gd fmla="val 4879" name="adj"/>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a charset="-122" pitchFamily="34" typeface="微软雅黑"/>
              </a:endParaRPr>
            </a:p>
          </p:txBody>
        </p:sp>
        <p:sp>
          <p:nvSpPr>
            <p:cNvPr id="28" name="椭圆 27"/>
            <p:cNvSpPr/>
            <p:nvPr/>
          </p:nvSpPr>
          <p:spPr>
            <a:xfrm>
              <a:off x="392100" y="760400"/>
              <a:ext cx="3825879" cy="3825879"/>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itchFamily="34" typeface="微软雅黑"/>
              </a:endParaRPr>
            </a:p>
          </p:txBody>
        </p:sp>
      </p:grpSp>
      <p:cxnSp>
        <p:nvCxnSpPr>
          <p:cNvPr id="29" name="直接连接符 28"/>
          <p:cNvCxnSpPr/>
          <p:nvPr/>
        </p:nvCxnSpPr>
        <p:spPr>
          <a:xfrm>
            <a:off x="2578071" y="827749"/>
            <a:ext cx="8286808" cy="23924"/>
          </a:xfrm>
          <a:prstGeom prst="line">
            <a:avLst/>
          </a:prstGeom>
        </p:spPr>
        <p:style>
          <a:lnRef idx="3">
            <a:schemeClr val="accent5"/>
          </a:lnRef>
          <a:fillRef idx="0">
            <a:schemeClr val="accent5"/>
          </a:fillRef>
          <a:effectRef idx="2">
            <a:schemeClr val="accent5"/>
          </a:effectRef>
          <a:fontRef idx="minor">
            <a:schemeClr val="tx1"/>
          </a:fontRef>
        </p:style>
      </p:cxnSp>
      <p:pic>
        <p:nvPicPr>
          <p:cNvPr id="30" name="图片 29"/>
          <p:cNvPicPr>
            <a:picLocks noChangeAspect="1"/>
          </p:cNvPicPr>
          <p:nvPr/>
        </p:nvPicPr>
        <p:blipFill>
          <a:blip r:embed="rId3"/>
          <a:stretch>
            <a:fillRect/>
          </a:stretch>
        </p:blipFill>
        <p:spPr>
          <a:xfrm>
            <a:off x="11007755" y="309399"/>
            <a:ext cx="1357322" cy="610656"/>
          </a:xfrm>
          <a:prstGeom prst="rect">
            <a:avLst/>
          </a:prstGeom>
        </p:spPr>
      </p:pic>
      <p:sp>
        <p:nvSpPr>
          <p:cNvPr id="15" name="圆角矩形 14"/>
          <p:cNvSpPr>
            <a:spLocks noChangeAspect="1"/>
          </p:cNvSpPr>
          <p:nvPr/>
        </p:nvSpPr>
        <p:spPr>
          <a:xfrm>
            <a:off x="9932110" y="4496702"/>
            <a:ext cx="752170" cy="752170"/>
          </a:xfrm>
          <a:prstGeom prst="roundRect">
            <a:avLst/>
          </a:prstGeom>
          <a:solidFill>
            <a:srgbClr val="00B0F0"/>
          </a:solidFill>
          <a:ln>
            <a:noFill/>
          </a:ln>
          <a:effectLst/>
          <a:scene3d>
            <a:camera prst="isometricOffAxis2Top">
              <a:rot lat="18887874" lon="3956301" rev="16882412"/>
            </a:camera>
            <a:lightRig dir="t" rig="balanced">
              <a:rot lat="0" lon="0" rev="1200000"/>
            </a:lightRig>
          </a:scene3d>
          <a:sp3d extrusionH="254000" prstMaterial="matte">
            <a:bevelT h="63500" w="38100"/>
            <a:bevelB h="63500" w="38100"/>
          </a:sp3d>
        </p:spPr>
        <p:style>
          <a:lnRef idx="1">
            <a:schemeClr val="accent1"/>
          </a:lnRef>
          <a:fillRef idx="3">
            <a:schemeClr val="accent1"/>
          </a:fillRef>
          <a:effectRef idx="2">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sz="1050"/>
          </a:p>
        </p:txBody>
      </p:sp>
      <p:sp>
        <p:nvSpPr>
          <p:cNvPr id="16" name="圆角矩形 15"/>
          <p:cNvSpPr/>
          <p:nvPr/>
        </p:nvSpPr>
        <p:spPr>
          <a:xfrm>
            <a:off x="3497448" y="2192446"/>
            <a:ext cx="2462456" cy="2462456"/>
          </a:xfrm>
          <a:prstGeom prst="roundRect">
            <a:avLst/>
          </a:prstGeom>
          <a:ln>
            <a:noFill/>
          </a:ln>
          <a:effectLst>
            <a:outerShdw algn="r" blurRad="838200" dir="10800000" dist="38100" rotWithShape="0" sx="91000" sy="91000">
              <a:schemeClr val="bg1">
                <a:lumMod val="85000"/>
                <a:alpha val="55000"/>
              </a:schemeClr>
            </a:outerShdw>
          </a:effectLst>
          <a:scene3d>
            <a:camera prst="perspectiveContrastingRightFacing">
              <a:rot lat="810965" lon="20212392" rev="421824"/>
            </a:camera>
            <a:lightRig dir="t" rig="twoPt">
              <a:rot lat="0" lon="0" rev="7800000"/>
            </a:lightRig>
          </a:scene3d>
          <a:sp3d extrusionH="1270000">
            <a:bevelT/>
            <a:bevelB/>
          </a:sp3d>
        </p:spPr>
        <p:style>
          <a:lnRef idx="1">
            <a:schemeClr val="dk1"/>
          </a:lnRef>
          <a:fillRef idx="2">
            <a:schemeClr val="dk1"/>
          </a:fillRef>
          <a:effectRef idx="1">
            <a:schemeClr val="dk1"/>
          </a:effectRef>
          <a:fontRef idx="minor">
            <a:schemeClr val="dk1"/>
          </a:fontRef>
        </p:style>
        <p:txBody>
          <a:bodyPr anchor="ctr" rtlCol="0"/>
          <a:lstStyle/>
          <a:p>
            <a:pPr algn="ctr"/>
            <a:r>
              <a:rPr altLang="en-US" lang="zh-CN" sz="4400">
                <a:solidFill>
                  <a:srgbClr val="A40000"/>
                </a:solidFill>
                <a:effectLst>
                  <a:outerShdw algn="tl" blurRad="38100" dir="2700000" dist="38100">
                    <a:srgbClr val="000000">
                      <a:alpha val="43137"/>
                    </a:srgbClr>
                  </a:outerShdw>
                </a:effectLst>
                <a:latin charset="-122" pitchFamily="2" typeface="方正粗圆简体"/>
                <a:ea charset="-122" pitchFamily="2" typeface="方正粗圆简体"/>
              </a:rPr>
              <a:t>共赢</a:t>
            </a:r>
          </a:p>
        </p:txBody>
      </p:sp>
      <p:sp>
        <p:nvSpPr>
          <p:cNvPr id="17" name="圆角矩形 16"/>
          <p:cNvSpPr/>
          <p:nvPr/>
        </p:nvSpPr>
        <p:spPr>
          <a:xfrm>
            <a:off x="5787736" y="1832406"/>
            <a:ext cx="1944216" cy="1944216"/>
          </a:xfrm>
          <a:prstGeom prst="roundRect">
            <a:avLst>
              <a:gd fmla="val 12552" name="adj"/>
            </a:avLst>
          </a:prstGeom>
          <a:ln>
            <a:noFill/>
          </a:ln>
          <a:effectLst>
            <a:outerShdw algn="ctr" blurRad="1270000" rotWithShape="0" sx="79000" sy="79000">
              <a:srgbClr val="00B0F0">
                <a:alpha val="40000"/>
              </a:srgbClr>
            </a:outerShdw>
          </a:effectLst>
          <a:scene3d>
            <a:camera prst="perspectiveLeft">
              <a:rot lat="0" lon="1200000" rev="21300000"/>
            </a:camera>
            <a:lightRig dir="t" rig="balanced"/>
          </a:scene3d>
          <a:sp3d extrusionH="1016000" prstMaterial="matte">
            <a:bevelT/>
          </a:sp3d>
        </p:spPr>
        <p:style>
          <a:lnRef idx="1">
            <a:schemeClr val="accent5"/>
          </a:lnRef>
          <a:fillRef idx="3">
            <a:schemeClr val="accent5"/>
          </a:fillRef>
          <a:effectRef idx="2">
            <a:schemeClr val="accent5"/>
          </a:effectRef>
          <a:fontRef idx="minor">
            <a:schemeClr val="lt1"/>
          </a:fontRef>
        </p:style>
        <p:txBody>
          <a:bodyPr anchor="ctr" rtlCol="0"/>
          <a:lstStyle/>
          <a:p>
            <a:pPr algn="ctr"/>
            <a:r>
              <a:rPr altLang="en-US" lang="zh-CN" sz="3600">
                <a:effectLst>
                  <a:outerShdw algn="tl" blurRad="38100" dir="2700000" dist="38100">
                    <a:srgbClr val="000000">
                      <a:alpha val="43137"/>
                    </a:srgbClr>
                  </a:outerShdw>
                </a:effectLst>
                <a:latin charset="-122" pitchFamily="2" typeface="方正粗圆简体"/>
                <a:ea charset="-122" pitchFamily="2" typeface="方正粗圆简体"/>
              </a:rPr>
              <a:t>携手</a:t>
            </a:r>
          </a:p>
        </p:txBody>
      </p:sp>
      <p:sp>
        <p:nvSpPr>
          <p:cNvPr id="18" name="圆角矩形 17"/>
          <p:cNvSpPr>
            <a:spLocks noChangeAspect="1"/>
          </p:cNvSpPr>
          <p:nvPr/>
        </p:nvSpPr>
        <p:spPr>
          <a:xfrm>
            <a:off x="9892192" y="3888548"/>
            <a:ext cx="896186" cy="896186"/>
          </a:xfrm>
          <a:prstGeom prst="roundRect">
            <a:avLst/>
          </a:prstGeom>
          <a:solidFill>
            <a:srgbClr val="0070C0"/>
          </a:solidFill>
          <a:ln>
            <a:noFill/>
          </a:ln>
          <a:effectLst/>
          <a:scene3d>
            <a:camera prst="isometricOffAxis2Top">
              <a:rot lat="18543660" lon="4327622" rev="16618808"/>
            </a:camera>
            <a:lightRig dir="t" rig="balanced">
              <a:rot lat="0" lon="0" rev="600000"/>
            </a:lightRig>
          </a:scene3d>
          <a:sp3d extrusionH="317500" prstMaterial="matte">
            <a:bevelT h="63500" w="38100"/>
            <a:bevelB h="63500" w="38100"/>
          </a:sp3d>
        </p:spPr>
        <p:style>
          <a:lnRef idx="1">
            <a:schemeClr val="accent1"/>
          </a:lnRef>
          <a:fillRef idx="3">
            <a:schemeClr val="accent1"/>
          </a:fillRef>
          <a:effectRef idx="2">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sz="1050"/>
          </a:p>
        </p:txBody>
      </p:sp>
      <p:sp>
        <p:nvSpPr>
          <p:cNvPr id="19" name="圆角矩形 18"/>
          <p:cNvSpPr>
            <a:spLocks noChangeAspect="1"/>
          </p:cNvSpPr>
          <p:nvPr/>
        </p:nvSpPr>
        <p:spPr>
          <a:xfrm>
            <a:off x="9650436" y="3128553"/>
            <a:ext cx="1033847" cy="1033847"/>
          </a:xfrm>
          <a:prstGeom prst="roundRect">
            <a:avLst/>
          </a:prstGeom>
          <a:solidFill>
            <a:srgbClr val="00B0F0"/>
          </a:solidFill>
          <a:ln>
            <a:noFill/>
          </a:ln>
          <a:effectLst/>
          <a:scene3d>
            <a:camera prst="isometricOffAxis2Top">
              <a:rot lat="18551052" lon="3839666" rev="18170664"/>
            </a:camera>
            <a:lightRig dir="t" rig="balanced">
              <a:rot lat="0" lon="0" rev="2400000"/>
            </a:lightRig>
          </a:scene3d>
          <a:sp3d extrusionH="317500" prstMaterial="matte">
            <a:bevelT h="63500" w="38100"/>
            <a:bevelB h="63500" w="38100"/>
          </a:sp3d>
        </p:spPr>
        <p:style>
          <a:lnRef idx="1">
            <a:schemeClr val="accent1"/>
          </a:lnRef>
          <a:fillRef idx="3">
            <a:schemeClr val="accent1"/>
          </a:fillRef>
          <a:effectRef idx="2">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sz="1050"/>
          </a:p>
        </p:txBody>
      </p:sp>
      <p:sp>
        <p:nvSpPr>
          <p:cNvPr id="31" name="圆角矩形 30"/>
          <p:cNvSpPr>
            <a:spLocks noChangeAspect="1"/>
          </p:cNvSpPr>
          <p:nvPr/>
        </p:nvSpPr>
        <p:spPr>
          <a:xfrm>
            <a:off x="9244121" y="2434205"/>
            <a:ext cx="1224136" cy="1224136"/>
          </a:xfrm>
          <a:prstGeom prst="roundRect">
            <a:avLst/>
          </a:prstGeom>
          <a:solidFill>
            <a:srgbClr val="0070C0"/>
          </a:solidFill>
          <a:ln>
            <a:noFill/>
          </a:ln>
          <a:effectLst/>
          <a:scene3d>
            <a:camera prst="isometricOffAxis2Top">
              <a:rot lat="18415556" lon="3084275" rev="19148206"/>
            </a:camera>
            <a:lightRig dir="t" rig="balanced">
              <a:rot lat="0" lon="0" rev="1200000"/>
            </a:lightRig>
          </a:scene3d>
          <a:sp3d extrusionH="317500" prstMaterial="matte">
            <a:bevelT h="63500" w="38100"/>
            <a:bevelB h="63500" w="38100"/>
            <a:contourClr>
              <a:srgbClr val="116311"/>
            </a:contourClr>
          </a:sp3d>
        </p:spPr>
        <p:style>
          <a:lnRef idx="1">
            <a:schemeClr val="accent1"/>
          </a:lnRef>
          <a:fillRef idx="3">
            <a:schemeClr val="accent1"/>
          </a:fillRef>
          <a:effectRef idx="2">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sz="2000">
              <a:solidFill>
                <a:schemeClr val="bg1"/>
              </a:solidFill>
              <a:effectLst>
                <a:outerShdw algn="tl" blurRad="38100" dir="2700000" dist="38100">
                  <a:srgbClr val="000000">
                    <a:alpha val="43137"/>
                  </a:srgbClr>
                </a:outerShdw>
              </a:effectLst>
              <a:latin typeface="+mj-lt"/>
            </a:endParaRPr>
          </a:p>
        </p:txBody>
      </p:sp>
      <p:sp>
        <p:nvSpPr>
          <p:cNvPr id="32" name="圆角矩形 31"/>
          <p:cNvSpPr>
            <a:spLocks noChangeAspect="1"/>
          </p:cNvSpPr>
          <p:nvPr/>
        </p:nvSpPr>
        <p:spPr>
          <a:xfrm>
            <a:off x="8184542" y="1708932"/>
            <a:ext cx="1465895" cy="1465895"/>
          </a:xfrm>
          <a:prstGeom prst="roundRect">
            <a:avLst/>
          </a:prstGeom>
          <a:solidFill>
            <a:srgbClr val="FFC000"/>
          </a:solidFill>
          <a:ln>
            <a:noFill/>
          </a:ln>
          <a:effectLst/>
          <a:scene3d>
            <a:camera prst="isometricOffAxis2Top">
              <a:rot lat="18901884" lon="1781881" rev="20582224"/>
            </a:camera>
            <a:lightRig dir="t" rig="balanced">
              <a:rot lat="0" lon="0" rev="2400000"/>
            </a:lightRig>
          </a:scene3d>
          <a:sp3d extrusionH="317500" prstMaterial="matte">
            <a:bevelT h="63500" w="38100"/>
            <a:bevelB h="63500" w="38100"/>
            <a:extrusionClr>
              <a:srgbClr val="FFC000"/>
            </a:extrusionClr>
          </a:sp3d>
        </p:spPr>
        <p:style>
          <a:lnRef idx="1">
            <a:schemeClr val="accent1"/>
          </a:lnRef>
          <a:fillRef idx="3">
            <a:schemeClr val="accent1"/>
          </a:fillRef>
          <a:effectRef idx="2">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r>
              <a:rPr altLang="en-US" lang="zh-CN" sz="2400">
                <a:solidFill>
                  <a:schemeClr val="tx1"/>
                </a:solidFill>
                <a:effectLst>
                  <a:outerShdw algn="tl" blurRad="38100" dir="2700000" dist="38100">
                    <a:srgbClr val="000000">
                      <a:alpha val="43137"/>
                    </a:srgbClr>
                  </a:outerShdw>
                </a:effectLst>
                <a:latin charset="-122" pitchFamily="2" typeface="方正粗圆简体"/>
                <a:ea charset="-122" pitchFamily="2" typeface="方正粗圆简体"/>
              </a:rPr>
              <a:t>合作</a:t>
            </a:r>
          </a:p>
        </p:txBody>
      </p:sp>
      <p:sp>
        <p:nvSpPr>
          <p:cNvPr id="36" name="TextBox 35"/>
          <p:cNvSpPr txBox="1"/>
          <p:nvPr/>
        </p:nvSpPr>
        <p:spPr>
          <a:xfrm>
            <a:off x="2935264" y="4637887"/>
            <a:ext cx="6797681" cy="1737360"/>
          </a:xfrm>
          <a:prstGeom prst="rect">
            <a:avLst/>
          </a:prstGeom>
          <a:noFill/>
        </p:spPr>
        <p:txBody>
          <a:bodyPr rtlCol="0" wrap="square">
            <a:spAutoFit/>
          </a:bodyPr>
          <a:lstStyle/>
          <a:p>
            <a:pPr algn="ctr">
              <a:lnSpc>
                <a:spcPct val="150000"/>
              </a:lnSpc>
            </a:pPr>
            <a:r>
              <a:rPr altLang="en-US" lang="zh-CN" sz="1800">
                <a:solidFill>
                  <a:schemeClr val="tx1">
                    <a:lumMod val="75000"/>
                    <a:lumOff val="25000"/>
                  </a:schemeClr>
                </a:solidFill>
                <a:latin charset="-122" pitchFamily="2" typeface="方正粗圆简体"/>
                <a:ea charset="-122" pitchFamily="2" typeface="方正粗圆简体"/>
              </a:rPr>
              <a:t>前言</a:t>
            </a:r>
          </a:p>
          <a:p>
            <a:pPr algn="ctr">
              <a:lnSpc>
                <a:spcPct val="150000"/>
              </a:lnSpc>
            </a:pPr>
            <a:r>
              <a:rPr altLang="en-US" lang="zh-CN" sz="1800">
                <a:solidFill>
                  <a:schemeClr val="tx1">
                    <a:lumMod val="75000"/>
                    <a:lumOff val="25000"/>
                  </a:schemeClr>
                </a:solidFill>
                <a:latin charset="-122" pitchFamily="2" typeface="方正粗圆简体"/>
                <a:ea charset="-122" pitchFamily="2" typeface="方正粗圆简体"/>
              </a:rPr>
              <a:t>添加文字添加文字添加文字添加文字添加文字添加文字添加文字添加文字添加文字添加文字添加文字添加文字添加文字添加文字添加文字添加文字添加文字添加</a:t>
            </a:r>
          </a:p>
        </p:txBody>
      </p:sp>
      <p:sp>
        <p:nvSpPr>
          <p:cNvPr id="38" name="TextBox 37"/>
          <p:cNvSpPr txBox="1"/>
          <p:nvPr/>
        </p:nvSpPr>
        <p:spPr>
          <a:xfrm>
            <a:off x="2649509" y="280172"/>
            <a:ext cx="1402080" cy="579120"/>
          </a:xfrm>
          <a:prstGeom prst="rect">
            <a:avLst/>
          </a:prstGeom>
          <a:noFill/>
        </p:spPr>
        <p:txBody>
          <a:bodyPr rtlCol="0" wrap="none">
            <a:spAutoFit/>
          </a:bodyPr>
          <a:lstStyle/>
          <a:p>
            <a:r>
              <a:rPr altLang="en-US" lang="zh-CN" sz="3200">
                <a:solidFill>
                  <a:srgbClr val="0070C0"/>
                </a:solidFill>
                <a:latin charset="-122" pitchFamily="65" typeface="方正大黑繁体"/>
                <a:ea charset="-122" pitchFamily="65" typeface="方正大黑繁体"/>
              </a:rPr>
              <a:t>前  言</a:t>
            </a:r>
          </a:p>
        </p:txBody>
      </p:sp>
    </p:spTree>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2" presetSubtype="8">
                                  <p:stCondLst>
                                    <p:cond delay="0"/>
                                  </p:stCondLst>
                                  <p:childTnLst>
                                    <p:set>
                                      <p:cBhvr>
                                        <p:cTn dur="1" fill="hold" id="6">
                                          <p:stCondLst>
                                            <p:cond delay="0"/>
                                          </p:stCondLst>
                                        </p:cTn>
                                        <p:tgtEl>
                                          <p:spTgt spid="29"/>
                                        </p:tgtEl>
                                        <p:attrNameLst>
                                          <p:attrName>style.visibility</p:attrName>
                                        </p:attrNameLst>
                                      </p:cBhvr>
                                      <p:to>
                                        <p:strVal val="visible"/>
                                      </p:to>
                                    </p:set>
                                    <p:animEffect filter="wipe(left)" transition="in">
                                      <p:cBhvr>
                                        <p:cTn dur="300" id="7"/>
                                        <p:tgtEl>
                                          <p:spTgt spid="29"/>
                                        </p:tgtEl>
                                      </p:cBhvr>
                                    </p:animEffect>
                                  </p:childTnLst>
                                </p:cTn>
                              </p:par>
                            </p:childTnLst>
                          </p:cTn>
                        </p:par>
                        <p:par>
                          <p:cTn fill="hold" id="8" nodeType="afterGroup">
                            <p:stCondLst>
                              <p:cond delay="300"/>
                            </p:stCondLst>
                            <p:childTnLst>
                              <p:par>
                                <p:cTn fill="hold" grpId="0" id="9" nodeType="afterEffect" presetClass="entr" presetID="25" presetSubtype="0">
                                  <p:stCondLst>
                                    <p:cond delay="0"/>
                                  </p:stCondLst>
                                  <p:childTnLst>
                                    <p:set>
                                      <p:cBhvr>
                                        <p:cTn dur="1" fill="hold" id="10">
                                          <p:stCondLst>
                                            <p:cond delay="0"/>
                                          </p:stCondLst>
                                        </p:cTn>
                                        <p:tgtEl>
                                          <p:spTgt spid="38"/>
                                        </p:tgtEl>
                                        <p:attrNameLst>
                                          <p:attrName>style.visibility</p:attrName>
                                        </p:attrNameLst>
                                      </p:cBhvr>
                                      <p:to>
                                        <p:strVal val="visible"/>
                                      </p:to>
                                    </p:set>
                                    <p:anim calcmode="lin" valueType="num">
                                      <p:cBhvr>
                                        <p:cTn decel="50000" dur="500" fill="hold" id="11">
                                          <p:stCondLst>
                                            <p:cond delay="0"/>
                                          </p:stCondLst>
                                        </p:cTn>
                                        <p:tgtEl>
                                          <p:spTgt spid="38"/>
                                        </p:tgtEl>
                                        <p:attrNameLst>
                                          <p:attrName>style.rotation</p:attrName>
                                        </p:attrNameLst>
                                      </p:cBhvr>
                                      <p:tavLst>
                                        <p:tav tm="0">
                                          <p:val>
                                            <p:fltVal val="-90"/>
                                          </p:val>
                                        </p:tav>
                                        <p:tav tm="100000">
                                          <p:val>
                                            <p:fltVal val="0"/>
                                          </p:val>
                                        </p:tav>
                                      </p:tavLst>
                                    </p:anim>
                                    <p:anim calcmode="lin" valueType="num">
                                      <p:cBhvr>
                                        <p:cTn decel="50000" dur="500" fill="hold" id="12">
                                          <p:stCondLst>
                                            <p:cond delay="0"/>
                                          </p:stCondLst>
                                        </p:cTn>
                                        <p:tgtEl>
                                          <p:spTgt spid="38"/>
                                        </p:tgtEl>
                                        <p:attrNameLst>
                                          <p:attrName>ppt_w</p:attrName>
                                        </p:attrNameLst>
                                      </p:cBhvr>
                                      <p:tavLst>
                                        <p:tav tm="0">
                                          <p:val>
                                            <p:strVal val="#ppt_w"/>
                                          </p:val>
                                        </p:tav>
                                        <p:tav tm="100000">
                                          <p:val>
                                            <p:strVal val="#ppt_w*.05"/>
                                          </p:val>
                                        </p:tav>
                                      </p:tavLst>
                                    </p:anim>
                                    <p:anim calcmode="lin" valueType="num">
                                      <p:cBhvr>
                                        <p:cTn accel="50000" dur="500" fill="hold" id="13">
                                          <p:stCondLst>
                                            <p:cond delay="500"/>
                                          </p:stCondLst>
                                        </p:cTn>
                                        <p:tgtEl>
                                          <p:spTgt spid="38"/>
                                        </p:tgtEl>
                                        <p:attrNameLst>
                                          <p:attrName>ppt_w</p:attrName>
                                        </p:attrNameLst>
                                      </p:cBhvr>
                                      <p:tavLst>
                                        <p:tav tm="0">
                                          <p:val>
                                            <p:strVal val="#ppt_w*.05"/>
                                          </p:val>
                                        </p:tav>
                                        <p:tav tm="100000">
                                          <p:val>
                                            <p:strVal val="#ppt_w"/>
                                          </p:val>
                                        </p:tav>
                                      </p:tavLst>
                                    </p:anim>
                                    <p:anim calcmode="lin" valueType="num">
                                      <p:cBhvr>
                                        <p:cTn dur="1000" fill="hold" id="14"/>
                                        <p:tgtEl>
                                          <p:spTgt spid="38"/>
                                        </p:tgtEl>
                                        <p:attrNameLst>
                                          <p:attrName>ppt_h</p:attrName>
                                        </p:attrNameLst>
                                      </p:cBhvr>
                                      <p:tavLst>
                                        <p:tav tm="0">
                                          <p:val>
                                            <p:strVal val="#ppt_h"/>
                                          </p:val>
                                        </p:tav>
                                        <p:tav tm="100000">
                                          <p:val>
                                            <p:strVal val="#ppt_h"/>
                                          </p:val>
                                        </p:tav>
                                      </p:tavLst>
                                    </p:anim>
                                    <p:anim calcmode="lin" valueType="num">
                                      <p:cBhvr>
                                        <p:cTn decel="50000" dur="500" fill="hold" id="15">
                                          <p:stCondLst>
                                            <p:cond delay="0"/>
                                          </p:stCondLst>
                                        </p:cTn>
                                        <p:tgtEl>
                                          <p:spTgt spid="38"/>
                                        </p:tgtEl>
                                        <p:attrNameLst>
                                          <p:attrName>ppt_x</p:attrName>
                                        </p:attrNameLst>
                                      </p:cBhvr>
                                      <p:tavLst>
                                        <p:tav tm="0">
                                          <p:val>
                                            <p:strVal val="#ppt_x+.4"/>
                                          </p:val>
                                        </p:tav>
                                        <p:tav tm="100000">
                                          <p:val>
                                            <p:strVal val="#ppt_x"/>
                                          </p:val>
                                        </p:tav>
                                      </p:tavLst>
                                    </p:anim>
                                    <p:anim calcmode="lin" valueType="num">
                                      <p:cBhvr>
                                        <p:cTn decel="50000" dur="500" fill="hold" id="16">
                                          <p:stCondLst>
                                            <p:cond delay="0"/>
                                          </p:stCondLst>
                                        </p:cTn>
                                        <p:tgtEl>
                                          <p:spTgt spid="38"/>
                                        </p:tgtEl>
                                        <p:attrNameLst>
                                          <p:attrName>ppt_y</p:attrName>
                                        </p:attrNameLst>
                                      </p:cBhvr>
                                      <p:tavLst>
                                        <p:tav tm="0">
                                          <p:val>
                                            <p:strVal val="#ppt_y-.2"/>
                                          </p:val>
                                        </p:tav>
                                        <p:tav tm="100000">
                                          <p:val>
                                            <p:strVal val="#ppt_y+.1"/>
                                          </p:val>
                                        </p:tav>
                                      </p:tavLst>
                                    </p:anim>
                                    <p:anim calcmode="lin" valueType="num">
                                      <p:cBhvr>
                                        <p:cTn accel="50000" dur="500" fill="hold" id="17">
                                          <p:stCondLst>
                                            <p:cond delay="500"/>
                                          </p:stCondLst>
                                        </p:cTn>
                                        <p:tgtEl>
                                          <p:spTgt spid="38"/>
                                        </p:tgtEl>
                                        <p:attrNameLst>
                                          <p:attrName>ppt_y</p:attrName>
                                        </p:attrNameLst>
                                      </p:cBhvr>
                                      <p:tavLst>
                                        <p:tav tm="0">
                                          <p:val>
                                            <p:strVal val="#ppt_y+.1"/>
                                          </p:val>
                                        </p:tav>
                                        <p:tav tm="100000">
                                          <p:val>
                                            <p:strVal val="#ppt_y"/>
                                          </p:val>
                                        </p:tav>
                                      </p:tavLst>
                                    </p:anim>
                                    <p:animEffect filter="fade" transition="in">
                                      <p:cBhvr>
                                        <p:cTn decel="50000" dur="1000" id="18">
                                          <p:stCondLst>
                                            <p:cond delay="0"/>
                                          </p:stCondLst>
                                        </p:cTn>
                                        <p:tgtEl>
                                          <p:spTgt spid="38"/>
                                        </p:tgtEl>
                                      </p:cBhvr>
                                    </p:animEffect>
                                  </p:childTnLst>
                                </p:cTn>
                              </p:par>
                            </p:childTnLst>
                          </p:cTn>
                        </p:par>
                        <p:par>
                          <p:cTn fill="hold" id="19" nodeType="afterGroup">
                            <p:stCondLst>
                              <p:cond delay="1300"/>
                            </p:stCondLst>
                            <p:childTnLst>
                              <p:par>
                                <p:cTn fill="hold" id="20" nodeType="afterEffect" presetClass="entr" presetID="14" presetSubtype="10">
                                  <p:stCondLst>
                                    <p:cond delay="0"/>
                                  </p:stCondLst>
                                  <p:childTnLst>
                                    <p:set>
                                      <p:cBhvr>
                                        <p:cTn dur="1" fill="hold" id="21">
                                          <p:stCondLst>
                                            <p:cond delay="0"/>
                                          </p:stCondLst>
                                        </p:cTn>
                                        <p:tgtEl>
                                          <p:spTgt spid="30"/>
                                        </p:tgtEl>
                                        <p:attrNameLst>
                                          <p:attrName>style.visibility</p:attrName>
                                        </p:attrNameLst>
                                      </p:cBhvr>
                                      <p:to>
                                        <p:strVal val="visible"/>
                                      </p:to>
                                    </p:set>
                                    <p:animEffect filter="randombar(horizontal)" transition="in">
                                      <p:cBhvr>
                                        <p:cTn dur="500" id="22"/>
                                        <p:tgtEl>
                                          <p:spTgt spid="30"/>
                                        </p:tgtEl>
                                      </p:cBhvr>
                                    </p:animEffect>
                                  </p:childTnLst>
                                </p:cTn>
                              </p:par>
                              <p:par>
                                <p:cTn fill="hold" grpId="0" id="23" nodeType="withEffect" presetClass="entr" presetID="42" presetSubtype="0">
                                  <p:stCondLst>
                                    <p:cond delay="0"/>
                                  </p:stCondLst>
                                  <p:childTnLst>
                                    <p:set>
                                      <p:cBhvr>
                                        <p:cTn dur="1" fill="hold" id="24">
                                          <p:stCondLst>
                                            <p:cond delay="0"/>
                                          </p:stCondLst>
                                        </p:cTn>
                                        <p:tgtEl>
                                          <p:spTgt spid="15"/>
                                        </p:tgtEl>
                                        <p:attrNameLst>
                                          <p:attrName>style.visibility</p:attrName>
                                        </p:attrNameLst>
                                      </p:cBhvr>
                                      <p:to>
                                        <p:strVal val="visible"/>
                                      </p:to>
                                    </p:set>
                                    <p:animEffect filter="fade" transition="in">
                                      <p:cBhvr>
                                        <p:cTn dur="250" id="25"/>
                                        <p:tgtEl>
                                          <p:spTgt spid="15"/>
                                        </p:tgtEl>
                                      </p:cBhvr>
                                    </p:animEffect>
                                    <p:anim calcmode="lin" valueType="num">
                                      <p:cBhvr>
                                        <p:cTn dur="250" fill="hold" id="26"/>
                                        <p:tgtEl>
                                          <p:spTgt spid="15"/>
                                        </p:tgtEl>
                                        <p:attrNameLst>
                                          <p:attrName>ppt_x</p:attrName>
                                        </p:attrNameLst>
                                      </p:cBhvr>
                                      <p:tavLst>
                                        <p:tav tm="0">
                                          <p:val>
                                            <p:strVal val="#ppt_x"/>
                                          </p:val>
                                        </p:tav>
                                        <p:tav tm="100000">
                                          <p:val>
                                            <p:strVal val="#ppt_x"/>
                                          </p:val>
                                        </p:tav>
                                      </p:tavLst>
                                    </p:anim>
                                    <p:anim calcmode="lin" valueType="num">
                                      <p:cBhvr>
                                        <p:cTn dur="250" fill="hold" id="27"/>
                                        <p:tgtEl>
                                          <p:spTgt spid="15"/>
                                        </p:tgtEl>
                                        <p:attrNameLst>
                                          <p:attrName>ppt_y</p:attrName>
                                        </p:attrNameLst>
                                      </p:cBhvr>
                                      <p:tavLst>
                                        <p:tav tm="0">
                                          <p:val>
                                            <p:strVal val="#ppt_y+.1"/>
                                          </p:val>
                                        </p:tav>
                                        <p:tav tm="100000">
                                          <p:val>
                                            <p:strVal val="#ppt_y"/>
                                          </p:val>
                                        </p:tav>
                                      </p:tavLst>
                                    </p:anim>
                                  </p:childTnLst>
                                </p:cTn>
                              </p:par>
                            </p:childTnLst>
                          </p:cTn>
                        </p:par>
                        <p:par>
                          <p:cTn fill="hold" id="28" nodeType="afterGroup">
                            <p:stCondLst>
                              <p:cond delay="1800"/>
                            </p:stCondLst>
                            <p:childTnLst>
                              <p:par>
                                <p:cTn fill="hold" grpId="0" id="29" nodeType="afterEffect" presetClass="entr" presetID="42" presetSubtype="0">
                                  <p:stCondLst>
                                    <p:cond delay="0"/>
                                  </p:stCondLst>
                                  <p:childTnLst>
                                    <p:set>
                                      <p:cBhvr>
                                        <p:cTn dur="1" fill="hold" id="30">
                                          <p:stCondLst>
                                            <p:cond delay="0"/>
                                          </p:stCondLst>
                                        </p:cTn>
                                        <p:tgtEl>
                                          <p:spTgt spid="18"/>
                                        </p:tgtEl>
                                        <p:attrNameLst>
                                          <p:attrName>style.visibility</p:attrName>
                                        </p:attrNameLst>
                                      </p:cBhvr>
                                      <p:to>
                                        <p:strVal val="visible"/>
                                      </p:to>
                                    </p:set>
                                    <p:animEffect filter="fade" transition="in">
                                      <p:cBhvr>
                                        <p:cTn dur="250" id="31"/>
                                        <p:tgtEl>
                                          <p:spTgt spid="18"/>
                                        </p:tgtEl>
                                      </p:cBhvr>
                                    </p:animEffect>
                                    <p:anim calcmode="lin" valueType="num">
                                      <p:cBhvr>
                                        <p:cTn dur="250" fill="hold" id="32"/>
                                        <p:tgtEl>
                                          <p:spTgt spid="18"/>
                                        </p:tgtEl>
                                        <p:attrNameLst>
                                          <p:attrName>ppt_x</p:attrName>
                                        </p:attrNameLst>
                                      </p:cBhvr>
                                      <p:tavLst>
                                        <p:tav tm="0">
                                          <p:val>
                                            <p:strVal val="#ppt_x"/>
                                          </p:val>
                                        </p:tav>
                                        <p:tav tm="100000">
                                          <p:val>
                                            <p:strVal val="#ppt_x"/>
                                          </p:val>
                                        </p:tav>
                                      </p:tavLst>
                                    </p:anim>
                                    <p:anim calcmode="lin" valueType="num">
                                      <p:cBhvr>
                                        <p:cTn dur="250" fill="hold" id="33"/>
                                        <p:tgtEl>
                                          <p:spTgt spid="18"/>
                                        </p:tgtEl>
                                        <p:attrNameLst>
                                          <p:attrName>ppt_y</p:attrName>
                                        </p:attrNameLst>
                                      </p:cBhvr>
                                      <p:tavLst>
                                        <p:tav tm="0">
                                          <p:val>
                                            <p:strVal val="#ppt_y+.1"/>
                                          </p:val>
                                        </p:tav>
                                        <p:tav tm="100000">
                                          <p:val>
                                            <p:strVal val="#ppt_y"/>
                                          </p:val>
                                        </p:tav>
                                      </p:tavLst>
                                    </p:anim>
                                  </p:childTnLst>
                                </p:cTn>
                              </p:par>
                            </p:childTnLst>
                          </p:cTn>
                        </p:par>
                        <p:par>
                          <p:cTn fill="hold" id="34" nodeType="afterGroup">
                            <p:stCondLst>
                              <p:cond delay="2050"/>
                            </p:stCondLst>
                            <p:childTnLst>
                              <p:par>
                                <p:cTn fill="hold" grpId="0" id="35" nodeType="afterEffect" presetClass="entr" presetID="42" presetSubtype="0">
                                  <p:stCondLst>
                                    <p:cond delay="0"/>
                                  </p:stCondLst>
                                  <p:childTnLst>
                                    <p:set>
                                      <p:cBhvr>
                                        <p:cTn dur="1" fill="hold" id="36">
                                          <p:stCondLst>
                                            <p:cond delay="0"/>
                                          </p:stCondLst>
                                        </p:cTn>
                                        <p:tgtEl>
                                          <p:spTgt spid="19"/>
                                        </p:tgtEl>
                                        <p:attrNameLst>
                                          <p:attrName>style.visibility</p:attrName>
                                        </p:attrNameLst>
                                      </p:cBhvr>
                                      <p:to>
                                        <p:strVal val="visible"/>
                                      </p:to>
                                    </p:set>
                                    <p:animEffect filter="fade" transition="in">
                                      <p:cBhvr>
                                        <p:cTn dur="250" id="37"/>
                                        <p:tgtEl>
                                          <p:spTgt spid="19"/>
                                        </p:tgtEl>
                                      </p:cBhvr>
                                    </p:animEffect>
                                    <p:anim calcmode="lin" valueType="num">
                                      <p:cBhvr>
                                        <p:cTn dur="250" fill="hold" id="38"/>
                                        <p:tgtEl>
                                          <p:spTgt spid="19"/>
                                        </p:tgtEl>
                                        <p:attrNameLst>
                                          <p:attrName>ppt_x</p:attrName>
                                        </p:attrNameLst>
                                      </p:cBhvr>
                                      <p:tavLst>
                                        <p:tav tm="0">
                                          <p:val>
                                            <p:strVal val="#ppt_x"/>
                                          </p:val>
                                        </p:tav>
                                        <p:tav tm="100000">
                                          <p:val>
                                            <p:strVal val="#ppt_x"/>
                                          </p:val>
                                        </p:tav>
                                      </p:tavLst>
                                    </p:anim>
                                    <p:anim calcmode="lin" valueType="num">
                                      <p:cBhvr>
                                        <p:cTn dur="250" fill="hold" id="39"/>
                                        <p:tgtEl>
                                          <p:spTgt spid="19"/>
                                        </p:tgtEl>
                                        <p:attrNameLst>
                                          <p:attrName>ppt_y</p:attrName>
                                        </p:attrNameLst>
                                      </p:cBhvr>
                                      <p:tavLst>
                                        <p:tav tm="0">
                                          <p:val>
                                            <p:strVal val="#ppt_y+.1"/>
                                          </p:val>
                                        </p:tav>
                                        <p:tav tm="100000">
                                          <p:val>
                                            <p:strVal val="#ppt_y"/>
                                          </p:val>
                                        </p:tav>
                                      </p:tavLst>
                                    </p:anim>
                                  </p:childTnLst>
                                </p:cTn>
                              </p:par>
                            </p:childTnLst>
                          </p:cTn>
                        </p:par>
                        <p:par>
                          <p:cTn fill="hold" id="40" nodeType="afterGroup">
                            <p:stCondLst>
                              <p:cond delay="2300"/>
                            </p:stCondLst>
                            <p:childTnLst>
                              <p:par>
                                <p:cTn fill="hold" grpId="0" id="41" nodeType="afterEffect" presetClass="entr" presetID="42" presetSubtype="0">
                                  <p:stCondLst>
                                    <p:cond delay="0"/>
                                  </p:stCondLst>
                                  <p:childTnLst>
                                    <p:set>
                                      <p:cBhvr>
                                        <p:cTn dur="1" fill="hold" id="42">
                                          <p:stCondLst>
                                            <p:cond delay="0"/>
                                          </p:stCondLst>
                                        </p:cTn>
                                        <p:tgtEl>
                                          <p:spTgt spid="31"/>
                                        </p:tgtEl>
                                        <p:attrNameLst>
                                          <p:attrName>style.visibility</p:attrName>
                                        </p:attrNameLst>
                                      </p:cBhvr>
                                      <p:to>
                                        <p:strVal val="visible"/>
                                      </p:to>
                                    </p:set>
                                    <p:animEffect filter="fade" transition="in">
                                      <p:cBhvr>
                                        <p:cTn dur="250" id="43"/>
                                        <p:tgtEl>
                                          <p:spTgt spid="31"/>
                                        </p:tgtEl>
                                      </p:cBhvr>
                                    </p:animEffect>
                                    <p:anim calcmode="lin" valueType="num">
                                      <p:cBhvr>
                                        <p:cTn dur="250" fill="hold" id="44"/>
                                        <p:tgtEl>
                                          <p:spTgt spid="31"/>
                                        </p:tgtEl>
                                        <p:attrNameLst>
                                          <p:attrName>ppt_x</p:attrName>
                                        </p:attrNameLst>
                                      </p:cBhvr>
                                      <p:tavLst>
                                        <p:tav tm="0">
                                          <p:val>
                                            <p:strVal val="#ppt_x"/>
                                          </p:val>
                                        </p:tav>
                                        <p:tav tm="100000">
                                          <p:val>
                                            <p:strVal val="#ppt_x"/>
                                          </p:val>
                                        </p:tav>
                                      </p:tavLst>
                                    </p:anim>
                                    <p:anim calcmode="lin" valueType="num">
                                      <p:cBhvr>
                                        <p:cTn dur="250" fill="hold" id="45"/>
                                        <p:tgtEl>
                                          <p:spTgt spid="31"/>
                                        </p:tgtEl>
                                        <p:attrNameLst>
                                          <p:attrName>ppt_y</p:attrName>
                                        </p:attrNameLst>
                                      </p:cBhvr>
                                      <p:tavLst>
                                        <p:tav tm="0">
                                          <p:val>
                                            <p:strVal val="#ppt_y+.1"/>
                                          </p:val>
                                        </p:tav>
                                        <p:tav tm="100000">
                                          <p:val>
                                            <p:strVal val="#ppt_y"/>
                                          </p:val>
                                        </p:tav>
                                      </p:tavLst>
                                    </p:anim>
                                  </p:childTnLst>
                                </p:cTn>
                              </p:par>
                            </p:childTnLst>
                          </p:cTn>
                        </p:par>
                        <p:par>
                          <p:cTn fill="hold" id="46" nodeType="afterGroup">
                            <p:stCondLst>
                              <p:cond delay="2550"/>
                            </p:stCondLst>
                            <p:childTnLst>
                              <p:par>
                                <p:cTn fill="hold" grpId="0" id="47" nodeType="afterEffect" presetClass="entr" presetID="42" presetSubtype="0">
                                  <p:stCondLst>
                                    <p:cond delay="0"/>
                                  </p:stCondLst>
                                  <p:childTnLst>
                                    <p:set>
                                      <p:cBhvr>
                                        <p:cTn dur="1" fill="hold" id="48">
                                          <p:stCondLst>
                                            <p:cond delay="0"/>
                                          </p:stCondLst>
                                        </p:cTn>
                                        <p:tgtEl>
                                          <p:spTgt spid="32"/>
                                        </p:tgtEl>
                                        <p:attrNameLst>
                                          <p:attrName>style.visibility</p:attrName>
                                        </p:attrNameLst>
                                      </p:cBhvr>
                                      <p:to>
                                        <p:strVal val="visible"/>
                                      </p:to>
                                    </p:set>
                                    <p:animEffect filter="fade" transition="in">
                                      <p:cBhvr>
                                        <p:cTn dur="250" id="49"/>
                                        <p:tgtEl>
                                          <p:spTgt spid="32"/>
                                        </p:tgtEl>
                                      </p:cBhvr>
                                    </p:animEffect>
                                    <p:anim calcmode="lin" valueType="num">
                                      <p:cBhvr>
                                        <p:cTn dur="250" fill="hold" id="50"/>
                                        <p:tgtEl>
                                          <p:spTgt spid="32"/>
                                        </p:tgtEl>
                                        <p:attrNameLst>
                                          <p:attrName>ppt_x</p:attrName>
                                        </p:attrNameLst>
                                      </p:cBhvr>
                                      <p:tavLst>
                                        <p:tav tm="0">
                                          <p:val>
                                            <p:strVal val="#ppt_x"/>
                                          </p:val>
                                        </p:tav>
                                        <p:tav tm="100000">
                                          <p:val>
                                            <p:strVal val="#ppt_x"/>
                                          </p:val>
                                        </p:tav>
                                      </p:tavLst>
                                    </p:anim>
                                    <p:anim calcmode="lin" valueType="num">
                                      <p:cBhvr>
                                        <p:cTn dur="250" fill="hold" id="51"/>
                                        <p:tgtEl>
                                          <p:spTgt spid="32"/>
                                        </p:tgtEl>
                                        <p:attrNameLst>
                                          <p:attrName>ppt_y</p:attrName>
                                        </p:attrNameLst>
                                      </p:cBhvr>
                                      <p:tavLst>
                                        <p:tav tm="0">
                                          <p:val>
                                            <p:strVal val="#ppt_y+.1"/>
                                          </p:val>
                                        </p:tav>
                                        <p:tav tm="100000">
                                          <p:val>
                                            <p:strVal val="#ppt_y"/>
                                          </p:val>
                                        </p:tav>
                                      </p:tavLst>
                                    </p:anim>
                                  </p:childTnLst>
                                </p:cTn>
                              </p:par>
                            </p:childTnLst>
                          </p:cTn>
                        </p:par>
                        <p:par>
                          <p:cTn fill="hold" id="52" nodeType="afterGroup">
                            <p:stCondLst>
                              <p:cond delay="2800"/>
                            </p:stCondLst>
                            <p:childTnLst>
                              <p:par>
                                <p:cTn fill="hold" grpId="0" id="53" nodeType="afterEffect" presetClass="entr" presetID="42" presetSubtype="0">
                                  <p:stCondLst>
                                    <p:cond delay="0"/>
                                  </p:stCondLst>
                                  <p:childTnLst>
                                    <p:set>
                                      <p:cBhvr>
                                        <p:cTn dur="1" fill="hold" id="54">
                                          <p:stCondLst>
                                            <p:cond delay="0"/>
                                          </p:stCondLst>
                                        </p:cTn>
                                        <p:tgtEl>
                                          <p:spTgt spid="17"/>
                                        </p:tgtEl>
                                        <p:attrNameLst>
                                          <p:attrName>style.visibility</p:attrName>
                                        </p:attrNameLst>
                                      </p:cBhvr>
                                      <p:to>
                                        <p:strVal val="visible"/>
                                      </p:to>
                                    </p:set>
                                    <p:animEffect filter="fade" transition="in">
                                      <p:cBhvr>
                                        <p:cTn dur="250" id="55"/>
                                        <p:tgtEl>
                                          <p:spTgt spid="17"/>
                                        </p:tgtEl>
                                      </p:cBhvr>
                                    </p:animEffect>
                                    <p:anim calcmode="lin" valueType="num">
                                      <p:cBhvr>
                                        <p:cTn dur="250" fill="hold" id="56"/>
                                        <p:tgtEl>
                                          <p:spTgt spid="17"/>
                                        </p:tgtEl>
                                        <p:attrNameLst>
                                          <p:attrName>ppt_x</p:attrName>
                                        </p:attrNameLst>
                                      </p:cBhvr>
                                      <p:tavLst>
                                        <p:tav tm="0">
                                          <p:val>
                                            <p:strVal val="#ppt_x"/>
                                          </p:val>
                                        </p:tav>
                                        <p:tav tm="100000">
                                          <p:val>
                                            <p:strVal val="#ppt_x"/>
                                          </p:val>
                                        </p:tav>
                                      </p:tavLst>
                                    </p:anim>
                                    <p:anim calcmode="lin" valueType="num">
                                      <p:cBhvr>
                                        <p:cTn dur="250" fill="hold" id="57"/>
                                        <p:tgtEl>
                                          <p:spTgt spid="17"/>
                                        </p:tgtEl>
                                        <p:attrNameLst>
                                          <p:attrName>ppt_y</p:attrName>
                                        </p:attrNameLst>
                                      </p:cBhvr>
                                      <p:tavLst>
                                        <p:tav tm="0">
                                          <p:val>
                                            <p:strVal val="#ppt_y+.1"/>
                                          </p:val>
                                        </p:tav>
                                        <p:tav tm="100000">
                                          <p:val>
                                            <p:strVal val="#ppt_y"/>
                                          </p:val>
                                        </p:tav>
                                      </p:tavLst>
                                    </p:anim>
                                  </p:childTnLst>
                                </p:cTn>
                              </p:par>
                            </p:childTnLst>
                          </p:cTn>
                        </p:par>
                        <p:par>
                          <p:cTn fill="hold" id="58" nodeType="afterGroup">
                            <p:stCondLst>
                              <p:cond delay="3050"/>
                            </p:stCondLst>
                            <p:childTnLst>
                              <p:par>
                                <p:cTn fill="hold" grpId="0" id="59" nodeType="afterEffect" presetClass="entr" presetID="42" presetSubtype="0">
                                  <p:stCondLst>
                                    <p:cond delay="0"/>
                                  </p:stCondLst>
                                  <p:childTnLst>
                                    <p:set>
                                      <p:cBhvr>
                                        <p:cTn dur="1" fill="hold" id="60">
                                          <p:stCondLst>
                                            <p:cond delay="0"/>
                                          </p:stCondLst>
                                        </p:cTn>
                                        <p:tgtEl>
                                          <p:spTgt spid="16"/>
                                        </p:tgtEl>
                                        <p:attrNameLst>
                                          <p:attrName>style.visibility</p:attrName>
                                        </p:attrNameLst>
                                      </p:cBhvr>
                                      <p:to>
                                        <p:strVal val="visible"/>
                                      </p:to>
                                    </p:set>
                                    <p:animEffect filter="fade" transition="in">
                                      <p:cBhvr>
                                        <p:cTn dur="250" id="61"/>
                                        <p:tgtEl>
                                          <p:spTgt spid="16"/>
                                        </p:tgtEl>
                                      </p:cBhvr>
                                    </p:animEffect>
                                    <p:anim calcmode="lin" valueType="num">
                                      <p:cBhvr>
                                        <p:cTn dur="250" fill="hold" id="62"/>
                                        <p:tgtEl>
                                          <p:spTgt spid="16"/>
                                        </p:tgtEl>
                                        <p:attrNameLst>
                                          <p:attrName>ppt_x</p:attrName>
                                        </p:attrNameLst>
                                      </p:cBhvr>
                                      <p:tavLst>
                                        <p:tav tm="0">
                                          <p:val>
                                            <p:strVal val="#ppt_x"/>
                                          </p:val>
                                        </p:tav>
                                        <p:tav tm="100000">
                                          <p:val>
                                            <p:strVal val="#ppt_x"/>
                                          </p:val>
                                        </p:tav>
                                      </p:tavLst>
                                    </p:anim>
                                    <p:anim calcmode="lin" valueType="num">
                                      <p:cBhvr>
                                        <p:cTn dur="250" fill="hold" id="63"/>
                                        <p:tgtEl>
                                          <p:spTgt spid="16"/>
                                        </p:tgtEl>
                                        <p:attrNameLst>
                                          <p:attrName>ppt_y</p:attrName>
                                        </p:attrNameLst>
                                      </p:cBhvr>
                                      <p:tavLst>
                                        <p:tav tm="0">
                                          <p:val>
                                            <p:strVal val="#ppt_y+.1"/>
                                          </p:val>
                                        </p:tav>
                                        <p:tav tm="100000">
                                          <p:val>
                                            <p:strVal val="#ppt_y"/>
                                          </p:val>
                                        </p:tav>
                                      </p:tavLst>
                                    </p:anim>
                                  </p:childTnLst>
                                </p:cTn>
                              </p:par>
                            </p:childTnLst>
                          </p:cTn>
                        </p:par>
                        <p:par>
                          <p:cTn fill="hold" id="64" nodeType="afterGroup">
                            <p:stCondLst>
                              <p:cond delay="3300"/>
                            </p:stCondLst>
                            <p:childTnLst>
                              <p:par>
                                <p:cTn fill="hold" grpId="0" id="65" nodeType="afterEffect" presetClass="entr" presetID="27" presetSubtype="0">
                                  <p:stCondLst>
                                    <p:cond delay="0"/>
                                  </p:stCondLst>
                                  <p:iterate type="lt">
                                    <p:tmPct val="50000"/>
                                  </p:iterate>
                                  <p:childTnLst>
                                    <p:set>
                                      <p:cBhvr>
                                        <p:cTn dur="1" fill="hold" id="66">
                                          <p:stCondLst>
                                            <p:cond delay="0"/>
                                          </p:stCondLst>
                                        </p:cTn>
                                        <p:tgtEl>
                                          <p:spTgt spid="36"/>
                                        </p:tgtEl>
                                        <p:attrNameLst>
                                          <p:attrName>style.visibility</p:attrName>
                                        </p:attrNameLst>
                                      </p:cBhvr>
                                      <p:to>
                                        <p:strVal val="visible"/>
                                      </p:to>
                                    </p:set>
                                    <p:anim calcmode="discrete" valueType="clr">
                                      <p:cBhvr override="childStyle">
                                        <p:cTn dur="80" id="67"/>
                                        <p:tgtEl>
                                          <p:spTgt spid="36"/>
                                        </p:tgtEl>
                                        <p:attrNameLst>
                                          <p:attrName>style.color</p:attrName>
                                        </p:attrNameLst>
                                      </p:cBhvr>
                                      <p:tavLst>
                                        <p:tav tm="0">
                                          <p:val>
                                            <p:clrVal>
                                              <a:schemeClr val="accent2"/>
                                            </p:clrVal>
                                          </p:val>
                                        </p:tav>
                                        <p:tav tm="50000">
                                          <p:val>
                                            <p:clrVal>
                                              <a:schemeClr val="hlink"/>
                                            </p:clrVal>
                                          </p:val>
                                        </p:tav>
                                      </p:tavLst>
                                    </p:anim>
                                    <p:anim calcmode="discrete" valueType="clr">
                                      <p:cBhvr>
                                        <p:cTn dur="80" id="68"/>
                                        <p:tgtEl>
                                          <p:spTgt spid="36"/>
                                        </p:tgtEl>
                                        <p:attrNameLst>
                                          <p:attrName>fillcolor</p:attrName>
                                        </p:attrNameLst>
                                      </p:cBhvr>
                                      <p:tavLst>
                                        <p:tav tm="0">
                                          <p:val>
                                            <p:clrVal>
                                              <a:schemeClr val="accent2"/>
                                            </p:clrVal>
                                          </p:val>
                                        </p:tav>
                                        <p:tav tm="50000">
                                          <p:val>
                                            <p:clrVal>
                                              <a:schemeClr val="hlink"/>
                                            </p:clrVal>
                                          </p:val>
                                        </p:tav>
                                      </p:tavLst>
                                    </p:anim>
                                    <p:set>
                                      <p:cBhvr>
                                        <p:cTn dur="80" id="69"/>
                                        <p:tgtEl>
                                          <p:spTgt spid="36"/>
                                        </p:tgtEl>
                                        <p:attrNameLst>
                                          <p:attrName>fill.type</p:attrName>
                                        </p:attrNameLst>
                                      </p:cBhvr>
                                      <p:to>
                                        <p:strVal val="solid"/>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5"/>
      <p:bldP grpId="0" spid="16"/>
      <p:bldP grpId="0" spid="17"/>
      <p:bldP grpId="0" spid="18"/>
      <p:bldP grpId="0" spid="19"/>
      <p:bldP grpId="0" spid="31"/>
      <p:bldP grpId="0" spid="32"/>
      <p:bldP grpId="0" spid="36"/>
      <p:bldP grpId="0" spid="38"/>
    </p:bldLst>
  </p:timing>
</p:sld>
</file>

<file path=ppt/slides/slide2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组合 19"/>
          <p:cNvGrpSpPr/>
          <p:nvPr/>
        </p:nvGrpSpPr>
        <p:grpSpPr>
          <a:xfrm>
            <a:off x="1792253" y="208731"/>
            <a:ext cx="553964" cy="558108"/>
            <a:chOff x="304800" y="673100"/>
            <a:chExt cx="4000500" cy="4000500"/>
          </a:xfrm>
          <a:effectLst>
            <a:outerShdw algn="tr" blurRad="444500" dir="8100000" dist="254000" rotWithShape="0">
              <a:prstClr val="black">
                <a:alpha val="24000"/>
              </a:prstClr>
            </a:outerShdw>
          </a:effectLst>
        </p:grpSpPr>
        <p:sp>
          <p:nvSpPr>
            <p:cNvPr id="21" name="同心圆 20"/>
            <p:cNvSpPr/>
            <p:nvPr/>
          </p:nvSpPr>
          <p:spPr>
            <a:xfrm>
              <a:off x="304800" y="673100"/>
              <a:ext cx="4000500" cy="4000500"/>
            </a:xfrm>
            <a:prstGeom prst="donut">
              <a:avLst>
                <a:gd fmla="val 4879" name="adj"/>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a charset="-122" pitchFamily="34" typeface="微软雅黑"/>
              </a:endParaRPr>
            </a:p>
          </p:txBody>
        </p:sp>
        <p:sp>
          <p:nvSpPr>
            <p:cNvPr id="22" name="椭圆 21"/>
            <p:cNvSpPr/>
            <p:nvPr/>
          </p:nvSpPr>
          <p:spPr>
            <a:xfrm>
              <a:off x="392109" y="760409"/>
              <a:ext cx="3825870" cy="382587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itchFamily="34" typeface="微软雅黑"/>
              </a:endParaRPr>
            </a:p>
          </p:txBody>
        </p:sp>
      </p:grpSp>
      <p:grpSp>
        <p:nvGrpSpPr>
          <p:cNvPr id="3" name="组合 22"/>
          <p:cNvGrpSpPr/>
          <p:nvPr/>
        </p:nvGrpSpPr>
        <p:grpSpPr>
          <a:xfrm>
            <a:off x="1577939" y="851674"/>
            <a:ext cx="357190" cy="359864"/>
            <a:chOff x="304800" y="673100"/>
            <a:chExt cx="4000500" cy="4000500"/>
          </a:xfrm>
          <a:effectLst>
            <a:outerShdw algn="tr" blurRad="444500" dir="8100000" dist="254000" rotWithShape="0">
              <a:prstClr val="black">
                <a:alpha val="24000"/>
              </a:prstClr>
            </a:outerShdw>
          </a:effectLst>
        </p:grpSpPr>
        <p:sp>
          <p:nvSpPr>
            <p:cNvPr id="24" name="同心圆 23"/>
            <p:cNvSpPr/>
            <p:nvPr/>
          </p:nvSpPr>
          <p:spPr>
            <a:xfrm>
              <a:off x="304800" y="673100"/>
              <a:ext cx="4000500" cy="4000500"/>
            </a:xfrm>
            <a:prstGeom prst="donut">
              <a:avLst>
                <a:gd fmla="val 4879" name="adj"/>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a charset="-122" pitchFamily="34" typeface="微软雅黑"/>
              </a:endParaRPr>
            </a:p>
          </p:txBody>
        </p:sp>
        <p:sp>
          <p:nvSpPr>
            <p:cNvPr id="25" name="椭圆 24"/>
            <p:cNvSpPr/>
            <p:nvPr/>
          </p:nvSpPr>
          <p:spPr>
            <a:xfrm>
              <a:off x="392109" y="760409"/>
              <a:ext cx="3825870" cy="3825870"/>
            </a:xfrm>
            <a:prstGeom prst="ellipse">
              <a:avLst/>
            </a:prstGeom>
          </p:spPr>
          <p:style>
            <a:lnRef idx="3">
              <a:schemeClr val="lt1"/>
            </a:lnRef>
            <a:fillRef idx="1">
              <a:schemeClr val="accent1"/>
            </a:fillRef>
            <a:effectRef idx="1">
              <a:schemeClr val="accent1"/>
            </a:effectRef>
            <a:fontRef idx="minor">
              <a:schemeClr val="lt1"/>
            </a:fontRef>
          </p:style>
          <p:txBody>
            <a:bodyPr anchor="ctr" rtlCol="0"/>
            <a:lstStyle/>
            <a:p>
              <a:pPr algn="ctr"/>
              <a:endParaRPr altLang="en-US" lang="zh-CN">
                <a:ea charset="-122" pitchFamily="34" typeface="微软雅黑"/>
              </a:endParaRPr>
            </a:p>
          </p:txBody>
        </p:sp>
      </p:grpSp>
      <p:grpSp>
        <p:nvGrpSpPr>
          <p:cNvPr id="4" name="组合 25"/>
          <p:cNvGrpSpPr/>
          <p:nvPr/>
        </p:nvGrpSpPr>
        <p:grpSpPr>
          <a:xfrm>
            <a:off x="577807" y="-230052"/>
            <a:ext cx="1357322" cy="1367477"/>
            <a:chOff x="304800" y="673100"/>
            <a:chExt cx="4000500" cy="4000500"/>
          </a:xfrm>
          <a:effectLst>
            <a:outerShdw algn="tr" blurRad="444500" dir="8100000" dist="254000" rotWithShape="0">
              <a:prstClr val="black">
                <a:alpha val="24000"/>
              </a:prstClr>
            </a:outerShdw>
          </a:effectLst>
        </p:grpSpPr>
        <p:sp>
          <p:nvSpPr>
            <p:cNvPr id="27" name="同心圆 26"/>
            <p:cNvSpPr/>
            <p:nvPr/>
          </p:nvSpPr>
          <p:spPr>
            <a:xfrm>
              <a:off x="304800" y="673100"/>
              <a:ext cx="4000500" cy="4000500"/>
            </a:xfrm>
            <a:prstGeom prst="donut">
              <a:avLst>
                <a:gd fmla="val 4879" name="adj"/>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a charset="-122" pitchFamily="34" typeface="微软雅黑"/>
              </a:endParaRPr>
            </a:p>
          </p:txBody>
        </p:sp>
        <p:sp>
          <p:nvSpPr>
            <p:cNvPr id="28" name="椭圆 27"/>
            <p:cNvSpPr/>
            <p:nvPr/>
          </p:nvSpPr>
          <p:spPr>
            <a:xfrm>
              <a:off x="392100" y="760400"/>
              <a:ext cx="3825879" cy="3825879"/>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itchFamily="34" typeface="微软雅黑"/>
              </a:endParaRPr>
            </a:p>
          </p:txBody>
        </p:sp>
      </p:grpSp>
      <p:cxnSp>
        <p:nvCxnSpPr>
          <p:cNvPr id="29" name="直接连接符 28"/>
          <p:cNvCxnSpPr/>
          <p:nvPr/>
        </p:nvCxnSpPr>
        <p:spPr>
          <a:xfrm>
            <a:off x="2578071" y="827749"/>
            <a:ext cx="8286808" cy="23924"/>
          </a:xfrm>
          <a:prstGeom prst="line">
            <a:avLst/>
          </a:prstGeom>
        </p:spPr>
        <p:style>
          <a:lnRef idx="3">
            <a:schemeClr val="accent5"/>
          </a:lnRef>
          <a:fillRef idx="0">
            <a:schemeClr val="accent5"/>
          </a:fillRef>
          <a:effectRef idx="2">
            <a:schemeClr val="accent5"/>
          </a:effectRef>
          <a:fontRef idx="minor">
            <a:schemeClr val="tx1"/>
          </a:fontRef>
        </p:style>
      </p:cxnSp>
      <p:pic>
        <p:nvPicPr>
          <p:cNvPr id="30" name="图片 29"/>
          <p:cNvPicPr>
            <a:picLocks noChangeAspect="1"/>
          </p:cNvPicPr>
          <p:nvPr/>
        </p:nvPicPr>
        <p:blipFill>
          <a:blip r:embed="rId3"/>
          <a:stretch>
            <a:fillRect/>
          </a:stretch>
        </p:blipFill>
        <p:spPr>
          <a:xfrm>
            <a:off x="11007755" y="309399"/>
            <a:ext cx="1357322" cy="610656"/>
          </a:xfrm>
          <a:prstGeom prst="rect">
            <a:avLst/>
          </a:prstGeom>
        </p:spPr>
      </p:pic>
      <p:sp>
        <p:nvSpPr>
          <p:cNvPr id="14" name="标题 1"/>
          <p:cNvSpPr txBox="1"/>
          <p:nvPr/>
        </p:nvSpPr>
        <p:spPr>
          <a:xfrm>
            <a:off x="2578071" y="351607"/>
            <a:ext cx="2357454" cy="500066"/>
          </a:xfrm>
          <a:prstGeom prst="rect">
            <a:avLst/>
          </a:prstGeom>
        </p:spPr>
        <p:txBody>
          <a:bodyPr/>
          <a:lstStyle/>
          <a:p>
            <a:pPr>
              <a:spcBef>
                <a:spcPct val="0"/>
              </a:spcBef>
              <a:defRPr/>
            </a:pPr>
            <a:r>
              <a:rPr altLang="en-US" lang="zh-CN" sz="2800">
                <a:solidFill>
                  <a:srgbClr val="0070C0"/>
                </a:solidFill>
                <a:latin charset="-122" pitchFamily="65" typeface="方正粗倩简体"/>
                <a:ea charset="-122" pitchFamily="65" typeface="方正粗倩简体"/>
                <a:cs typeface="+mj-cs"/>
              </a:rPr>
              <a:t>年度收益增长</a:t>
            </a:r>
          </a:p>
        </p:txBody>
      </p:sp>
      <p:sp>
        <p:nvSpPr>
          <p:cNvPr id="15" name="TextBox 14"/>
          <p:cNvSpPr txBox="1"/>
          <p:nvPr/>
        </p:nvSpPr>
        <p:spPr>
          <a:xfrm>
            <a:off x="3577274" y="6386607"/>
            <a:ext cx="1142891" cy="249116"/>
          </a:xfrm>
          <a:prstGeom prst="rect">
            <a:avLst/>
          </a:prstGeom>
          <a:noFill/>
        </p:spPr>
        <p:txBody>
          <a:bodyPr bIns="40738" lIns="81477" rIns="81477" rtlCol="0" tIns="40738" wrap="square">
            <a:spAutoFit/>
          </a:bodyPr>
          <a:lstStyle/>
          <a:p>
            <a:pPr algn="ctr"/>
            <a:r>
              <a:rPr altLang="en-US" lang="zh-CN" sz="1100">
                <a:latin charset="-122" pitchFamily="34" typeface="微软雅黑"/>
                <a:ea charset="-122" pitchFamily="34" typeface="微软雅黑"/>
              </a:rPr>
              <a:t>收入来源一</a:t>
            </a:r>
          </a:p>
        </p:txBody>
      </p:sp>
      <p:sp>
        <p:nvSpPr>
          <p:cNvPr id="16" name="TextBox 15"/>
          <p:cNvSpPr txBox="1"/>
          <p:nvPr/>
        </p:nvSpPr>
        <p:spPr>
          <a:xfrm>
            <a:off x="3261257" y="5767393"/>
            <a:ext cx="250294" cy="121920"/>
          </a:xfrm>
          <a:prstGeom prst="rect">
            <a:avLst/>
          </a:prstGeom>
          <a:noFill/>
        </p:spPr>
        <p:txBody>
          <a:bodyPr bIns="0" lIns="0" rIns="0" rtlCol="0" tIns="0" wrap="square">
            <a:spAutoFit/>
          </a:bodyPr>
          <a:lstStyle/>
          <a:p>
            <a:pPr algn="just"/>
            <a:r>
              <a:rPr altLang="zh-CN" lang="en-US" sz="800">
                <a:latin charset="-122" pitchFamily="34" typeface="微软雅黑"/>
                <a:ea charset="-122" pitchFamily="34" typeface="微软雅黑"/>
              </a:rPr>
              <a:t>100</a:t>
            </a:r>
          </a:p>
        </p:txBody>
      </p:sp>
      <p:sp>
        <p:nvSpPr>
          <p:cNvPr id="17" name="TextBox 16"/>
          <p:cNvSpPr txBox="1"/>
          <p:nvPr/>
        </p:nvSpPr>
        <p:spPr>
          <a:xfrm>
            <a:off x="4580720" y="6386607"/>
            <a:ext cx="1142891" cy="249116"/>
          </a:xfrm>
          <a:prstGeom prst="rect">
            <a:avLst/>
          </a:prstGeom>
          <a:noFill/>
        </p:spPr>
        <p:txBody>
          <a:bodyPr bIns="40738" lIns="81477" rIns="81477" rtlCol="0" tIns="40738" wrap="square">
            <a:spAutoFit/>
          </a:bodyPr>
          <a:lstStyle/>
          <a:p>
            <a:pPr algn="ctr"/>
            <a:r>
              <a:rPr altLang="en-US" lang="zh-CN" sz="1100">
                <a:latin charset="-122" pitchFamily="34" typeface="微软雅黑"/>
                <a:ea charset="-122" pitchFamily="34" typeface="微软雅黑"/>
              </a:rPr>
              <a:t>收入来源二</a:t>
            </a:r>
          </a:p>
        </p:txBody>
      </p:sp>
      <p:sp>
        <p:nvSpPr>
          <p:cNvPr id="18" name="TextBox 17"/>
          <p:cNvSpPr txBox="1"/>
          <p:nvPr/>
        </p:nvSpPr>
        <p:spPr>
          <a:xfrm>
            <a:off x="5570584" y="6386607"/>
            <a:ext cx="1142891" cy="249116"/>
          </a:xfrm>
          <a:prstGeom prst="rect">
            <a:avLst/>
          </a:prstGeom>
          <a:noFill/>
        </p:spPr>
        <p:txBody>
          <a:bodyPr bIns="40738" lIns="81477" rIns="81477" rtlCol="0" tIns="40738" wrap="square">
            <a:spAutoFit/>
          </a:bodyPr>
          <a:lstStyle/>
          <a:p>
            <a:pPr algn="ctr"/>
            <a:r>
              <a:rPr altLang="en-US" lang="zh-CN" sz="1100">
                <a:latin charset="-122" pitchFamily="34" typeface="微软雅黑"/>
                <a:ea charset="-122" pitchFamily="34" typeface="微软雅黑"/>
              </a:rPr>
              <a:t>收入来源三</a:t>
            </a:r>
          </a:p>
        </p:txBody>
      </p:sp>
      <p:sp>
        <p:nvSpPr>
          <p:cNvPr id="19" name="TextBox 18"/>
          <p:cNvSpPr txBox="1"/>
          <p:nvPr/>
        </p:nvSpPr>
        <p:spPr>
          <a:xfrm>
            <a:off x="6560449" y="6386607"/>
            <a:ext cx="1142891" cy="249116"/>
          </a:xfrm>
          <a:prstGeom prst="rect">
            <a:avLst/>
          </a:prstGeom>
          <a:noFill/>
        </p:spPr>
        <p:txBody>
          <a:bodyPr bIns="40738" lIns="81477" rIns="81477" rtlCol="0" tIns="40738" wrap="square">
            <a:spAutoFit/>
          </a:bodyPr>
          <a:lstStyle/>
          <a:p>
            <a:pPr algn="ctr"/>
            <a:r>
              <a:rPr altLang="en-US" lang="zh-CN" sz="1100">
                <a:latin charset="-122" pitchFamily="34" typeface="微软雅黑"/>
                <a:ea charset="-122" pitchFamily="34" typeface="微软雅黑"/>
              </a:rPr>
              <a:t>收入来源四</a:t>
            </a:r>
          </a:p>
        </p:txBody>
      </p:sp>
      <p:sp>
        <p:nvSpPr>
          <p:cNvPr id="20" name="TextBox 19"/>
          <p:cNvSpPr txBox="1"/>
          <p:nvPr/>
        </p:nvSpPr>
        <p:spPr>
          <a:xfrm>
            <a:off x="3261257" y="5438558"/>
            <a:ext cx="250294" cy="121920"/>
          </a:xfrm>
          <a:prstGeom prst="rect">
            <a:avLst/>
          </a:prstGeom>
          <a:noFill/>
        </p:spPr>
        <p:txBody>
          <a:bodyPr bIns="0" lIns="0" rIns="0" rtlCol="0" tIns="0" wrap="square">
            <a:spAutoFit/>
          </a:bodyPr>
          <a:lstStyle/>
          <a:p>
            <a:pPr algn="just"/>
            <a:r>
              <a:rPr altLang="zh-CN" lang="en-US" sz="800">
                <a:latin charset="-122" pitchFamily="34" typeface="微软雅黑"/>
                <a:ea charset="-122" pitchFamily="34" typeface="微软雅黑"/>
              </a:rPr>
              <a:t>200</a:t>
            </a:r>
          </a:p>
        </p:txBody>
      </p:sp>
      <p:sp>
        <p:nvSpPr>
          <p:cNvPr id="23" name="TextBox 22"/>
          <p:cNvSpPr txBox="1"/>
          <p:nvPr/>
        </p:nvSpPr>
        <p:spPr>
          <a:xfrm>
            <a:off x="3261257" y="5109722"/>
            <a:ext cx="250294" cy="121920"/>
          </a:xfrm>
          <a:prstGeom prst="rect">
            <a:avLst/>
          </a:prstGeom>
          <a:noFill/>
        </p:spPr>
        <p:txBody>
          <a:bodyPr bIns="0" lIns="0" rIns="0" rtlCol="0" tIns="0" wrap="square">
            <a:spAutoFit/>
          </a:bodyPr>
          <a:lstStyle/>
          <a:p>
            <a:pPr algn="just"/>
            <a:r>
              <a:rPr altLang="zh-CN" lang="en-US" sz="800">
                <a:latin charset="-122" pitchFamily="34" typeface="微软雅黑"/>
                <a:ea charset="-122" pitchFamily="34" typeface="微软雅黑"/>
              </a:rPr>
              <a:t>300</a:t>
            </a:r>
          </a:p>
        </p:txBody>
      </p:sp>
      <p:sp>
        <p:nvSpPr>
          <p:cNvPr id="26" name="TextBox 25"/>
          <p:cNvSpPr txBox="1"/>
          <p:nvPr/>
        </p:nvSpPr>
        <p:spPr>
          <a:xfrm>
            <a:off x="3261257" y="4780886"/>
            <a:ext cx="250294" cy="121920"/>
          </a:xfrm>
          <a:prstGeom prst="rect">
            <a:avLst/>
          </a:prstGeom>
          <a:noFill/>
        </p:spPr>
        <p:txBody>
          <a:bodyPr bIns="0" lIns="0" rIns="0" rtlCol="0" tIns="0" wrap="square">
            <a:spAutoFit/>
          </a:bodyPr>
          <a:lstStyle/>
          <a:p>
            <a:pPr algn="just"/>
            <a:r>
              <a:rPr altLang="zh-CN" lang="en-US" sz="800">
                <a:latin charset="-122" pitchFamily="34" typeface="微软雅黑"/>
                <a:ea charset="-122" pitchFamily="34" typeface="微软雅黑"/>
              </a:rPr>
              <a:t>400</a:t>
            </a:r>
          </a:p>
        </p:txBody>
      </p:sp>
      <p:sp>
        <p:nvSpPr>
          <p:cNvPr id="31" name="TextBox 30"/>
          <p:cNvSpPr txBox="1"/>
          <p:nvPr/>
        </p:nvSpPr>
        <p:spPr>
          <a:xfrm>
            <a:off x="3261257" y="4452050"/>
            <a:ext cx="250294" cy="121920"/>
          </a:xfrm>
          <a:prstGeom prst="rect">
            <a:avLst/>
          </a:prstGeom>
          <a:noFill/>
        </p:spPr>
        <p:txBody>
          <a:bodyPr bIns="0" lIns="0" rIns="0" rtlCol="0" tIns="0" wrap="square">
            <a:spAutoFit/>
          </a:bodyPr>
          <a:lstStyle/>
          <a:p>
            <a:pPr algn="just"/>
            <a:r>
              <a:rPr altLang="zh-CN" lang="en-US" sz="800">
                <a:latin charset="-122" pitchFamily="34" typeface="微软雅黑"/>
                <a:ea charset="-122" pitchFamily="34" typeface="微软雅黑"/>
              </a:rPr>
              <a:t>500</a:t>
            </a:r>
          </a:p>
        </p:txBody>
      </p:sp>
      <p:sp>
        <p:nvSpPr>
          <p:cNvPr id="32" name="TextBox 31"/>
          <p:cNvSpPr txBox="1"/>
          <p:nvPr/>
        </p:nvSpPr>
        <p:spPr>
          <a:xfrm>
            <a:off x="3261257" y="4123215"/>
            <a:ext cx="250294" cy="121920"/>
          </a:xfrm>
          <a:prstGeom prst="rect">
            <a:avLst/>
          </a:prstGeom>
          <a:noFill/>
        </p:spPr>
        <p:txBody>
          <a:bodyPr bIns="0" lIns="0" rIns="0" rtlCol="0" tIns="0" wrap="square">
            <a:spAutoFit/>
          </a:bodyPr>
          <a:lstStyle/>
          <a:p>
            <a:pPr algn="just"/>
            <a:r>
              <a:rPr altLang="zh-CN" lang="en-US" sz="800">
                <a:latin charset="-122" pitchFamily="34" typeface="微软雅黑"/>
                <a:ea charset="-122" pitchFamily="34" typeface="微软雅黑"/>
              </a:rPr>
              <a:t>600</a:t>
            </a:r>
          </a:p>
        </p:txBody>
      </p:sp>
      <p:sp>
        <p:nvSpPr>
          <p:cNvPr id="33" name="TextBox 32"/>
          <p:cNvSpPr txBox="1"/>
          <p:nvPr/>
        </p:nvSpPr>
        <p:spPr>
          <a:xfrm>
            <a:off x="3261257" y="3788816"/>
            <a:ext cx="250294" cy="121920"/>
          </a:xfrm>
          <a:prstGeom prst="rect">
            <a:avLst/>
          </a:prstGeom>
          <a:noFill/>
        </p:spPr>
        <p:txBody>
          <a:bodyPr bIns="0" lIns="0" rIns="0" rtlCol="0" tIns="0" wrap="square">
            <a:spAutoFit/>
          </a:bodyPr>
          <a:lstStyle/>
          <a:p>
            <a:pPr algn="just"/>
            <a:r>
              <a:rPr altLang="zh-CN" lang="en-US" sz="800">
                <a:latin charset="-122" pitchFamily="34" typeface="微软雅黑"/>
                <a:ea charset="-122" pitchFamily="34" typeface="微软雅黑"/>
              </a:rPr>
              <a:t>700</a:t>
            </a:r>
          </a:p>
        </p:txBody>
      </p:sp>
      <p:grpSp>
        <p:nvGrpSpPr>
          <p:cNvPr id="35" name="组合 34"/>
          <p:cNvGrpSpPr/>
          <p:nvPr/>
        </p:nvGrpSpPr>
        <p:grpSpPr>
          <a:xfrm>
            <a:off x="3517950" y="1360963"/>
            <a:ext cx="5172734" cy="4903597"/>
            <a:chOff x="1126939" y="1350372"/>
            <a:chExt cx="4464496" cy="2952328"/>
          </a:xfrm>
        </p:grpSpPr>
        <p:cxnSp>
          <p:nvCxnSpPr>
            <p:cNvPr id="36" name="直接连接符 35"/>
            <p:cNvCxnSpPr/>
            <p:nvPr/>
          </p:nvCxnSpPr>
          <p:spPr>
            <a:xfrm>
              <a:off x="1126939" y="4302700"/>
              <a:ext cx="4464496"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7" name="直接连接符 36"/>
            <p:cNvCxnSpPr/>
            <p:nvPr/>
          </p:nvCxnSpPr>
          <p:spPr>
            <a:xfrm>
              <a:off x="1126939" y="3933659"/>
              <a:ext cx="4464496"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8" name="直接连接符 37"/>
            <p:cNvCxnSpPr/>
            <p:nvPr/>
          </p:nvCxnSpPr>
          <p:spPr>
            <a:xfrm>
              <a:off x="1126939" y="3564618"/>
              <a:ext cx="4464496"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9" name="直接连接符 38"/>
            <p:cNvCxnSpPr/>
            <p:nvPr/>
          </p:nvCxnSpPr>
          <p:spPr>
            <a:xfrm>
              <a:off x="1126939" y="3195577"/>
              <a:ext cx="4464496"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a:off x="1126939" y="2826536"/>
              <a:ext cx="4464496"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1" name="直接连接符 40"/>
            <p:cNvCxnSpPr/>
            <p:nvPr/>
          </p:nvCxnSpPr>
          <p:spPr>
            <a:xfrm>
              <a:off x="1126939" y="2457495"/>
              <a:ext cx="4464496"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2" name="直接连接符 41"/>
            <p:cNvCxnSpPr/>
            <p:nvPr/>
          </p:nvCxnSpPr>
          <p:spPr>
            <a:xfrm>
              <a:off x="1126939" y="2088454"/>
              <a:ext cx="4464496"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3" name="直接连接符 42"/>
            <p:cNvCxnSpPr/>
            <p:nvPr/>
          </p:nvCxnSpPr>
          <p:spPr>
            <a:xfrm>
              <a:off x="1126939" y="1719413"/>
              <a:ext cx="4464496"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4" name="直接连接符 43"/>
            <p:cNvCxnSpPr/>
            <p:nvPr/>
          </p:nvCxnSpPr>
          <p:spPr>
            <a:xfrm>
              <a:off x="1126939" y="1350372"/>
              <a:ext cx="4464496"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sp>
        <p:nvSpPr>
          <p:cNvPr id="45" name="TextBox 44"/>
          <p:cNvSpPr txBox="1"/>
          <p:nvPr/>
        </p:nvSpPr>
        <p:spPr>
          <a:xfrm>
            <a:off x="3261257" y="3465543"/>
            <a:ext cx="250294" cy="121920"/>
          </a:xfrm>
          <a:prstGeom prst="rect">
            <a:avLst/>
          </a:prstGeom>
          <a:noFill/>
        </p:spPr>
        <p:txBody>
          <a:bodyPr bIns="0" lIns="0" rIns="0" rtlCol="0" tIns="0" wrap="square">
            <a:spAutoFit/>
          </a:bodyPr>
          <a:lstStyle/>
          <a:p>
            <a:pPr algn="just"/>
            <a:r>
              <a:rPr altLang="zh-CN" lang="en-US" sz="800">
                <a:latin charset="-122" pitchFamily="34" typeface="微软雅黑"/>
                <a:ea charset="-122" pitchFamily="34" typeface="微软雅黑"/>
              </a:rPr>
              <a:t>800</a:t>
            </a:r>
          </a:p>
        </p:txBody>
      </p:sp>
      <p:sp>
        <p:nvSpPr>
          <p:cNvPr id="46" name="TextBox 45"/>
          <p:cNvSpPr txBox="1"/>
          <p:nvPr/>
        </p:nvSpPr>
        <p:spPr>
          <a:xfrm>
            <a:off x="3261257" y="6096229"/>
            <a:ext cx="250294" cy="121920"/>
          </a:xfrm>
          <a:prstGeom prst="rect">
            <a:avLst/>
          </a:prstGeom>
          <a:noFill/>
        </p:spPr>
        <p:txBody>
          <a:bodyPr bIns="0" lIns="0" rIns="0" rtlCol="0" tIns="0" wrap="square">
            <a:spAutoFit/>
          </a:bodyPr>
          <a:lstStyle/>
          <a:p>
            <a:pPr algn="just"/>
            <a:r>
              <a:rPr altLang="zh-CN" lang="en-US" sz="800">
                <a:latin charset="-122" pitchFamily="34" typeface="微软雅黑"/>
                <a:ea charset="-122" pitchFamily="34" typeface="微软雅黑"/>
              </a:rPr>
              <a:t>0</a:t>
            </a:r>
          </a:p>
        </p:txBody>
      </p:sp>
      <p:sp>
        <p:nvSpPr>
          <p:cNvPr id="47" name="矩形 46"/>
          <p:cNvSpPr/>
          <p:nvPr/>
        </p:nvSpPr>
        <p:spPr>
          <a:xfrm>
            <a:off x="3750406" y="1973911"/>
            <a:ext cx="750881" cy="429065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0738" lIns="81477" rIns="81477" rtlCol="0" tIns="40738"/>
          <a:lstStyle/>
          <a:p>
            <a:pPr algn="ctr"/>
            <a:endParaRPr altLang="en-US" lang="zh-CN">
              <a:ea charset="-122" pitchFamily="34" typeface="微软雅黑"/>
            </a:endParaRPr>
          </a:p>
        </p:txBody>
      </p:sp>
      <p:sp>
        <p:nvSpPr>
          <p:cNvPr id="48" name="矩形 47"/>
          <p:cNvSpPr/>
          <p:nvPr/>
        </p:nvSpPr>
        <p:spPr>
          <a:xfrm>
            <a:off x="3756019" y="2280436"/>
            <a:ext cx="750881" cy="3990437"/>
          </a:xfrm>
          <a:prstGeom prst="rect">
            <a:avLst/>
          </a:prstGeom>
          <a:solidFill>
            <a:schemeClr val="accent1"/>
          </a:solidFill>
          <a:ln>
            <a:noFill/>
          </a:ln>
          <a:effectLst>
            <a:outerShdw algn="tr" blurRad="228600" dir="8400000" dist="101600" rotWithShape="0" sx="105000" sy="10500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40738" lIns="81477" rIns="81477" rtlCol="0" tIns="40738"/>
          <a:lstStyle/>
          <a:p>
            <a:pPr algn="ctr"/>
            <a:endParaRPr altLang="en-US" lang="zh-CN">
              <a:ea charset="-122" pitchFamily="34" typeface="微软雅黑"/>
            </a:endParaRPr>
          </a:p>
        </p:txBody>
      </p:sp>
      <p:sp>
        <p:nvSpPr>
          <p:cNvPr id="49" name="矩形 48"/>
          <p:cNvSpPr/>
          <p:nvPr/>
        </p:nvSpPr>
        <p:spPr>
          <a:xfrm>
            <a:off x="4731482" y="3199812"/>
            <a:ext cx="750881" cy="3064749"/>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0738" lIns="81477" rIns="81477" rtlCol="0" tIns="40738"/>
          <a:lstStyle/>
          <a:p>
            <a:pPr algn="ctr"/>
            <a:endParaRPr altLang="en-US" lang="zh-CN">
              <a:ea charset="-122" pitchFamily="34" typeface="微软雅黑"/>
            </a:endParaRPr>
          </a:p>
        </p:txBody>
      </p:sp>
      <p:sp>
        <p:nvSpPr>
          <p:cNvPr id="50" name="矩形 49"/>
          <p:cNvSpPr/>
          <p:nvPr/>
        </p:nvSpPr>
        <p:spPr>
          <a:xfrm>
            <a:off x="4731482" y="3697740"/>
            <a:ext cx="750881" cy="2566820"/>
          </a:xfrm>
          <a:prstGeom prst="rect">
            <a:avLst/>
          </a:prstGeom>
          <a:solidFill>
            <a:schemeClr val="tx2">
              <a:lumMod val="60000"/>
              <a:lumOff val="40000"/>
            </a:schemeClr>
          </a:solidFill>
          <a:ln>
            <a:noFill/>
          </a:ln>
          <a:effectLst>
            <a:outerShdw algn="tr" blurRad="228600" dir="8400000" dist="101600" rotWithShape="0" sx="105000" sy="10500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40738" lIns="81477" rIns="81477" rtlCol="0" tIns="40738"/>
          <a:lstStyle/>
          <a:p>
            <a:pPr algn="ctr"/>
            <a:endParaRPr altLang="en-US" lang="zh-CN">
              <a:ea charset="-122" pitchFamily="34" typeface="微软雅黑"/>
            </a:endParaRPr>
          </a:p>
        </p:txBody>
      </p:sp>
      <p:sp>
        <p:nvSpPr>
          <p:cNvPr id="51" name="矩形 50"/>
          <p:cNvSpPr/>
          <p:nvPr/>
        </p:nvSpPr>
        <p:spPr>
          <a:xfrm>
            <a:off x="5721346" y="4119236"/>
            <a:ext cx="750881" cy="214532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0738" lIns="81477" rIns="81477" rtlCol="0" tIns="40738"/>
          <a:lstStyle/>
          <a:p>
            <a:pPr algn="ctr"/>
            <a:endParaRPr altLang="en-US" lang="zh-CN">
              <a:ea charset="-122" pitchFamily="34" typeface="微软雅黑"/>
            </a:endParaRPr>
          </a:p>
        </p:txBody>
      </p:sp>
      <p:sp>
        <p:nvSpPr>
          <p:cNvPr id="52" name="矩形 51"/>
          <p:cNvSpPr/>
          <p:nvPr/>
        </p:nvSpPr>
        <p:spPr>
          <a:xfrm>
            <a:off x="5721346" y="4923639"/>
            <a:ext cx="750881" cy="1340920"/>
          </a:xfrm>
          <a:prstGeom prst="rect">
            <a:avLst/>
          </a:prstGeom>
          <a:solidFill>
            <a:schemeClr val="tx2">
              <a:lumMod val="60000"/>
              <a:lumOff val="40000"/>
            </a:schemeClr>
          </a:solidFill>
          <a:ln>
            <a:noFill/>
          </a:ln>
          <a:effectLst>
            <a:outerShdw algn="tr" blurRad="228600" dir="8400000" dist="101600" rotWithShape="0" sx="105000" sy="10500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40738" lIns="81477" rIns="81477" rtlCol="0" tIns="40738"/>
          <a:lstStyle/>
          <a:p>
            <a:pPr algn="ctr"/>
            <a:endParaRPr altLang="en-US" lang="zh-CN">
              <a:ea charset="-122" pitchFamily="34" typeface="微软雅黑"/>
            </a:endParaRPr>
          </a:p>
        </p:txBody>
      </p:sp>
      <p:sp>
        <p:nvSpPr>
          <p:cNvPr id="53" name="矩形 52"/>
          <p:cNvSpPr/>
          <p:nvPr/>
        </p:nvSpPr>
        <p:spPr>
          <a:xfrm>
            <a:off x="6716525" y="4425709"/>
            <a:ext cx="750881" cy="18388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0738" lIns="81477" rIns="81477" rtlCol="0" tIns="40738"/>
          <a:lstStyle/>
          <a:p>
            <a:pPr algn="ctr"/>
            <a:endParaRPr altLang="en-US" lang="zh-CN">
              <a:ea charset="-122" pitchFamily="34" typeface="微软雅黑"/>
            </a:endParaRPr>
          </a:p>
        </p:txBody>
      </p:sp>
      <p:sp>
        <p:nvSpPr>
          <p:cNvPr id="54" name="矩形 53"/>
          <p:cNvSpPr/>
          <p:nvPr/>
        </p:nvSpPr>
        <p:spPr>
          <a:xfrm>
            <a:off x="6716525" y="4824780"/>
            <a:ext cx="750881" cy="1439781"/>
          </a:xfrm>
          <a:prstGeom prst="rect">
            <a:avLst/>
          </a:prstGeom>
          <a:solidFill>
            <a:schemeClr val="accent1"/>
          </a:solidFill>
          <a:ln>
            <a:noFill/>
          </a:ln>
          <a:effectLst>
            <a:outerShdw algn="tr" blurRad="228600" dir="8400000" dist="101600" rotWithShape="0" sx="105000" sy="10500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40738" lIns="81477" rIns="81477" rtlCol="0" tIns="40738"/>
          <a:lstStyle/>
          <a:p>
            <a:pPr algn="ctr"/>
            <a:endParaRPr altLang="en-US" lang="zh-CN">
              <a:ea charset="-122" pitchFamily="34" typeface="微软雅黑"/>
            </a:endParaRPr>
          </a:p>
        </p:txBody>
      </p:sp>
      <p:sp>
        <p:nvSpPr>
          <p:cNvPr id="55" name="TextBox 54"/>
          <p:cNvSpPr txBox="1"/>
          <p:nvPr/>
        </p:nvSpPr>
        <p:spPr>
          <a:xfrm>
            <a:off x="9293243" y="2355203"/>
            <a:ext cx="2181892" cy="914400"/>
          </a:xfrm>
          <a:prstGeom prst="rect">
            <a:avLst/>
          </a:prstGeom>
          <a:noFill/>
        </p:spPr>
        <p:txBody>
          <a:bodyPr bIns="0" lIns="0" rIns="0" rtlCol="0" tIns="0" wrap="square">
            <a:spAutoFit/>
          </a:bodyPr>
          <a:lstStyle/>
          <a:p>
            <a:pPr algn="just">
              <a:lnSpc>
                <a:spcPct val="120000"/>
              </a:lnSpc>
            </a:pPr>
            <a:r>
              <a:rPr altLang="en-US" lang="zh-CN" sz="1000">
                <a:solidFill>
                  <a:srgbClr val="0070C0"/>
                </a:solidFill>
                <a:latin charset="-122" pitchFamily="34" typeface="微软雅黑"/>
                <a:ea charset="-122" pitchFamily="34" typeface="微软雅黑"/>
              </a:rPr>
              <a:t>       点击输入简要文字解说，解说文字尽量概括精炼，不用多余的文字修饰，简洁精准的 解说所提炼的核心概念。 点击输入简要文字解说，解说文字尽量概括精炼，不用多余的文字修饰。</a:t>
            </a:r>
          </a:p>
        </p:txBody>
      </p:sp>
      <p:sp>
        <p:nvSpPr>
          <p:cNvPr id="56" name="TextBox 55"/>
          <p:cNvSpPr txBox="1"/>
          <p:nvPr/>
        </p:nvSpPr>
        <p:spPr>
          <a:xfrm>
            <a:off x="9436122" y="1998013"/>
            <a:ext cx="2386033" cy="274320"/>
          </a:xfrm>
          <a:prstGeom prst="rect">
            <a:avLst/>
          </a:prstGeom>
          <a:noFill/>
        </p:spPr>
        <p:txBody>
          <a:bodyPr bIns="0" lIns="0" rIns="0" rtlCol="0" tIns="0" wrap="square">
            <a:spAutoFit/>
          </a:bodyPr>
          <a:lstStyle/>
          <a:p>
            <a:r>
              <a:rPr altLang="en-US" lang="zh-CN" sz="1800">
                <a:solidFill>
                  <a:srgbClr val="0070C0"/>
                </a:solidFill>
                <a:latin charset="-122" pitchFamily="34" typeface="微软雅黑"/>
                <a:ea charset="-122" pitchFamily="34" typeface="微软雅黑"/>
              </a:rPr>
              <a:t>点击输入标题文本</a:t>
            </a:r>
          </a:p>
        </p:txBody>
      </p:sp>
      <p:sp>
        <p:nvSpPr>
          <p:cNvPr id="57" name="TextBox 56"/>
          <p:cNvSpPr txBox="1"/>
          <p:nvPr/>
        </p:nvSpPr>
        <p:spPr>
          <a:xfrm>
            <a:off x="9007494" y="6495274"/>
            <a:ext cx="2636327" cy="411480"/>
          </a:xfrm>
          <a:prstGeom prst="rect">
            <a:avLst/>
          </a:prstGeom>
          <a:noFill/>
        </p:spPr>
        <p:txBody>
          <a:bodyPr bIns="0" lIns="0" rIns="0" rtlCol="0" tIns="0" wrap="square">
            <a:spAutoFit/>
          </a:bodyPr>
          <a:lstStyle/>
          <a:p>
            <a:r>
              <a:rPr altLang="zh-CN" lang="en-US" sz="2700">
                <a:solidFill>
                  <a:srgbClr val="0070C0"/>
                </a:solidFill>
                <a:latin charset="-122" pitchFamily="34" typeface="微软雅黑"/>
                <a:ea charset="-122" pitchFamily="34" typeface="微软雅黑"/>
              </a:rPr>
              <a:t>18,500,000</a:t>
            </a:r>
          </a:p>
        </p:txBody>
      </p:sp>
      <p:sp>
        <p:nvSpPr>
          <p:cNvPr id="58" name="TextBox 57"/>
          <p:cNvSpPr txBox="1"/>
          <p:nvPr/>
        </p:nvSpPr>
        <p:spPr>
          <a:xfrm>
            <a:off x="8150235" y="6709592"/>
            <a:ext cx="1668624" cy="198120"/>
          </a:xfrm>
          <a:prstGeom prst="rect">
            <a:avLst/>
          </a:prstGeom>
          <a:noFill/>
        </p:spPr>
        <p:txBody>
          <a:bodyPr bIns="0" lIns="0" rIns="0" rtlCol="0" tIns="0" wrap="square">
            <a:spAutoFit/>
          </a:bodyPr>
          <a:lstStyle/>
          <a:p>
            <a:r>
              <a:rPr altLang="en-US" b="1" lang="zh-CN" sz="1300">
                <a:solidFill>
                  <a:srgbClr val="0070C0"/>
                </a:solidFill>
                <a:latin charset="-122" pitchFamily="34" typeface="微软雅黑"/>
                <a:ea charset="-122" pitchFamily="34" typeface="微软雅黑"/>
              </a:rPr>
              <a:t>全年总额：</a:t>
            </a:r>
          </a:p>
        </p:txBody>
      </p:sp>
      <p:sp>
        <p:nvSpPr>
          <p:cNvPr id="59" name="TextBox 58"/>
          <p:cNvSpPr txBox="1"/>
          <p:nvPr/>
        </p:nvSpPr>
        <p:spPr>
          <a:xfrm>
            <a:off x="7901734" y="5847148"/>
            <a:ext cx="735651" cy="198120"/>
          </a:xfrm>
          <a:prstGeom prst="rect">
            <a:avLst/>
          </a:prstGeom>
          <a:noFill/>
        </p:spPr>
        <p:txBody>
          <a:bodyPr bIns="0" lIns="0" rIns="0" rtlCol="0" tIns="0" wrap="square">
            <a:spAutoFit/>
          </a:bodyPr>
          <a:lstStyle/>
          <a:p>
            <a:r>
              <a:rPr altLang="en-US" lang="zh-CN" sz="1300">
                <a:solidFill>
                  <a:schemeClr val="bg2"/>
                </a:solidFill>
                <a:latin charset="-122" pitchFamily="34" typeface="微软雅黑"/>
                <a:ea charset="-122" pitchFamily="34" typeface="微软雅黑"/>
              </a:rPr>
              <a:t>毛利润</a:t>
            </a:r>
          </a:p>
        </p:txBody>
      </p:sp>
      <p:sp>
        <p:nvSpPr>
          <p:cNvPr id="60" name="TextBox 59"/>
          <p:cNvSpPr txBox="1"/>
          <p:nvPr/>
        </p:nvSpPr>
        <p:spPr>
          <a:xfrm>
            <a:off x="7901734" y="6153936"/>
            <a:ext cx="735651" cy="198120"/>
          </a:xfrm>
          <a:prstGeom prst="rect">
            <a:avLst/>
          </a:prstGeom>
          <a:noFill/>
        </p:spPr>
        <p:txBody>
          <a:bodyPr bIns="0" lIns="0" rIns="0" rtlCol="0" tIns="0" wrap="square">
            <a:spAutoFit/>
          </a:bodyPr>
          <a:lstStyle/>
          <a:p>
            <a:r>
              <a:rPr altLang="en-US" lang="zh-CN" sz="1300">
                <a:solidFill>
                  <a:schemeClr val="bg2"/>
                </a:solidFill>
                <a:latin charset="-122" pitchFamily="34" typeface="微软雅黑"/>
                <a:ea charset="-122" pitchFamily="34" typeface="微软雅黑"/>
              </a:rPr>
              <a:t>纯利润</a:t>
            </a:r>
          </a:p>
        </p:txBody>
      </p:sp>
      <p:sp>
        <p:nvSpPr>
          <p:cNvPr id="61" name="TextBox 9"/>
          <p:cNvSpPr txBox="1">
            <a:spLocks noChangeArrowheads="1"/>
          </p:cNvSpPr>
          <p:nvPr/>
        </p:nvSpPr>
        <p:spPr bwMode="auto">
          <a:xfrm>
            <a:off x="5773109" y="4495014"/>
            <a:ext cx="635198" cy="1981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lvl1pPr>
              <a:defRPr>
                <a:solidFill>
                  <a:schemeClr val="tx1"/>
                </a:solidFill>
                <a:latin charset="0" panose="020f0502020204030204" pitchFamily="34" typeface="Calibri"/>
                <a:ea typeface="宋体"/>
              </a:defRPr>
            </a:lvl1pPr>
            <a:lvl2pPr indent="-285750" marL="742950">
              <a:defRPr>
                <a:solidFill>
                  <a:schemeClr val="tx1"/>
                </a:solidFill>
                <a:latin charset="0" panose="020f0502020204030204" pitchFamily="34" typeface="Calibri"/>
                <a:ea typeface="宋体"/>
              </a:defRPr>
            </a:lvl2pPr>
            <a:lvl3pPr indent="-228600" marL="1143000">
              <a:defRPr>
                <a:solidFill>
                  <a:schemeClr val="tx1"/>
                </a:solidFill>
                <a:latin charset="0" panose="020f0502020204030204" pitchFamily="34" typeface="Calibri"/>
                <a:ea typeface="宋体"/>
              </a:defRPr>
            </a:lvl3pPr>
            <a:lvl4pPr indent="-228600" marL="1600200">
              <a:defRPr>
                <a:solidFill>
                  <a:schemeClr val="tx1"/>
                </a:solidFill>
                <a:latin charset="0" panose="020f0502020204030204" pitchFamily="34" typeface="Calibri"/>
                <a:ea typeface="宋体"/>
              </a:defRPr>
            </a:lvl4pPr>
            <a:lvl5pPr indent="-228600" marL="2057400">
              <a:defRPr>
                <a:solidFill>
                  <a:schemeClr val="tx1"/>
                </a:solidFill>
                <a:latin charset="0" panose="020f0502020204030204" pitchFamily="34" typeface="Calibri"/>
                <a:ea typeface="宋体"/>
              </a:defRPr>
            </a:lvl5pPr>
            <a:lvl6pPr fontAlgn="base" indent="-228600" marL="2514600">
              <a:spcBef>
                <a:spcPct val="0"/>
              </a:spcBef>
              <a:spcAft>
                <a:spcPct val="0"/>
              </a:spcAft>
              <a:defRPr>
                <a:solidFill>
                  <a:schemeClr val="tx1"/>
                </a:solidFill>
                <a:latin charset="0" panose="020f0502020204030204" pitchFamily="34" typeface="Calibri"/>
                <a:ea typeface="宋体"/>
              </a:defRPr>
            </a:lvl6pPr>
            <a:lvl7pPr fontAlgn="base" indent="-228600" marL="2971800">
              <a:spcBef>
                <a:spcPct val="0"/>
              </a:spcBef>
              <a:spcAft>
                <a:spcPct val="0"/>
              </a:spcAft>
              <a:defRPr>
                <a:solidFill>
                  <a:schemeClr val="tx1"/>
                </a:solidFill>
                <a:latin charset="0" panose="020f0502020204030204" pitchFamily="34" typeface="Calibri"/>
                <a:ea typeface="宋体"/>
              </a:defRPr>
            </a:lvl7pPr>
            <a:lvl8pPr fontAlgn="base" indent="-228600" marL="3429000">
              <a:spcBef>
                <a:spcPct val="0"/>
              </a:spcBef>
              <a:spcAft>
                <a:spcPct val="0"/>
              </a:spcAft>
              <a:defRPr>
                <a:solidFill>
                  <a:schemeClr val="tx1"/>
                </a:solidFill>
                <a:latin charset="0" panose="020f0502020204030204" pitchFamily="34" typeface="Calibri"/>
                <a:ea typeface="宋体"/>
              </a:defRPr>
            </a:lvl8pPr>
            <a:lvl9pPr fontAlgn="base" indent="-228600" marL="3886200">
              <a:spcBef>
                <a:spcPct val="0"/>
              </a:spcBef>
              <a:spcAft>
                <a:spcPct val="0"/>
              </a:spcAft>
              <a:defRPr>
                <a:solidFill>
                  <a:schemeClr val="tx1"/>
                </a:solidFill>
                <a:latin charset="0" panose="020f0502020204030204" pitchFamily="34" typeface="Calibri"/>
                <a:ea typeface="宋体"/>
              </a:defRPr>
            </a:lvl9pPr>
          </a:lstStyle>
          <a:p>
            <a:pPr algn="ctr"/>
            <a:r>
              <a:rPr altLang="zh-CN" b="1" lang="en-US" sz="1300">
                <a:solidFill>
                  <a:schemeClr val="bg1"/>
                </a:solidFill>
                <a:latin charset="-122" pitchFamily="34" typeface="微软雅黑"/>
                <a:ea charset="-122" pitchFamily="34" typeface="微软雅黑"/>
              </a:rPr>
              <a:t>350万</a:t>
            </a:r>
          </a:p>
        </p:txBody>
      </p:sp>
      <p:sp>
        <p:nvSpPr>
          <p:cNvPr id="62" name="TextBox 9"/>
          <p:cNvSpPr txBox="1">
            <a:spLocks noChangeArrowheads="1"/>
          </p:cNvSpPr>
          <p:nvPr/>
        </p:nvSpPr>
        <p:spPr bwMode="auto">
          <a:xfrm>
            <a:off x="4792649" y="3352006"/>
            <a:ext cx="635198" cy="1981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lvl1pPr>
              <a:defRPr>
                <a:solidFill>
                  <a:schemeClr val="tx1"/>
                </a:solidFill>
                <a:latin charset="0" panose="020f0502020204030204" pitchFamily="34" typeface="Calibri"/>
                <a:ea typeface="宋体"/>
              </a:defRPr>
            </a:lvl1pPr>
            <a:lvl2pPr indent="-285750" marL="742950">
              <a:defRPr>
                <a:solidFill>
                  <a:schemeClr val="tx1"/>
                </a:solidFill>
                <a:latin charset="0" panose="020f0502020204030204" pitchFamily="34" typeface="Calibri"/>
                <a:ea typeface="宋体"/>
              </a:defRPr>
            </a:lvl2pPr>
            <a:lvl3pPr indent="-228600" marL="1143000">
              <a:defRPr>
                <a:solidFill>
                  <a:schemeClr val="tx1"/>
                </a:solidFill>
                <a:latin charset="0" panose="020f0502020204030204" pitchFamily="34" typeface="Calibri"/>
                <a:ea typeface="宋体"/>
              </a:defRPr>
            </a:lvl3pPr>
            <a:lvl4pPr indent="-228600" marL="1600200">
              <a:defRPr>
                <a:solidFill>
                  <a:schemeClr val="tx1"/>
                </a:solidFill>
                <a:latin charset="0" panose="020f0502020204030204" pitchFamily="34" typeface="Calibri"/>
                <a:ea typeface="宋体"/>
              </a:defRPr>
            </a:lvl4pPr>
            <a:lvl5pPr indent="-228600" marL="2057400">
              <a:defRPr>
                <a:solidFill>
                  <a:schemeClr val="tx1"/>
                </a:solidFill>
                <a:latin charset="0" panose="020f0502020204030204" pitchFamily="34" typeface="Calibri"/>
                <a:ea typeface="宋体"/>
              </a:defRPr>
            </a:lvl5pPr>
            <a:lvl6pPr fontAlgn="base" indent="-228600" marL="2514600">
              <a:spcBef>
                <a:spcPct val="0"/>
              </a:spcBef>
              <a:spcAft>
                <a:spcPct val="0"/>
              </a:spcAft>
              <a:defRPr>
                <a:solidFill>
                  <a:schemeClr val="tx1"/>
                </a:solidFill>
                <a:latin charset="0" panose="020f0502020204030204" pitchFamily="34" typeface="Calibri"/>
                <a:ea typeface="宋体"/>
              </a:defRPr>
            </a:lvl6pPr>
            <a:lvl7pPr fontAlgn="base" indent="-228600" marL="2971800">
              <a:spcBef>
                <a:spcPct val="0"/>
              </a:spcBef>
              <a:spcAft>
                <a:spcPct val="0"/>
              </a:spcAft>
              <a:defRPr>
                <a:solidFill>
                  <a:schemeClr val="tx1"/>
                </a:solidFill>
                <a:latin charset="0" panose="020f0502020204030204" pitchFamily="34" typeface="Calibri"/>
                <a:ea typeface="宋体"/>
              </a:defRPr>
            </a:lvl7pPr>
            <a:lvl8pPr fontAlgn="base" indent="-228600" marL="3429000">
              <a:spcBef>
                <a:spcPct val="0"/>
              </a:spcBef>
              <a:spcAft>
                <a:spcPct val="0"/>
              </a:spcAft>
              <a:defRPr>
                <a:solidFill>
                  <a:schemeClr val="tx1"/>
                </a:solidFill>
                <a:latin charset="0" panose="020f0502020204030204" pitchFamily="34" typeface="Calibri"/>
                <a:ea typeface="宋体"/>
              </a:defRPr>
            </a:lvl8pPr>
            <a:lvl9pPr fontAlgn="base" indent="-228600" marL="3886200">
              <a:spcBef>
                <a:spcPct val="0"/>
              </a:spcBef>
              <a:spcAft>
                <a:spcPct val="0"/>
              </a:spcAft>
              <a:defRPr>
                <a:solidFill>
                  <a:schemeClr val="tx1"/>
                </a:solidFill>
                <a:latin charset="0" panose="020f0502020204030204" pitchFamily="34" typeface="Calibri"/>
                <a:ea typeface="宋体"/>
              </a:defRPr>
            </a:lvl9pPr>
          </a:lstStyle>
          <a:p>
            <a:pPr algn="ctr"/>
            <a:r>
              <a:rPr altLang="zh-CN" b="1" lang="en-US" sz="1300">
                <a:solidFill>
                  <a:schemeClr val="bg1"/>
                </a:solidFill>
                <a:latin charset="-122" pitchFamily="34" typeface="微软雅黑"/>
                <a:ea charset="-122" pitchFamily="34" typeface="微软雅黑"/>
              </a:rPr>
              <a:t>500万</a:t>
            </a:r>
          </a:p>
        </p:txBody>
      </p:sp>
      <p:sp>
        <p:nvSpPr>
          <p:cNvPr id="63" name="TextBox 9"/>
          <p:cNvSpPr txBox="1">
            <a:spLocks noChangeArrowheads="1"/>
          </p:cNvSpPr>
          <p:nvPr/>
        </p:nvSpPr>
        <p:spPr bwMode="auto">
          <a:xfrm>
            <a:off x="6792913" y="4566452"/>
            <a:ext cx="635198" cy="1981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lvl1pPr>
              <a:defRPr>
                <a:solidFill>
                  <a:schemeClr val="tx1"/>
                </a:solidFill>
                <a:latin charset="0" panose="020f0502020204030204" pitchFamily="34" typeface="Calibri"/>
                <a:ea typeface="宋体"/>
              </a:defRPr>
            </a:lvl1pPr>
            <a:lvl2pPr indent="-285750" marL="742950">
              <a:defRPr>
                <a:solidFill>
                  <a:schemeClr val="tx1"/>
                </a:solidFill>
                <a:latin charset="0" panose="020f0502020204030204" pitchFamily="34" typeface="Calibri"/>
                <a:ea typeface="宋体"/>
              </a:defRPr>
            </a:lvl2pPr>
            <a:lvl3pPr indent="-228600" marL="1143000">
              <a:defRPr>
                <a:solidFill>
                  <a:schemeClr val="tx1"/>
                </a:solidFill>
                <a:latin charset="0" panose="020f0502020204030204" pitchFamily="34" typeface="Calibri"/>
                <a:ea typeface="宋体"/>
              </a:defRPr>
            </a:lvl3pPr>
            <a:lvl4pPr indent="-228600" marL="1600200">
              <a:defRPr>
                <a:solidFill>
                  <a:schemeClr val="tx1"/>
                </a:solidFill>
                <a:latin charset="0" panose="020f0502020204030204" pitchFamily="34" typeface="Calibri"/>
                <a:ea typeface="宋体"/>
              </a:defRPr>
            </a:lvl4pPr>
            <a:lvl5pPr indent="-228600" marL="2057400">
              <a:defRPr>
                <a:solidFill>
                  <a:schemeClr val="tx1"/>
                </a:solidFill>
                <a:latin charset="0" panose="020f0502020204030204" pitchFamily="34" typeface="Calibri"/>
                <a:ea typeface="宋体"/>
              </a:defRPr>
            </a:lvl5pPr>
            <a:lvl6pPr fontAlgn="base" indent="-228600" marL="2514600">
              <a:spcBef>
                <a:spcPct val="0"/>
              </a:spcBef>
              <a:spcAft>
                <a:spcPct val="0"/>
              </a:spcAft>
              <a:defRPr>
                <a:solidFill>
                  <a:schemeClr val="tx1"/>
                </a:solidFill>
                <a:latin charset="0" panose="020f0502020204030204" pitchFamily="34" typeface="Calibri"/>
                <a:ea typeface="宋体"/>
              </a:defRPr>
            </a:lvl6pPr>
            <a:lvl7pPr fontAlgn="base" indent="-228600" marL="2971800">
              <a:spcBef>
                <a:spcPct val="0"/>
              </a:spcBef>
              <a:spcAft>
                <a:spcPct val="0"/>
              </a:spcAft>
              <a:defRPr>
                <a:solidFill>
                  <a:schemeClr val="tx1"/>
                </a:solidFill>
                <a:latin charset="0" panose="020f0502020204030204" pitchFamily="34" typeface="Calibri"/>
                <a:ea typeface="宋体"/>
              </a:defRPr>
            </a:lvl7pPr>
            <a:lvl8pPr fontAlgn="base" indent="-228600" marL="3429000">
              <a:spcBef>
                <a:spcPct val="0"/>
              </a:spcBef>
              <a:spcAft>
                <a:spcPct val="0"/>
              </a:spcAft>
              <a:defRPr>
                <a:solidFill>
                  <a:schemeClr val="tx1"/>
                </a:solidFill>
                <a:latin charset="0" panose="020f0502020204030204" pitchFamily="34" typeface="Calibri"/>
                <a:ea typeface="宋体"/>
              </a:defRPr>
            </a:lvl8pPr>
            <a:lvl9pPr fontAlgn="base" indent="-228600" marL="3886200">
              <a:spcBef>
                <a:spcPct val="0"/>
              </a:spcBef>
              <a:spcAft>
                <a:spcPct val="0"/>
              </a:spcAft>
              <a:defRPr>
                <a:solidFill>
                  <a:schemeClr val="tx1"/>
                </a:solidFill>
                <a:latin charset="0" panose="020f0502020204030204" pitchFamily="34" typeface="Calibri"/>
                <a:ea typeface="宋体"/>
              </a:defRPr>
            </a:lvl9pPr>
          </a:lstStyle>
          <a:p>
            <a:pPr algn="ctr"/>
            <a:r>
              <a:rPr altLang="zh-CN" b="1" lang="en-US" sz="1300">
                <a:solidFill>
                  <a:schemeClr val="bg1"/>
                </a:solidFill>
                <a:latin charset="-122" pitchFamily="34" typeface="微软雅黑"/>
                <a:ea charset="-122" pitchFamily="34" typeface="微软雅黑"/>
              </a:rPr>
              <a:t>300万</a:t>
            </a:r>
          </a:p>
        </p:txBody>
      </p:sp>
      <p:sp>
        <p:nvSpPr>
          <p:cNvPr id="64" name="TextBox 63"/>
          <p:cNvSpPr txBox="1"/>
          <p:nvPr/>
        </p:nvSpPr>
        <p:spPr>
          <a:xfrm>
            <a:off x="3106256" y="6171577"/>
            <a:ext cx="612367" cy="203396"/>
          </a:xfrm>
          <a:prstGeom prst="rect">
            <a:avLst/>
          </a:prstGeom>
          <a:noFill/>
        </p:spPr>
        <p:txBody>
          <a:bodyPr bIns="40738" lIns="81477" rIns="81477" rtlCol="0" tIns="40738" wrap="square">
            <a:spAutoFit/>
          </a:bodyPr>
          <a:lstStyle/>
          <a:p>
            <a:pPr algn="ctr"/>
            <a:r>
              <a:rPr altLang="en-US" lang="zh-CN" sz="800">
                <a:latin charset="-122" pitchFamily="34" typeface="微软雅黑"/>
                <a:ea charset="-122" pitchFamily="34" typeface="微软雅黑"/>
              </a:rPr>
              <a:t>（万元）</a:t>
            </a:r>
          </a:p>
        </p:txBody>
      </p:sp>
      <p:sp>
        <p:nvSpPr>
          <p:cNvPr id="65" name="TextBox 9"/>
          <p:cNvSpPr txBox="1">
            <a:spLocks noChangeArrowheads="1"/>
          </p:cNvSpPr>
          <p:nvPr/>
        </p:nvSpPr>
        <p:spPr bwMode="auto">
          <a:xfrm>
            <a:off x="3843622" y="4062631"/>
            <a:ext cx="508509" cy="1676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lvl1pPr>
              <a:defRPr>
                <a:solidFill>
                  <a:schemeClr val="tx1"/>
                </a:solidFill>
                <a:latin charset="0" panose="020f0502020204030204" pitchFamily="34" typeface="Calibri"/>
                <a:ea typeface="宋体"/>
              </a:defRPr>
            </a:lvl1pPr>
            <a:lvl2pPr indent="-285750" marL="742950">
              <a:defRPr>
                <a:solidFill>
                  <a:schemeClr val="tx1"/>
                </a:solidFill>
                <a:latin charset="0" panose="020f0502020204030204" pitchFamily="34" typeface="Calibri"/>
                <a:ea typeface="宋体"/>
              </a:defRPr>
            </a:lvl2pPr>
            <a:lvl3pPr indent="-228600" marL="1143000">
              <a:defRPr>
                <a:solidFill>
                  <a:schemeClr val="tx1"/>
                </a:solidFill>
                <a:latin charset="0" panose="020f0502020204030204" pitchFamily="34" typeface="Calibri"/>
                <a:ea typeface="宋体"/>
              </a:defRPr>
            </a:lvl3pPr>
            <a:lvl4pPr indent="-228600" marL="1600200">
              <a:defRPr>
                <a:solidFill>
                  <a:schemeClr val="tx1"/>
                </a:solidFill>
                <a:latin charset="0" panose="020f0502020204030204" pitchFamily="34" typeface="Calibri"/>
                <a:ea typeface="宋体"/>
              </a:defRPr>
            </a:lvl4pPr>
            <a:lvl5pPr indent="-228600" marL="2057400">
              <a:defRPr>
                <a:solidFill>
                  <a:schemeClr val="tx1"/>
                </a:solidFill>
                <a:latin charset="0" panose="020f0502020204030204" pitchFamily="34" typeface="Calibri"/>
                <a:ea typeface="宋体"/>
              </a:defRPr>
            </a:lvl5pPr>
            <a:lvl6pPr fontAlgn="base" indent="-228600" marL="2514600">
              <a:spcBef>
                <a:spcPct val="0"/>
              </a:spcBef>
              <a:spcAft>
                <a:spcPct val="0"/>
              </a:spcAft>
              <a:defRPr>
                <a:solidFill>
                  <a:schemeClr val="tx1"/>
                </a:solidFill>
                <a:latin charset="0" panose="020f0502020204030204" pitchFamily="34" typeface="Calibri"/>
                <a:ea typeface="宋体"/>
              </a:defRPr>
            </a:lvl6pPr>
            <a:lvl7pPr fontAlgn="base" indent="-228600" marL="2971800">
              <a:spcBef>
                <a:spcPct val="0"/>
              </a:spcBef>
              <a:spcAft>
                <a:spcPct val="0"/>
              </a:spcAft>
              <a:defRPr>
                <a:solidFill>
                  <a:schemeClr val="tx1"/>
                </a:solidFill>
                <a:latin charset="0" panose="020f0502020204030204" pitchFamily="34" typeface="Calibri"/>
                <a:ea typeface="宋体"/>
              </a:defRPr>
            </a:lvl7pPr>
            <a:lvl8pPr fontAlgn="base" indent="-228600" marL="3429000">
              <a:spcBef>
                <a:spcPct val="0"/>
              </a:spcBef>
              <a:spcAft>
                <a:spcPct val="0"/>
              </a:spcAft>
              <a:defRPr>
                <a:solidFill>
                  <a:schemeClr val="tx1"/>
                </a:solidFill>
                <a:latin charset="0" panose="020f0502020204030204" pitchFamily="34" typeface="Calibri"/>
                <a:ea typeface="宋体"/>
              </a:defRPr>
            </a:lvl8pPr>
            <a:lvl9pPr fontAlgn="base" indent="-228600" marL="3886200">
              <a:spcBef>
                <a:spcPct val="0"/>
              </a:spcBef>
              <a:spcAft>
                <a:spcPct val="0"/>
              </a:spcAft>
              <a:defRPr>
                <a:solidFill>
                  <a:schemeClr val="tx1"/>
                </a:solidFill>
                <a:latin charset="0" panose="020f0502020204030204" pitchFamily="34" typeface="Calibri"/>
                <a:ea typeface="宋体"/>
              </a:defRPr>
            </a:lvl9pPr>
          </a:lstStyle>
          <a:p>
            <a:pPr algn="ctr"/>
            <a:r>
              <a:rPr altLang="zh-CN" lang="en-US" sz="1100">
                <a:solidFill>
                  <a:schemeClr val="bg1"/>
                </a:solidFill>
                <a:latin charset="-122" pitchFamily="34" typeface="微软雅黑"/>
                <a:ea charset="-122" pitchFamily="34" typeface="微软雅黑"/>
              </a:rPr>
              <a:t>650万</a:t>
            </a:r>
          </a:p>
        </p:txBody>
      </p:sp>
      <p:sp>
        <p:nvSpPr>
          <p:cNvPr id="66" name="TextBox 9"/>
          <p:cNvSpPr txBox="1">
            <a:spLocks noChangeArrowheads="1"/>
          </p:cNvSpPr>
          <p:nvPr/>
        </p:nvSpPr>
        <p:spPr bwMode="auto">
          <a:xfrm>
            <a:off x="4824693" y="4811658"/>
            <a:ext cx="508510" cy="1676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lvl1pPr>
              <a:defRPr>
                <a:solidFill>
                  <a:schemeClr val="tx1"/>
                </a:solidFill>
                <a:latin charset="0" panose="020f0502020204030204" pitchFamily="34" typeface="Calibri"/>
                <a:ea typeface="宋体"/>
              </a:defRPr>
            </a:lvl1pPr>
            <a:lvl2pPr indent="-285750" marL="742950">
              <a:defRPr>
                <a:solidFill>
                  <a:schemeClr val="tx1"/>
                </a:solidFill>
                <a:latin charset="0" panose="020f0502020204030204" pitchFamily="34" typeface="Calibri"/>
                <a:ea typeface="宋体"/>
              </a:defRPr>
            </a:lvl2pPr>
            <a:lvl3pPr indent="-228600" marL="1143000">
              <a:defRPr>
                <a:solidFill>
                  <a:schemeClr val="tx1"/>
                </a:solidFill>
                <a:latin charset="0" panose="020f0502020204030204" pitchFamily="34" typeface="Calibri"/>
                <a:ea typeface="宋体"/>
              </a:defRPr>
            </a:lvl3pPr>
            <a:lvl4pPr indent="-228600" marL="1600200">
              <a:defRPr>
                <a:solidFill>
                  <a:schemeClr val="tx1"/>
                </a:solidFill>
                <a:latin charset="0" panose="020f0502020204030204" pitchFamily="34" typeface="Calibri"/>
                <a:ea typeface="宋体"/>
              </a:defRPr>
            </a:lvl4pPr>
            <a:lvl5pPr indent="-228600" marL="2057400">
              <a:defRPr>
                <a:solidFill>
                  <a:schemeClr val="tx1"/>
                </a:solidFill>
                <a:latin charset="0" panose="020f0502020204030204" pitchFamily="34" typeface="Calibri"/>
                <a:ea typeface="宋体"/>
              </a:defRPr>
            </a:lvl5pPr>
            <a:lvl6pPr fontAlgn="base" indent="-228600" marL="2514600">
              <a:spcBef>
                <a:spcPct val="0"/>
              </a:spcBef>
              <a:spcAft>
                <a:spcPct val="0"/>
              </a:spcAft>
              <a:defRPr>
                <a:solidFill>
                  <a:schemeClr val="tx1"/>
                </a:solidFill>
                <a:latin charset="0" panose="020f0502020204030204" pitchFamily="34" typeface="Calibri"/>
                <a:ea typeface="宋体"/>
              </a:defRPr>
            </a:lvl6pPr>
            <a:lvl7pPr fontAlgn="base" indent="-228600" marL="2971800">
              <a:spcBef>
                <a:spcPct val="0"/>
              </a:spcBef>
              <a:spcAft>
                <a:spcPct val="0"/>
              </a:spcAft>
              <a:defRPr>
                <a:solidFill>
                  <a:schemeClr val="tx1"/>
                </a:solidFill>
                <a:latin charset="0" panose="020f0502020204030204" pitchFamily="34" typeface="Calibri"/>
                <a:ea typeface="宋体"/>
              </a:defRPr>
            </a:lvl7pPr>
            <a:lvl8pPr fontAlgn="base" indent="-228600" marL="3429000">
              <a:spcBef>
                <a:spcPct val="0"/>
              </a:spcBef>
              <a:spcAft>
                <a:spcPct val="0"/>
              </a:spcAft>
              <a:defRPr>
                <a:solidFill>
                  <a:schemeClr val="tx1"/>
                </a:solidFill>
                <a:latin charset="0" panose="020f0502020204030204" pitchFamily="34" typeface="Calibri"/>
                <a:ea typeface="宋体"/>
              </a:defRPr>
            </a:lvl8pPr>
            <a:lvl9pPr fontAlgn="base" indent="-228600" marL="3886200">
              <a:spcBef>
                <a:spcPct val="0"/>
              </a:spcBef>
              <a:spcAft>
                <a:spcPct val="0"/>
              </a:spcAft>
              <a:defRPr>
                <a:solidFill>
                  <a:schemeClr val="tx1"/>
                </a:solidFill>
                <a:latin charset="0" panose="020f0502020204030204" pitchFamily="34" typeface="Calibri"/>
                <a:ea typeface="宋体"/>
              </a:defRPr>
            </a:lvl9pPr>
          </a:lstStyle>
          <a:p>
            <a:pPr algn="ctr"/>
            <a:r>
              <a:rPr altLang="zh-CN" lang="en-US" sz="1100">
                <a:solidFill>
                  <a:schemeClr val="bg1"/>
                </a:solidFill>
                <a:latin charset="-122" pitchFamily="34" typeface="微软雅黑"/>
                <a:ea charset="-122" pitchFamily="34" typeface="微软雅黑"/>
              </a:rPr>
              <a:t>420万</a:t>
            </a:r>
          </a:p>
        </p:txBody>
      </p:sp>
      <p:sp>
        <p:nvSpPr>
          <p:cNvPr id="67" name="TextBox 9"/>
          <p:cNvSpPr txBox="1">
            <a:spLocks noChangeArrowheads="1"/>
          </p:cNvSpPr>
          <p:nvPr/>
        </p:nvSpPr>
        <p:spPr bwMode="auto">
          <a:xfrm>
            <a:off x="5814557" y="5460635"/>
            <a:ext cx="508510" cy="1676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lvl1pPr>
              <a:defRPr>
                <a:solidFill>
                  <a:schemeClr val="tx1"/>
                </a:solidFill>
                <a:latin charset="0" panose="020f0502020204030204" pitchFamily="34" typeface="Calibri"/>
                <a:ea typeface="宋体"/>
              </a:defRPr>
            </a:lvl1pPr>
            <a:lvl2pPr indent="-285750" marL="742950">
              <a:defRPr>
                <a:solidFill>
                  <a:schemeClr val="tx1"/>
                </a:solidFill>
                <a:latin charset="0" panose="020f0502020204030204" pitchFamily="34" typeface="Calibri"/>
                <a:ea typeface="宋体"/>
              </a:defRPr>
            </a:lvl2pPr>
            <a:lvl3pPr indent="-228600" marL="1143000">
              <a:defRPr>
                <a:solidFill>
                  <a:schemeClr val="tx1"/>
                </a:solidFill>
                <a:latin charset="0" panose="020f0502020204030204" pitchFamily="34" typeface="Calibri"/>
                <a:ea typeface="宋体"/>
              </a:defRPr>
            </a:lvl3pPr>
            <a:lvl4pPr indent="-228600" marL="1600200">
              <a:defRPr>
                <a:solidFill>
                  <a:schemeClr val="tx1"/>
                </a:solidFill>
                <a:latin charset="0" panose="020f0502020204030204" pitchFamily="34" typeface="Calibri"/>
                <a:ea typeface="宋体"/>
              </a:defRPr>
            </a:lvl4pPr>
            <a:lvl5pPr indent="-228600" marL="2057400">
              <a:defRPr>
                <a:solidFill>
                  <a:schemeClr val="tx1"/>
                </a:solidFill>
                <a:latin charset="0" panose="020f0502020204030204" pitchFamily="34" typeface="Calibri"/>
                <a:ea typeface="宋体"/>
              </a:defRPr>
            </a:lvl5pPr>
            <a:lvl6pPr fontAlgn="base" indent="-228600" marL="2514600">
              <a:spcBef>
                <a:spcPct val="0"/>
              </a:spcBef>
              <a:spcAft>
                <a:spcPct val="0"/>
              </a:spcAft>
              <a:defRPr>
                <a:solidFill>
                  <a:schemeClr val="tx1"/>
                </a:solidFill>
                <a:latin charset="0" panose="020f0502020204030204" pitchFamily="34" typeface="Calibri"/>
                <a:ea typeface="宋体"/>
              </a:defRPr>
            </a:lvl6pPr>
            <a:lvl7pPr fontAlgn="base" indent="-228600" marL="2971800">
              <a:spcBef>
                <a:spcPct val="0"/>
              </a:spcBef>
              <a:spcAft>
                <a:spcPct val="0"/>
              </a:spcAft>
              <a:defRPr>
                <a:solidFill>
                  <a:schemeClr val="tx1"/>
                </a:solidFill>
                <a:latin charset="0" panose="020f0502020204030204" pitchFamily="34" typeface="Calibri"/>
                <a:ea typeface="宋体"/>
              </a:defRPr>
            </a:lvl7pPr>
            <a:lvl8pPr fontAlgn="base" indent="-228600" marL="3429000">
              <a:spcBef>
                <a:spcPct val="0"/>
              </a:spcBef>
              <a:spcAft>
                <a:spcPct val="0"/>
              </a:spcAft>
              <a:defRPr>
                <a:solidFill>
                  <a:schemeClr val="tx1"/>
                </a:solidFill>
                <a:latin charset="0" panose="020f0502020204030204" pitchFamily="34" typeface="Calibri"/>
                <a:ea typeface="宋体"/>
              </a:defRPr>
            </a:lvl8pPr>
            <a:lvl9pPr fontAlgn="base" indent="-228600" marL="3886200">
              <a:spcBef>
                <a:spcPct val="0"/>
              </a:spcBef>
              <a:spcAft>
                <a:spcPct val="0"/>
              </a:spcAft>
              <a:defRPr>
                <a:solidFill>
                  <a:schemeClr val="tx1"/>
                </a:solidFill>
                <a:latin charset="0" panose="020f0502020204030204" pitchFamily="34" typeface="Calibri"/>
                <a:ea typeface="宋体"/>
              </a:defRPr>
            </a:lvl9pPr>
          </a:lstStyle>
          <a:p>
            <a:pPr algn="ctr"/>
            <a:r>
              <a:rPr altLang="zh-CN" lang="en-US" sz="1100">
                <a:solidFill>
                  <a:schemeClr val="bg1"/>
                </a:solidFill>
                <a:latin charset="-122" pitchFamily="34" typeface="微软雅黑"/>
                <a:ea charset="-122" pitchFamily="34" typeface="微软雅黑"/>
              </a:rPr>
              <a:t>220万</a:t>
            </a:r>
          </a:p>
        </p:txBody>
      </p:sp>
      <p:sp>
        <p:nvSpPr>
          <p:cNvPr id="68" name="TextBox 9"/>
          <p:cNvSpPr txBox="1">
            <a:spLocks noChangeArrowheads="1"/>
          </p:cNvSpPr>
          <p:nvPr/>
        </p:nvSpPr>
        <p:spPr bwMode="auto">
          <a:xfrm>
            <a:off x="6788972" y="5440066"/>
            <a:ext cx="508510" cy="1676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lvl1pPr>
              <a:defRPr>
                <a:solidFill>
                  <a:schemeClr val="tx1"/>
                </a:solidFill>
                <a:latin charset="0" panose="020f0502020204030204" pitchFamily="34" typeface="Calibri"/>
                <a:ea typeface="宋体"/>
              </a:defRPr>
            </a:lvl1pPr>
            <a:lvl2pPr indent="-285750" marL="742950">
              <a:defRPr>
                <a:solidFill>
                  <a:schemeClr val="tx1"/>
                </a:solidFill>
                <a:latin charset="0" panose="020f0502020204030204" pitchFamily="34" typeface="Calibri"/>
                <a:ea typeface="宋体"/>
              </a:defRPr>
            </a:lvl2pPr>
            <a:lvl3pPr indent="-228600" marL="1143000">
              <a:defRPr>
                <a:solidFill>
                  <a:schemeClr val="tx1"/>
                </a:solidFill>
                <a:latin charset="0" panose="020f0502020204030204" pitchFamily="34" typeface="Calibri"/>
                <a:ea typeface="宋体"/>
              </a:defRPr>
            </a:lvl3pPr>
            <a:lvl4pPr indent="-228600" marL="1600200">
              <a:defRPr>
                <a:solidFill>
                  <a:schemeClr val="tx1"/>
                </a:solidFill>
                <a:latin charset="0" panose="020f0502020204030204" pitchFamily="34" typeface="Calibri"/>
                <a:ea typeface="宋体"/>
              </a:defRPr>
            </a:lvl4pPr>
            <a:lvl5pPr indent="-228600" marL="2057400">
              <a:defRPr>
                <a:solidFill>
                  <a:schemeClr val="tx1"/>
                </a:solidFill>
                <a:latin charset="0" panose="020f0502020204030204" pitchFamily="34" typeface="Calibri"/>
                <a:ea typeface="宋体"/>
              </a:defRPr>
            </a:lvl5pPr>
            <a:lvl6pPr fontAlgn="base" indent="-228600" marL="2514600">
              <a:spcBef>
                <a:spcPct val="0"/>
              </a:spcBef>
              <a:spcAft>
                <a:spcPct val="0"/>
              </a:spcAft>
              <a:defRPr>
                <a:solidFill>
                  <a:schemeClr val="tx1"/>
                </a:solidFill>
                <a:latin charset="0" panose="020f0502020204030204" pitchFamily="34" typeface="Calibri"/>
                <a:ea typeface="宋体"/>
              </a:defRPr>
            </a:lvl6pPr>
            <a:lvl7pPr fontAlgn="base" indent="-228600" marL="2971800">
              <a:spcBef>
                <a:spcPct val="0"/>
              </a:spcBef>
              <a:spcAft>
                <a:spcPct val="0"/>
              </a:spcAft>
              <a:defRPr>
                <a:solidFill>
                  <a:schemeClr val="tx1"/>
                </a:solidFill>
                <a:latin charset="0" panose="020f0502020204030204" pitchFamily="34" typeface="Calibri"/>
                <a:ea typeface="宋体"/>
              </a:defRPr>
            </a:lvl7pPr>
            <a:lvl8pPr fontAlgn="base" indent="-228600" marL="3429000">
              <a:spcBef>
                <a:spcPct val="0"/>
              </a:spcBef>
              <a:spcAft>
                <a:spcPct val="0"/>
              </a:spcAft>
              <a:defRPr>
                <a:solidFill>
                  <a:schemeClr val="tx1"/>
                </a:solidFill>
                <a:latin charset="0" panose="020f0502020204030204" pitchFamily="34" typeface="Calibri"/>
                <a:ea typeface="宋体"/>
              </a:defRPr>
            </a:lvl8pPr>
            <a:lvl9pPr fontAlgn="base" indent="-228600" marL="3886200">
              <a:spcBef>
                <a:spcPct val="0"/>
              </a:spcBef>
              <a:spcAft>
                <a:spcPct val="0"/>
              </a:spcAft>
              <a:defRPr>
                <a:solidFill>
                  <a:schemeClr val="tx1"/>
                </a:solidFill>
                <a:latin charset="0" panose="020f0502020204030204" pitchFamily="34" typeface="Calibri"/>
                <a:ea typeface="宋体"/>
              </a:defRPr>
            </a:lvl9pPr>
          </a:lstStyle>
          <a:p>
            <a:pPr algn="ctr"/>
            <a:r>
              <a:rPr altLang="zh-CN" lang="en-US" sz="1100">
                <a:solidFill>
                  <a:schemeClr val="bg1"/>
                </a:solidFill>
                <a:latin charset="-122" pitchFamily="34" typeface="微软雅黑"/>
                <a:ea charset="-122" pitchFamily="34" typeface="微软雅黑"/>
              </a:rPr>
              <a:t>240万</a:t>
            </a:r>
          </a:p>
        </p:txBody>
      </p:sp>
      <p:sp>
        <p:nvSpPr>
          <p:cNvPr id="69" name="矩形 68"/>
          <p:cNvSpPr/>
          <p:nvPr/>
        </p:nvSpPr>
        <p:spPr>
          <a:xfrm>
            <a:off x="9078929" y="5901213"/>
            <a:ext cx="444734" cy="30623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0738" lIns="81477" rIns="81477" rtlCol="0" tIns="40738"/>
          <a:lstStyle/>
          <a:p>
            <a:pPr algn="ctr"/>
            <a:endParaRPr altLang="en-US" lang="zh-CN">
              <a:solidFill>
                <a:schemeClr val="bg2"/>
              </a:solidFill>
            </a:endParaRPr>
          </a:p>
        </p:txBody>
      </p:sp>
      <p:sp>
        <p:nvSpPr>
          <p:cNvPr id="70" name="矩形 69"/>
          <p:cNvSpPr/>
          <p:nvPr/>
        </p:nvSpPr>
        <p:spPr>
          <a:xfrm>
            <a:off x="9078929" y="6198681"/>
            <a:ext cx="444734" cy="30623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0738" lIns="81477" rIns="81477" rtlCol="0" tIns="40738"/>
          <a:lstStyle/>
          <a:p>
            <a:pPr algn="ctr"/>
            <a:endParaRPr altLang="en-US" lang="zh-CN">
              <a:solidFill>
                <a:schemeClr val="bg2"/>
              </a:solidFill>
            </a:endParaRPr>
          </a:p>
        </p:txBody>
      </p:sp>
      <p:sp>
        <p:nvSpPr>
          <p:cNvPr id="71" name="TextBox 9"/>
          <p:cNvSpPr txBox="1">
            <a:spLocks noChangeArrowheads="1"/>
          </p:cNvSpPr>
          <p:nvPr/>
        </p:nvSpPr>
        <p:spPr bwMode="auto">
          <a:xfrm>
            <a:off x="3806162" y="2066122"/>
            <a:ext cx="635196" cy="1981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lvl1pPr>
              <a:defRPr>
                <a:solidFill>
                  <a:schemeClr val="tx1"/>
                </a:solidFill>
                <a:latin charset="0" panose="020f0502020204030204" pitchFamily="34" typeface="Calibri"/>
                <a:ea typeface="宋体"/>
              </a:defRPr>
            </a:lvl1pPr>
            <a:lvl2pPr indent="-285750" marL="742950">
              <a:defRPr>
                <a:solidFill>
                  <a:schemeClr val="tx1"/>
                </a:solidFill>
                <a:latin charset="0" panose="020f0502020204030204" pitchFamily="34" typeface="Calibri"/>
                <a:ea typeface="宋体"/>
              </a:defRPr>
            </a:lvl2pPr>
            <a:lvl3pPr indent="-228600" marL="1143000">
              <a:defRPr>
                <a:solidFill>
                  <a:schemeClr val="tx1"/>
                </a:solidFill>
                <a:latin charset="0" panose="020f0502020204030204" pitchFamily="34" typeface="Calibri"/>
                <a:ea typeface="宋体"/>
              </a:defRPr>
            </a:lvl3pPr>
            <a:lvl4pPr indent="-228600" marL="1600200">
              <a:defRPr>
                <a:solidFill>
                  <a:schemeClr val="tx1"/>
                </a:solidFill>
                <a:latin charset="0" panose="020f0502020204030204" pitchFamily="34" typeface="Calibri"/>
                <a:ea typeface="宋体"/>
              </a:defRPr>
            </a:lvl4pPr>
            <a:lvl5pPr indent="-228600" marL="2057400">
              <a:defRPr>
                <a:solidFill>
                  <a:schemeClr val="tx1"/>
                </a:solidFill>
                <a:latin charset="0" panose="020f0502020204030204" pitchFamily="34" typeface="Calibri"/>
                <a:ea typeface="宋体"/>
              </a:defRPr>
            </a:lvl5pPr>
            <a:lvl6pPr fontAlgn="base" indent="-228600" marL="2514600">
              <a:spcBef>
                <a:spcPct val="0"/>
              </a:spcBef>
              <a:spcAft>
                <a:spcPct val="0"/>
              </a:spcAft>
              <a:defRPr>
                <a:solidFill>
                  <a:schemeClr val="tx1"/>
                </a:solidFill>
                <a:latin charset="0" panose="020f0502020204030204" pitchFamily="34" typeface="Calibri"/>
                <a:ea typeface="宋体"/>
              </a:defRPr>
            </a:lvl6pPr>
            <a:lvl7pPr fontAlgn="base" indent="-228600" marL="2971800">
              <a:spcBef>
                <a:spcPct val="0"/>
              </a:spcBef>
              <a:spcAft>
                <a:spcPct val="0"/>
              </a:spcAft>
              <a:defRPr>
                <a:solidFill>
                  <a:schemeClr val="tx1"/>
                </a:solidFill>
                <a:latin charset="0" panose="020f0502020204030204" pitchFamily="34" typeface="Calibri"/>
                <a:ea typeface="宋体"/>
              </a:defRPr>
            </a:lvl7pPr>
            <a:lvl8pPr fontAlgn="base" indent="-228600" marL="3429000">
              <a:spcBef>
                <a:spcPct val="0"/>
              </a:spcBef>
              <a:spcAft>
                <a:spcPct val="0"/>
              </a:spcAft>
              <a:defRPr>
                <a:solidFill>
                  <a:schemeClr val="tx1"/>
                </a:solidFill>
                <a:latin charset="0" panose="020f0502020204030204" pitchFamily="34" typeface="Calibri"/>
                <a:ea typeface="宋体"/>
              </a:defRPr>
            </a:lvl8pPr>
            <a:lvl9pPr fontAlgn="base" indent="-228600" marL="3886200">
              <a:spcBef>
                <a:spcPct val="0"/>
              </a:spcBef>
              <a:spcAft>
                <a:spcPct val="0"/>
              </a:spcAft>
              <a:defRPr>
                <a:solidFill>
                  <a:schemeClr val="tx1"/>
                </a:solidFill>
                <a:latin charset="0" panose="020f0502020204030204" pitchFamily="34" typeface="Calibri"/>
                <a:ea typeface="宋体"/>
              </a:defRPr>
            </a:lvl9pPr>
          </a:lstStyle>
          <a:p>
            <a:pPr algn="ctr"/>
            <a:r>
              <a:rPr altLang="zh-CN" b="1" lang="en-US" sz="1300">
                <a:solidFill>
                  <a:schemeClr val="bg1"/>
                </a:solidFill>
                <a:latin charset="-122" pitchFamily="34" typeface="微软雅黑"/>
                <a:ea charset="-122" pitchFamily="34" typeface="微软雅黑"/>
              </a:rPr>
              <a:t>700万</a:t>
            </a:r>
          </a:p>
        </p:txBody>
      </p:sp>
      <p:sp>
        <p:nvSpPr>
          <p:cNvPr id="72" name="TextBox 71"/>
          <p:cNvSpPr txBox="1"/>
          <p:nvPr/>
        </p:nvSpPr>
        <p:spPr>
          <a:xfrm>
            <a:off x="9578994" y="5870970"/>
            <a:ext cx="1402080" cy="335280"/>
          </a:xfrm>
          <a:prstGeom prst="rect">
            <a:avLst/>
          </a:prstGeom>
          <a:noFill/>
        </p:spPr>
        <p:txBody>
          <a:bodyPr rtlCol="0" wrap="none">
            <a:spAutoFit/>
          </a:bodyPr>
          <a:lstStyle/>
          <a:p>
            <a:r>
              <a:rPr altLang="en-US" lang="zh-CN" sz="1600">
                <a:solidFill>
                  <a:schemeClr val="accent2">
                    <a:lumMod val="75000"/>
                  </a:schemeClr>
                </a:solidFill>
              </a:rPr>
              <a:t>去年销售额度</a:t>
            </a:r>
          </a:p>
        </p:txBody>
      </p:sp>
      <p:sp>
        <p:nvSpPr>
          <p:cNvPr id="73" name="TextBox 72"/>
          <p:cNvSpPr txBox="1"/>
          <p:nvPr/>
        </p:nvSpPr>
        <p:spPr>
          <a:xfrm>
            <a:off x="9578994" y="6156721"/>
            <a:ext cx="1402080" cy="335280"/>
          </a:xfrm>
          <a:prstGeom prst="rect">
            <a:avLst/>
          </a:prstGeom>
          <a:noFill/>
        </p:spPr>
        <p:txBody>
          <a:bodyPr rtlCol="0" wrap="none">
            <a:spAutoFit/>
          </a:bodyPr>
          <a:lstStyle/>
          <a:p>
            <a:r>
              <a:rPr altLang="en-US" lang="zh-CN" sz="1600">
                <a:solidFill>
                  <a:schemeClr val="tx2">
                    <a:lumMod val="60000"/>
                    <a:lumOff val="40000"/>
                  </a:schemeClr>
                </a:solidFill>
              </a:rPr>
              <a:t>去年销售额度</a:t>
            </a:r>
          </a:p>
        </p:txBody>
      </p:sp>
    </p:spTree>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2" presetSubtype="8">
                                  <p:stCondLst>
                                    <p:cond delay="0"/>
                                  </p:stCondLst>
                                  <p:childTnLst>
                                    <p:set>
                                      <p:cBhvr>
                                        <p:cTn dur="1" fill="hold" id="6">
                                          <p:stCondLst>
                                            <p:cond delay="0"/>
                                          </p:stCondLst>
                                        </p:cTn>
                                        <p:tgtEl>
                                          <p:spTgt spid="29"/>
                                        </p:tgtEl>
                                        <p:attrNameLst>
                                          <p:attrName>style.visibility</p:attrName>
                                        </p:attrNameLst>
                                      </p:cBhvr>
                                      <p:to>
                                        <p:strVal val="visible"/>
                                      </p:to>
                                    </p:set>
                                    <p:animEffect filter="wipe(left)" transition="in">
                                      <p:cBhvr>
                                        <p:cTn dur="300" id="7"/>
                                        <p:tgtEl>
                                          <p:spTgt spid="29"/>
                                        </p:tgtEl>
                                      </p:cBhvr>
                                    </p:animEffect>
                                  </p:childTnLst>
                                </p:cTn>
                              </p:par>
                            </p:childTnLst>
                          </p:cTn>
                        </p:par>
                        <p:par>
                          <p:cTn fill="hold" id="8" nodeType="afterGroup">
                            <p:stCondLst>
                              <p:cond delay="300"/>
                            </p:stCondLst>
                            <p:childTnLst>
                              <p:par>
                                <p:cTn fill="hold" id="9" nodeType="afterEffect" presetClass="entr" presetID="14" presetSubtype="10">
                                  <p:stCondLst>
                                    <p:cond delay="0"/>
                                  </p:stCondLst>
                                  <p:childTnLst>
                                    <p:set>
                                      <p:cBhvr>
                                        <p:cTn dur="1" fill="hold" id="10">
                                          <p:stCondLst>
                                            <p:cond delay="0"/>
                                          </p:stCondLst>
                                        </p:cTn>
                                        <p:tgtEl>
                                          <p:spTgt spid="30"/>
                                        </p:tgtEl>
                                        <p:attrNameLst>
                                          <p:attrName>style.visibility</p:attrName>
                                        </p:attrNameLst>
                                      </p:cBhvr>
                                      <p:to>
                                        <p:strVal val="visible"/>
                                      </p:to>
                                    </p:set>
                                    <p:animEffect filter="randombar(horizontal)" transition="in">
                                      <p:cBhvr>
                                        <p:cTn dur="500" id="11"/>
                                        <p:tgtEl>
                                          <p:spTgt spid="30"/>
                                        </p:tgtEl>
                                      </p:cBhvr>
                                    </p:animEffect>
                                  </p:childTnLst>
                                </p:cTn>
                              </p:par>
                            </p:childTnLst>
                          </p:cTn>
                        </p:par>
                        <p:par>
                          <p:cTn fill="hold" id="12" nodeType="afterGroup">
                            <p:stCondLst>
                              <p:cond delay="800"/>
                            </p:stCondLst>
                            <p:childTnLst>
                              <p:par>
                                <p:cTn fill="hold" id="13" nodeType="afterEffect" presetClass="entr" presetID="22" presetSubtype="8">
                                  <p:stCondLst>
                                    <p:cond delay="0"/>
                                  </p:stCondLst>
                                  <p:childTnLst>
                                    <p:set>
                                      <p:cBhvr>
                                        <p:cTn dur="1" fill="hold" id="14">
                                          <p:stCondLst>
                                            <p:cond delay="0"/>
                                          </p:stCondLst>
                                        </p:cTn>
                                        <p:tgtEl>
                                          <p:spTgt spid="35"/>
                                        </p:tgtEl>
                                        <p:attrNameLst>
                                          <p:attrName>style.visibility</p:attrName>
                                        </p:attrNameLst>
                                      </p:cBhvr>
                                      <p:to>
                                        <p:strVal val="visible"/>
                                      </p:to>
                                    </p:set>
                                    <p:animEffect filter="wipe(left)" transition="in">
                                      <p:cBhvr>
                                        <p:cTn dur="500" id="15"/>
                                        <p:tgtEl>
                                          <p:spTgt spid="35"/>
                                        </p:tgtEl>
                                      </p:cBhvr>
                                    </p:animEffect>
                                  </p:childTnLst>
                                </p:cTn>
                              </p:par>
                            </p:childTnLst>
                          </p:cTn>
                        </p:par>
                        <p:par>
                          <p:cTn fill="hold" id="16" nodeType="afterGroup">
                            <p:stCondLst>
                              <p:cond delay="1300"/>
                            </p:stCondLst>
                            <p:childTnLst>
                              <p:par>
                                <p:cTn fill="hold" grpId="0" id="17" nodeType="afterEffect" presetClass="entr" presetID="2" presetSubtype="8">
                                  <p:stCondLst>
                                    <p:cond delay="0"/>
                                  </p:stCondLst>
                                  <p:childTnLst>
                                    <p:set>
                                      <p:cBhvr>
                                        <p:cTn dur="1" fill="hold" id="18">
                                          <p:stCondLst>
                                            <p:cond delay="0"/>
                                          </p:stCondLst>
                                        </p:cTn>
                                        <p:tgtEl>
                                          <p:spTgt spid="46"/>
                                        </p:tgtEl>
                                        <p:attrNameLst>
                                          <p:attrName>style.visibility</p:attrName>
                                        </p:attrNameLst>
                                      </p:cBhvr>
                                      <p:to>
                                        <p:strVal val="visible"/>
                                      </p:to>
                                    </p:set>
                                    <p:anim calcmode="lin" valueType="num">
                                      <p:cBhvr additive="base">
                                        <p:cTn dur="100" fill="hold" id="19"/>
                                        <p:tgtEl>
                                          <p:spTgt spid="46"/>
                                        </p:tgtEl>
                                        <p:attrNameLst>
                                          <p:attrName>ppt_x</p:attrName>
                                        </p:attrNameLst>
                                      </p:cBhvr>
                                      <p:tavLst>
                                        <p:tav tm="0">
                                          <p:val>
                                            <p:strVal val="0-#ppt_w/2"/>
                                          </p:val>
                                        </p:tav>
                                        <p:tav tm="100000">
                                          <p:val>
                                            <p:strVal val="#ppt_x"/>
                                          </p:val>
                                        </p:tav>
                                      </p:tavLst>
                                    </p:anim>
                                    <p:anim calcmode="lin" valueType="num">
                                      <p:cBhvr additive="base">
                                        <p:cTn dur="100" fill="hold" id="20"/>
                                        <p:tgtEl>
                                          <p:spTgt spid="46"/>
                                        </p:tgtEl>
                                        <p:attrNameLst>
                                          <p:attrName>ppt_y</p:attrName>
                                        </p:attrNameLst>
                                      </p:cBhvr>
                                      <p:tavLst>
                                        <p:tav tm="0">
                                          <p:val>
                                            <p:strVal val="#ppt_y"/>
                                          </p:val>
                                        </p:tav>
                                        <p:tav tm="100000">
                                          <p:val>
                                            <p:strVal val="#ppt_y"/>
                                          </p:val>
                                        </p:tav>
                                      </p:tavLst>
                                    </p:anim>
                                  </p:childTnLst>
                                </p:cTn>
                              </p:par>
                            </p:childTnLst>
                          </p:cTn>
                        </p:par>
                        <p:par>
                          <p:cTn fill="hold" id="21" nodeType="afterGroup">
                            <p:stCondLst>
                              <p:cond delay="1400"/>
                            </p:stCondLst>
                            <p:childTnLst>
                              <p:par>
                                <p:cTn fill="hold" grpId="0" id="22" nodeType="afterEffect" presetClass="entr" presetID="2" presetSubtype="8">
                                  <p:stCondLst>
                                    <p:cond delay="0"/>
                                  </p:stCondLst>
                                  <p:childTnLst>
                                    <p:set>
                                      <p:cBhvr>
                                        <p:cTn dur="1" fill="hold" id="23">
                                          <p:stCondLst>
                                            <p:cond delay="0"/>
                                          </p:stCondLst>
                                        </p:cTn>
                                        <p:tgtEl>
                                          <p:spTgt spid="16"/>
                                        </p:tgtEl>
                                        <p:attrNameLst>
                                          <p:attrName>style.visibility</p:attrName>
                                        </p:attrNameLst>
                                      </p:cBhvr>
                                      <p:to>
                                        <p:strVal val="visible"/>
                                      </p:to>
                                    </p:set>
                                    <p:anim calcmode="lin" valueType="num">
                                      <p:cBhvr additive="base">
                                        <p:cTn dur="100" fill="hold" id="24"/>
                                        <p:tgtEl>
                                          <p:spTgt spid="16"/>
                                        </p:tgtEl>
                                        <p:attrNameLst>
                                          <p:attrName>ppt_x</p:attrName>
                                        </p:attrNameLst>
                                      </p:cBhvr>
                                      <p:tavLst>
                                        <p:tav tm="0">
                                          <p:val>
                                            <p:strVal val="0-#ppt_w/2"/>
                                          </p:val>
                                        </p:tav>
                                        <p:tav tm="100000">
                                          <p:val>
                                            <p:strVal val="#ppt_x"/>
                                          </p:val>
                                        </p:tav>
                                      </p:tavLst>
                                    </p:anim>
                                    <p:anim calcmode="lin" valueType="num">
                                      <p:cBhvr additive="base">
                                        <p:cTn dur="100" fill="hold" id="25"/>
                                        <p:tgtEl>
                                          <p:spTgt spid="16"/>
                                        </p:tgtEl>
                                        <p:attrNameLst>
                                          <p:attrName>ppt_y</p:attrName>
                                        </p:attrNameLst>
                                      </p:cBhvr>
                                      <p:tavLst>
                                        <p:tav tm="0">
                                          <p:val>
                                            <p:strVal val="#ppt_y"/>
                                          </p:val>
                                        </p:tav>
                                        <p:tav tm="100000">
                                          <p:val>
                                            <p:strVal val="#ppt_y"/>
                                          </p:val>
                                        </p:tav>
                                      </p:tavLst>
                                    </p:anim>
                                  </p:childTnLst>
                                </p:cTn>
                              </p:par>
                            </p:childTnLst>
                          </p:cTn>
                        </p:par>
                        <p:par>
                          <p:cTn fill="hold" id="26" nodeType="afterGroup">
                            <p:stCondLst>
                              <p:cond delay="1500"/>
                            </p:stCondLst>
                            <p:childTnLst>
                              <p:par>
                                <p:cTn fill="hold" grpId="0" id="27" nodeType="afterEffect" presetClass="entr" presetID="2" presetSubtype="8">
                                  <p:stCondLst>
                                    <p:cond delay="0"/>
                                  </p:stCondLst>
                                  <p:childTnLst>
                                    <p:set>
                                      <p:cBhvr>
                                        <p:cTn dur="1" fill="hold" id="28">
                                          <p:stCondLst>
                                            <p:cond delay="0"/>
                                          </p:stCondLst>
                                        </p:cTn>
                                        <p:tgtEl>
                                          <p:spTgt spid="20"/>
                                        </p:tgtEl>
                                        <p:attrNameLst>
                                          <p:attrName>style.visibility</p:attrName>
                                        </p:attrNameLst>
                                      </p:cBhvr>
                                      <p:to>
                                        <p:strVal val="visible"/>
                                      </p:to>
                                    </p:set>
                                    <p:anim calcmode="lin" valueType="num">
                                      <p:cBhvr additive="base">
                                        <p:cTn dur="100" fill="hold" id="29"/>
                                        <p:tgtEl>
                                          <p:spTgt spid="20"/>
                                        </p:tgtEl>
                                        <p:attrNameLst>
                                          <p:attrName>ppt_x</p:attrName>
                                        </p:attrNameLst>
                                      </p:cBhvr>
                                      <p:tavLst>
                                        <p:tav tm="0">
                                          <p:val>
                                            <p:strVal val="0-#ppt_w/2"/>
                                          </p:val>
                                        </p:tav>
                                        <p:tav tm="100000">
                                          <p:val>
                                            <p:strVal val="#ppt_x"/>
                                          </p:val>
                                        </p:tav>
                                      </p:tavLst>
                                    </p:anim>
                                    <p:anim calcmode="lin" valueType="num">
                                      <p:cBhvr additive="base">
                                        <p:cTn dur="100" fill="hold" id="30"/>
                                        <p:tgtEl>
                                          <p:spTgt spid="20"/>
                                        </p:tgtEl>
                                        <p:attrNameLst>
                                          <p:attrName>ppt_y</p:attrName>
                                        </p:attrNameLst>
                                      </p:cBhvr>
                                      <p:tavLst>
                                        <p:tav tm="0">
                                          <p:val>
                                            <p:strVal val="#ppt_y"/>
                                          </p:val>
                                        </p:tav>
                                        <p:tav tm="100000">
                                          <p:val>
                                            <p:strVal val="#ppt_y"/>
                                          </p:val>
                                        </p:tav>
                                      </p:tavLst>
                                    </p:anim>
                                  </p:childTnLst>
                                </p:cTn>
                              </p:par>
                            </p:childTnLst>
                          </p:cTn>
                        </p:par>
                        <p:par>
                          <p:cTn fill="hold" id="31" nodeType="afterGroup">
                            <p:stCondLst>
                              <p:cond delay="1600"/>
                            </p:stCondLst>
                            <p:childTnLst>
                              <p:par>
                                <p:cTn fill="hold" grpId="0" id="32" nodeType="afterEffect" presetClass="entr" presetID="2" presetSubtype="8">
                                  <p:stCondLst>
                                    <p:cond delay="0"/>
                                  </p:stCondLst>
                                  <p:childTnLst>
                                    <p:set>
                                      <p:cBhvr>
                                        <p:cTn dur="1" fill="hold" id="33">
                                          <p:stCondLst>
                                            <p:cond delay="0"/>
                                          </p:stCondLst>
                                        </p:cTn>
                                        <p:tgtEl>
                                          <p:spTgt spid="23"/>
                                        </p:tgtEl>
                                        <p:attrNameLst>
                                          <p:attrName>style.visibility</p:attrName>
                                        </p:attrNameLst>
                                      </p:cBhvr>
                                      <p:to>
                                        <p:strVal val="visible"/>
                                      </p:to>
                                    </p:set>
                                    <p:anim calcmode="lin" valueType="num">
                                      <p:cBhvr additive="base">
                                        <p:cTn dur="100" fill="hold" id="34"/>
                                        <p:tgtEl>
                                          <p:spTgt spid="23"/>
                                        </p:tgtEl>
                                        <p:attrNameLst>
                                          <p:attrName>ppt_x</p:attrName>
                                        </p:attrNameLst>
                                      </p:cBhvr>
                                      <p:tavLst>
                                        <p:tav tm="0">
                                          <p:val>
                                            <p:strVal val="0-#ppt_w/2"/>
                                          </p:val>
                                        </p:tav>
                                        <p:tav tm="100000">
                                          <p:val>
                                            <p:strVal val="#ppt_x"/>
                                          </p:val>
                                        </p:tav>
                                      </p:tavLst>
                                    </p:anim>
                                    <p:anim calcmode="lin" valueType="num">
                                      <p:cBhvr additive="base">
                                        <p:cTn dur="100" fill="hold" id="35"/>
                                        <p:tgtEl>
                                          <p:spTgt spid="23"/>
                                        </p:tgtEl>
                                        <p:attrNameLst>
                                          <p:attrName>ppt_y</p:attrName>
                                        </p:attrNameLst>
                                      </p:cBhvr>
                                      <p:tavLst>
                                        <p:tav tm="0">
                                          <p:val>
                                            <p:strVal val="#ppt_y"/>
                                          </p:val>
                                        </p:tav>
                                        <p:tav tm="100000">
                                          <p:val>
                                            <p:strVal val="#ppt_y"/>
                                          </p:val>
                                        </p:tav>
                                      </p:tavLst>
                                    </p:anim>
                                  </p:childTnLst>
                                </p:cTn>
                              </p:par>
                            </p:childTnLst>
                          </p:cTn>
                        </p:par>
                        <p:par>
                          <p:cTn fill="hold" id="36" nodeType="afterGroup">
                            <p:stCondLst>
                              <p:cond delay="1700"/>
                            </p:stCondLst>
                            <p:childTnLst>
                              <p:par>
                                <p:cTn fill="hold" grpId="0" id="37" nodeType="afterEffect" presetClass="entr" presetID="2" presetSubtype="8">
                                  <p:stCondLst>
                                    <p:cond delay="0"/>
                                  </p:stCondLst>
                                  <p:childTnLst>
                                    <p:set>
                                      <p:cBhvr>
                                        <p:cTn dur="1" fill="hold" id="38">
                                          <p:stCondLst>
                                            <p:cond delay="0"/>
                                          </p:stCondLst>
                                        </p:cTn>
                                        <p:tgtEl>
                                          <p:spTgt spid="26"/>
                                        </p:tgtEl>
                                        <p:attrNameLst>
                                          <p:attrName>style.visibility</p:attrName>
                                        </p:attrNameLst>
                                      </p:cBhvr>
                                      <p:to>
                                        <p:strVal val="visible"/>
                                      </p:to>
                                    </p:set>
                                    <p:anim calcmode="lin" valueType="num">
                                      <p:cBhvr additive="base">
                                        <p:cTn dur="100" fill="hold" id="39"/>
                                        <p:tgtEl>
                                          <p:spTgt spid="26"/>
                                        </p:tgtEl>
                                        <p:attrNameLst>
                                          <p:attrName>ppt_x</p:attrName>
                                        </p:attrNameLst>
                                      </p:cBhvr>
                                      <p:tavLst>
                                        <p:tav tm="0">
                                          <p:val>
                                            <p:strVal val="0-#ppt_w/2"/>
                                          </p:val>
                                        </p:tav>
                                        <p:tav tm="100000">
                                          <p:val>
                                            <p:strVal val="#ppt_x"/>
                                          </p:val>
                                        </p:tav>
                                      </p:tavLst>
                                    </p:anim>
                                    <p:anim calcmode="lin" valueType="num">
                                      <p:cBhvr additive="base">
                                        <p:cTn dur="100" fill="hold" id="40"/>
                                        <p:tgtEl>
                                          <p:spTgt spid="26"/>
                                        </p:tgtEl>
                                        <p:attrNameLst>
                                          <p:attrName>ppt_y</p:attrName>
                                        </p:attrNameLst>
                                      </p:cBhvr>
                                      <p:tavLst>
                                        <p:tav tm="0">
                                          <p:val>
                                            <p:strVal val="#ppt_y"/>
                                          </p:val>
                                        </p:tav>
                                        <p:tav tm="100000">
                                          <p:val>
                                            <p:strVal val="#ppt_y"/>
                                          </p:val>
                                        </p:tav>
                                      </p:tavLst>
                                    </p:anim>
                                  </p:childTnLst>
                                </p:cTn>
                              </p:par>
                            </p:childTnLst>
                          </p:cTn>
                        </p:par>
                        <p:par>
                          <p:cTn fill="hold" id="41" nodeType="afterGroup">
                            <p:stCondLst>
                              <p:cond delay="1800"/>
                            </p:stCondLst>
                            <p:childTnLst>
                              <p:par>
                                <p:cTn fill="hold" grpId="0" id="42" nodeType="afterEffect" presetClass="entr" presetID="2" presetSubtype="8">
                                  <p:stCondLst>
                                    <p:cond delay="0"/>
                                  </p:stCondLst>
                                  <p:childTnLst>
                                    <p:set>
                                      <p:cBhvr>
                                        <p:cTn dur="1" fill="hold" id="43">
                                          <p:stCondLst>
                                            <p:cond delay="0"/>
                                          </p:stCondLst>
                                        </p:cTn>
                                        <p:tgtEl>
                                          <p:spTgt spid="31"/>
                                        </p:tgtEl>
                                        <p:attrNameLst>
                                          <p:attrName>style.visibility</p:attrName>
                                        </p:attrNameLst>
                                      </p:cBhvr>
                                      <p:to>
                                        <p:strVal val="visible"/>
                                      </p:to>
                                    </p:set>
                                    <p:anim calcmode="lin" valueType="num">
                                      <p:cBhvr additive="base">
                                        <p:cTn dur="100" fill="hold" id="44"/>
                                        <p:tgtEl>
                                          <p:spTgt spid="31"/>
                                        </p:tgtEl>
                                        <p:attrNameLst>
                                          <p:attrName>ppt_x</p:attrName>
                                        </p:attrNameLst>
                                      </p:cBhvr>
                                      <p:tavLst>
                                        <p:tav tm="0">
                                          <p:val>
                                            <p:strVal val="0-#ppt_w/2"/>
                                          </p:val>
                                        </p:tav>
                                        <p:tav tm="100000">
                                          <p:val>
                                            <p:strVal val="#ppt_x"/>
                                          </p:val>
                                        </p:tav>
                                      </p:tavLst>
                                    </p:anim>
                                    <p:anim calcmode="lin" valueType="num">
                                      <p:cBhvr additive="base">
                                        <p:cTn dur="100" fill="hold" id="45"/>
                                        <p:tgtEl>
                                          <p:spTgt spid="31"/>
                                        </p:tgtEl>
                                        <p:attrNameLst>
                                          <p:attrName>ppt_y</p:attrName>
                                        </p:attrNameLst>
                                      </p:cBhvr>
                                      <p:tavLst>
                                        <p:tav tm="0">
                                          <p:val>
                                            <p:strVal val="#ppt_y"/>
                                          </p:val>
                                        </p:tav>
                                        <p:tav tm="100000">
                                          <p:val>
                                            <p:strVal val="#ppt_y"/>
                                          </p:val>
                                        </p:tav>
                                      </p:tavLst>
                                    </p:anim>
                                  </p:childTnLst>
                                </p:cTn>
                              </p:par>
                            </p:childTnLst>
                          </p:cTn>
                        </p:par>
                        <p:par>
                          <p:cTn fill="hold" id="46" nodeType="afterGroup">
                            <p:stCondLst>
                              <p:cond delay="1900"/>
                            </p:stCondLst>
                            <p:childTnLst>
                              <p:par>
                                <p:cTn fill="hold" grpId="0" id="47" nodeType="afterEffect" presetClass="entr" presetID="2" presetSubtype="8">
                                  <p:stCondLst>
                                    <p:cond delay="0"/>
                                  </p:stCondLst>
                                  <p:childTnLst>
                                    <p:set>
                                      <p:cBhvr>
                                        <p:cTn dur="1" fill="hold" id="48">
                                          <p:stCondLst>
                                            <p:cond delay="0"/>
                                          </p:stCondLst>
                                        </p:cTn>
                                        <p:tgtEl>
                                          <p:spTgt spid="32"/>
                                        </p:tgtEl>
                                        <p:attrNameLst>
                                          <p:attrName>style.visibility</p:attrName>
                                        </p:attrNameLst>
                                      </p:cBhvr>
                                      <p:to>
                                        <p:strVal val="visible"/>
                                      </p:to>
                                    </p:set>
                                    <p:anim calcmode="lin" valueType="num">
                                      <p:cBhvr additive="base">
                                        <p:cTn dur="100" fill="hold" id="49"/>
                                        <p:tgtEl>
                                          <p:spTgt spid="32"/>
                                        </p:tgtEl>
                                        <p:attrNameLst>
                                          <p:attrName>ppt_x</p:attrName>
                                        </p:attrNameLst>
                                      </p:cBhvr>
                                      <p:tavLst>
                                        <p:tav tm="0">
                                          <p:val>
                                            <p:strVal val="0-#ppt_w/2"/>
                                          </p:val>
                                        </p:tav>
                                        <p:tav tm="100000">
                                          <p:val>
                                            <p:strVal val="#ppt_x"/>
                                          </p:val>
                                        </p:tav>
                                      </p:tavLst>
                                    </p:anim>
                                    <p:anim calcmode="lin" valueType="num">
                                      <p:cBhvr additive="base">
                                        <p:cTn dur="100" fill="hold" id="50"/>
                                        <p:tgtEl>
                                          <p:spTgt spid="32"/>
                                        </p:tgtEl>
                                        <p:attrNameLst>
                                          <p:attrName>ppt_y</p:attrName>
                                        </p:attrNameLst>
                                      </p:cBhvr>
                                      <p:tavLst>
                                        <p:tav tm="0">
                                          <p:val>
                                            <p:strVal val="#ppt_y"/>
                                          </p:val>
                                        </p:tav>
                                        <p:tav tm="100000">
                                          <p:val>
                                            <p:strVal val="#ppt_y"/>
                                          </p:val>
                                        </p:tav>
                                      </p:tavLst>
                                    </p:anim>
                                  </p:childTnLst>
                                </p:cTn>
                              </p:par>
                            </p:childTnLst>
                          </p:cTn>
                        </p:par>
                        <p:par>
                          <p:cTn fill="hold" id="51" nodeType="afterGroup">
                            <p:stCondLst>
                              <p:cond delay="2000"/>
                            </p:stCondLst>
                            <p:childTnLst>
                              <p:par>
                                <p:cTn fill="hold" grpId="0" id="52" nodeType="afterEffect" presetClass="entr" presetID="2" presetSubtype="8">
                                  <p:stCondLst>
                                    <p:cond delay="0"/>
                                  </p:stCondLst>
                                  <p:childTnLst>
                                    <p:set>
                                      <p:cBhvr>
                                        <p:cTn dur="1" fill="hold" id="53">
                                          <p:stCondLst>
                                            <p:cond delay="0"/>
                                          </p:stCondLst>
                                        </p:cTn>
                                        <p:tgtEl>
                                          <p:spTgt spid="33"/>
                                        </p:tgtEl>
                                        <p:attrNameLst>
                                          <p:attrName>style.visibility</p:attrName>
                                        </p:attrNameLst>
                                      </p:cBhvr>
                                      <p:to>
                                        <p:strVal val="visible"/>
                                      </p:to>
                                    </p:set>
                                    <p:anim calcmode="lin" valueType="num">
                                      <p:cBhvr additive="base">
                                        <p:cTn dur="100" fill="hold" id="54"/>
                                        <p:tgtEl>
                                          <p:spTgt spid="33"/>
                                        </p:tgtEl>
                                        <p:attrNameLst>
                                          <p:attrName>ppt_x</p:attrName>
                                        </p:attrNameLst>
                                      </p:cBhvr>
                                      <p:tavLst>
                                        <p:tav tm="0">
                                          <p:val>
                                            <p:strVal val="0-#ppt_w/2"/>
                                          </p:val>
                                        </p:tav>
                                        <p:tav tm="100000">
                                          <p:val>
                                            <p:strVal val="#ppt_x"/>
                                          </p:val>
                                        </p:tav>
                                      </p:tavLst>
                                    </p:anim>
                                    <p:anim calcmode="lin" valueType="num">
                                      <p:cBhvr additive="base">
                                        <p:cTn dur="100" fill="hold" id="55"/>
                                        <p:tgtEl>
                                          <p:spTgt spid="33"/>
                                        </p:tgtEl>
                                        <p:attrNameLst>
                                          <p:attrName>ppt_y</p:attrName>
                                        </p:attrNameLst>
                                      </p:cBhvr>
                                      <p:tavLst>
                                        <p:tav tm="0">
                                          <p:val>
                                            <p:strVal val="#ppt_y"/>
                                          </p:val>
                                        </p:tav>
                                        <p:tav tm="100000">
                                          <p:val>
                                            <p:strVal val="#ppt_y"/>
                                          </p:val>
                                        </p:tav>
                                      </p:tavLst>
                                    </p:anim>
                                  </p:childTnLst>
                                </p:cTn>
                              </p:par>
                            </p:childTnLst>
                          </p:cTn>
                        </p:par>
                        <p:par>
                          <p:cTn fill="hold" id="56" nodeType="afterGroup">
                            <p:stCondLst>
                              <p:cond delay="2100"/>
                            </p:stCondLst>
                            <p:childTnLst>
                              <p:par>
                                <p:cTn fill="hold" grpId="0" id="57" nodeType="afterEffect" presetClass="entr" presetID="2" presetSubtype="8">
                                  <p:stCondLst>
                                    <p:cond delay="0"/>
                                  </p:stCondLst>
                                  <p:childTnLst>
                                    <p:set>
                                      <p:cBhvr>
                                        <p:cTn dur="1" fill="hold" id="58">
                                          <p:stCondLst>
                                            <p:cond delay="0"/>
                                          </p:stCondLst>
                                        </p:cTn>
                                        <p:tgtEl>
                                          <p:spTgt spid="45"/>
                                        </p:tgtEl>
                                        <p:attrNameLst>
                                          <p:attrName>style.visibility</p:attrName>
                                        </p:attrNameLst>
                                      </p:cBhvr>
                                      <p:to>
                                        <p:strVal val="visible"/>
                                      </p:to>
                                    </p:set>
                                    <p:anim calcmode="lin" valueType="num">
                                      <p:cBhvr additive="base">
                                        <p:cTn dur="100" fill="hold" id="59"/>
                                        <p:tgtEl>
                                          <p:spTgt spid="45"/>
                                        </p:tgtEl>
                                        <p:attrNameLst>
                                          <p:attrName>ppt_x</p:attrName>
                                        </p:attrNameLst>
                                      </p:cBhvr>
                                      <p:tavLst>
                                        <p:tav tm="0">
                                          <p:val>
                                            <p:strVal val="0-#ppt_w/2"/>
                                          </p:val>
                                        </p:tav>
                                        <p:tav tm="100000">
                                          <p:val>
                                            <p:strVal val="#ppt_x"/>
                                          </p:val>
                                        </p:tav>
                                      </p:tavLst>
                                    </p:anim>
                                    <p:anim calcmode="lin" valueType="num">
                                      <p:cBhvr additive="base">
                                        <p:cTn dur="100" fill="hold" id="60"/>
                                        <p:tgtEl>
                                          <p:spTgt spid="45"/>
                                        </p:tgtEl>
                                        <p:attrNameLst>
                                          <p:attrName>ppt_y</p:attrName>
                                        </p:attrNameLst>
                                      </p:cBhvr>
                                      <p:tavLst>
                                        <p:tav tm="0">
                                          <p:val>
                                            <p:strVal val="#ppt_y"/>
                                          </p:val>
                                        </p:tav>
                                        <p:tav tm="100000">
                                          <p:val>
                                            <p:strVal val="#ppt_y"/>
                                          </p:val>
                                        </p:tav>
                                      </p:tavLst>
                                    </p:anim>
                                  </p:childTnLst>
                                </p:cTn>
                              </p:par>
                            </p:childTnLst>
                          </p:cTn>
                        </p:par>
                        <p:par>
                          <p:cTn fill="hold" id="61" nodeType="afterGroup">
                            <p:stCondLst>
                              <p:cond delay="2200"/>
                            </p:stCondLst>
                            <p:childTnLst>
                              <p:par>
                                <p:cTn fill="hold" grpId="0" id="62" nodeType="afterEffect" presetClass="entr" presetID="2" presetSubtype="8">
                                  <p:stCondLst>
                                    <p:cond delay="0"/>
                                  </p:stCondLst>
                                  <p:childTnLst>
                                    <p:set>
                                      <p:cBhvr>
                                        <p:cTn dur="1" fill="hold" id="63">
                                          <p:stCondLst>
                                            <p:cond delay="0"/>
                                          </p:stCondLst>
                                        </p:cTn>
                                        <p:tgtEl>
                                          <p:spTgt spid="64"/>
                                        </p:tgtEl>
                                        <p:attrNameLst>
                                          <p:attrName>style.visibility</p:attrName>
                                        </p:attrNameLst>
                                      </p:cBhvr>
                                      <p:to>
                                        <p:strVal val="visible"/>
                                      </p:to>
                                    </p:set>
                                    <p:anim calcmode="lin" valueType="num">
                                      <p:cBhvr additive="base">
                                        <p:cTn dur="200" fill="hold" id="64"/>
                                        <p:tgtEl>
                                          <p:spTgt spid="64"/>
                                        </p:tgtEl>
                                        <p:attrNameLst>
                                          <p:attrName>ppt_x</p:attrName>
                                        </p:attrNameLst>
                                      </p:cBhvr>
                                      <p:tavLst>
                                        <p:tav tm="0">
                                          <p:val>
                                            <p:strVal val="0-#ppt_w/2"/>
                                          </p:val>
                                        </p:tav>
                                        <p:tav tm="100000">
                                          <p:val>
                                            <p:strVal val="#ppt_x"/>
                                          </p:val>
                                        </p:tav>
                                      </p:tavLst>
                                    </p:anim>
                                    <p:anim calcmode="lin" valueType="num">
                                      <p:cBhvr additive="base">
                                        <p:cTn dur="200" fill="hold" id="65"/>
                                        <p:tgtEl>
                                          <p:spTgt spid="64"/>
                                        </p:tgtEl>
                                        <p:attrNameLst>
                                          <p:attrName>ppt_y</p:attrName>
                                        </p:attrNameLst>
                                      </p:cBhvr>
                                      <p:tavLst>
                                        <p:tav tm="0">
                                          <p:val>
                                            <p:strVal val="#ppt_y"/>
                                          </p:val>
                                        </p:tav>
                                        <p:tav tm="100000">
                                          <p:val>
                                            <p:strVal val="#ppt_y"/>
                                          </p:val>
                                        </p:tav>
                                      </p:tavLst>
                                    </p:anim>
                                  </p:childTnLst>
                                </p:cTn>
                              </p:par>
                            </p:childTnLst>
                          </p:cTn>
                        </p:par>
                        <p:par>
                          <p:cTn fill="hold" id="66" nodeType="afterGroup">
                            <p:stCondLst>
                              <p:cond delay="2400"/>
                            </p:stCondLst>
                            <p:childTnLst>
                              <p:par>
                                <p:cTn fill="hold" grpId="0" id="67" nodeType="afterEffect" presetClass="entr" presetID="2" presetSubtype="8">
                                  <p:stCondLst>
                                    <p:cond delay="0"/>
                                  </p:stCondLst>
                                  <p:childTnLst>
                                    <p:set>
                                      <p:cBhvr>
                                        <p:cTn dur="1" fill="hold" id="68">
                                          <p:stCondLst>
                                            <p:cond delay="0"/>
                                          </p:stCondLst>
                                        </p:cTn>
                                        <p:tgtEl>
                                          <p:spTgt spid="15"/>
                                        </p:tgtEl>
                                        <p:attrNameLst>
                                          <p:attrName>style.visibility</p:attrName>
                                        </p:attrNameLst>
                                      </p:cBhvr>
                                      <p:to>
                                        <p:strVal val="visible"/>
                                      </p:to>
                                    </p:set>
                                    <p:anim calcmode="lin" valueType="num">
                                      <p:cBhvr additive="base">
                                        <p:cTn dur="200" fill="hold" id="69"/>
                                        <p:tgtEl>
                                          <p:spTgt spid="15"/>
                                        </p:tgtEl>
                                        <p:attrNameLst>
                                          <p:attrName>ppt_x</p:attrName>
                                        </p:attrNameLst>
                                      </p:cBhvr>
                                      <p:tavLst>
                                        <p:tav tm="0">
                                          <p:val>
                                            <p:strVal val="0-#ppt_w/2"/>
                                          </p:val>
                                        </p:tav>
                                        <p:tav tm="100000">
                                          <p:val>
                                            <p:strVal val="#ppt_x"/>
                                          </p:val>
                                        </p:tav>
                                      </p:tavLst>
                                    </p:anim>
                                    <p:anim calcmode="lin" valueType="num">
                                      <p:cBhvr additive="base">
                                        <p:cTn dur="200" fill="hold" id="70"/>
                                        <p:tgtEl>
                                          <p:spTgt spid="15"/>
                                        </p:tgtEl>
                                        <p:attrNameLst>
                                          <p:attrName>ppt_y</p:attrName>
                                        </p:attrNameLst>
                                      </p:cBhvr>
                                      <p:tavLst>
                                        <p:tav tm="0">
                                          <p:val>
                                            <p:strVal val="#ppt_y"/>
                                          </p:val>
                                        </p:tav>
                                        <p:tav tm="100000">
                                          <p:val>
                                            <p:strVal val="#ppt_y"/>
                                          </p:val>
                                        </p:tav>
                                      </p:tavLst>
                                    </p:anim>
                                  </p:childTnLst>
                                </p:cTn>
                              </p:par>
                            </p:childTnLst>
                          </p:cTn>
                        </p:par>
                        <p:par>
                          <p:cTn fill="hold" id="71" nodeType="afterGroup">
                            <p:stCondLst>
                              <p:cond delay="2600"/>
                            </p:stCondLst>
                            <p:childTnLst>
                              <p:par>
                                <p:cTn fill="hold" grpId="0" id="72" nodeType="afterEffect" presetClass="entr" presetID="22" presetSubtype="4">
                                  <p:stCondLst>
                                    <p:cond delay="0"/>
                                  </p:stCondLst>
                                  <p:childTnLst>
                                    <p:set>
                                      <p:cBhvr>
                                        <p:cTn dur="1" fill="hold" id="73">
                                          <p:stCondLst>
                                            <p:cond delay="0"/>
                                          </p:stCondLst>
                                        </p:cTn>
                                        <p:tgtEl>
                                          <p:spTgt spid="47"/>
                                        </p:tgtEl>
                                        <p:attrNameLst>
                                          <p:attrName>style.visibility</p:attrName>
                                        </p:attrNameLst>
                                      </p:cBhvr>
                                      <p:to>
                                        <p:strVal val="visible"/>
                                      </p:to>
                                    </p:set>
                                    <p:animEffect filter="wipe(down)" transition="in">
                                      <p:cBhvr>
                                        <p:cTn dur="300" id="74"/>
                                        <p:tgtEl>
                                          <p:spTgt spid="47"/>
                                        </p:tgtEl>
                                      </p:cBhvr>
                                    </p:animEffect>
                                  </p:childTnLst>
                                </p:cTn>
                              </p:par>
                            </p:childTnLst>
                          </p:cTn>
                        </p:par>
                        <p:par>
                          <p:cTn fill="hold" id="75" nodeType="afterGroup">
                            <p:stCondLst>
                              <p:cond delay="2900"/>
                            </p:stCondLst>
                            <p:childTnLst>
                              <p:par>
                                <p:cTn fill="hold" grpId="0" id="76" nodeType="afterEffect" presetClass="entr" presetID="53" presetSubtype="0">
                                  <p:stCondLst>
                                    <p:cond delay="0"/>
                                  </p:stCondLst>
                                  <p:childTnLst>
                                    <p:set>
                                      <p:cBhvr>
                                        <p:cTn dur="1" fill="hold" id="77">
                                          <p:stCondLst>
                                            <p:cond delay="0"/>
                                          </p:stCondLst>
                                        </p:cTn>
                                        <p:tgtEl>
                                          <p:spTgt spid="71"/>
                                        </p:tgtEl>
                                        <p:attrNameLst>
                                          <p:attrName>style.visibility</p:attrName>
                                        </p:attrNameLst>
                                      </p:cBhvr>
                                      <p:to>
                                        <p:strVal val="visible"/>
                                      </p:to>
                                    </p:set>
                                    <p:anim calcmode="lin" valueType="num">
                                      <p:cBhvr>
                                        <p:cTn dur="300" fill="hold" id="78"/>
                                        <p:tgtEl>
                                          <p:spTgt spid="71"/>
                                        </p:tgtEl>
                                        <p:attrNameLst>
                                          <p:attrName>ppt_w</p:attrName>
                                        </p:attrNameLst>
                                      </p:cBhvr>
                                      <p:tavLst>
                                        <p:tav tm="0">
                                          <p:val>
                                            <p:fltVal val="0"/>
                                          </p:val>
                                        </p:tav>
                                        <p:tav tm="100000">
                                          <p:val>
                                            <p:strVal val="#ppt_w"/>
                                          </p:val>
                                        </p:tav>
                                      </p:tavLst>
                                    </p:anim>
                                    <p:anim calcmode="lin" valueType="num">
                                      <p:cBhvr>
                                        <p:cTn dur="300" fill="hold" id="79"/>
                                        <p:tgtEl>
                                          <p:spTgt spid="71"/>
                                        </p:tgtEl>
                                        <p:attrNameLst>
                                          <p:attrName>ppt_h</p:attrName>
                                        </p:attrNameLst>
                                      </p:cBhvr>
                                      <p:tavLst>
                                        <p:tav tm="0">
                                          <p:val>
                                            <p:fltVal val="0"/>
                                          </p:val>
                                        </p:tav>
                                        <p:tav tm="100000">
                                          <p:val>
                                            <p:strVal val="#ppt_h"/>
                                          </p:val>
                                        </p:tav>
                                      </p:tavLst>
                                    </p:anim>
                                    <p:animEffect filter="fade" transition="in">
                                      <p:cBhvr>
                                        <p:cTn dur="300" id="80"/>
                                        <p:tgtEl>
                                          <p:spTgt spid="71"/>
                                        </p:tgtEl>
                                      </p:cBhvr>
                                    </p:animEffect>
                                  </p:childTnLst>
                                </p:cTn>
                              </p:par>
                            </p:childTnLst>
                          </p:cTn>
                        </p:par>
                        <p:par>
                          <p:cTn fill="hold" id="81" nodeType="afterGroup">
                            <p:stCondLst>
                              <p:cond delay="3200"/>
                            </p:stCondLst>
                            <p:childTnLst>
                              <p:par>
                                <p:cTn fill="hold" grpId="0" id="82" nodeType="afterEffect" presetClass="entr" presetID="22" presetSubtype="4">
                                  <p:stCondLst>
                                    <p:cond delay="0"/>
                                  </p:stCondLst>
                                  <p:childTnLst>
                                    <p:set>
                                      <p:cBhvr>
                                        <p:cTn dur="1" fill="hold" id="83">
                                          <p:stCondLst>
                                            <p:cond delay="0"/>
                                          </p:stCondLst>
                                        </p:cTn>
                                        <p:tgtEl>
                                          <p:spTgt spid="48"/>
                                        </p:tgtEl>
                                        <p:attrNameLst>
                                          <p:attrName>style.visibility</p:attrName>
                                        </p:attrNameLst>
                                      </p:cBhvr>
                                      <p:to>
                                        <p:strVal val="visible"/>
                                      </p:to>
                                    </p:set>
                                    <p:animEffect filter="wipe(down)" transition="in">
                                      <p:cBhvr>
                                        <p:cTn dur="500" id="84"/>
                                        <p:tgtEl>
                                          <p:spTgt spid="48"/>
                                        </p:tgtEl>
                                      </p:cBhvr>
                                    </p:animEffect>
                                  </p:childTnLst>
                                </p:cTn>
                              </p:par>
                            </p:childTnLst>
                          </p:cTn>
                        </p:par>
                        <p:par>
                          <p:cTn fill="hold" id="85" nodeType="afterGroup">
                            <p:stCondLst>
                              <p:cond delay="3700"/>
                            </p:stCondLst>
                            <p:childTnLst>
                              <p:par>
                                <p:cTn fill="hold" grpId="0" id="86" nodeType="afterEffect" presetClass="entr" presetID="53" presetSubtype="0">
                                  <p:stCondLst>
                                    <p:cond delay="0"/>
                                  </p:stCondLst>
                                  <p:childTnLst>
                                    <p:set>
                                      <p:cBhvr>
                                        <p:cTn dur="1" fill="hold" id="87">
                                          <p:stCondLst>
                                            <p:cond delay="0"/>
                                          </p:stCondLst>
                                        </p:cTn>
                                        <p:tgtEl>
                                          <p:spTgt spid="65"/>
                                        </p:tgtEl>
                                        <p:attrNameLst>
                                          <p:attrName>style.visibility</p:attrName>
                                        </p:attrNameLst>
                                      </p:cBhvr>
                                      <p:to>
                                        <p:strVal val="visible"/>
                                      </p:to>
                                    </p:set>
                                    <p:anim calcmode="lin" valueType="num">
                                      <p:cBhvr>
                                        <p:cTn dur="300" fill="hold" id="88"/>
                                        <p:tgtEl>
                                          <p:spTgt spid="65"/>
                                        </p:tgtEl>
                                        <p:attrNameLst>
                                          <p:attrName>ppt_w</p:attrName>
                                        </p:attrNameLst>
                                      </p:cBhvr>
                                      <p:tavLst>
                                        <p:tav tm="0">
                                          <p:val>
                                            <p:fltVal val="0"/>
                                          </p:val>
                                        </p:tav>
                                        <p:tav tm="100000">
                                          <p:val>
                                            <p:strVal val="#ppt_w"/>
                                          </p:val>
                                        </p:tav>
                                      </p:tavLst>
                                    </p:anim>
                                    <p:anim calcmode="lin" valueType="num">
                                      <p:cBhvr>
                                        <p:cTn dur="300" fill="hold" id="89"/>
                                        <p:tgtEl>
                                          <p:spTgt spid="65"/>
                                        </p:tgtEl>
                                        <p:attrNameLst>
                                          <p:attrName>ppt_h</p:attrName>
                                        </p:attrNameLst>
                                      </p:cBhvr>
                                      <p:tavLst>
                                        <p:tav tm="0">
                                          <p:val>
                                            <p:fltVal val="0"/>
                                          </p:val>
                                        </p:tav>
                                        <p:tav tm="100000">
                                          <p:val>
                                            <p:strVal val="#ppt_h"/>
                                          </p:val>
                                        </p:tav>
                                      </p:tavLst>
                                    </p:anim>
                                    <p:animEffect filter="fade" transition="in">
                                      <p:cBhvr>
                                        <p:cTn dur="300" id="90"/>
                                        <p:tgtEl>
                                          <p:spTgt spid="65"/>
                                        </p:tgtEl>
                                      </p:cBhvr>
                                    </p:animEffect>
                                  </p:childTnLst>
                                </p:cTn>
                              </p:par>
                            </p:childTnLst>
                          </p:cTn>
                        </p:par>
                        <p:par>
                          <p:cTn fill="hold" id="91" nodeType="afterGroup">
                            <p:stCondLst>
                              <p:cond delay="4000"/>
                            </p:stCondLst>
                            <p:childTnLst>
                              <p:par>
                                <p:cTn fill="hold" grpId="0" id="92" nodeType="afterEffect" presetClass="entr" presetID="2" presetSubtype="8">
                                  <p:stCondLst>
                                    <p:cond delay="0"/>
                                  </p:stCondLst>
                                  <p:childTnLst>
                                    <p:set>
                                      <p:cBhvr>
                                        <p:cTn dur="1" fill="hold" id="93">
                                          <p:stCondLst>
                                            <p:cond delay="0"/>
                                          </p:stCondLst>
                                        </p:cTn>
                                        <p:tgtEl>
                                          <p:spTgt spid="17"/>
                                        </p:tgtEl>
                                        <p:attrNameLst>
                                          <p:attrName>style.visibility</p:attrName>
                                        </p:attrNameLst>
                                      </p:cBhvr>
                                      <p:to>
                                        <p:strVal val="visible"/>
                                      </p:to>
                                    </p:set>
                                    <p:anim calcmode="lin" valueType="num">
                                      <p:cBhvr additive="base">
                                        <p:cTn dur="200" fill="hold" id="94"/>
                                        <p:tgtEl>
                                          <p:spTgt spid="17"/>
                                        </p:tgtEl>
                                        <p:attrNameLst>
                                          <p:attrName>ppt_x</p:attrName>
                                        </p:attrNameLst>
                                      </p:cBhvr>
                                      <p:tavLst>
                                        <p:tav tm="0">
                                          <p:val>
                                            <p:strVal val="0-#ppt_w/2"/>
                                          </p:val>
                                        </p:tav>
                                        <p:tav tm="100000">
                                          <p:val>
                                            <p:strVal val="#ppt_x"/>
                                          </p:val>
                                        </p:tav>
                                      </p:tavLst>
                                    </p:anim>
                                    <p:anim calcmode="lin" valueType="num">
                                      <p:cBhvr additive="base">
                                        <p:cTn dur="200" fill="hold" id="95"/>
                                        <p:tgtEl>
                                          <p:spTgt spid="17"/>
                                        </p:tgtEl>
                                        <p:attrNameLst>
                                          <p:attrName>ppt_y</p:attrName>
                                        </p:attrNameLst>
                                      </p:cBhvr>
                                      <p:tavLst>
                                        <p:tav tm="0">
                                          <p:val>
                                            <p:strVal val="#ppt_y"/>
                                          </p:val>
                                        </p:tav>
                                        <p:tav tm="100000">
                                          <p:val>
                                            <p:strVal val="#ppt_y"/>
                                          </p:val>
                                        </p:tav>
                                      </p:tavLst>
                                    </p:anim>
                                  </p:childTnLst>
                                </p:cTn>
                              </p:par>
                            </p:childTnLst>
                          </p:cTn>
                        </p:par>
                        <p:par>
                          <p:cTn fill="hold" id="96" nodeType="afterGroup">
                            <p:stCondLst>
                              <p:cond delay="4200"/>
                            </p:stCondLst>
                            <p:childTnLst>
                              <p:par>
                                <p:cTn fill="hold" grpId="0" id="97" nodeType="afterEffect" presetClass="entr" presetID="22" presetSubtype="4">
                                  <p:stCondLst>
                                    <p:cond delay="0"/>
                                  </p:stCondLst>
                                  <p:childTnLst>
                                    <p:set>
                                      <p:cBhvr>
                                        <p:cTn dur="1" fill="hold" id="98">
                                          <p:stCondLst>
                                            <p:cond delay="0"/>
                                          </p:stCondLst>
                                        </p:cTn>
                                        <p:tgtEl>
                                          <p:spTgt spid="49"/>
                                        </p:tgtEl>
                                        <p:attrNameLst>
                                          <p:attrName>style.visibility</p:attrName>
                                        </p:attrNameLst>
                                      </p:cBhvr>
                                      <p:to>
                                        <p:strVal val="visible"/>
                                      </p:to>
                                    </p:set>
                                    <p:animEffect filter="wipe(down)" transition="in">
                                      <p:cBhvr>
                                        <p:cTn dur="300" id="99"/>
                                        <p:tgtEl>
                                          <p:spTgt spid="49"/>
                                        </p:tgtEl>
                                      </p:cBhvr>
                                    </p:animEffect>
                                  </p:childTnLst>
                                </p:cTn>
                              </p:par>
                            </p:childTnLst>
                          </p:cTn>
                        </p:par>
                        <p:par>
                          <p:cTn fill="hold" id="100" nodeType="afterGroup">
                            <p:stCondLst>
                              <p:cond delay="4500"/>
                            </p:stCondLst>
                            <p:childTnLst>
                              <p:par>
                                <p:cTn fill="hold" grpId="0" id="101" nodeType="afterEffect" presetClass="entr" presetID="53" presetSubtype="0">
                                  <p:stCondLst>
                                    <p:cond delay="0"/>
                                  </p:stCondLst>
                                  <p:childTnLst>
                                    <p:set>
                                      <p:cBhvr>
                                        <p:cTn dur="1" fill="hold" id="102">
                                          <p:stCondLst>
                                            <p:cond delay="0"/>
                                          </p:stCondLst>
                                        </p:cTn>
                                        <p:tgtEl>
                                          <p:spTgt spid="62"/>
                                        </p:tgtEl>
                                        <p:attrNameLst>
                                          <p:attrName>style.visibility</p:attrName>
                                        </p:attrNameLst>
                                      </p:cBhvr>
                                      <p:to>
                                        <p:strVal val="visible"/>
                                      </p:to>
                                    </p:set>
                                    <p:anim calcmode="lin" valueType="num">
                                      <p:cBhvr>
                                        <p:cTn dur="300" fill="hold" id="103"/>
                                        <p:tgtEl>
                                          <p:spTgt spid="62"/>
                                        </p:tgtEl>
                                        <p:attrNameLst>
                                          <p:attrName>ppt_w</p:attrName>
                                        </p:attrNameLst>
                                      </p:cBhvr>
                                      <p:tavLst>
                                        <p:tav tm="0">
                                          <p:val>
                                            <p:fltVal val="0"/>
                                          </p:val>
                                        </p:tav>
                                        <p:tav tm="100000">
                                          <p:val>
                                            <p:strVal val="#ppt_w"/>
                                          </p:val>
                                        </p:tav>
                                      </p:tavLst>
                                    </p:anim>
                                    <p:anim calcmode="lin" valueType="num">
                                      <p:cBhvr>
                                        <p:cTn dur="300" fill="hold" id="104"/>
                                        <p:tgtEl>
                                          <p:spTgt spid="62"/>
                                        </p:tgtEl>
                                        <p:attrNameLst>
                                          <p:attrName>ppt_h</p:attrName>
                                        </p:attrNameLst>
                                      </p:cBhvr>
                                      <p:tavLst>
                                        <p:tav tm="0">
                                          <p:val>
                                            <p:fltVal val="0"/>
                                          </p:val>
                                        </p:tav>
                                        <p:tav tm="100000">
                                          <p:val>
                                            <p:strVal val="#ppt_h"/>
                                          </p:val>
                                        </p:tav>
                                      </p:tavLst>
                                    </p:anim>
                                    <p:animEffect filter="fade" transition="in">
                                      <p:cBhvr>
                                        <p:cTn dur="300" id="105"/>
                                        <p:tgtEl>
                                          <p:spTgt spid="62"/>
                                        </p:tgtEl>
                                      </p:cBhvr>
                                    </p:animEffect>
                                  </p:childTnLst>
                                </p:cTn>
                              </p:par>
                            </p:childTnLst>
                          </p:cTn>
                        </p:par>
                        <p:par>
                          <p:cTn fill="hold" id="106" nodeType="afterGroup">
                            <p:stCondLst>
                              <p:cond delay="4800"/>
                            </p:stCondLst>
                            <p:childTnLst>
                              <p:par>
                                <p:cTn fill="hold" grpId="0" id="107" nodeType="afterEffect" presetClass="entr" presetID="22" presetSubtype="4">
                                  <p:stCondLst>
                                    <p:cond delay="0"/>
                                  </p:stCondLst>
                                  <p:childTnLst>
                                    <p:set>
                                      <p:cBhvr>
                                        <p:cTn dur="1" fill="hold" id="108">
                                          <p:stCondLst>
                                            <p:cond delay="0"/>
                                          </p:stCondLst>
                                        </p:cTn>
                                        <p:tgtEl>
                                          <p:spTgt spid="50"/>
                                        </p:tgtEl>
                                        <p:attrNameLst>
                                          <p:attrName>style.visibility</p:attrName>
                                        </p:attrNameLst>
                                      </p:cBhvr>
                                      <p:to>
                                        <p:strVal val="visible"/>
                                      </p:to>
                                    </p:set>
                                    <p:animEffect filter="wipe(down)" transition="in">
                                      <p:cBhvr>
                                        <p:cTn dur="500" id="109"/>
                                        <p:tgtEl>
                                          <p:spTgt spid="50"/>
                                        </p:tgtEl>
                                      </p:cBhvr>
                                    </p:animEffect>
                                  </p:childTnLst>
                                </p:cTn>
                              </p:par>
                            </p:childTnLst>
                          </p:cTn>
                        </p:par>
                        <p:par>
                          <p:cTn fill="hold" id="110" nodeType="afterGroup">
                            <p:stCondLst>
                              <p:cond delay="5300"/>
                            </p:stCondLst>
                            <p:childTnLst>
                              <p:par>
                                <p:cTn fill="hold" grpId="0" id="111" nodeType="afterEffect" presetClass="entr" presetID="53" presetSubtype="0">
                                  <p:stCondLst>
                                    <p:cond delay="0"/>
                                  </p:stCondLst>
                                  <p:childTnLst>
                                    <p:set>
                                      <p:cBhvr>
                                        <p:cTn dur="1" fill="hold" id="112">
                                          <p:stCondLst>
                                            <p:cond delay="0"/>
                                          </p:stCondLst>
                                        </p:cTn>
                                        <p:tgtEl>
                                          <p:spTgt spid="66"/>
                                        </p:tgtEl>
                                        <p:attrNameLst>
                                          <p:attrName>style.visibility</p:attrName>
                                        </p:attrNameLst>
                                      </p:cBhvr>
                                      <p:to>
                                        <p:strVal val="visible"/>
                                      </p:to>
                                    </p:set>
                                    <p:anim calcmode="lin" valueType="num">
                                      <p:cBhvr>
                                        <p:cTn dur="300" fill="hold" id="113"/>
                                        <p:tgtEl>
                                          <p:spTgt spid="66"/>
                                        </p:tgtEl>
                                        <p:attrNameLst>
                                          <p:attrName>ppt_w</p:attrName>
                                        </p:attrNameLst>
                                      </p:cBhvr>
                                      <p:tavLst>
                                        <p:tav tm="0">
                                          <p:val>
                                            <p:fltVal val="0"/>
                                          </p:val>
                                        </p:tav>
                                        <p:tav tm="100000">
                                          <p:val>
                                            <p:strVal val="#ppt_w"/>
                                          </p:val>
                                        </p:tav>
                                      </p:tavLst>
                                    </p:anim>
                                    <p:anim calcmode="lin" valueType="num">
                                      <p:cBhvr>
                                        <p:cTn dur="300" fill="hold" id="114"/>
                                        <p:tgtEl>
                                          <p:spTgt spid="66"/>
                                        </p:tgtEl>
                                        <p:attrNameLst>
                                          <p:attrName>ppt_h</p:attrName>
                                        </p:attrNameLst>
                                      </p:cBhvr>
                                      <p:tavLst>
                                        <p:tav tm="0">
                                          <p:val>
                                            <p:fltVal val="0"/>
                                          </p:val>
                                        </p:tav>
                                        <p:tav tm="100000">
                                          <p:val>
                                            <p:strVal val="#ppt_h"/>
                                          </p:val>
                                        </p:tav>
                                      </p:tavLst>
                                    </p:anim>
                                    <p:animEffect filter="fade" transition="in">
                                      <p:cBhvr>
                                        <p:cTn dur="300" id="115"/>
                                        <p:tgtEl>
                                          <p:spTgt spid="66"/>
                                        </p:tgtEl>
                                      </p:cBhvr>
                                    </p:animEffect>
                                  </p:childTnLst>
                                </p:cTn>
                              </p:par>
                            </p:childTnLst>
                          </p:cTn>
                        </p:par>
                        <p:par>
                          <p:cTn fill="hold" id="116" nodeType="afterGroup">
                            <p:stCondLst>
                              <p:cond delay="5600"/>
                            </p:stCondLst>
                            <p:childTnLst>
                              <p:par>
                                <p:cTn fill="hold" grpId="0" id="117" nodeType="afterEffect" presetClass="entr" presetID="2" presetSubtype="8">
                                  <p:stCondLst>
                                    <p:cond delay="0"/>
                                  </p:stCondLst>
                                  <p:childTnLst>
                                    <p:set>
                                      <p:cBhvr>
                                        <p:cTn dur="1" fill="hold" id="118">
                                          <p:stCondLst>
                                            <p:cond delay="0"/>
                                          </p:stCondLst>
                                        </p:cTn>
                                        <p:tgtEl>
                                          <p:spTgt spid="18"/>
                                        </p:tgtEl>
                                        <p:attrNameLst>
                                          <p:attrName>style.visibility</p:attrName>
                                        </p:attrNameLst>
                                      </p:cBhvr>
                                      <p:to>
                                        <p:strVal val="visible"/>
                                      </p:to>
                                    </p:set>
                                    <p:anim calcmode="lin" valueType="num">
                                      <p:cBhvr additive="base">
                                        <p:cTn dur="200" fill="hold" id="119"/>
                                        <p:tgtEl>
                                          <p:spTgt spid="18"/>
                                        </p:tgtEl>
                                        <p:attrNameLst>
                                          <p:attrName>ppt_x</p:attrName>
                                        </p:attrNameLst>
                                      </p:cBhvr>
                                      <p:tavLst>
                                        <p:tav tm="0">
                                          <p:val>
                                            <p:strVal val="0-#ppt_w/2"/>
                                          </p:val>
                                        </p:tav>
                                        <p:tav tm="100000">
                                          <p:val>
                                            <p:strVal val="#ppt_x"/>
                                          </p:val>
                                        </p:tav>
                                      </p:tavLst>
                                    </p:anim>
                                    <p:anim calcmode="lin" valueType="num">
                                      <p:cBhvr additive="base">
                                        <p:cTn dur="200" fill="hold" id="120"/>
                                        <p:tgtEl>
                                          <p:spTgt spid="18"/>
                                        </p:tgtEl>
                                        <p:attrNameLst>
                                          <p:attrName>ppt_y</p:attrName>
                                        </p:attrNameLst>
                                      </p:cBhvr>
                                      <p:tavLst>
                                        <p:tav tm="0">
                                          <p:val>
                                            <p:strVal val="#ppt_y"/>
                                          </p:val>
                                        </p:tav>
                                        <p:tav tm="100000">
                                          <p:val>
                                            <p:strVal val="#ppt_y"/>
                                          </p:val>
                                        </p:tav>
                                      </p:tavLst>
                                    </p:anim>
                                  </p:childTnLst>
                                </p:cTn>
                              </p:par>
                            </p:childTnLst>
                          </p:cTn>
                        </p:par>
                        <p:par>
                          <p:cTn fill="hold" id="121" nodeType="afterGroup">
                            <p:stCondLst>
                              <p:cond delay="5800"/>
                            </p:stCondLst>
                            <p:childTnLst>
                              <p:par>
                                <p:cTn fill="hold" grpId="0" id="122" nodeType="afterEffect" presetClass="entr" presetID="22" presetSubtype="4">
                                  <p:stCondLst>
                                    <p:cond delay="0"/>
                                  </p:stCondLst>
                                  <p:childTnLst>
                                    <p:set>
                                      <p:cBhvr>
                                        <p:cTn dur="1" fill="hold" id="123">
                                          <p:stCondLst>
                                            <p:cond delay="0"/>
                                          </p:stCondLst>
                                        </p:cTn>
                                        <p:tgtEl>
                                          <p:spTgt spid="51"/>
                                        </p:tgtEl>
                                        <p:attrNameLst>
                                          <p:attrName>style.visibility</p:attrName>
                                        </p:attrNameLst>
                                      </p:cBhvr>
                                      <p:to>
                                        <p:strVal val="visible"/>
                                      </p:to>
                                    </p:set>
                                    <p:animEffect filter="wipe(down)" transition="in">
                                      <p:cBhvr>
                                        <p:cTn dur="300" id="124"/>
                                        <p:tgtEl>
                                          <p:spTgt spid="51"/>
                                        </p:tgtEl>
                                      </p:cBhvr>
                                    </p:animEffect>
                                  </p:childTnLst>
                                </p:cTn>
                              </p:par>
                            </p:childTnLst>
                          </p:cTn>
                        </p:par>
                        <p:par>
                          <p:cTn fill="hold" id="125" nodeType="afterGroup">
                            <p:stCondLst>
                              <p:cond delay="6100"/>
                            </p:stCondLst>
                            <p:childTnLst>
                              <p:par>
                                <p:cTn fill="hold" grpId="0" id="126" nodeType="afterEffect" presetClass="entr" presetID="53" presetSubtype="0">
                                  <p:stCondLst>
                                    <p:cond delay="0"/>
                                  </p:stCondLst>
                                  <p:childTnLst>
                                    <p:set>
                                      <p:cBhvr>
                                        <p:cTn dur="1" fill="hold" id="127">
                                          <p:stCondLst>
                                            <p:cond delay="0"/>
                                          </p:stCondLst>
                                        </p:cTn>
                                        <p:tgtEl>
                                          <p:spTgt spid="61"/>
                                        </p:tgtEl>
                                        <p:attrNameLst>
                                          <p:attrName>style.visibility</p:attrName>
                                        </p:attrNameLst>
                                      </p:cBhvr>
                                      <p:to>
                                        <p:strVal val="visible"/>
                                      </p:to>
                                    </p:set>
                                    <p:anim calcmode="lin" valueType="num">
                                      <p:cBhvr>
                                        <p:cTn dur="300" fill="hold" id="128"/>
                                        <p:tgtEl>
                                          <p:spTgt spid="61"/>
                                        </p:tgtEl>
                                        <p:attrNameLst>
                                          <p:attrName>ppt_w</p:attrName>
                                        </p:attrNameLst>
                                      </p:cBhvr>
                                      <p:tavLst>
                                        <p:tav tm="0">
                                          <p:val>
                                            <p:fltVal val="0"/>
                                          </p:val>
                                        </p:tav>
                                        <p:tav tm="100000">
                                          <p:val>
                                            <p:strVal val="#ppt_w"/>
                                          </p:val>
                                        </p:tav>
                                      </p:tavLst>
                                    </p:anim>
                                    <p:anim calcmode="lin" valueType="num">
                                      <p:cBhvr>
                                        <p:cTn dur="300" fill="hold" id="129"/>
                                        <p:tgtEl>
                                          <p:spTgt spid="61"/>
                                        </p:tgtEl>
                                        <p:attrNameLst>
                                          <p:attrName>ppt_h</p:attrName>
                                        </p:attrNameLst>
                                      </p:cBhvr>
                                      <p:tavLst>
                                        <p:tav tm="0">
                                          <p:val>
                                            <p:fltVal val="0"/>
                                          </p:val>
                                        </p:tav>
                                        <p:tav tm="100000">
                                          <p:val>
                                            <p:strVal val="#ppt_h"/>
                                          </p:val>
                                        </p:tav>
                                      </p:tavLst>
                                    </p:anim>
                                    <p:animEffect filter="fade" transition="in">
                                      <p:cBhvr>
                                        <p:cTn dur="300" id="130"/>
                                        <p:tgtEl>
                                          <p:spTgt spid="61"/>
                                        </p:tgtEl>
                                      </p:cBhvr>
                                    </p:animEffect>
                                  </p:childTnLst>
                                </p:cTn>
                              </p:par>
                            </p:childTnLst>
                          </p:cTn>
                        </p:par>
                        <p:par>
                          <p:cTn fill="hold" id="131" nodeType="afterGroup">
                            <p:stCondLst>
                              <p:cond delay="6400"/>
                            </p:stCondLst>
                            <p:childTnLst>
                              <p:par>
                                <p:cTn fill="hold" grpId="0" id="132" nodeType="afterEffect" presetClass="entr" presetID="22" presetSubtype="4">
                                  <p:stCondLst>
                                    <p:cond delay="0"/>
                                  </p:stCondLst>
                                  <p:childTnLst>
                                    <p:set>
                                      <p:cBhvr>
                                        <p:cTn dur="1" fill="hold" id="133">
                                          <p:stCondLst>
                                            <p:cond delay="0"/>
                                          </p:stCondLst>
                                        </p:cTn>
                                        <p:tgtEl>
                                          <p:spTgt spid="52"/>
                                        </p:tgtEl>
                                        <p:attrNameLst>
                                          <p:attrName>style.visibility</p:attrName>
                                        </p:attrNameLst>
                                      </p:cBhvr>
                                      <p:to>
                                        <p:strVal val="visible"/>
                                      </p:to>
                                    </p:set>
                                    <p:animEffect filter="wipe(down)" transition="in">
                                      <p:cBhvr>
                                        <p:cTn dur="500" id="134"/>
                                        <p:tgtEl>
                                          <p:spTgt spid="52"/>
                                        </p:tgtEl>
                                      </p:cBhvr>
                                    </p:animEffect>
                                  </p:childTnLst>
                                </p:cTn>
                              </p:par>
                            </p:childTnLst>
                          </p:cTn>
                        </p:par>
                        <p:par>
                          <p:cTn fill="hold" id="135" nodeType="afterGroup">
                            <p:stCondLst>
                              <p:cond delay="6900"/>
                            </p:stCondLst>
                            <p:childTnLst>
                              <p:par>
                                <p:cTn fill="hold" grpId="0" id="136" nodeType="afterEffect" presetClass="entr" presetID="53" presetSubtype="0">
                                  <p:stCondLst>
                                    <p:cond delay="0"/>
                                  </p:stCondLst>
                                  <p:childTnLst>
                                    <p:set>
                                      <p:cBhvr>
                                        <p:cTn dur="1" fill="hold" id="137">
                                          <p:stCondLst>
                                            <p:cond delay="0"/>
                                          </p:stCondLst>
                                        </p:cTn>
                                        <p:tgtEl>
                                          <p:spTgt spid="67"/>
                                        </p:tgtEl>
                                        <p:attrNameLst>
                                          <p:attrName>style.visibility</p:attrName>
                                        </p:attrNameLst>
                                      </p:cBhvr>
                                      <p:to>
                                        <p:strVal val="visible"/>
                                      </p:to>
                                    </p:set>
                                    <p:anim calcmode="lin" valueType="num">
                                      <p:cBhvr>
                                        <p:cTn dur="300" fill="hold" id="138"/>
                                        <p:tgtEl>
                                          <p:spTgt spid="67"/>
                                        </p:tgtEl>
                                        <p:attrNameLst>
                                          <p:attrName>ppt_w</p:attrName>
                                        </p:attrNameLst>
                                      </p:cBhvr>
                                      <p:tavLst>
                                        <p:tav tm="0">
                                          <p:val>
                                            <p:fltVal val="0"/>
                                          </p:val>
                                        </p:tav>
                                        <p:tav tm="100000">
                                          <p:val>
                                            <p:strVal val="#ppt_w"/>
                                          </p:val>
                                        </p:tav>
                                      </p:tavLst>
                                    </p:anim>
                                    <p:anim calcmode="lin" valueType="num">
                                      <p:cBhvr>
                                        <p:cTn dur="300" fill="hold" id="139"/>
                                        <p:tgtEl>
                                          <p:spTgt spid="67"/>
                                        </p:tgtEl>
                                        <p:attrNameLst>
                                          <p:attrName>ppt_h</p:attrName>
                                        </p:attrNameLst>
                                      </p:cBhvr>
                                      <p:tavLst>
                                        <p:tav tm="0">
                                          <p:val>
                                            <p:fltVal val="0"/>
                                          </p:val>
                                        </p:tav>
                                        <p:tav tm="100000">
                                          <p:val>
                                            <p:strVal val="#ppt_h"/>
                                          </p:val>
                                        </p:tav>
                                      </p:tavLst>
                                    </p:anim>
                                    <p:animEffect filter="fade" transition="in">
                                      <p:cBhvr>
                                        <p:cTn dur="300" id="140"/>
                                        <p:tgtEl>
                                          <p:spTgt spid="67"/>
                                        </p:tgtEl>
                                      </p:cBhvr>
                                    </p:animEffect>
                                  </p:childTnLst>
                                </p:cTn>
                              </p:par>
                            </p:childTnLst>
                          </p:cTn>
                        </p:par>
                        <p:par>
                          <p:cTn fill="hold" id="141" nodeType="afterGroup">
                            <p:stCondLst>
                              <p:cond delay="7200"/>
                            </p:stCondLst>
                            <p:childTnLst>
                              <p:par>
                                <p:cTn fill="hold" grpId="0" id="142" nodeType="afterEffect" presetClass="entr" presetID="2" presetSubtype="8">
                                  <p:stCondLst>
                                    <p:cond delay="0"/>
                                  </p:stCondLst>
                                  <p:childTnLst>
                                    <p:set>
                                      <p:cBhvr>
                                        <p:cTn dur="1" fill="hold" id="143">
                                          <p:stCondLst>
                                            <p:cond delay="0"/>
                                          </p:stCondLst>
                                        </p:cTn>
                                        <p:tgtEl>
                                          <p:spTgt spid="19"/>
                                        </p:tgtEl>
                                        <p:attrNameLst>
                                          <p:attrName>style.visibility</p:attrName>
                                        </p:attrNameLst>
                                      </p:cBhvr>
                                      <p:to>
                                        <p:strVal val="visible"/>
                                      </p:to>
                                    </p:set>
                                    <p:anim calcmode="lin" valueType="num">
                                      <p:cBhvr additive="base">
                                        <p:cTn dur="200" fill="hold" id="144"/>
                                        <p:tgtEl>
                                          <p:spTgt spid="19"/>
                                        </p:tgtEl>
                                        <p:attrNameLst>
                                          <p:attrName>ppt_x</p:attrName>
                                        </p:attrNameLst>
                                      </p:cBhvr>
                                      <p:tavLst>
                                        <p:tav tm="0">
                                          <p:val>
                                            <p:strVal val="0-#ppt_w/2"/>
                                          </p:val>
                                        </p:tav>
                                        <p:tav tm="100000">
                                          <p:val>
                                            <p:strVal val="#ppt_x"/>
                                          </p:val>
                                        </p:tav>
                                      </p:tavLst>
                                    </p:anim>
                                    <p:anim calcmode="lin" valueType="num">
                                      <p:cBhvr additive="base">
                                        <p:cTn dur="200" fill="hold" id="145"/>
                                        <p:tgtEl>
                                          <p:spTgt spid="19"/>
                                        </p:tgtEl>
                                        <p:attrNameLst>
                                          <p:attrName>ppt_y</p:attrName>
                                        </p:attrNameLst>
                                      </p:cBhvr>
                                      <p:tavLst>
                                        <p:tav tm="0">
                                          <p:val>
                                            <p:strVal val="#ppt_y"/>
                                          </p:val>
                                        </p:tav>
                                        <p:tav tm="100000">
                                          <p:val>
                                            <p:strVal val="#ppt_y"/>
                                          </p:val>
                                        </p:tav>
                                      </p:tavLst>
                                    </p:anim>
                                  </p:childTnLst>
                                </p:cTn>
                              </p:par>
                            </p:childTnLst>
                          </p:cTn>
                        </p:par>
                        <p:par>
                          <p:cTn fill="hold" id="146" nodeType="afterGroup">
                            <p:stCondLst>
                              <p:cond delay="7400"/>
                            </p:stCondLst>
                            <p:childTnLst>
                              <p:par>
                                <p:cTn fill="hold" grpId="0" id="147" nodeType="afterEffect" presetClass="entr" presetID="22" presetSubtype="4">
                                  <p:stCondLst>
                                    <p:cond delay="0"/>
                                  </p:stCondLst>
                                  <p:childTnLst>
                                    <p:set>
                                      <p:cBhvr>
                                        <p:cTn dur="1" fill="hold" id="148">
                                          <p:stCondLst>
                                            <p:cond delay="0"/>
                                          </p:stCondLst>
                                        </p:cTn>
                                        <p:tgtEl>
                                          <p:spTgt spid="53"/>
                                        </p:tgtEl>
                                        <p:attrNameLst>
                                          <p:attrName>style.visibility</p:attrName>
                                        </p:attrNameLst>
                                      </p:cBhvr>
                                      <p:to>
                                        <p:strVal val="visible"/>
                                      </p:to>
                                    </p:set>
                                    <p:animEffect filter="wipe(down)" transition="in">
                                      <p:cBhvr>
                                        <p:cTn dur="300" id="149"/>
                                        <p:tgtEl>
                                          <p:spTgt spid="53"/>
                                        </p:tgtEl>
                                      </p:cBhvr>
                                    </p:animEffect>
                                  </p:childTnLst>
                                </p:cTn>
                              </p:par>
                            </p:childTnLst>
                          </p:cTn>
                        </p:par>
                        <p:par>
                          <p:cTn fill="hold" id="150" nodeType="afterGroup">
                            <p:stCondLst>
                              <p:cond delay="7700"/>
                            </p:stCondLst>
                            <p:childTnLst>
                              <p:par>
                                <p:cTn fill="hold" grpId="0" id="151" nodeType="afterEffect" presetClass="entr" presetID="53" presetSubtype="0">
                                  <p:stCondLst>
                                    <p:cond delay="0"/>
                                  </p:stCondLst>
                                  <p:childTnLst>
                                    <p:set>
                                      <p:cBhvr>
                                        <p:cTn dur="1" fill="hold" id="152">
                                          <p:stCondLst>
                                            <p:cond delay="0"/>
                                          </p:stCondLst>
                                        </p:cTn>
                                        <p:tgtEl>
                                          <p:spTgt spid="63"/>
                                        </p:tgtEl>
                                        <p:attrNameLst>
                                          <p:attrName>style.visibility</p:attrName>
                                        </p:attrNameLst>
                                      </p:cBhvr>
                                      <p:to>
                                        <p:strVal val="visible"/>
                                      </p:to>
                                    </p:set>
                                    <p:anim calcmode="lin" valueType="num">
                                      <p:cBhvr>
                                        <p:cTn dur="300" fill="hold" id="153"/>
                                        <p:tgtEl>
                                          <p:spTgt spid="63"/>
                                        </p:tgtEl>
                                        <p:attrNameLst>
                                          <p:attrName>ppt_w</p:attrName>
                                        </p:attrNameLst>
                                      </p:cBhvr>
                                      <p:tavLst>
                                        <p:tav tm="0">
                                          <p:val>
                                            <p:fltVal val="0"/>
                                          </p:val>
                                        </p:tav>
                                        <p:tav tm="100000">
                                          <p:val>
                                            <p:strVal val="#ppt_w"/>
                                          </p:val>
                                        </p:tav>
                                      </p:tavLst>
                                    </p:anim>
                                    <p:anim calcmode="lin" valueType="num">
                                      <p:cBhvr>
                                        <p:cTn dur="300" fill="hold" id="154"/>
                                        <p:tgtEl>
                                          <p:spTgt spid="63"/>
                                        </p:tgtEl>
                                        <p:attrNameLst>
                                          <p:attrName>ppt_h</p:attrName>
                                        </p:attrNameLst>
                                      </p:cBhvr>
                                      <p:tavLst>
                                        <p:tav tm="0">
                                          <p:val>
                                            <p:fltVal val="0"/>
                                          </p:val>
                                        </p:tav>
                                        <p:tav tm="100000">
                                          <p:val>
                                            <p:strVal val="#ppt_h"/>
                                          </p:val>
                                        </p:tav>
                                      </p:tavLst>
                                    </p:anim>
                                    <p:animEffect filter="fade" transition="in">
                                      <p:cBhvr>
                                        <p:cTn dur="300" id="155"/>
                                        <p:tgtEl>
                                          <p:spTgt spid="63"/>
                                        </p:tgtEl>
                                      </p:cBhvr>
                                    </p:animEffect>
                                  </p:childTnLst>
                                </p:cTn>
                              </p:par>
                            </p:childTnLst>
                          </p:cTn>
                        </p:par>
                        <p:par>
                          <p:cTn fill="hold" id="156" nodeType="afterGroup">
                            <p:stCondLst>
                              <p:cond delay="8000"/>
                            </p:stCondLst>
                            <p:childTnLst>
                              <p:par>
                                <p:cTn fill="hold" grpId="0" id="157" nodeType="afterEffect" presetClass="entr" presetID="22" presetSubtype="4">
                                  <p:stCondLst>
                                    <p:cond delay="0"/>
                                  </p:stCondLst>
                                  <p:childTnLst>
                                    <p:set>
                                      <p:cBhvr>
                                        <p:cTn dur="1" fill="hold" id="158">
                                          <p:stCondLst>
                                            <p:cond delay="0"/>
                                          </p:stCondLst>
                                        </p:cTn>
                                        <p:tgtEl>
                                          <p:spTgt spid="54"/>
                                        </p:tgtEl>
                                        <p:attrNameLst>
                                          <p:attrName>style.visibility</p:attrName>
                                        </p:attrNameLst>
                                      </p:cBhvr>
                                      <p:to>
                                        <p:strVal val="visible"/>
                                      </p:to>
                                    </p:set>
                                    <p:animEffect filter="wipe(down)" transition="in">
                                      <p:cBhvr>
                                        <p:cTn dur="500" id="159"/>
                                        <p:tgtEl>
                                          <p:spTgt spid="54"/>
                                        </p:tgtEl>
                                      </p:cBhvr>
                                    </p:animEffect>
                                  </p:childTnLst>
                                </p:cTn>
                              </p:par>
                            </p:childTnLst>
                          </p:cTn>
                        </p:par>
                        <p:par>
                          <p:cTn fill="hold" id="160" nodeType="afterGroup">
                            <p:stCondLst>
                              <p:cond delay="8500"/>
                            </p:stCondLst>
                            <p:childTnLst>
                              <p:par>
                                <p:cTn fill="hold" grpId="0" id="161" nodeType="afterEffect" presetClass="entr" presetID="53" presetSubtype="0">
                                  <p:stCondLst>
                                    <p:cond delay="0"/>
                                  </p:stCondLst>
                                  <p:childTnLst>
                                    <p:set>
                                      <p:cBhvr>
                                        <p:cTn dur="1" fill="hold" id="162">
                                          <p:stCondLst>
                                            <p:cond delay="0"/>
                                          </p:stCondLst>
                                        </p:cTn>
                                        <p:tgtEl>
                                          <p:spTgt spid="68"/>
                                        </p:tgtEl>
                                        <p:attrNameLst>
                                          <p:attrName>style.visibility</p:attrName>
                                        </p:attrNameLst>
                                      </p:cBhvr>
                                      <p:to>
                                        <p:strVal val="visible"/>
                                      </p:to>
                                    </p:set>
                                    <p:anim calcmode="lin" valueType="num">
                                      <p:cBhvr>
                                        <p:cTn dur="300" fill="hold" id="163"/>
                                        <p:tgtEl>
                                          <p:spTgt spid="68"/>
                                        </p:tgtEl>
                                        <p:attrNameLst>
                                          <p:attrName>ppt_w</p:attrName>
                                        </p:attrNameLst>
                                      </p:cBhvr>
                                      <p:tavLst>
                                        <p:tav tm="0">
                                          <p:val>
                                            <p:fltVal val="0"/>
                                          </p:val>
                                        </p:tav>
                                        <p:tav tm="100000">
                                          <p:val>
                                            <p:strVal val="#ppt_w"/>
                                          </p:val>
                                        </p:tav>
                                      </p:tavLst>
                                    </p:anim>
                                    <p:anim calcmode="lin" valueType="num">
                                      <p:cBhvr>
                                        <p:cTn dur="300" fill="hold" id="164"/>
                                        <p:tgtEl>
                                          <p:spTgt spid="68"/>
                                        </p:tgtEl>
                                        <p:attrNameLst>
                                          <p:attrName>ppt_h</p:attrName>
                                        </p:attrNameLst>
                                      </p:cBhvr>
                                      <p:tavLst>
                                        <p:tav tm="0">
                                          <p:val>
                                            <p:fltVal val="0"/>
                                          </p:val>
                                        </p:tav>
                                        <p:tav tm="100000">
                                          <p:val>
                                            <p:strVal val="#ppt_h"/>
                                          </p:val>
                                        </p:tav>
                                      </p:tavLst>
                                    </p:anim>
                                    <p:animEffect filter="fade" transition="in">
                                      <p:cBhvr>
                                        <p:cTn dur="300" id="165"/>
                                        <p:tgtEl>
                                          <p:spTgt spid="68"/>
                                        </p:tgtEl>
                                      </p:cBhvr>
                                    </p:animEffect>
                                  </p:childTnLst>
                                </p:cTn>
                              </p:par>
                            </p:childTnLst>
                          </p:cTn>
                        </p:par>
                        <p:par>
                          <p:cTn fill="hold" id="166" nodeType="afterGroup">
                            <p:stCondLst>
                              <p:cond delay="8800"/>
                            </p:stCondLst>
                            <p:childTnLst>
                              <p:par>
                                <p:cTn fill="hold" grpId="0" id="167" nodeType="afterEffect" presetClass="entr" presetID="2" presetSubtype="2">
                                  <p:stCondLst>
                                    <p:cond delay="0"/>
                                  </p:stCondLst>
                                  <p:childTnLst>
                                    <p:set>
                                      <p:cBhvr>
                                        <p:cTn dur="1" fill="hold" id="168">
                                          <p:stCondLst>
                                            <p:cond delay="0"/>
                                          </p:stCondLst>
                                        </p:cTn>
                                        <p:tgtEl>
                                          <p:spTgt spid="56"/>
                                        </p:tgtEl>
                                        <p:attrNameLst>
                                          <p:attrName>style.visibility</p:attrName>
                                        </p:attrNameLst>
                                      </p:cBhvr>
                                      <p:to>
                                        <p:strVal val="visible"/>
                                      </p:to>
                                    </p:set>
                                    <p:anim calcmode="lin" valueType="num">
                                      <p:cBhvr additive="base">
                                        <p:cTn dur="300" fill="hold" id="169"/>
                                        <p:tgtEl>
                                          <p:spTgt spid="56"/>
                                        </p:tgtEl>
                                        <p:attrNameLst>
                                          <p:attrName>ppt_x</p:attrName>
                                        </p:attrNameLst>
                                      </p:cBhvr>
                                      <p:tavLst>
                                        <p:tav tm="0">
                                          <p:val>
                                            <p:strVal val="1+#ppt_w/2"/>
                                          </p:val>
                                        </p:tav>
                                        <p:tav tm="100000">
                                          <p:val>
                                            <p:strVal val="#ppt_x"/>
                                          </p:val>
                                        </p:tav>
                                      </p:tavLst>
                                    </p:anim>
                                    <p:anim calcmode="lin" valueType="num">
                                      <p:cBhvr additive="base">
                                        <p:cTn dur="300" fill="hold" id="170"/>
                                        <p:tgtEl>
                                          <p:spTgt spid="56"/>
                                        </p:tgtEl>
                                        <p:attrNameLst>
                                          <p:attrName>ppt_y</p:attrName>
                                        </p:attrNameLst>
                                      </p:cBhvr>
                                      <p:tavLst>
                                        <p:tav tm="0">
                                          <p:val>
                                            <p:strVal val="#ppt_y"/>
                                          </p:val>
                                        </p:tav>
                                        <p:tav tm="100000">
                                          <p:val>
                                            <p:strVal val="#ppt_y"/>
                                          </p:val>
                                        </p:tav>
                                      </p:tavLst>
                                    </p:anim>
                                  </p:childTnLst>
                                </p:cTn>
                              </p:par>
                            </p:childTnLst>
                          </p:cTn>
                        </p:par>
                        <p:par>
                          <p:cTn fill="hold" id="171" nodeType="afterGroup">
                            <p:stCondLst>
                              <p:cond delay="9100"/>
                            </p:stCondLst>
                            <p:childTnLst>
                              <p:par>
                                <p:cTn fill="hold" grpId="0" id="172" nodeType="afterEffect" presetClass="entr" presetID="2" presetSubtype="2">
                                  <p:stCondLst>
                                    <p:cond delay="0"/>
                                  </p:stCondLst>
                                  <p:childTnLst>
                                    <p:set>
                                      <p:cBhvr>
                                        <p:cTn dur="1" fill="hold" id="173">
                                          <p:stCondLst>
                                            <p:cond delay="0"/>
                                          </p:stCondLst>
                                        </p:cTn>
                                        <p:tgtEl>
                                          <p:spTgt spid="55"/>
                                        </p:tgtEl>
                                        <p:attrNameLst>
                                          <p:attrName>style.visibility</p:attrName>
                                        </p:attrNameLst>
                                      </p:cBhvr>
                                      <p:to>
                                        <p:strVal val="visible"/>
                                      </p:to>
                                    </p:set>
                                    <p:anim calcmode="lin" valueType="num">
                                      <p:cBhvr additive="base">
                                        <p:cTn dur="300" fill="hold" id="174"/>
                                        <p:tgtEl>
                                          <p:spTgt spid="55"/>
                                        </p:tgtEl>
                                        <p:attrNameLst>
                                          <p:attrName>ppt_x</p:attrName>
                                        </p:attrNameLst>
                                      </p:cBhvr>
                                      <p:tavLst>
                                        <p:tav tm="0">
                                          <p:val>
                                            <p:strVal val="1+#ppt_w/2"/>
                                          </p:val>
                                        </p:tav>
                                        <p:tav tm="100000">
                                          <p:val>
                                            <p:strVal val="#ppt_x"/>
                                          </p:val>
                                        </p:tav>
                                      </p:tavLst>
                                    </p:anim>
                                    <p:anim calcmode="lin" valueType="num">
                                      <p:cBhvr additive="base">
                                        <p:cTn dur="300" fill="hold" id="175"/>
                                        <p:tgtEl>
                                          <p:spTgt spid="55"/>
                                        </p:tgtEl>
                                        <p:attrNameLst>
                                          <p:attrName>ppt_y</p:attrName>
                                        </p:attrNameLst>
                                      </p:cBhvr>
                                      <p:tavLst>
                                        <p:tav tm="0">
                                          <p:val>
                                            <p:strVal val="#ppt_y"/>
                                          </p:val>
                                        </p:tav>
                                        <p:tav tm="100000">
                                          <p:val>
                                            <p:strVal val="#ppt_y"/>
                                          </p:val>
                                        </p:tav>
                                      </p:tavLst>
                                    </p:anim>
                                  </p:childTnLst>
                                </p:cTn>
                              </p:par>
                            </p:childTnLst>
                          </p:cTn>
                        </p:par>
                        <p:par>
                          <p:cTn fill="hold" id="176" nodeType="afterGroup">
                            <p:stCondLst>
                              <p:cond delay="9400"/>
                            </p:stCondLst>
                            <p:childTnLst>
                              <p:par>
                                <p:cTn fill="hold" grpId="0" id="177" nodeType="afterEffect" presetClass="entr" presetID="22" presetSubtype="8">
                                  <p:stCondLst>
                                    <p:cond delay="0"/>
                                  </p:stCondLst>
                                  <p:childTnLst>
                                    <p:set>
                                      <p:cBhvr>
                                        <p:cTn dur="1" fill="hold" id="178">
                                          <p:stCondLst>
                                            <p:cond delay="0"/>
                                          </p:stCondLst>
                                        </p:cTn>
                                        <p:tgtEl>
                                          <p:spTgt spid="58"/>
                                        </p:tgtEl>
                                        <p:attrNameLst>
                                          <p:attrName>style.visibility</p:attrName>
                                        </p:attrNameLst>
                                      </p:cBhvr>
                                      <p:to>
                                        <p:strVal val="visible"/>
                                      </p:to>
                                    </p:set>
                                    <p:animEffect filter="wipe(left)" transition="in">
                                      <p:cBhvr>
                                        <p:cTn dur="500" id="179"/>
                                        <p:tgtEl>
                                          <p:spTgt spid="58"/>
                                        </p:tgtEl>
                                      </p:cBhvr>
                                    </p:animEffect>
                                  </p:childTnLst>
                                </p:cTn>
                              </p:par>
                            </p:childTnLst>
                          </p:cTn>
                        </p:par>
                        <p:par>
                          <p:cTn fill="hold" id="180" nodeType="afterGroup">
                            <p:stCondLst>
                              <p:cond delay="9900"/>
                            </p:stCondLst>
                            <p:childTnLst>
                              <p:par>
                                <p:cTn fill="hold" grpId="0" id="181" nodeType="afterEffect" presetClass="entr" presetID="22" presetSubtype="8">
                                  <p:stCondLst>
                                    <p:cond delay="0"/>
                                  </p:stCondLst>
                                  <p:childTnLst>
                                    <p:set>
                                      <p:cBhvr>
                                        <p:cTn dur="1" fill="hold" id="182">
                                          <p:stCondLst>
                                            <p:cond delay="0"/>
                                          </p:stCondLst>
                                        </p:cTn>
                                        <p:tgtEl>
                                          <p:spTgt spid="57"/>
                                        </p:tgtEl>
                                        <p:attrNameLst>
                                          <p:attrName>style.visibility</p:attrName>
                                        </p:attrNameLst>
                                      </p:cBhvr>
                                      <p:to>
                                        <p:strVal val="visible"/>
                                      </p:to>
                                    </p:set>
                                    <p:animEffect filter="wipe(left)" transition="in">
                                      <p:cBhvr>
                                        <p:cTn dur="500" id="183"/>
                                        <p:tgtEl>
                                          <p:spTgt spid="57"/>
                                        </p:tgtEl>
                                      </p:cBhvr>
                                    </p:animEffect>
                                  </p:childTnLst>
                                </p:cTn>
                              </p:par>
                            </p:childTnLst>
                          </p:cTn>
                        </p:par>
                        <p:par>
                          <p:cTn fill="hold" id="184" nodeType="afterGroup">
                            <p:stCondLst>
                              <p:cond delay="10400"/>
                            </p:stCondLst>
                            <p:childTnLst>
                              <p:par>
                                <p:cTn fill="hold" grpId="0" id="185" nodeType="afterEffect" presetClass="entr" presetID="22" presetSubtype="8">
                                  <p:stCondLst>
                                    <p:cond delay="0"/>
                                  </p:stCondLst>
                                  <p:childTnLst>
                                    <p:set>
                                      <p:cBhvr>
                                        <p:cTn dur="1" fill="hold" id="186">
                                          <p:stCondLst>
                                            <p:cond delay="0"/>
                                          </p:stCondLst>
                                        </p:cTn>
                                        <p:tgtEl>
                                          <p:spTgt spid="59"/>
                                        </p:tgtEl>
                                        <p:attrNameLst>
                                          <p:attrName>style.visibility</p:attrName>
                                        </p:attrNameLst>
                                      </p:cBhvr>
                                      <p:to>
                                        <p:strVal val="visible"/>
                                      </p:to>
                                    </p:set>
                                    <p:animEffect filter="wipe(left)" transition="in">
                                      <p:cBhvr>
                                        <p:cTn dur="500" id="187"/>
                                        <p:tgtEl>
                                          <p:spTgt spid="59"/>
                                        </p:tgtEl>
                                      </p:cBhvr>
                                    </p:animEffect>
                                  </p:childTnLst>
                                </p:cTn>
                              </p:par>
                            </p:childTnLst>
                          </p:cTn>
                        </p:par>
                        <p:par>
                          <p:cTn fill="hold" id="188" nodeType="afterGroup">
                            <p:stCondLst>
                              <p:cond delay="10900"/>
                            </p:stCondLst>
                            <p:childTnLst>
                              <p:par>
                                <p:cTn fill="hold" grpId="0" id="189" nodeType="afterEffect" presetClass="entr" presetID="22" presetSubtype="4">
                                  <p:stCondLst>
                                    <p:cond delay="0"/>
                                  </p:stCondLst>
                                  <p:childTnLst>
                                    <p:set>
                                      <p:cBhvr>
                                        <p:cTn dur="1" fill="hold" id="190">
                                          <p:stCondLst>
                                            <p:cond delay="0"/>
                                          </p:stCondLst>
                                        </p:cTn>
                                        <p:tgtEl>
                                          <p:spTgt spid="69"/>
                                        </p:tgtEl>
                                        <p:attrNameLst>
                                          <p:attrName>style.visibility</p:attrName>
                                        </p:attrNameLst>
                                      </p:cBhvr>
                                      <p:to>
                                        <p:strVal val="visible"/>
                                      </p:to>
                                    </p:set>
                                    <p:animEffect filter="wipe(down)" transition="in">
                                      <p:cBhvr>
                                        <p:cTn dur="500" id="191"/>
                                        <p:tgtEl>
                                          <p:spTgt spid="69"/>
                                        </p:tgtEl>
                                      </p:cBhvr>
                                    </p:animEffect>
                                  </p:childTnLst>
                                </p:cTn>
                              </p:par>
                            </p:childTnLst>
                          </p:cTn>
                        </p:par>
                        <p:par>
                          <p:cTn fill="hold" id="192" nodeType="afterGroup">
                            <p:stCondLst>
                              <p:cond delay="11400"/>
                            </p:stCondLst>
                            <p:childTnLst>
                              <p:par>
                                <p:cTn fill="hold" grpId="0" id="193" nodeType="afterEffect" presetClass="entr" presetID="43" presetSubtype="0">
                                  <p:stCondLst>
                                    <p:cond delay="0"/>
                                  </p:stCondLst>
                                  <p:childTnLst>
                                    <p:set>
                                      <p:cBhvr>
                                        <p:cTn dur="1" fill="hold" id="194">
                                          <p:stCondLst>
                                            <p:cond delay="0"/>
                                          </p:stCondLst>
                                        </p:cTn>
                                        <p:tgtEl>
                                          <p:spTgt spid="72"/>
                                        </p:tgtEl>
                                        <p:attrNameLst>
                                          <p:attrName>style.visibility</p:attrName>
                                        </p:attrNameLst>
                                      </p:cBhvr>
                                      <p:to>
                                        <p:strVal val="visible"/>
                                      </p:to>
                                    </p:set>
                                    <p:animEffect filter="fade" transition="in">
                                      <p:cBhvr>
                                        <p:cTn dur="100" id="195"/>
                                        <p:tgtEl>
                                          <p:spTgt spid="72"/>
                                        </p:tgtEl>
                                      </p:cBhvr>
                                    </p:animEffect>
                                    <p:anim calcmode="lin" valueType="num">
                                      <p:cBhvr>
                                        <p:cTn dur="400" fill="hold" id="196"/>
                                        <p:tgtEl>
                                          <p:spTgt spid="72"/>
                                        </p:tgtEl>
                                        <p:attrNameLst>
                                          <p:attrName>ppt_x</p:attrName>
                                        </p:attrNameLst>
                                      </p:cBhvr>
                                      <p:tavLst>
                                        <p:tav tm="0">
                                          <p:val>
                                            <p:strVal val="#ppt_x"/>
                                          </p:val>
                                        </p:tav>
                                        <p:tav tm="100000">
                                          <p:val>
                                            <p:strVal val="#ppt_x"/>
                                          </p:val>
                                        </p:tav>
                                      </p:tavLst>
                                    </p:anim>
                                    <p:anim calcmode="lin" valueType="num">
                                      <p:cBhvr>
                                        <p:cTn dur="400" fill="hold" id="197"/>
                                        <p:tgtEl>
                                          <p:spTgt spid="72"/>
                                        </p:tgtEl>
                                        <p:attrNameLst>
                                          <p:attrName>ppt_y</p:attrName>
                                        </p:attrNameLst>
                                      </p:cBhvr>
                                      <p:tavLst>
                                        <p:tav tm="0">
                                          <p:val>
                                            <p:strVal val="#ppt_y+0.31"/>
                                          </p:val>
                                        </p:tav>
                                        <p:tav tm="100000">
                                          <p:val>
                                            <p:strVal val="#ppt_y+0.31"/>
                                          </p:val>
                                        </p:tav>
                                      </p:tavLst>
                                    </p:anim>
                                    <p:anim calcmode="lin" valueType="num">
                                      <p:cBhvr>
                                        <p:cTn decel="50000" dur="600" fill="hold" id="198">
                                          <p:stCondLst>
                                            <p:cond delay="400"/>
                                          </p:stCondLst>
                                        </p:cTn>
                                        <p:tgtEl>
                                          <p:spTgt spid="72"/>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decel="50000" dur="600" fill="hold" id="199">
                                          <p:stCondLst>
                                            <p:cond delay="400"/>
                                          </p:stCondLst>
                                        </p:cTn>
                                        <p:tgtEl>
                                          <p:spTgt spid="72"/>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fill="hold" id="200" nodeType="afterGroup">
                            <p:stCondLst>
                              <p:cond delay="12400"/>
                            </p:stCondLst>
                            <p:childTnLst>
                              <p:par>
                                <p:cTn fill="hold" grpId="0" id="201" nodeType="afterEffect" presetClass="entr" presetID="22" presetSubtype="8">
                                  <p:stCondLst>
                                    <p:cond delay="0"/>
                                  </p:stCondLst>
                                  <p:childTnLst>
                                    <p:set>
                                      <p:cBhvr>
                                        <p:cTn dur="1" fill="hold" id="202">
                                          <p:stCondLst>
                                            <p:cond delay="0"/>
                                          </p:stCondLst>
                                        </p:cTn>
                                        <p:tgtEl>
                                          <p:spTgt spid="60"/>
                                        </p:tgtEl>
                                        <p:attrNameLst>
                                          <p:attrName>style.visibility</p:attrName>
                                        </p:attrNameLst>
                                      </p:cBhvr>
                                      <p:to>
                                        <p:strVal val="visible"/>
                                      </p:to>
                                    </p:set>
                                    <p:animEffect filter="wipe(left)" transition="in">
                                      <p:cBhvr>
                                        <p:cTn dur="500" id="203"/>
                                        <p:tgtEl>
                                          <p:spTgt spid="60"/>
                                        </p:tgtEl>
                                      </p:cBhvr>
                                    </p:animEffect>
                                  </p:childTnLst>
                                </p:cTn>
                              </p:par>
                            </p:childTnLst>
                          </p:cTn>
                        </p:par>
                        <p:par>
                          <p:cTn fill="hold" id="204" nodeType="afterGroup">
                            <p:stCondLst>
                              <p:cond delay="12900"/>
                            </p:stCondLst>
                            <p:childTnLst>
                              <p:par>
                                <p:cTn fill="hold" grpId="0" id="205" nodeType="afterEffect" presetClass="entr" presetID="22" presetSubtype="4">
                                  <p:stCondLst>
                                    <p:cond delay="0"/>
                                  </p:stCondLst>
                                  <p:childTnLst>
                                    <p:set>
                                      <p:cBhvr>
                                        <p:cTn dur="1" fill="hold" id="206">
                                          <p:stCondLst>
                                            <p:cond delay="0"/>
                                          </p:stCondLst>
                                        </p:cTn>
                                        <p:tgtEl>
                                          <p:spTgt spid="70"/>
                                        </p:tgtEl>
                                        <p:attrNameLst>
                                          <p:attrName>style.visibility</p:attrName>
                                        </p:attrNameLst>
                                      </p:cBhvr>
                                      <p:to>
                                        <p:strVal val="visible"/>
                                      </p:to>
                                    </p:set>
                                    <p:animEffect filter="wipe(down)" transition="in">
                                      <p:cBhvr>
                                        <p:cTn dur="500" id="207"/>
                                        <p:tgtEl>
                                          <p:spTgt spid="70"/>
                                        </p:tgtEl>
                                      </p:cBhvr>
                                    </p:animEffect>
                                  </p:childTnLst>
                                </p:cTn>
                              </p:par>
                            </p:childTnLst>
                          </p:cTn>
                        </p:par>
                        <p:par>
                          <p:cTn fill="hold" id="208" nodeType="afterGroup">
                            <p:stCondLst>
                              <p:cond delay="13400"/>
                            </p:stCondLst>
                            <p:childTnLst>
                              <p:par>
                                <p:cTn fill="hold" grpId="0" id="209" nodeType="afterEffect" presetClass="entr" presetID="43" presetSubtype="0">
                                  <p:stCondLst>
                                    <p:cond delay="0"/>
                                  </p:stCondLst>
                                  <p:childTnLst>
                                    <p:set>
                                      <p:cBhvr>
                                        <p:cTn dur="1" fill="hold" id="210">
                                          <p:stCondLst>
                                            <p:cond delay="0"/>
                                          </p:stCondLst>
                                        </p:cTn>
                                        <p:tgtEl>
                                          <p:spTgt spid="73"/>
                                        </p:tgtEl>
                                        <p:attrNameLst>
                                          <p:attrName>style.visibility</p:attrName>
                                        </p:attrNameLst>
                                      </p:cBhvr>
                                      <p:to>
                                        <p:strVal val="visible"/>
                                      </p:to>
                                    </p:set>
                                    <p:animEffect filter="fade" transition="in">
                                      <p:cBhvr>
                                        <p:cTn dur="100" id="211"/>
                                        <p:tgtEl>
                                          <p:spTgt spid="73"/>
                                        </p:tgtEl>
                                      </p:cBhvr>
                                    </p:animEffect>
                                    <p:anim calcmode="lin" valueType="num">
                                      <p:cBhvr>
                                        <p:cTn dur="400" fill="hold" id="212"/>
                                        <p:tgtEl>
                                          <p:spTgt spid="73"/>
                                        </p:tgtEl>
                                        <p:attrNameLst>
                                          <p:attrName>ppt_x</p:attrName>
                                        </p:attrNameLst>
                                      </p:cBhvr>
                                      <p:tavLst>
                                        <p:tav tm="0">
                                          <p:val>
                                            <p:strVal val="#ppt_x"/>
                                          </p:val>
                                        </p:tav>
                                        <p:tav tm="100000">
                                          <p:val>
                                            <p:strVal val="#ppt_x"/>
                                          </p:val>
                                        </p:tav>
                                      </p:tavLst>
                                    </p:anim>
                                    <p:anim calcmode="lin" valueType="num">
                                      <p:cBhvr>
                                        <p:cTn dur="400" fill="hold" id="213"/>
                                        <p:tgtEl>
                                          <p:spTgt spid="73"/>
                                        </p:tgtEl>
                                        <p:attrNameLst>
                                          <p:attrName>ppt_y</p:attrName>
                                        </p:attrNameLst>
                                      </p:cBhvr>
                                      <p:tavLst>
                                        <p:tav tm="0">
                                          <p:val>
                                            <p:strVal val="#ppt_y+0.31"/>
                                          </p:val>
                                        </p:tav>
                                        <p:tav tm="100000">
                                          <p:val>
                                            <p:strVal val="#ppt_y+0.31"/>
                                          </p:val>
                                        </p:tav>
                                      </p:tavLst>
                                    </p:anim>
                                    <p:anim calcmode="lin" valueType="num">
                                      <p:cBhvr>
                                        <p:cTn decel="50000" dur="600" fill="hold" id="214">
                                          <p:stCondLst>
                                            <p:cond delay="400"/>
                                          </p:stCondLst>
                                        </p:cTn>
                                        <p:tgtEl>
                                          <p:spTgt spid="73"/>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decel="50000" dur="600" fill="hold" id="215">
                                          <p:stCondLst>
                                            <p:cond delay="400"/>
                                          </p:stCondLst>
                                        </p:cTn>
                                        <p:tgtEl>
                                          <p:spTgt spid="73"/>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5"/>
      <p:bldP grpId="0" spid="16"/>
      <p:bldP grpId="0" spid="17"/>
      <p:bldP grpId="0" spid="18"/>
      <p:bldP grpId="0" spid="19"/>
      <p:bldP grpId="0" spid="20"/>
      <p:bldP grpId="0" spid="23"/>
      <p:bldP grpId="0" spid="26"/>
      <p:bldP grpId="0" spid="31"/>
      <p:bldP grpId="0" spid="32"/>
      <p:bldP grpId="0" spid="33"/>
      <p:bldP grpId="0" spid="45"/>
      <p:bldP grpId="0" spid="46"/>
      <p:bldP grpId="0" spid="47"/>
      <p:bldP grpId="0" spid="48"/>
      <p:bldP grpId="0" spid="49"/>
      <p:bldP grpId="0" spid="50"/>
      <p:bldP grpId="0" spid="51"/>
      <p:bldP grpId="0" spid="52"/>
      <p:bldP grpId="0" spid="53"/>
      <p:bldP grpId="0" spid="54"/>
      <p:bldP grpId="0" spid="55"/>
      <p:bldP grpId="0" spid="56"/>
      <p:bldP grpId="0" spid="57"/>
      <p:bldP grpId="0" spid="58"/>
      <p:bldP grpId="0" spid="59"/>
      <p:bldP grpId="0" spid="60"/>
      <p:bldP grpId="0" spid="61"/>
      <p:bldP grpId="0" spid="62"/>
      <p:bldP grpId="0" spid="63"/>
      <p:bldP grpId="0" spid="64"/>
      <p:bldP grpId="0" spid="65"/>
      <p:bldP grpId="0" spid="66"/>
      <p:bldP grpId="0" spid="67"/>
      <p:bldP grpId="0" spid="68"/>
      <p:bldP grpId="0" spid="69"/>
      <p:bldP grpId="0" spid="70"/>
      <p:bldP grpId="0" spid="71"/>
      <p:bldP grpId="0" spid="72"/>
      <p:bldP grpId="0" spid="73"/>
    </p:bldLst>
  </p:timing>
</p:sld>
</file>

<file path=ppt/slides/slide2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组合 19"/>
          <p:cNvGrpSpPr/>
          <p:nvPr/>
        </p:nvGrpSpPr>
        <p:grpSpPr>
          <a:xfrm>
            <a:off x="1792253" y="208731"/>
            <a:ext cx="553964" cy="558108"/>
            <a:chOff x="304800" y="673100"/>
            <a:chExt cx="4000500" cy="4000500"/>
          </a:xfrm>
          <a:effectLst>
            <a:outerShdw algn="tr" blurRad="444500" dir="8100000" dist="254000" rotWithShape="0">
              <a:prstClr val="black">
                <a:alpha val="24000"/>
              </a:prstClr>
            </a:outerShdw>
          </a:effectLst>
        </p:grpSpPr>
        <p:sp>
          <p:nvSpPr>
            <p:cNvPr id="21" name="同心圆 20"/>
            <p:cNvSpPr/>
            <p:nvPr/>
          </p:nvSpPr>
          <p:spPr>
            <a:xfrm>
              <a:off x="304800" y="673100"/>
              <a:ext cx="4000500" cy="4000500"/>
            </a:xfrm>
            <a:prstGeom prst="donut">
              <a:avLst>
                <a:gd fmla="val 4879" name="adj"/>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a charset="-122" pitchFamily="34" typeface="微软雅黑"/>
              </a:endParaRPr>
            </a:p>
          </p:txBody>
        </p:sp>
        <p:sp>
          <p:nvSpPr>
            <p:cNvPr id="22" name="椭圆 21"/>
            <p:cNvSpPr/>
            <p:nvPr/>
          </p:nvSpPr>
          <p:spPr>
            <a:xfrm>
              <a:off x="392109" y="760409"/>
              <a:ext cx="3825870" cy="382587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itchFamily="34" typeface="微软雅黑"/>
              </a:endParaRPr>
            </a:p>
          </p:txBody>
        </p:sp>
      </p:grpSp>
      <p:grpSp>
        <p:nvGrpSpPr>
          <p:cNvPr id="3" name="组合 22"/>
          <p:cNvGrpSpPr/>
          <p:nvPr/>
        </p:nvGrpSpPr>
        <p:grpSpPr>
          <a:xfrm>
            <a:off x="1577939" y="851674"/>
            <a:ext cx="357190" cy="359864"/>
            <a:chOff x="304800" y="673100"/>
            <a:chExt cx="4000500" cy="4000500"/>
          </a:xfrm>
          <a:effectLst>
            <a:outerShdw algn="tr" blurRad="444500" dir="8100000" dist="254000" rotWithShape="0">
              <a:prstClr val="black">
                <a:alpha val="24000"/>
              </a:prstClr>
            </a:outerShdw>
          </a:effectLst>
        </p:grpSpPr>
        <p:sp>
          <p:nvSpPr>
            <p:cNvPr id="24" name="同心圆 23"/>
            <p:cNvSpPr/>
            <p:nvPr/>
          </p:nvSpPr>
          <p:spPr>
            <a:xfrm>
              <a:off x="304800" y="673100"/>
              <a:ext cx="4000500" cy="4000500"/>
            </a:xfrm>
            <a:prstGeom prst="donut">
              <a:avLst>
                <a:gd fmla="val 4879" name="adj"/>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a charset="-122" pitchFamily="34" typeface="微软雅黑"/>
              </a:endParaRPr>
            </a:p>
          </p:txBody>
        </p:sp>
        <p:sp>
          <p:nvSpPr>
            <p:cNvPr id="25" name="椭圆 24"/>
            <p:cNvSpPr/>
            <p:nvPr/>
          </p:nvSpPr>
          <p:spPr>
            <a:xfrm>
              <a:off x="392109" y="760409"/>
              <a:ext cx="3825870" cy="3825870"/>
            </a:xfrm>
            <a:prstGeom prst="ellipse">
              <a:avLst/>
            </a:prstGeom>
          </p:spPr>
          <p:style>
            <a:lnRef idx="3">
              <a:schemeClr val="lt1"/>
            </a:lnRef>
            <a:fillRef idx="1">
              <a:schemeClr val="accent1"/>
            </a:fillRef>
            <a:effectRef idx="1">
              <a:schemeClr val="accent1"/>
            </a:effectRef>
            <a:fontRef idx="minor">
              <a:schemeClr val="lt1"/>
            </a:fontRef>
          </p:style>
          <p:txBody>
            <a:bodyPr anchor="ctr" rtlCol="0"/>
            <a:lstStyle/>
            <a:p>
              <a:pPr algn="ctr"/>
              <a:endParaRPr altLang="en-US" lang="zh-CN">
                <a:ea charset="-122" pitchFamily="34" typeface="微软雅黑"/>
              </a:endParaRPr>
            </a:p>
          </p:txBody>
        </p:sp>
      </p:grpSp>
      <p:grpSp>
        <p:nvGrpSpPr>
          <p:cNvPr id="4" name="组合 25"/>
          <p:cNvGrpSpPr/>
          <p:nvPr/>
        </p:nvGrpSpPr>
        <p:grpSpPr>
          <a:xfrm>
            <a:off x="577807" y="-230052"/>
            <a:ext cx="1357322" cy="1367477"/>
            <a:chOff x="304800" y="673100"/>
            <a:chExt cx="4000500" cy="4000500"/>
          </a:xfrm>
          <a:effectLst>
            <a:outerShdw algn="tr" blurRad="444500" dir="8100000" dist="254000" rotWithShape="0">
              <a:prstClr val="black">
                <a:alpha val="24000"/>
              </a:prstClr>
            </a:outerShdw>
          </a:effectLst>
        </p:grpSpPr>
        <p:sp>
          <p:nvSpPr>
            <p:cNvPr id="27" name="同心圆 26"/>
            <p:cNvSpPr/>
            <p:nvPr/>
          </p:nvSpPr>
          <p:spPr>
            <a:xfrm>
              <a:off x="304800" y="673100"/>
              <a:ext cx="4000500" cy="4000500"/>
            </a:xfrm>
            <a:prstGeom prst="donut">
              <a:avLst>
                <a:gd fmla="val 4879" name="adj"/>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a charset="-122" pitchFamily="34" typeface="微软雅黑"/>
              </a:endParaRPr>
            </a:p>
          </p:txBody>
        </p:sp>
        <p:sp>
          <p:nvSpPr>
            <p:cNvPr id="28" name="椭圆 27"/>
            <p:cNvSpPr/>
            <p:nvPr/>
          </p:nvSpPr>
          <p:spPr>
            <a:xfrm>
              <a:off x="392100" y="760400"/>
              <a:ext cx="3825879" cy="3825879"/>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itchFamily="34" typeface="微软雅黑"/>
              </a:endParaRPr>
            </a:p>
          </p:txBody>
        </p:sp>
      </p:grpSp>
      <p:cxnSp>
        <p:nvCxnSpPr>
          <p:cNvPr id="29" name="直接连接符 28"/>
          <p:cNvCxnSpPr/>
          <p:nvPr/>
        </p:nvCxnSpPr>
        <p:spPr>
          <a:xfrm>
            <a:off x="2578071" y="827749"/>
            <a:ext cx="8286808" cy="23924"/>
          </a:xfrm>
          <a:prstGeom prst="line">
            <a:avLst/>
          </a:prstGeom>
        </p:spPr>
        <p:style>
          <a:lnRef idx="3">
            <a:schemeClr val="accent5"/>
          </a:lnRef>
          <a:fillRef idx="0">
            <a:schemeClr val="accent5"/>
          </a:fillRef>
          <a:effectRef idx="2">
            <a:schemeClr val="accent5"/>
          </a:effectRef>
          <a:fontRef idx="minor">
            <a:schemeClr val="tx1"/>
          </a:fontRef>
        </p:style>
      </p:cxnSp>
      <p:pic>
        <p:nvPicPr>
          <p:cNvPr id="30" name="图片 29"/>
          <p:cNvPicPr>
            <a:picLocks noChangeAspect="1"/>
          </p:cNvPicPr>
          <p:nvPr/>
        </p:nvPicPr>
        <p:blipFill>
          <a:blip r:embed="rId3"/>
          <a:stretch>
            <a:fillRect/>
          </a:stretch>
        </p:blipFill>
        <p:spPr>
          <a:xfrm>
            <a:off x="11007755" y="309399"/>
            <a:ext cx="1357322" cy="610656"/>
          </a:xfrm>
          <a:prstGeom prst="rect">
            <a:avLst/>
          </a:prstGeom>
        </p:spPr>
      </p:pic>
      <p:sp>
        <p:nvSpPr>
          <p:cNvPr id="72" name="矩形 71"/>
          <p:cNvSpPr/>
          <p:nvPr/>
        </p:nvSpPr>
        <p:spPr>
          <a:xfrm>
            <a:off x="781050" y="2351871"/>
            <a:ext cx="9144000" cy="2592288"/>
          </a:xfrm>
          <a:prstGeom prst="rect">
            <a:avLst/>
          </a:prstGeom>
          <a:solidFill>
            <a:srgbClr val="0070C0">
              <a:alpha val="7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0070C0"/>
              </a:solidFill>
            </a:endParaRPr>
          </a:p>
        </p:txBody>
      </p:sp>
      <p:sp>
        <p:nvSpPr>
          <p:cNvPr id="73" name="TextBox 72"/>
          <p:cNvSpPr txBox="1"/>
          <p:nvPr/>
        </p:nvSpPr>
        <p:spPr>
          <a:xfrm>
            <a:off x="4632971" y="2711911"/>
            <a:ext cx="1051242" cy="518160"/>
          </a:xfrm>
          <a:prstGeom prst="rect">
            <a:avLst/>
          </a:prstGeom>
          <a:noFill/>
        </p:spPr>
        <p:txBody>
          <a:bodyPr rtlCol="0" wrap="none">
            <a:spAutoFit/>
          </a:bodyPr>
          <a:lstStyle/>
          <a:p>
            <a:pPr lvl="1" marL="0"/>
            <a:r>
              <a:rPr altLang="en-US" b="1" lang="zh-CN" sz="1400">
                <a:solidFill>
                  <a:schemeClr val="bg1"/>
                </a:solidFill>
                <a:latin charset="-122" pitchFamily="34" typeface="微软雅黑"/>
                <a:ea charset="-122" pitchFamily="34" typeface="微软雅黑"/>
              </a:rPr>
              <a:t> 第4部分</a:t>
            </a:r>
          </a:p>
          <a:p>
            <a:pPr lvl="1" marL="0"/>
            <a:r>
              <a:rPr altLang="en-US" b="1" lang="zh-CN" sz="1400">
                <a:solidFill>
                  <a:schemeClr val="bg1"/>
                </a:solidFill>
                <a:latin charset="-122" pitchFamily="34" typeface="微软雅黑"/>
                <a:ea charset="-122" pitchFamily="34" typeface="微软雅黑"/>
              </a:rPr>
              <a:t>工 作 不 足</a:t>
            </a:r>
          </a:p>
        </p:txBody>
      </p:sp>
      <p:cxnSp>
        <p:nvCxnSpPr>
          <p:cNvPr id="74" name="直接连接符 73"/>
          <p:cNvCxnSpPr/>
          <p:nvPr/>
        </p:nvCxnSpPr>
        <p:spPr>
          <a:xfrm flipH="1" flipV="1">
            <a:off x="4416946" y="2639903"/>
            <a:ext cx="0" cy="1924424"/>
          </a:xfrm>
          <a:prstGeom prst="line">
            <a:avLst/>
          </a:prstGeom>
          <a:ln w="1270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5" name="TextBox 74"/>
          <p:cNvSpPr txBox="1"/>
          <p:nvPr/>
        </p:nvSpPr>
        <p:spPr>
          <a:xfrm>
            <a:off x="3098946" y="4233990"/>
            <a:ext cx="902846" cy="243840"/>
          </a:xfrm>
          <a:prstGeom prst="rect">
            <a:avLst/>
          </a:prstGeom>
          <a:noFill/>
        </p:spPr>
        <p:txBody>
          <a:bodyPr bIns="0" lIns="0" rIns="0" rtlCol="0" tIns="0" wrap="square">
            <a:spAutoFit/>
          </a:bodyPr>
          <a:lstStyle/>
          <a:p>
            <a:r>
              <a:rPr altLang="zh-CN" lang="en-US" sz="1600">
                <a:solidFill>
                  <a:schemeClr val="bg1"/>
                </a:solidFill>
                <a:latin charset="-122" pitchFamily="34" typeface="微软雅黑"/>
                <a:ea charset="-122" pitchFamily="34" typeface="微软雅黑"/>
              </a:rPr>
              <a:t>PART 05</a:t>
            </a:r>
          </a:p>
        </p:txBody>
      </p:sp>
      <p:grpSp>
        <p:nvGrpSpPr>
          <p:cNvPr id="76" name="组合 75"/>
          <p:cNvGrpSpPr/>
          <p:nvPr/>
        </p:nvGrpSpPr>
        <p:grpSpPr>
          <a:xfrm>
            <a:off x="2904781" y="2711916"/>
            <a:ext cx="1197175" cy="1197175"/>
            <a:chOff x="1068965" y="491752"/>
            <a:chExt cx="1197175" cy="1197175"/>
          </a:xfrm>
        </p:grpSpPr>
        <p:grpSp>
          <p:nvGrpSpPr>
            <p:cNvPr id="77" name="组合 15"/>
            <p:cNvGrpSpPr/>
            <p:nvPr/>
          </p:nvGrpSpPr>
          <p:grpSpPr>
            <a:xfrm>
              <a:off x="1068965" y="491752"/>
              <a:ext cx="1197175" cy="1197175"/>
              <a:chOff x="304800" y="673100"/>
              <a:chExt cx="4000500" cy="4000500"/>
            </a:xfrm>
            <a:effectLst>
              <a:outerShdw algn="tr" blurRad="444500" dir="8100000" dist="254000" rotWithShape="0">
                <a:prstClr val="black">
                  <a:alpha val="50000"/>
                </a:prstClr>
              </a:outerShdw>
            </a:effectLst>
          </p:grpSpPr>
          <p:sp>
            <p:nvSpPr>
              <p:cNvPr id="79" name="同心圆 78"/>
              <p:cNvSpPr/>
              <p:nvPr/>
            </p:nvSpPr>
            <p:spPr>
              <a:xfrm>
                <a:off x="304800" y="673100"/>
                <a:ext cx="4000500" cy="4000500"/>
              </a:xfrm>
              <a:prstGeom prst="donut">
                <a:avLst>
                  <a:gd fmla="val 4879" name="adj"/>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80" name="椭圆 79"/>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78" name="KSO_Shape"/>
            <p:cNvSpPr/>
            <p:nvPr/>
          </p:nvSpPr>
          <p:spPr bwMode="auto">
            <a:xfrm>
              <a:off x="1288029" y="829734"/>
              <a:ext cx="759046" cy="521208"/>
            </a:xfrm>
            <a:custGeom>
              <a:gdLst>
                <a:gd fmla="*/ 2147483646 w 112" name="T0"/>
                <a:gd fmla="*/ 2147483646 h 77" name="T1"/>
                <a:gd fmla="*/ 2147483646 w 112" name="T2"/>
                <a:gd fmla="*/ 2147483646 h 77" name="T3"/>
                <a:gd fmla="*/ 2147483646 w 112" name="T4"/>
                <a:gd fmla="*/ 2147483646 h 77" name="T5"/>
                <a:gd fmla="*/ 2147483646 w 112" name="T6"/>
                <a:gd fmla="*/ 2147483646 h 77" name="T7"/>
                <a:gd fmla="*/ 2147483646 w 112" name="T8"/>
                <a:gd fmla="*/ 2147483646 h 77" name="T9"/>
                <a:gd fmla="*/ 0 w 112" name="T10"/>
                <a:gd fmla="*/ 2147483646 h 77" name="T11"/>
                <a:gd fmla="*/ 2147483646 w 112" name="T12"/>
                <a:gd fmla="*/ 2147483646 h 77" name="T13"/>
                <a:gd fmla="*/ 2147483646 w 112" name="T14"/>
                <a:gd fmla="*/ 2147483646 h 77" name="T15"/>
                <a:gd fmla="*/ 2147483646 w 112" name="T16"/>
                <a:gd fmla="*/ 2147483646 h 77" name="T17"/>
                <a:gd fmla="*/ 2147483646 w 112" name="T18"/>
                <a:gd fmla="*/ 2147483646 h 77" name="T19"/>
                <a:gd fmla="*/ 2147483646 w 112" name="T20"/>
                <a:gd fmla="*/ 2147483646 h 77" name="T21"/>
                <a:gd fmla="*/ 2147483646 w 112" name="T22"/>
                <a:gd fmla="*/ 2147483646 h 77" name="T23"/>
                <a:gd fmla="*/ 2147483646 w 112" name="T24"/>
                <a:gd fmla="*/ 2147483646 h 77" name="T25"/>
                <a:gd fmla="*/ 2147483646 w 112" name="T26"/>
                <a:gd fmla="*/ 2147483646 h 77" name="T27"/>
                <a:gd fmla="*/ 2147483646 w 112" name="T28"/>
                <a:gd fmla="*/ 2147483646 h 77" name="T29"/>
                <a:gd fmla="*/ 2147483646 w 112" name="T30"/>
                <a:gd fmla="*/ 2147483646 h 77" name="T31"/>
                <a:gd fmla="*/ 2147483646 w 112" name="T32"/>
                <a:gd fmla="*/ 2147483646 h 77" name="T33"/>
                <a:gd fmla="*/ 2147483646 w 112" name="T34"/>
                <a:gd fmla="*/ 2147483646 h 77" name="T35"/>
                <a:gd fmla="*/ 2147483646 w 112" name="T36"/>
                <a:gd fmla="*/ 2147483646 h 77" name="T37"/>
                <a:gd fmla="*/ 2147483646 w 112" name="T38"/>
                <a:gd fmla="*/ 2147483646 h 77" name="T39"/>
                <a:gd fmla="*/ 2147483646 w 112" name="T40"/>
                <a:gd fmla="*/ 2147483646 h 77" name="T41"/>
                <a:gd fmla="*/ 2147483646 w 112" name="T42"/>
                <a:gd fmla="*/ 2147483646 h 77" name="T43"/>
                <a:gd fmla="*/ 2147483646 w 112" name="T44"/>
                <a:gd fmla="*/ 2147483646 h 77" name="T45"/>
                <a:gd fmla="*/ 2147483646 w 112" name="T46"/>
                <a:gd fmla="*/ 2147483646 h 77" name="T47"/>
                <a:gd fmla="*/ 2147483646 w 112" name="T48"/>
                <a:gd fmla="*/ 2147483646 h 77" name="T49"/>
                <a:gd fmla="*/ 2147483646 w 112" name="T50"/>
                <a:gd fmla="*/ 2147483646 h 77" name="T51"/>
                <a:gd fmla="*/ 2147483646 w 112" name="T52"/>
                <a:gd fmla="*/ 2147483646 h 77" name="T53"/>
                <a:gd fmla="*/ 2147483646 w 112" name="T54"/>
                <a:gd fmla="*/ 2147483646 h 77" name="T55"/>
                <a:gd fmla="*/ 2147483646 w 112" name="T56"/>
                <a:gd fmla="*/ 2147483646 h 77" name="T57"/>
                <a:gd fmla="*/ 2147483646 w 112" name="T58"/>
                <a:gd fmla="*/ 2147483646 h 77" name="T59"/>
                <a:gd fmla="*/ 2147483646 w 112" name="T60"/>
                <a:gd fmla="*/ 2147483646 h 77" name="T61"/>
                <a:gd fmla="*/ 2147483646 w 112" name="T62"/>
                <a:gd fmla="*/ 2147483646 h 77" name="T63"/>
                <a:gd fmla="*/ 2147483646 w 112" name="T64"/>
                <a:gd fmla="*/ 2147483646 h 77" name="T65"/>
                <a:gd fmla="*/ 2147483646 w 112" name="T66"/>
                <a:gd fmla="*/ 2147483646 h 77" name="T67"/>
                <a:gd fmla="*/ 2147483646 w 112" name="T68"/>
                <a:gd fmla="*/ 2147483646 h 77" name="T69"/>
                <a:gd fmla="*/ 2147483646 w 112" name="T70"/>
                <a:gd fmla="*/ 2147483646 h 77" name="T71"/>
                <a:gd fmla="*/ 2147483646 w 112" name="T72"/>
                <a:gd fmla="*/ 2147483646 h 77" name="T73"/>
                <a:gd fmla="*/ 2147483646 w 112" name="T74"/>
                <a:gd fmla="*/ 2147483646 h 77" name="T75"/>
                <a:gd fmla="*/ 2147483646 w 112" name="T76"/>
                <a:gd fmla="*/ 2147483646 h 77" name="T77"/>
                <a:gd fmla="*/ 2147483646 w 112" name="T78"/>
                <a:gd fmla="*/ 2147483646 h 77" name="T79"/>
                <a:gd fmla="*/ 2147483646 w 112" name="T80"/>
                <a:gd fmla="*/ 2147483646 h 77" name="T81"/>
                <a:gd fmla="*/ 2147483646 w 112" name="T82"/>
                <a:gd fmla="*/ 2147483646 h 77" name="T83"/>
                <a:gd fmla="*/ 2147483646 w 112" name="T84"/>
                <a:gd fmla="*/ 2147483646 h 77" name="T85"/>
                <a:gd fmla="*/ 2147483646 w 112" name="T86"/>
                <a:gd fmla="*/ 2147483646 h 77"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b="b" l="0" r="r" t="0"/>
              <a:pathLst>
                <a:path h="77" w="112">
                  <a:moveTo>
                    <a:pt x="56" y="0"/>
                  </a:moveTo>
                  <a:cubicBezTo>
                    <a:pt x="62" y="0"/>
                    <a:pt x="66" y="4"/>
                    <a:pt x="66" y="10"/>
                  </a:cubicBezTo>
                  <a:cubicBezTo>
                    <a:pt x="66" y="15"/>
                    <a:pt x="62" y="20"/>
                    <a:pt x="56" y="20"/>
                  </a:cubicBezTo>
                  <a:cubicBezTo>
                    <a:pt x="51" y="20"/>
                    <a:pt x="46" y="15"/>
                    <a:pt x="46" y="10"/>
                  </a:cubicBezTo>
                  <a:cubicBezTo>
                    <a:pt x="46" y="4"/>
                    <a:pt x="51" y="0"/>
                    <a:pt x="56" y="0"/>
                  </a:cubicBezTo>
                  <a:close/>
                  <a:moveTo>
                    <a:pt x="15" y="49"/>
                  </a:moveTo>
                  <a:cubicBezTo>
                    <a:pt x="15" y="66"/>
                    <a:pt x="15" y="66"/>
                    <a:pt x="15" y="66"/>
                  </a:cubicBezTo>
                  <a:cubicBezTo>
                    <a:pt x="10" y="66"/>
                    <a:pt x="10" y="66"/>
                    <a:pt x="10" y="66"/>
                  </a:cubicBezTo>
                  <a:cubicBezTo>
                    <a:pt x="10" y="52"/>
                    <a:pt x="10" y="52"/>
                    <a:pt x="10" y="52"/>
                  </a:cubicBezTo>
                  <a:cubicBezTo>
                    <a:pt x="9" y="52"/>
                    <a:pt x="9" y="52"/>
                    <a:pt x="9" y="52"/>
                  </a:cubicBezTo>
                  <a:cubicBezTo>
                    <a:pt x="9" y="66"/>
                    <a:pt x="9" y="66"/>
                    <a:pt x="9" y="66"/>
                  </a:cubicBezTo>
                  <a:cubicBezTo>
                    <a:pt x="4" y="66"/>
                    <a:pt x="4" y="66"/>
                    <a:pt x="4" y="66"/>
                  </a:cubicBezTo>
                  <a:cubicBezTo>
                    <a:pt x="4" y="49"/>
                    <a:pt x="4" y="49"/>
                    <a:pt x="4" y="49"/>
                  </a:cubicBezTo>
                  <a:cubicBezTo>
                    <a:pt x="4" y="46"/>
                    <a:pt x="4" y="46"/>
                    <a:pt x="4" y="46"/>
                  </a:cubicBezTo>
                  <a:cubicBezTo>
                    <a:pt x="4" y="37"/>
                    <a:pt x="4" y="37"/>
                    <a:pt x="4" y="37"/>
                  </a:cubicBezTo>
                  <a:cubicBezTo>
                    <a:pt x="4" y="37"/>
                    <a:pt x="4" y="37"/>
                    <a:pt x="4" y="37"/>
                  </a:cubicBezTo>
                  <a:cubicBezTo>
                    <a:pt x="4" y="46"/>
                    <a:pt x="4" y="46"/>
                    <a:pt x="4" y="46"/>
                  </a:cubicBezTo>
                  <a:cubicBezTo>
                    <a:pt x="0" y="46"/>
                    <a:pt x="0" y="46"/>
                    <a:pt x="0" y="46"/>
                  </a:cubicBezTo>
                  <a:cubicBezTo>
                    <a:pt x="0" y="33"/>
                    <a:pt x="0" y="33"/>
                    <a:pt x="0" y="33"/>
                  </a:cubicBezTo>
                  <a:cubicBezTo>
                    <a:pt x="0" y="31"/>
                    <a:pt x="1" y="29"/>
                    <a:pt x="4" y="29"/>
                  </a:cubicBezTo>
                  <a:cubicBezTo>
                    <a:pt x="13" y="29"/>
                    <a:pt x="13" y="29"/>
                    <a:pt x="13" y="29"/>
                  </a:cubicBezTo>
                  <a:cubicBezTo>
                    <a:pt x="13" y="30"/>
                    <a:pt x="13" y="30"/>
                    <a:pt x="13" y="31"/>
                  </a:cubicBezTo>
                  <a:cubicBezTo>
                    <a:pt x="13" y="49"/>
                    <a:pt x="13" y="49"/>
                    <a:pt x="13" y="49"/>
                  </a:cubicBezTo>
                  <a:cubicBezTo>
                    <a:pt x="15" y="49"/>
                    <a:pt x="15" y="49"/>
                    <a:pt x="15" y="49"/>
                  </a:cubicBezTo>
                  <a:close/>
                  <a:moveTo>
                    <a:pt x="10" y="15"/>
                  </a:moveTo>
                  <a:cubicBezTo>
                    <a:pt x="13" y="15"/>
                    <a:pt x="16" y="18"/>
                    <a:pt x="16" y="22"/>
                  </a:cubicBezTo>
                  <a:cubicBezTo>
                    <a:pt x="16" y="23"/>
                    <a:pt x="16" y="24"/>
                    <a:pt x="15" y="25"/>
                  </a:cubicBezTo>
                  <a:cubicBezTo>
                    <a:pt x="15" y="26"/>
                    <a:pt x="15" y="26"/>
                    <a:pt x="14" y="26"/>
                  </a:cubicBezTo>
                  <a:cubicBezTo>
                    <a:pt x="13" y="27"/>
                    <a:pt x="12" y="28"/>
                    <a:pt x="10" y="28"/>
                  </a:cubicBezTo>
                  <a:cubicBezTo>
                    <a:pt x="6" y="28"/>
                    <a:pt x="3" y="25"/>
                    <a:pt x="3" y="22"/>
                  </a:cubicBezTo>
                  <a:cubicBezTo>
                    <a:pt x="3" y="18"/>
                    <a:pt x="6" y="15"/>
                    <a:pt x="10" y="15"/>
                  </a:cubicBezTo>
                  <a:close/>
                  <a:moveTo>
                    <a:pt x="96" y="49"/>
                  </a:moveTo>
                  <a:cubicBezTo>
                    <a:pt x="96" y="66"/>
                    <a:pt x="96" y="66"/>
                    <a:pt x="96" y="66"/>
                  </a:cubicBezTo>
                  <a:cubicBezTo>
                    <a:pt x="101" y="66"/>
                    <a:pt x="101" y="66"/>
                    <a:pt x="101" y="66"/>
                  </a:cubicBezTo>
                  <a:cubicBezTo>
                    <a:pt x="101" y="52"/>
                    <a:pt x="101" y="52"/>
                    <a:pt x="101" y="52"/>
                  </a:cubicBezTo>
                  <a:cubicBezTo>
                    <a:pt x="102" y="52"/>
                    <a:pt x="102" y="52"/>
                    <a:pt x="102" y="52"/>
                  </a:cubicBezTo>
                  <a:cubicBezTo>
                    <a:pt x="102" y="66"/>
                    <a:pt x="102" y="66"/>
                    <a:pt x="102" y="66"/>
                  </a:cubicBezTo>
                  <a:cubicBezTo>
                    <a:pt x="107" y="66"/>
                    <a:pt x="107" y="66"/>
                    <a:pt x="107" y="66"/>
                  </a:cubicBezTo>
                  <a:cubicBezTo>
                    <a:pt x="107" y="49"/>
                    <a:pt x="107" y="49"/>
                    <a:pt x="107" y="49"/>
                  </a:cubicBezTo>
                  <a:cubicBezTo>
                    <a:pt x="107" y="46"/>
                    <a:pt x="107" y="46"/>
                    <a:pt x="107" y="46"/>
                  </a:cubicBezTo>
                  <a:cubicBezTo>
                    <a:pt x="107" y="37"/>
                    <a:pt x="107" y="37"/>
                    <a:pt x="107" y="37"/>
                  </a:cubicBezTo>
                  <a:cubicBezTo>
                    <a:pt x="107" y="37"/>
                    <a:pt x="107" y="37"/>
                    <a:pt x="107" y="37"/>
                  </a:cubicBezTo>
                  <a:cubicBezTo>
                    <a:pt x="107" y="46"/>
                    <a:pt x="107" y="46"/>
                    <a:pt x="107" y="46"/>
                  </a:cubicBezTo>
                  <a:cubicBezTo>
                    <a:pt x="112" y="46"/>
                    <a:pt x="112" y="46"/>
                    <a:pt x="112" y="46"/>
                  </a:cubicBezTo>
                  <a:cubicBezTo>
                    <a:pt x="112" y="33"/>
                    <a:pt x="112" y="33"/>
                    <a:pt x="112" y="33"/>
                  </a:cubicBezTo>
                  <a:cubicBezTo>
                    <a:pt x="112" y="31"/>
                    <a:pt x="110" y="29"/>
                    <a:pt x="107" y="29"/>
                  </a:cubicBezTo>
                  <a:cubicBezTo>
                    <a:pt x="98" y="29"/>
                    <a:pt x="98" y="29"/>
                    <a:pt x="98" y="29"/>
                  </a:cubicBezTo>
                  <a:cubicBezTo>
                    <a:pt x="98" y="30"/>
                    <a:pt x="98" y="30"/>
                    <a:pt x="98" y="31"/>
                  </a:cubicBezTo>
                  <a:cubicBezTo>
                    <a:pt x="98" y="49"/>
                    <a:pt x="98" y="49"/>
                    <a:pt x="98" y="49"/>
                  </a:cubicBezTo>
                  <a:cubicBezTo>
                    <a:pt x="96" y="49"/>
                    <a:pt x="96" y="49"/>
                    <a:pt x="96" y="49"/>
                  </a:cubicBezTo>
                  <a:close/>
                  <a:moveTo>
                    <a:pt x="101" y="15"/>
                  </a:moveTo>
                  <a:cubicBezTo>
                    <a:pt x="98" y="15"/>
                    <a:pt x="95" y="18"/>
                    <a:pt x="95" y="22"/>
                  </a:cubicBezTo>
                  <a:cubicBezTo>
                    <a:pt x="95" y="23"/>
                    <a:pt x="95" y="24"/>
                    <a:pt x="96" y="25"/>
                  </a:cubicBezTo>
                  <a:cubicBezTo>
                    <a:pt x="96" y="26"/>
                    <a:pt x="97" y="26"/>
                    <a:pt x="97" y="26"/>
                  </a:cubicBezTo>
                  <a:cubicBezTo>
                    <a:pt x="98" y="27"/>
                    <a:pt x="100" y="28"/>
                    <a:pt x="101" y="28"/>
                  </a:cubicBezTo>
                  <a:cubicBezTo>
                    <a:pt x="105" y="28"/>
                    <a:pt x="108" y="25"/>
                    <a:pt x="108" y="22"/>
                  </a:cubicBezTo>
                  <a:cubicBezTo>
                    <a:pt x="108" y="18"/>
                    <a:pt x="105" y="15"/>
                    <a:pt x="101" y="15"/>
                  </a:cubicBezTo>
                  <a:close/>
                  <a:moveTo>
                    <a:pt x="75" y="51"/>
                  </a:moveTo>
                  <a:cubicBezTo>
                    <a:pt x="75" y="72"/>
                    <a:pt x="75" y="72"/>
                    <a:pt x="75" y="72"/>
                  </a:cubicBezTo>
                  <a:cubicBezTo>
                    <a:pt x="80" y="72"/>
                    <a:pt x="80" y="72"/>
                    <a:pt x="80" y="72"/>
                  </a:cubicBezTo>
                  <a:cubicBezTo>
                    <a:pt x="80" y="54"/>
                    <a:pt x="80" y="54"/>
                    <a:pt x="80" y="54"/>
                  </a:cubicBezTo>
                  <a:cubicBezTo>
                    <a:pt x="82" y="54"/>
                    <a:pt x="82" y="54"/>
                    <a:pt x="82" y="54"/>
                  </a:cubicBezTo>
                  <a:cubicBezTo>
                    <a:pt x="82" y="72"/>
                    <a:pt x="82" y="72"/>
                    <a:pt x="82" y="72"/>
                  </a:cubicBezTo>
                  <a:cubicBezTo>
                    <a:pt x="87" y="72"/>
                    <a:pt x="87" y="72"/>
                    <a:pt x="87" y="72"/>
                  </a:cubicBezTo>
                  <a:cubicBezTo>
                    <a:pt x="87" y="51"/>
                    <a:pt x="87" y="51"/>
                    <a:pt x="87" y="51"/>
                  </a:cubicBezTo>
                  <a:cubicBezTo>
                    <a:pt x="87" y="47"/>
                    <a:pt x="87" y="47"/>
                    <a:pt x="87" y="47"/>
                  </a:cubicBezTo>
                  <a:cubicBezTo>
                    <a:pt x="87" y="36"/>
                    <a:pt x="87" y="36"/>
                    <a:pt x="87" y="36"/>
                  </a:cubicBezTo>
                  <a:cubicBezTo>
                    <a:pt x="88" y="36"/>
                    <a:pt x="88" y="36"/>
                    <a:pt x="88" y="36"/>
                  </a:cubicBezTo>
                  <a:cubicBezTo>
                    <a:pt x="88" y="47"/>
                    <a:pt x="88" y="47"/>
                    <a:pt x="88" y="47"/>
                  </a:cubicBezTo>
                  <a:cubicBezTo>
                    <a:pt x="94" y="47"/>
                    <a:pt x="94" y="47"/>
                    <a:pt x="94" y="47"/>
                  </a:cubicBezTo>
                  <a:cubicBezTo>
                    <a:pt x="94" y="31"/>
                    <a:pt x="94" y="31"/>
                    <a:pt x="94" y="31"/>
                  </a:cubicBezTo>
                  <a:cubicBezTo>
                    <a:pt x="94" y="28"/>
                    <a:pt x="91" y="26"/>
                    <a:pt x="88" y="26"/>
                  </a:cubicBezTo>
                  <a:cubicBezTo>
                    <a:pt x="77" y="26"/>
                    <a:pt x="77" y="26"/>
                    <a:pt x="77" y="26"/>
                  </a:cubicBezTo>
                  <a:cubicBezTo>
                    <a:pt x="77" y="27"/>
                    <a:pt x="77" y="28"/>
                    <a:pt x="77" y="28"/>
                  </a:cubicBezTo>
                  <a:cubicBezTo>
                    <a:pt x="77" y="51"/>
                    <a:pt x="77" y="51"/>
                    <a:pt x="77" y="51"/>
                  </a:cubicBezTo>
                  <a:cubicBezTo>
                    <a:pt x="75" y="51"/>
                    <a:pt x="75" y="51"/>
                    <a:pt x="75" y="51"/>
                  </a:cubicBezTo>
                  <a:close/>
                  <a:moveTo>
                    <a:pt x="65" y="47"/>
                  </a:moveTo>
                  <a:cubicBezTo>
                    <a:pt x="65" y="32"/>
                    <a:pt x="65" y="32"/>
                    <a:pt x="65" y="32"/>
                  </a:cubicBezTo>
                  <a:cubicBezTo>
                    <a:pt x="64" y="32"/>
                    <a:pt x="64" y="32"/>
                    <a:pt x="64" y="32"/>
                  </a:cubicBezTo>
                  <a:cubicBezTo>
                    <a:pt x="64" y="47"/>
                    <a:pt x="64" y="47"/>
                    <a:pt x="64" y="47"/>
                  </a:cubicBezTo>
                  <a:cubicBezTo>
                    <a:pt x="64" y="50"/>
                    <a:pt x="64" y="50"/>
                    <a:pt x="64" y="50"/>
                  </a:cubicBezTo>
                  <a:cubicBezTo>
                    <a:pt x="64" y="77"/>
                    <a:pt x="64" y="77"/>
                    <a:pt x="64" y="77"/>
                  </a:cubicBezTo>
                  <a:cubicBezTo>
                    <a:pt x="57" y="77"/>
                    <a:pt x="57" y="77"/>
                    <a:pt x="57" y="77"/>
                  </a:cubicBezTo>
                  <a:cubicBezTo>
                    <a:pt x="57" y="55"/>
                    <a:pt x="57" y="55"/>
                    <a:pt x="57" y="55"/>
                  </a:cubicBezTo>
                  <a:cubicBezTo>
                    <a:pt x="55" y="55"/>
                    <a:pt x="55" y="55"/>
                    <a:pt x="55" y="55"/>
                  </a:cubicBezTo>
                  <a:cubicBezTo>
                    <a:pt x="55" y="77"/>
                    <a:pt x="55" y="77"/>
                    <a:pt x="55" y="77"/>
                  </a:cubicBezTo>
                  <a:cubicBezTo>
                    <a:pt x="48" y="77"/>
                    <a:pt x="48" y="77"/>
                    <a:pt x="48" y="77"/>
                  </a:cubicBezTo>
                  <a:cubicBezTo>
                    <a:pt x="48" y="50"/>
                    <a:pt x="48" y="50"/>
                    <a:pt x="48" y="50"/>
                  </a:cubicBezTo>
                  <a:cubicBezTo>
                    <a:pt x="48" y="47"/>
                    <a:pt x="48" y="47"/>
                    <a:pt x="48" y="47"/>
                  </a:cubicBezTo>
                  <a:cubicBezTo>
                    <a:pt x="48" y="32"/>
                    <a:pt x="48" y="32"/>
                    <a:pt x="48" y="32"/>
                  </a:cubicBezTo>
                  <a:cubicBezTo>
                    <a:pt x="47" y="32"/>
                    <a:pt x="47" y="32"/>
                    <a:pt x="47" y="32"/>
                  </a:cubicBezTo>
                  <a:cubicBezTo>
                    <a:pt x="47" y="47"/>
                    <a:pt x="47" y="47"/>
                    <a:pt x="47" y="47"/>
                  </a:cubicBezTo>
                  <a:cubicBezTo>
                    <a:pt x="41" y="47"/>
                    <a:pt x="41" y="47"/>
                    <a:pt x="41" y="47"/>
                  </a:cubicBezTo>
                  <a:cubicBezTo>
                    <a:pt x="41" y="27"/>
                    <a:pt x="41" y="27"/>
                    <a:pt x="41" y="27"/>
                  </a:cubicBezTo>
                  <a:cubicBezTo>
                    <a:pt x="41" y="24"/>
                    <a:pt x="44" y="21"/>
                    <a:pt x="47" y="21"/>
                  </a:cubicBezTo>
                  <a:cubicBezTo>
                    <a:pt x="66" y="21"/>
                    <a:pt x="46" y="21"/>
                    <a:pt x="65" y="21"/>
                  </a:cubicBezTo>
                  <a:cubicBezTo>
                    <a:pt x="69" y="21"/>
                    <a:pt x="71" y="24"/>
                    <a:pt x="71" y="27"/>
                  </a:cubicBezTo>
                  <a:cubicBezTo>
                    <a:pt x="71" y="47"/>
                    <a:pt x="71" y="47"/>
                    <a:pt x="71" y="47"/>
                  </a:cubicBezTo>
                  <a:cubicBezTo>
                    <a:pt x="70" y="47"/>
                    <a:pt x="68" y="47"/>
                    <a:pt x="65" y="47"/>
                  </a:cubicBezTo>
                  <a:close/>
                  <a:moveTo>
                    <a:pt x="37" y="51"/>
                  </a:moveTo>
                  <a:cubicBezTo>
                    <a:pt x="37" y="72"/>
                    <a:pt x="37" y="72"/>
                    <a:pt x="37" y="72"/>
                  </a:cubicBezTo>
                  <a:cubicBezTo>
                    <a:pt x="31" y="72"/>
                    <a:pt x="31" y="72"/>
                    <a:pt x="31" y="72"/>
                  </a:cubicBezTo>
                  <a:cubicBezTo>
                    <a:pt x="31" y="54"/>
                    <a:pt x="31" y="54"/>
                    <a:pt x="31" y="54"/>
                  </a:cubicBezTo>
                  <a:cubicBezTo>
                    <a:pt x="30" y="54"/>
                    <a:pt x="30" y="54"/>
                    <a:pt x="30" y="54"/>
                  </a:cubicBezTo>
                  <a:cubicBezTo>
                    <a:pt x="30" y="72"/>
                    <a:pt x="30" y="72"/>
                    <a:pt x="30" y="72"/>
                  </a:cubicBezTo>
                  <a:cubicBezTo>
                    <a:pt x="24" y="72"/>
                    <a:pt x="24" y="72"/>
                    <a:pt x="24" y="72"/>
                  </a:cubicBezTo>
                  <a:cubicBezTo>
                    <a:pt x="24" y="51"/>
                    <a:pt x="24" y="51"/>
                    <a:pt x="24" y="51"/>
                  </a:cubicBezTo>
                  <a:cubicBezTo>
                    <a:pt x="24" y="47"/>
                    <a:pt x="24" y="47"/>
                    <a:pt x="24" y="47"/>
                  </a:cubicBezTo>
                  <a:cubicBezTo>
                    <a:pt x="24" y="36"/>
                    <a:pt x="24" y="36"/>
                    <a:pt x="24" y="36"/>
                  </a:cubicBezTo>
                  <a:cubicBezTo>
                    <a:pt x="23" y="36"/>
                    <a:pt x="23" y="36"/>
                    <a:pt x="23" y="36"/>
                  </a:cubicBezTo>
                  <a:cubicBezTo>
                    <a:pt x="23" y="47"/>
                    <a:pt x="23" y="47"/>
                    <a:pt x="23" y="47"/>
                  </a:cubicBezTo>
                  <a:cubicBezTo>
                    <a:pt x="18" y="47"/>
                    <a:pt x="18" y="47"/>
                    <a:pt x="18" y="47"/>
                  </a:cubicBezTo>
                  <a:cubicBezTo>
                    <a:pt x="18" y="31"/>
                    <a:pt x="18" y="31"/>
                    <a:pt x="18" y="31"/>
                  </a:cubicBezTo>
                  <a:cubicBezTo>
                    <a:pt x="18" y="28"/>
                    <a:pt x="20" y="26"/>
                    <a:pt x="23" y="26"/>
                  </a:cubicBezTo>
                  <a:cubicBezTo>
                    <a:pt x="35" y="26"/>
                    <a:pt x="35" y="26"/>
                    <a:pt x="35" y="26"/>
                  </a:cubicBezTo>
                  <a:cubicBezTo>
                    <a:pt x="35" y="27"/>
                    <a:pt x="35" y="28"/>
                    <a:pt x="35" y="28"/>
                  </a:cubicBezTo>
                  <a:cubicBezTo>
                    <a:pt x="35" y="51"/>
                    <a:pt x="35" y="51"/>
                    <a:pt x="35" y="51"/>
                  </a:cubicBezTo>
                  <a:cubicBezTo>
                    <a:pt x="37" y="51"/>
                    <a:pt x="37" y="51"/>
                    <a:pt x="37" y="51"/>
                  </a:cubicBezTo>
                  <a:close/>
                  <a:moveTo>
                    <a:pt x="31" y="9"/>
                  </a:moveTo>
                  <a:cubicBezTo>
                    <a:pt x="35" y="9"/>
                    <a:pt x="39" y="12"/>
                    <a:pt x="39" y="17"/>
                  </a:cubicBezTo>
                  <a:cubicBezTo>
                    <a:pt x="39" y="19"/>
                    <a:pt x="38" y="20"/>
                    <a:pt x="37" y="22"/>
                  </a:cubicBezTo>
                  <a:cubicBezTo>
                    <a:pt x="37" y="22"/>
                    <a:pt x="37" y="22"/>
                    <a:pt x="37" y="23"/>
                  </a:cubicBezTo>
                  <a:cubicBezTo>
                    <a:pt x="35" y="24"/>
                    <a:pt x="33" y="25"/>
                    <a:pt x="31" y="25"/>
                  </a:cubicBezTo>
                  <a:cubicBezTo>
                    <a:pt x="26" y="25"/>
                    <a:pt x="22" y="21"/>
                    <a:pt x="22" y="17"/>
                  </a:cubicBezTo>
                  <a:cubicBezTo>
                    <a:pt x="22" y="12"/>
                    <a:pt x="26" y="9"/>
                    <a:pt x="31" y="9"/>
                  </a:cubicBezTo>
                  <a:close/>
                  <a:moveTo>
                    <a:pt x="81" y="9"/>
                  </a:moveTo>
                  <a:cubicBezTo>
                    <a:pt x="76" y="9"/>
                    <a:pt x="73" y="12"/>
                    <a:pt x="73" y="17"/>
                  </a:cubicBezTo>
                  <a:cubicBezTo>
                    <a:pt x="73" y="19"/>
                    <a:pt x="73" y="20"/>
                    <a:pt x="74" y="22"/>
                  </a:cubicBezTo>
                  <a:cubicBezTo>
                    <a:pt x="75" y="22"/>
                    <a:pt x="75" y="22"/>
                    <a:pt x="75" y="23"/>
                  </a:cubicBezTo>
                  <a:cubicBezTo>
                    <a:pt x="77" y="24"/>
                    <a:pt x="79" y="25"/>
                    <a:pt x="81" y="25"/>
                  </a:cubicBezTo>
                  <a:cubicBezTo>
                    <a:pt x="85" y="25"/>
                    <a:pt x="89" y="21"/>
                    <a:pt x="89" y="17"/>
                  </a:cubicBezTo>
                  <a:cubicBezTo>
                    <a:pt x="89" y="12"/>
                    <a:pt x="85" y="9"/>
                    <a:pt x="81" y="9"/>
                  </a:cubicBezTo>
                  <a:close/>
                </a:path>
              </a:pathLst>
            </a:custGeom>
            <a:solidFill>
              <a:srgbClr val="0070C0"/>
            </a:solidFill>
            <a:ln>
              <a:noFill/>
            </a:ln>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81" name="TextBox 80"/>
          <p:cNvSpPr txBox="1"/>
          <p:nvPr/>
        </p:nvSpPr>
        <p:spPr>
          <a:xfrm>
            <a:off x="4704978" y="3864039"/>
            <a:ext cx="1078332" cy="243350"/>
          </a:xfrm>
          <a:prstGeom prst="rect">
            <a:avLst/>
          </a:prstGeom>
          <a:noFill/>
        </p:spPr>
        <p:txBody>
          <a:bodyPr bIns="30235" lIns="60469" rIns="60469" rtlCol="0" tIns="30235" wrap="square">
            <a:spAutoFit/>
          </a:bodyPr>
          <a:lstStyle/>
          <a:p>
            <a:r>
              <a:rPr altLang="en-US" lang="zh-CN" sz="1200">
                <a:solidFill>
                  <a:schemeClr val="bg1"/>
                </a:solidFill>
                <a:latin charset="-122" pitchFamily="34" typeface="微软雅黑"/>
                <a:ea charset="-122" pitchFamily="34" typeface="微软雅黑"/>
              </a:rPr>
              <a:t>√ 营业额提升</a:t>
            </a:r>
          </a:p>
        </p:txBody>
      </p:sp>
      <p:sp>
        <p:nvSpPr>
          <p:cNvPr id="82" name="TextBox 81"/>
          <p:cNvSpPr txBox="1"/>
          <p:nvPr/>
        </p:nvSpPr>
        <p:spPr>
          <a:xfrm>
            <a:off x="5783310" y="3864039"/>
            <a:ext cx="985236" cy="243350"/>
          </a:xfrm>
          <a:prstGeom prst="rect">
            <a:avLst/>
          </a:prstGeom>
          <a:noFill/>
        </p:spPr>
        <p:txBody>
          <a:bodyPr bIns="30235" lIns="60469" rIns="60469" rtlCol="0" tIns="30235" wrap="square">
            <a:spAutoFit/>
          </a:bodyPr>
          <a:lstStyle/>
          <a:p>
            <a:r>
              <a:rPr altLang="en-US" lang="zh-CN" sz="1200">
                <a:solidFill>
                  <a:schemeClr val="bg1"/>
                </a:solidFill>
                <a:latin charset="-122" pitchFamily="34" typeface="微软雅黑"/>
                <a:ea charset="-122" pitchFamily="34" typeface="微软雅黑"/>
              </a:rPr>
              <a:t>√ 团队扩大</a:t>
            </a:r>
          </a:p>
        </p:txBody>
      </p:sp>
      <p:sp>
        <p:nvSpPr>
          <p:cNvPr id="83" name="TextBox 82"/>
          <p:cNvSpPr txBox="1"/>
          <p:nvPr/>
        </p:nvSpPr>
        <p:spPr>
          <a:xfrm>
            <a:off x="6865218" y="3864039"/>
            <a:ext cx="1027882" cy="243350"/>
          </a:xfrm>
          <a:prstGeom prst="rect">
            <a:avLst/>
          </a:prstGeom>
          <a:noFill/>
        </p:spPr>
        <p:txBody>
          <a:bodyPr bIns="30235" lIns="60469" rIns="60469" rtlCol="0" tIns="30235" wrap="square">
            <a:spAutoFit/>
          </a:bodyPr>
          <a:lstStyle/>
          <a:p>
            <a:r>
              <a:rPr altLang="en-US" lang="zh-CN" sz="1200">
                <a:solidFill>
                  <a:schemeClr val="bg1"/>
                </a:solidFill>
                <a:latin charset="-122" pitchFamily="34" typeface="微软雅黑"/>
                <a:ea charset="-122" pitchFamily="34" typeface="微软雅黑"/>
              </a:rPr>
              <a:t>√ 管理提高</a:t>
            </a:r>
          </a:p>
        </p:txBody>
      </p:sp>
      <p:sp>
        <p:nvSpPr>
          <p:cNvPr id="84" name="TextBox 83"/>
          <p:cNvSpPr txBox="1"/>
          <p:nvPr/>
        </p:nvSpPr>
        <p:spPr>
          <a:xfrm>
            <a:off x="4704978" y="4176845"/>
            <a:ext cx="1231570" cy="243350"/>
          </a:xfrm>
          <a:prstGeom prst="rect">
            <a:avLst/>
          </a:prstGeom>
          <a:noFill/>
        </p:spPr>
        <p:txBody>
          <a:bodyPr bIns="30235" lIns="60469" rIns="60469" rtlCol="0" tIns="30235" wrap="square">
            <a:spAutoFit/>
          </a:bodyPr>
          <a:lstStyle/>
          <a:p>
            <a:r>
              <a:rPr altLang="en-US" lang="zh-CN" sz="1200">
                <a:solidFill>
                  <a:schemeClr val="bg1"/>
                </a:solidFill>
                <a:latin charset="-122" pitchFamily="34" typeface="微软雅黑"/>
                <a:ea charset="-122" pitchFamily="34" typeface="微软雅黑"/>
              </a:rPr>
              <a:t>√ 利益最大化</a:t>
            </a:r>
          </a:p>
        </p:txBody>
      </p:sp>
      <p:sp>
        <p:nvSpPr>
          <p:cNvPr id="85" name="TextBox 84"/>
          <p:cNvSpPr txBox="1"/>
          <p:nvPr/>
        </p:nvSpPr>
        <p:spPr>
          <a:xfrm>
            <a:off x="5785734" y="4176845"/>
            <a:ext cx="1231570" cy="243350"/>
          </a:xfrm>
          <a:prstGeom prst="rect">
            <a:avLst/>
          </a:prstGeom>
          <a:noFill/>
        </p:spPr>
        <p:txBody>
          <a:bodyPr bIns="30235" lIns="60469" rIns="60469" rtlCol="0" tIns="30235" wrap="square">
            <a:spAutoFit/>
          </a:bodyPr>
          <a:lstStyle/>
          <a:p>
            <a:r>
              <a:rPr altLang="en-US" lang="zh-CN" sz="1200">
                <a:solidFill>
                  <a:schemeClr val="bg1"/>
                </a:solidFill>
                <a:latin charset="-122" pitchFamily="34" typeface="微软雅黑"/>
                <a:ea charset="-122" pitchFamily="34" typeface="微软雅黑"/>
              </a:rPr>
              <a:t>√ 结束语</a:t>
            </a:r>
          </a:p>
        </p:txBody>
      </p:sp>
    </p:spTree>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2" presetSubtype="8">
                                  <p:stCondLst>
                                    <p:cond delay="0"/>
                                  </p:stCondLst>
                                  <p:childTnLst>
                                    <p:set>
                                      <p:cBhvr>
                                        <p:cTn dur="1" fill="hold" id="6">
                                          <p:stCondLst>
                                            <p:cond delay="0"/>
                                          </p:stCondLst>
                                        </p:cTn>
                                        <p:tgtEl>
                                          <p:spTgt spid="29"/>
                                        </p:tgtEl>
                                        <p:attrNameLst>
                                          <p:attrName>style.visibility</p:attrName>
                                        </p:attrNameLst>
                                      </p:cBhvr>
                                      <p:to>
                                        <p:strVal val="visible"/>
                                      </p:to>
                                    </p:set>
                                    <p:animEffect filter="wipe(left)" transition="in">
                                      <p:cBhvr>
                                        <p:cTn dur="300" id="7"/>
                                        <p:tgtEl>
                                          <p:spTgt spid="29"/>
                                        </p:tgtEl>
                                      </p:cBhvr>
                                    </p:animEffect>
                                  </p:childTnLst>
                                </p:cTn>
                              </p:par>
                            </p:childTnLst>
                          </p:cTn>
                        </p:par>
                        <p:par>
                          <p:cTn fill="hold" id="8" nodeType="afterGroup">
                            <p:stCondLst>
                              <p:cond delay="300"/>
                            </p:stCondLst>
                            <p:childTnLst>
                              <p:par>
                                <p:cTn fill="hold" id="9" nodeType="afterEffect" presetClass="entr" presetID="14" presetSubtype="10">
                                  <p:stCondLst>
                                    <p:cond delay="0"/>
                                  </p:stCondLst>
                                  <p:childTnLst>
                                    <p:set>
                                      <p:cBhvr>
                                        <p:cTn dur="1" fill="hold" id="10">
                                          <p:stCondLst>
                                            <p:cond delay="0"/>
                                          </p:stCondLst>
                                        </p:cTn>
                                        <p:tgtEl>
                                          <p:spTgt spid="30"/>
                                        </p:tgtEl>
                                        <p:attrNameLst>
                                          <p:attrName>style.visibility</p:attrName>
                                        </p:attrNameLst>
                                      </p:cBhvr>
                                      <p:to>
                                        <p:strVal val="visible"/>
                                      </p:to>
                                    </p:set>
                                    <p:animEffect filter="randombar(horizontal)" transition="in">
                                      <p:cBhvr>
                                        <p:cTn dur="500" id="11"/>
                                        <p:tgtEl>
                                          <p:spTgt spid="30"/>
                                        </p:tgtEl>
                                      </p:cBhvr>
                                    </p:animEffect>
                                  </p:childTnLst>
                                </p:cTn>
                              </p:par>
                            </p:childTnLst>
                          </p:cTn>
                        </p:par>
                        <p:par>
                          <p:cTn fill="hold" id="12" nodeType="afterGroup">
                            <p:stCondLst>
                              <p:cond delay="800"/>
                            </p:stCondLst>
                            <p:childTnLst>
                              <p:par>
                                <p:cTn fill="hold" grpId="0" id="13" nodeType="afterEffect" presetClass="entr" presetID="16" presetSubtype="42">
                                  <p:stCondLst>
                                    <p:cond delay="0"/>
                                  </p:stCondLst>
                                  <p:childTnLst>
                                    <p:set>
                                      <p:cBhvr>
                                        <p:cTn dur="1" fill="hold" id="14">
                                          <p:stCondLst>
                                            <p:cond delay="0"/>
                                          </p:stCondLst>
                                        </p:cTn>
                                        <p:tgtEl>
                                          <p:spTgt spid="72"/>
                                        </p:tgtEl>
                                        <p:attrNameLst>
                                          <p:attrName>style.visibility</p:attrName>
                                        </p:attrNameLst>
                                      </p:cBhvr>
                                      <p:to>
                                        <p:strVal val="visible"/>
                                      </p:to>
                                    </p:set>
                                    <p:animEffect filter="barn(outHorizontal)" transition="in">
                                      <p:cBhvr>
                                        <p:cTn dur="500" id="15"/>
                                        <p:tgtEl>
                                          <p:spTgt spid="72"/>
                                        </p:tgtEl>
                                      </p:cBhvr>
                                    </p:animEffect>
                                  </p:childTnLst>
                                </p:cTn>
                              </p:par>
                              <p:par>
                                <p:cTn accel="35000" fill="hold" id="16" nodeType="withEffect" presetClass="entr" presetID="2" presetSubtype="8">
                                  <p:stCondLst>
                                    <p:cond delay="0"/>
                                  </p:stCondLst>
                                  <p:childTnLst>
                                    <p:set>
                                      <p:cBhvr>
                                        <p:cTn dur="1" fill="hold" id="17">
                                          <p:stCondLst>
                                            <p:cond delay="0"/>
                                          </p:stCondLst>
                                        </p:cTn>
                                        <p:tgtEl>
                                          <p:spTgt spid="76"/>
                                        </p:tgtEl>
                                        <p:attrNameLst>
                                          <p:attrName>style.visibility</p:attrName>
                                        </p:attrNameLst>
                                      </p:cBhvr>
                                      <p:to>
                                        <p:strVal val="visible"/>
                                      </p:to>
                                    </p:set>
                                    <p:anim calcmode="lin" valueType="num">
                                      <p:cBhvr additive="base">
                                        <p:cTn dur="1500" fill="hold" id="18"/>
                                        <p:tgtEl>
                                          <p:spTgt spid="76"/>
                                        </p:tgtEl>
                                        <p:attrNameLst>
                                          <p:attrName>ppt_x</p:attrName>
                                        </p:attrNameLst>
                                      </p:cBhvr>
                                      <p:tavLst>
                                        <p:tav tm="0">
                                          <p:val>
                                            <p:strVal val="0-#ppt_w/2"/>
                                          </p:val>
                                        </p:tav>
                                        <p:tav tm="100000">
                                          <p:val>
                                            <p:strVal val="#ppt_x"/>
                                          </p:val>
                                        </p:tav>
                                      </p:tavLst>
                                    </p:anim>
                                    <p:anim calcmode="lin" valueType="num">
                                      <p:cBhvr additive="base">
                                        <p:cTn dur="1500" fill="hold" id="19"/>
                                        <p:tgtEl>
                                          <p:spTgt spid="76"/>
                                        </p:tgtEl>
                                        <p:attrNameLst>
                                          <p:attrName>ppt_y</p:attrName>
                                        </p:attrNameLst>
                                      </p:cBhvr>
                                      <p:tavLst>
                                        <p:tav tm="0">
                                          <p:val>
                                            <p:strVal val="#ppt_y"/>
                                          </p:val>
                                        </p:tav>
                                        <p:tav tm="100000">
                                          <p:val>
                                            <p:strVal val="#ppt_y"/>
                                          </p:val>
                                        </p:tav>
                                      </p:tavLst>
                                    </p:anim>
                                  </p:childTnLst>
                                </p:cTn>
                              </p:par>
                            </p:childTnLst>
                          </p:cTn>
                        </p:par>
                        <p:par>
                          <p:cTn fill="hold" id="20" nodeType="afterGroup">
                            <p:stCondLst>
                              <p:cond delay="2300"/>
                            </p:stCondLst>
                            <p:childTnLst>
                              <p:par>
                                <p:cTn fill="hold" id="21" nodeType="afterEffect" presetClass="entr" presetID="22" presetSubtype="4">
                                  <p:stCondLst>
                                    <p:cond delay="0"/>
                                  </p:stCondLst>
                                  <p:childTnLst>
                                    <p:set>
                                      <p:cBhvr>
                                        <p:cTn dur="1" fill="hold" id="22">
                                          <p:stCondLst>
                                            <p:cond delay="0"/>
                                          </p:stCondLst>
                                        </p:cTn>
                                        <p:tgtEl>
                                          <p:spTgt spid="74"/>
                                        </p:tgtEl>
                                        <p:attrNameLst>
                                          <p:attrName>style.visibility</p:attrName>
                                        </p:attrNameLst>
                                      </p:cBhvr>
                                      <p:to>
                                        <p:strVal val="visible"/>
                                      </p:to>
                                    </p:set>
                                    <p:animEffect filter="wipe(down)" transition="in">
                                      <p:cBhvr>
                                        <p:cTn dur="500" id="23"/>
                                        <p:tgtEl>
                                          <p:spTgt spid="74"/>
                                        </p:tgtEl>
                                      </p:cBhvr>
                                    </p:animEffect>
                                  </p:childTnLst>
                                </p:cTn>
                              </p:par>
                            </p:childTnLst>
                          </p:cTn>
                        </p:par>
                        <p:par>
                          <p:cTn fill="hold" id="24" nodeType="afterGroup">
                            <p:stCondLst>
                              <p:cond delay="2800"/>
                            </p:stCondLst>
                            <p:childTnLst>
                              <p:par>
                                <p:cTn fill="hold" grpId="0" id="25" nodeType="afterEffect" presetClass="entr" presetID="12" presetSubtype="8">
                                  <p:stCondLst>
                                    <p:cond delay="0"/>
                                  </p:stCondLst>
                                  <p:childTnLst>
                                    <p:set>
                                      <p:cBhvr>
                                        <p:cTn dur="1" fill="hold" id="26">
                                          <p:stCondLst>
                                            <p:cond delay="0"/>
                                          </p:stCondLst>
                                        </p:cTn>
                                        <p:tgtEl>
                                          <p:spTgt spid="73"/>
                                        </p:tgtEl>
                                        <p:attrNameLst>
                                          <p:attrName>style.visibility</p:attrName>
                                        </p:attrNameLst>
                                      </p:cBhvr>
                                      <p:to>
                                        <p:strVal val="visible"/>
                                      </p:to>
                                    </p:set>
                                    <p:anim calcmode="lin" valueType="num">
                                      <p:cBhvr additive="base">
                                        <p:cTn dur="500" id="27"/>
                                        <p:tgtEl>
                                          <p:spTgt spid="73"/>
                                        </p:tgtEl>
                                        <p:attrNameLst>
                                          <p:attrName>ppt_x</p:attrName>
                                        </p:attrNameLst>
                                      </p:cBhvr>
                                      <p:tavLst>
                                        <p:tav tm="0">
                                          <p:val>
                                            <p:strVal val="#ppt_x-#ppt_w*1.125000"/>
                                          </p:val>
                                        </p:tav>
                                        <p:tav tm="100000">
                                          <p:val>
                                            <p:strVal val="#ppt_x"/>
                                          </p:val>
                                        </p:tav>
                                      </p:tavLst>
                                    </p:anim>
                                    <p:animEffect filter="wipe(right)" transition="in">
                                      <p:cBhvr>
                                        <p:cTn dur="500" id="28"/>
                                        <p:tgtEl>
                                          <p:spTgt spid="73"/>
                                        </p:tgtEl>
                                      </p:cBhvr>
                                    </p:animEffect>
                                  </p:childTnLst>
                                </p:cTn>
                              </p:par>
                            </p:childTnLst>
                          </p:cTn>
                        </p:par>
                        <p:par>
                          <p:cTn fill="hold" id="29" nodeType="afterGroup">
                            <p:stCondLst>
                              <p:cond delay="3300"/>
                            </p:stCondLst>
                            <p:childTnLst>
                              <p:par>
                                <p:cTn fill="hold" grpId="0" id="30" nodeType="afterEffect" presetClass="entr" presetID="47" presetSubtype="0">
                                  <p:stCondLst>
                                    <p:cond delay="0"/>
                                  </p:stCondLst>
                                  <p:childTnLst>
                                    <p:set>
                                      <p:cBhvr>
                                        <p:cTn dur="1" fill="hold" id="31">
                                          <p:stCondLst>
                                            <p:cond delay="0"/>
                                          </p:stCondLst>
                                        </p:cTn>
                                        <p:tgtEl>
                                          <p:spTgt spid="75"/>
                                        </p:tgtEl>
                                        <p:attrNameLst>
                                          <p:attrName>style.visibility</p:attrName>
                                        </p:attrNameLst>
                                      </p:cBhvr>
                                      <p:to>
                                        <p:strVal val="visible"/>
                                      </p:to>
                                    </p:set>
                                    <p:animEffect filter="fade" transition="in">
                                      <p:cBhvr>
                                        <p:cTn dur="500" id="32"/>
                                        <p:tgtEl>
                                          <p:spTgt spid="75"/>
                                        </p:tgtEl>
                                      </p:cBhvr>
                                    </p:animEffect>
                                    <p:anim calcmode="lin" valueType="num">
                                      <p:cBhvr>
                                        <p:cTn dur="500" fill="hold" id="33"/>
                                        <p:tgtEl>
                                          <p:spTgt spid="75"/>
                                        </p:tgtEl>
                                        <p:attrNameLst>
                                          <p:attrName>ppt_x</p:attrName>
                                        </p:attrNameLst>
                                      </p:cBhvr>
                                      <p:tavLst>
                                        <p:tav tm="0">
                                          <p:val>
                                            <p:strVal val="#ppt_x"/>
                                          </p:val>
                                        </p:tav>
                                        <p:tav tm="100000">
                                          <p:val>
                                            <p:strVal val="#ppt_x"/>
                                          </p:val>
                                        </p:tav>
                                      </p:tavLst>
                                    </p:anim>
                                    <p:anim calcmode="lin" valueType="num">
                                      <p:cBhvr>
                                        <p:cTn dur="500" fill="hold" id="34"/>
                                        <p:tgtEl>
                                          <p:spTgt spid="75"/>
                                        </p:tgtEl>
                                        <p:attrNameLst>
                                          <p:attrName>ppt_y</p:attrName>
                                        </p:attrNameLst>
                                      </p:cBhvr>
                                      <p:tavLst>
                                        <p:tav tm="0">
                                          <p:val>
                                            <p:strVal val="#ppt_y-.1"/>
                                          </p:val>
                                        </p:tav>
                                        <p:tav tm="100000">
                                          <p:val>
                                            <p:strVal val="#ppt_y"/>
                                          </p:val>
                                        </p:tav>
                                      </p:tavLst>
                                    </p:anim>
                                  </p:childTnLst>
                                </p:cTn>
                              </p:par>
                            </p:childTnLst>
                          </p:cTn>
                        </p:par>
                        <p:par>
                          <p:cTn fill="hold" id="35" nodeType="afterGroup">
                            <p:stCondLst>
                              <p:cond delay="3800"/>
                            </p:stCondLst>
                            <p:childTnLst>
                              <p:par>
                                <p:cTn fill="hold" grpId="0" id="36" nodeType="afterEffect" presetClass="entr" presetID="2" presetSubtype="4">
                                  <p:stCondLst>
                                    <p:cond delay="0"/>
                                  </p:stCondLst>
                                  <p:childTnLst>
                                    <p:set>
                                      <p:cBhvr>
                                        <p:cTn dur="1" fill="hold" id="37">
                                          <p:stCondLst>
                                            <p:cond delay="0"/>
                                          </p:stCondLst>
                                        </p:cTn>
                                        <p:tgtEl>
                                          <p:spTgt spid="81"/>
                                        </p:tgtEl>
                                        <p:attrNameLst>
                                          <p:attrName>style.visibility</p:attrName>
                                        </p:attrNameLst>
                                      </p:cBhvr>
                                      <p:to>
                                        <p:strVal val="visible"/>
                                      </p:to>
                                    </p:set>
                                    <p:anim calcmode="lin" valueType="num">
                                      <p:cBhvr additive="base">
                                        <p:cTn dur="500" fill="hold" id="38"/>
                                        <p:tgtEl>
                                          <p:spTgt spid="81"/>
                                        </p:tgtEl>
                                        <p:attrNameLst>
                                          <p:attrName>ppt_x</p:attrName>
                                        </p:attrNameLst>
                                      </p:cBhvr>
                                      <p:tavLst>
                                        <p:tav tm="0">
                                          <p:val>
                                            <p:strVal val="#ppt_x"/>
                                          </p:val>
                                        </p:tav>
                                        <p:tav tm="100000">
                                          <p:val>
                                            <p:strVal val="#ppt_x"/>
                                          </p:val>
                                        </p:tav>
                                      </p:tavLst>
                                    </p:anim>
                                    <p:anim calcmode="lin" valueType="num">
                                      <p:cBhvr additive="base">
                                        <p:cTn dur="500" fill="hold" id="39"/>
                                        <p:tgtEl>
                                          <p:spTgt spid="81"/>
                                        </p:tgtEl>
                                        <p:attrNameLst>
                                          <p:attrName>ppt_y</p:attrName>
                                        </p:attrNameLst>
                                      </p:cBhvr>
                                      <p:tavLst>
                                        <p:tav tm="0">
                                          <p:val>
                                            <p:strVal val="1+#ppt_h/2"/>
                                          </p:val>
                                        </p:tav>
                                        <p:tav tm="100000">
                                          <p:val>
                                            <p:strVal val="#ppt_y"/>
                                          </p:val>
                                        </p:tav>
                                      </p:tavLst>
                                    </p:anim>
                                  </p:childTnLst>
                                </p:cTn>
                              </p:par>
                              <p:par>
                                <p:cTn fill="hold" grpId="0" id="40" nodeType="withEffect" presetClass="entr" presetID="2" presetSubtype="4">
                                  <p:stCondLst>
                                    <p:cond delay="200"/>
                                  </p:stCondLst>
                                  <p:childTnLst>
                                    <p:set>
                                      <p:cBhvr>
                                        <p:cTn dur="1" fill="hold" id="41">
                                          <p:stCondLst>
                                            <p:cond delay="0"/>
                                          </p:stCondLst>
                                        </p:cTn>
                                        <p:tgtEl>
                                          <p:spTgt spid="82"/>
                                        </p:tgtEl>
                                        <p:attrNameLst>
                                          <p:attrName>style.visibility</p:attrName>
                                        </p:attrNameLst>
                                      </p:cBhvr>
                                      <p:to>
                                        <p:strVal val="visible"/>
                                      </p:to>
                                    </p:set>
                                    <p:anim calcmode="lin" valueType="num">
                                      <p:cBhvr additive="base">
                                        <p:cTn dur="500" fill="hold" id="42"/>
                                        <p:tgtEl>
                                          <p:spTgt spid="82"/>
                                        </p:tgtEl>
                                        <p:attrNameLst>
                                          <p:attrName>ppt_x</p:attrName>
                                        </p:attrNameLst>
                                      </p:cBhvr>
                                      <p:tavLst>
                                        <p:tav tm="0">
                                          <p:val>
                                            <p:strVal val="#ppt_x"/>
                                          </p:val>
                                        </p:tav>
                                        <p:tav tm="100000">
                                          <p:val>
                                            <p:strVal val="#ppt_x"/>
                                          </p:val>
                                        </p:tav>
                                      </p:tavLst>
                                    </p:anim>
                                    <p:anim calcmode="lin" valueType="num">
                                      <p:cBhvr additive="base">
                                        <p:cTn dur="500" fill="hold" id="43"/>
                                        <p:tgtEl>
                                          <p:spTgt spid="82"/>
                                        </p:tgtEl>
                                        <p:attrNameLst>
                                          <p:attrName>ppt_y</p:attrName>
                                        </p:attrNameLst>
                                      </p:cBhvr>
                                      <p:tavLst>
                                        <p:tav tm="0">
                                          <p:val>
                                            <p:strVal val="1+#ppt_h/2"/>
                                          </p:val>
                                        </p:tav>
                                        <p:tav tm="100000">
                                          <p:val>
                                            <p:strVal val="#ppt_y"/>
                                          </p:val>
                                        </p:tav>
                                      </p:tavLst>
                                    </p:anim>
                                  </p:childTnLst>
                                </p:cTn>
                              </p:par>
                              <p:par>
                                <p:cTn fill="hold" grpId="0" id="44" nodeType="withEffect" presetClass="entr" presetID="2" presetSubtype="4">
                                  <p:stCondLst>
                                    <p:cond delay="400"/>
                                  </p:stCondLst>
                                  <p:childTnLst>
                                    <p:set>
                                      <p:cBhvr>
                                        <p:cTn dur="1" fill="hold" id="45">
                                          <p:stCondLst>
                                            <p:cond delay="0"/>
                                          </p:stCondLst>
                                        </p:cTn>
                                        <p:tgtEl>
                                          <p:spTgt spid="83"/>
                                        </p:tgtEl>
                                        <p:attrNameLst>
                                          <p:attrName>style.visibility</p:attrName>
                                        </p:attrNameLst>
                                      </p:cBhvr>
                                      <p:to>
                                        <p:strVal val="visible"/>
                                      </p:to>
                                    </p:set>
                                    <p:anim calcmode="lin" valueType="num">
                                      <p:cBhvr additive="base">
                                        <p:cTn dur="500" fill="hold" id="46"/>
                                        <p:tgtEl>
                                          <p:spTgt spid="83"/>
                                        </p:tgtEl>
                                        <p:attrNameLst>
                                          <p:attrName>ppt_x</p:attrName>
                                        </p:attrNameLst>
                                      </p:cBhvr>
                                      <p:tavLst>
                                        <p:tav tm="0">
                                          <p:val>
                                            <p:strVal val="#ppt_x"/>
                                          </p:val>
                                        </p:tav>
                                        <p:tav tm="100000">
                                          <p:val>
                                            <p:strVal val="#ppt_x"/>
                                          </p:val>
                                        </p:tav>
                                      </p:tavLst>
                                    </p:anim>
                                    <p:anim calcmode="lin" valueType="num">
                                      <p:cBhvr additive="base">
                                        <p:cTn dur="500" fill="hold" id="47"/>
                                        <p:tgtEl>
                                          <p:spTgt spid="83"/>
                                        </p:tgtEl>
                                        <p:attrNameLst>
                                          <p:attrName>ppt_y</p:attrName>
                                        </p:attrNameLst>
                                      </p:cBhvr>
                                      <p:tavLst>
                                        <p:tav tm="0">
                                          <p:val>
                                            <p:strVal val="1+#ppt_h/2"/>
                                          </p:val>
                                        </p:tav>
                                        <p:tav tm="100000">
                                          <p:val>
                                            <p:strVal val="#ppt_y"/>
                                          </p:val>
                                        </p:tav>
                                      </p:tavLst>
                                    </p:anim>
                                  </p:childTnLst>
                                </p:cTn>
                              </p:par>
                              <p:par>
                                <p:cTn fill="hold" grpId="0" id="48" nodeType="withEffect" presetClass="entr" presetID="2" presetSubtype="4">
                                  <p:stCondLst>
                                    <p:cond delay="600"/>
                                  </p:stCondLst>
                                  <p:childTnLst>
                                    <p:set>
                                      <p:cBhvr>
                                        <p:cTn dur="1" fill="hold" id="49">
                                          <p:stCondLst>
                                            <p:cond delay="0"/>
                                          </p:stCondLst>
                                        </p:cTn>
                                        <p:tgtEl>
                                          <p:spTgt spid="84"/>
                                        </p:tgtEl>
                                        <p:attrNameLst>
                                          <p:attrName>style.visibility</p:attrName>
                                        </p:attrNameLst>
                                      </p:cBhvr>
                                      <p:to>
                                        <p:strVal val="visible"/>
                                      </p:to>
                                    </p:set>
                                    <p:anim calcmode="lin" valueType="num">
                                      <p:cBhvr additive="base">
                                        <p:cTn dur="500" fill="hold" id="50"/>
                                        <p:tgtEl>
                                          <p:spTgt spid="84"/>
                                        </p:tgtEl>
                                        <p:attrNameLst>
                                          <p:attrName>ppt_x</p:attrName>
                                        </p:attrNameLst>
                                      </p:cBhvr>
                                      <p:tavLst>
                                        <p:tav tm="0">
                                          <p:val>
                                            <p:strVal val="#ppt_x"/>
                                          </p:val>
                                        </p:tav>
                                        <p:tav tm="100000">
                                          <p:val>
                                            <p:strVal val="#ppt_x"/>
                                          </p:val>
                                        </p:tav>
                                      </p:tavLst>
                                    </p:anim>
                                    <p:anim calcmode="lin" valueType="num">
                                      <p:cBhvr additive="base">
                                        <p:cTn dur="500" fill="hold" id="51"/>
                                        <p:tgtEl>
                                          <p:spTgt spid="84"/>
                                        </p:tgtEl>
                                        <p:attrNameLst>
                                          <p:attrName>ppt_y</p:attrName>
                                        </p:attrNameLst>
                                      </p:cBhvr>
                                      <p:tavLst>
                                        <p:tav tm="0">
                                          <p:val>
                                            <p:strVal val="1+#ppt_h/2"/>
                                          </p:val>
                                        </p:tav>
                                        <p:tav tm="100000">
                                          <p:val>
                                            <p:strVal val="#ppt_y"/>
                                          </p:val>
                                        </p:tav>
                                      </p:tavLst>
                                    </p:anim>
                                  </p:childTnLst>
                                </p:cTn>
                              </p:par>
                              <p:par>
                                <p:cTn fill="hold" grpId="0" id="52" nodeType="withEffect" presetClass="entr" presetID="2" presetSubtype="4">
                                  <p:stCondLst>
                                    <p:cond delay="800"/>
                                  </p:stCondLst>
                                  <p:childTnLst>
                                    <p:set>
                                      <p:cBhvr>
                                        <p:cTn dur="1" fill="hold" id="53">
                                          <p:stCondLst>
                                            <p:cond delay="0"/>
                                          </p:stCondLst>
                                        </p:cTn>
                                        <p:tgtEl>
                                          <p:spTgt spid="85"/>
                                        </p:tgtEl>
                                        <p:attrNameLst>
                                          <p:attrName>style.visibility</p:attrName>
                                        </p:attrNameLst>
                                      </p:cBhvr>
                                      <p:to>
                                        <p:strVal val="visible"/>
                                      </p:to>
                                    </p:set>
                                    <p:anim calcmode="lin" valueType="num">
                                      <p:cBhvr additive="base">
                                        <p:cTn dur="500" fill="hold" id="54"/>
                                        <p:tgtEl>
                                          <p:spTgt spid="85"/>
                                        </p:tgtEl>
                                        <p:attrNameLst>
                                          <p:attrName>ppt_x</p:attrName>
                                        </p:attrNameLst>
                                      </p:cBhvr>
                                      <p:tavLst>
                                        <p:tav tm="0">
                                          <p:val>
                                            <p:strVal val="#ppt_x"/>
                                          </p:val>
                                        </p:tav>
                                        <p:tav tm="100000">
                                          <p:val>
                                            <p:strVal val="#ppt_x"/>
                                          </p:val>
                                        </p:tav>
                                      </p:tavLst>
                                    </p:anim>
                                    <p:anim calcmode="lin" valueType="num">
                                      <p:cBhvr additive="base">
                                        <p:cTn dur="500" fill="hold" id="55"/>
                                        <p:tgtEl>
                                          <p:spTgt spid="85"/>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72"/>
      <p:bldP grpId="0" spid="73"/>
      <p:bldP grpId="0" spid="75"/>
      <p:bldP grpId="0" spid="81"/>
      <p:bldP grpId="0" spid="82"/>
      <p:bldP grpId="0" spid="83"/>
      <p:bldP grpId="0" spid="84"/>
      <p:bldP grpId="0" spid="85"/>
    </p:bldLst>
  </p:timing>
</p:sld>
</file>

<file path=ppt/slides/slide2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组合 19"/>
          <p:cNvGrpSpPr/>
          <p:nvPr/>
        </p:nvGrpSpPr>
        <p:grpSpPr>
          <a:xfrm>
            <a:off x="1792253" y="208731"/>
            <a:ext cx="553964" cy="558108"/>
            <a:chOff x="304800" y="673100"/>
            <a:chExt cx="4000500" cy="4000500"/>
          </a:xfrm>
          <a:effectLst>
            <a:outerShdw algn="tr" blurRad="444500" dir="8100000" dist="254000" rotWithShape="0">
              <a:prstClr val="black">
                <a:alpha val="24000"/>
              </a:prstClr>
            </a:outerShdw>
          </a:effectLst>
        </p:grpSpPr>
        <p:sp>
          <p:nvSpPr>
            <p:cNvPr id="21" name="同心圆 20"/>
            <p:cNvSpPr/>
            <p:nvPr/>
          </p:nvSpPr>
          <p:spPr>
            <a:xfrm>
              <a:off x="304800" y="673100"/>
              <a:ext cx="4000500" cy="4000500"/>
            </a:xfrm>
            <a:prstGeom prst="donut">
              <a:avLst>
                <a:gd fmla="val 4879" name="adj"/>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a charset="-122" pitchFamily="34" typeface="微软雅黑"/>
              </a:endParaRPr>
            </a:p>
          </p:txBody>
        </p:sp>
        <p:sp>
          <p:nvSpPr>
            <p:cNvPr id="22" name="椭圆 21"/>
            <p:cNvSpPr/>
            <p:nvPr/>
          </p:nvSpPr>
          <p:spPr>
            <a:xfrm>
              <a:off x="392109" y="760409"/>
              <a:ext cx="3825870" cy="382587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itchFamily="34" typeface="微软雅黑"/>
              </a:endParaRPr>
            </a:p>
          </p:txBody>
        </p:sp>
      </p:grpSp>
      <p:grpSp>
        <p:nvGrpSpPr>
          <p:cNvPr id="3" name="组合 22"/>
          <p:cNvGrpSpPr/>
          <p:nvPr/>
        </p:nvGrpSpPr>
        <p:grpSpPr>
          <a:xfrm>
            <a:off x="1577939" y="851674"/>
            <a:ext cx="357190" cy="359864"/>
            <a:chOff x="304800" y="673100"/>
            <a:chExt cx="4000500" cy="4000500"/>
          </a:xfrm>
          <a:effectLst>
            <a:outerShdw algn="tr" blurRad="444500" dir="8100000" dist="254000" rotWithShape="0">
              <a:prstClr val="black">
                <a:alpha val="24000"/>
              </a:prstClr>
            </a:outerShdw>
          </a:effectLst>
        </p:grpSpPr>
        <p:sp>
          <p:nvSpPr>
            <p:cNvPr id="24" name="同心圆 23"/>
            <p:cNvSpPr/>
            <p:nvPr/>
          </p:nvSpPr>
          <p:spPr>
            <a:xfrm>
              <a:off x="304800" y="673100"/>
              <a:ext cx="4000500" cy="4000500"/>
            </a:xfrm>
            <a:prstGeom prst="donut">
              <a:avLst>
                <a:gd fmla="val 4879" name="adj"/>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a charset="-122" pitchFamily="34" typeface="微软雅黑"/>
              </a:endParaRPr>
            </a:p>
          </p:txBody>
        </p:sp>
        <p:sp>
          <p:nvSpPr>
            <p:cNvPr id="25" name="椭圆 24"/>
            <p:cNvSpPr/>
            <p:nvPr/>
          </p:nvSpPr>
          <p:spPr>
            <a:xfrm>
              <a:off x="392109" y="760409"/>
              <a:ext cx="3825870" cy="3825870"/>
            </a:xfrm>
            <a:prstGeom prst="ellipse">
              <a:avLst/>
            </a:prstGeom>
          </p:spPr>
          <p:style>
            <a:lnRef idx="3">
              <a:schemeClr val="lt1"/>
            </a:lnRef>
            <a:fillRef idx="1">
              <a:schemeClr val="accent1"/>
            </a:fillRef>
            <a:effectRef idx="1">
              <a:schemeClr val="accent1"/>
            </a:effectRef>
            <a:fontRef idx="minor">
              <a:schemeClr val="lt1"/>
            </a:fontRef>
          </p:style>
          <p:txBody>
            <a:bodyPr anchor="ctr" rtlCol="0"/>
            <a:lstStyle/>
            <a:p>
              <a:pPr algn="ctr"/>
              <a:endParaRPr altLang="en-US" lang="zh-CN">
                <a:ea charset="-122" pitchFamily="34" typeface="微软雅黑"/>
              </a:endParaRPr>
            </a:p>
          </p:txBody>
        </p:sp>
      </p:grpSp>
      <p:grpSp>
        <p:nvGrpSpPr>
          <p:cNvPr id="4" name="组合 25"/>
          <p:cNvGrpSpPr/>
          <p:nvPr/>
        </p:nvGrpSpPr>
        <p:grpSpPr>
          <a:xfrm>
            <a:off x="577807" y="-230052"/>
            <a:ext cx="1357322" cy="1367477"/>
            <a:chOff x="304800" y="673100"/>
            <a:chExt cx="4000500" cy="4000500"/>
          </a:xfrm>
          <a:effectLst>
            <a:outerShdw algn="tr" blurRad="444500" dir="8100000" dist="254000" rotWithShape="0">
              <a:prstClr val="black">
                <a:alpha val="24000"/>
              </a:prstClr>
            </a:outerShdw>
          </a:effectLst>
        </p:grpSpPr>
        <p:sp>
          <p:nvSpPr>
            <p:cNvPr id="27" name="同心圆 26"/>
            <p:cNvSpPr/>
            <p:nvPr/>
          </p:nvSpPr>
          <p:spPr>
            <a:xfrm>
              <a:off x="304800" y="673100"/>
              <a:ext cx="4000500" cy="4000500"/>
            </a:xfrm>
            <a:prstGeom prst="donut">
              <a:avLst>
                <a:gd fmla="val 4879" name="adj"/>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a charset="-122" pitchFamily="34" typeface="微软雅黑"/>
              </a:endParaRPr>
            </a:p>
          </p:txBody>
        </p:sp>
        <p:sp>
          <p:nvSpPr>
            <p:cNvPr id="28" name="椭圆 27"/>
            <p:cNvSpPr/>
            <p:nvPr/>
          </p:nvSpPr>
          <p:spPr>
            <a:xfrm>
              <a:off x="392100" y="760400"/>
              <a:ext cx="3825879" cy="3825879"/>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itchFamily="34" typeface="微软雅黑"/>
              </a:endParaRPr>
            </a:p>
          </p:txBody>
        </p:sp>
      </p:grpSp>
      <p:cxnSp>
        <p:nvCxnSpPr>
          <p:cNvPr id="29" name="直接连接符 28"/>
          <p:cNvCxnSpPr/>
          <p:nvPr/>
        </p:nvCxnSpPr>
        <p:spPr>
          <a:xfrm>
            <a:off x="2578071" y="827749"/>
            <a:ext cx="8286808" cy="23924"/>
          </a:xfrm>
          <a:prstGeom prst="line">
            <a:avLst/>
          </a:prstGeom>
        </p:spPr>
        <p:style>
          <a:lnRef idx="3">
            <a:schemeClr val="accent5"/>
          </a:lnRef>
          <a:fillRef idx="0">
            <a:schemeClr val="accent5"/>
          </a:fillRef>
          <a:effectRef idx="2">
            <a:schemeClr val="accent5"/>
          </a:effectRef>
          <a:fontRef idx="minor">
            <a:schemeClr val="tx1"/>
          </a:fontRef>
        </p:style>
      </p:cxnSp>
      <p:pic>
        <p:nvPicPr>
          <p:cNvPr id="30" name="图片 29"/>
          <p:cNvPicPr>
            <a:picLocks noChangeAspect="1"/>
          </p:cNvPicPr>
          <p:nvPr/>
        </p:nvPicPr>
        <p:blipFill>
          <a:blip r:embed="rId3"/>
          <a:stretch>
            <a:fillRect/>
          </a:stretch>
        </p:blipFill>
        <p:spPr>
          <a:xfrm>
            <a:off x="11007755" y="309399"/>
            <a:ext cx="1357322" cy="610656"/>
          </a:xfrm>
          <a:prstGeom prst="rect">
            <a:avLst/>
          </a:prstGeom>
        </p:spPr>
      </p:pic>
      <p:sp>
        <p:nvSpPr>
          <p:cNvPr id="72" name="Flowchart: Decision 64"/>
          <p:cNvSpPr/>
          <p:nvPr/>
        </p:nvSpPr>
        <p:spPr>
          <a:xfrm flipV="1">
            <a:off x="7578731" y="3066251"/>
            <a:ext cx="2131740" cy="2131740"/>
          </a:xfrm>
          <a:prstGeom prst="flowChartDecision">
            <a:avLst/>
          </a:prstGeom>
          <a:solidFill>
            <a:srgbClr val="0070C0"/>
          </a:solidFill>
          <a:ln>
            <a:noFill/>
          </a:ln>
          <a:effectLst>
            <a:innerShdw blurRad="63500" dir="162000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GB"/>
          </a:p>
        </p:txBody>
      </p:sp>
      <p:grpSp>
        <p:nvGrpSpPr>
          <p:cNvPr id="73" name="组合 72"/>
          <p:cNvGrpSpPr/>
          <p:nvPr/>
        </p:nvGrpSpPr>
        <p:grpSpPr>
          <a:xfrm>
            <a:off x="7578731" y="2927409"/>
            <a:ext cx="2131740" cy="2131740"/>
            <a:chOff x="5428969" y="2181871"/>
            <a:chExt cx="1375279" cy="1375279"/>
          </a:xfrm>
        </p:grpSpPr>
        <p:sp>
          <p:nvSpPr>
            <p:cNvPr id="74" name="Flowchart: Decision 65"/>
            <p:cNvSpPr/>
            <p:nvPr/>
          </p:nvSpPr>
          <p:spPr>
            <a:xfrm flipV="1">
              <a:off x="5428969" y="2181871"/>
              <a:ext cx="1375279" cy="1375279"/>
            </a:xfrm>
            <a:prstGeom prst="flowChartDecision">
              <a:avLst/>
            </a:prstGeom>
            <a:solidFill>
              <a:schemeClr val="bg1">
                <a:lumMod val="95000"/>
              </a:schemeClr>
            </a:solidFill>
            <a:ln>
              <a:solidFill>
                <a:schemeClr val="bg1">
                  <a:lumMod val="65000"/>
                </a:schemeClr>
              </a:solidFill>
            </a:ln>
            <a:effectLst>
              <a:outerShdw blurRad="50800" dir="162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GB"/>
            </a:p>
          </p:txBody>
        </p:sp>
        <p:grpSp>
          <p:nvGrpSpPr>
            <p:cNvPr id="75" name="Group 52"/>
            <p:cNvGrpSpPr/>
            <p:nvPr/>
          </p:nvGrpSpPr>
          <p:grpSpPr>
            <a:xfrm>
              <a:off x="5933033" y="2685621"/>
              <a:ext cx="367150" cy="367778"/>
              <a:chOff x="9145588" y="4435475"/>
              <a:chExt cx="464344" cy="465138"/>
            </a:xfrm>
            <a:solidFill>
              <a:schemeClr val="accent5"/>
            </a:solidFill>
          </p:grpSpPr>
          <p:sp>
            <p:nvSpPr>
              <p:cNvPr id="76" name="AutoShape 7"/>
              <p:cNvSpPr/>
              <p:nvPr/>
            </p:nvSpPr>
            <p:spPr bwMode="auto">
              <a:xfrm>
                <a:off x="9145588" y="4435475"/>
                <a:ext cx="464344" cy="465138"/>
              </a:xfrm>
              <a:custGeom>
                <a:gdLst>
                  <a:gd fmla="+- 0 10800 1271" name="T0"/>
                  <a:gd fmla="*/ T0 w 19058" name="T1"/>
                  <a:gd fmla="+- 0 10799 1270" name="T2"/>
                  <a:gd fmla="*/ 10799 h 19059" name="T3"/>
                  <a:gd fmla="+- 0 10800 1271" name="T4"/>
                  <a:gd fmla="*/ T4 w 19058" name="T5"/>
                  <a:gd fmla="+- 0 10799 1270" name="T6"/>
                  <a:gd fmla="*/ 10799 h 19059" name="T7"/>
                  <a:gd fmla="+- 0 10800 1271" name="T8"/>
                  <a:gd fmla="*/ T8 w 19058" name="T9"/>
                  <a:gd fmla="+- 0 10799 1270" name="T10"/>
                  <a:gd fmla="*/ 10799 h 19059" name="T11"/>
                  <a:gd fmla="+- 0 10800 1271" name="T12"/>
                  <a:gd fmla="*/ T12 w 19058" name="T13"/>
                  <a:gd fmla="+- 0 10799 1270" name="T14"/>
                  <a:gd fmla="*/ 10799 h 19059" name="T15"/>
                </a:gdLst>
                <a:cxnLst>
                  <a:cxn ang="0">
                    <a:pos x="T1" y="T3"/>
                  </a:cxn>
                  <a:cxn ang="0">
                    <a:pos x="T5" y="T7"/>
                  </a:cxn>
                  <a:cxn ang="0">
                    <a:pos x="T9" y="T11"/>
                  </a:cxn>
                  <a:cxn ang="0">
                    <a:pos x="T13" y="T15"/>
                  </a:cxn>
                </a:cxnLst>
                <a:rect b="b" l="0" r="r" t="0"/>
                <a:pathLst>
                  <a:path h="19059" w="19058">
                    <a:moveTo>
                      <a:pt x="6430" y="17268"/>
                    </a:moveTo>
                    <a:cubicBezTo>
                      <a:pt x="2162" y="15559"/>
                      <a:pt x="82" y="10698"/>
                      <a:pt x="1790" y="6431"/>
                    </a:cubicBezTo>
                    <a:cubicBezTo>
                      <a:pt x="3499" y="2164"/>
                      <a:pt x="8360" y="81"/>
                      <a:pt x="12627" y="1791"/>
                    </a:cubicBezTo>
                    <a:cubicBezTo>
                      <a:pt x="16894" y="3499"/>
                      <a:pt x="18975" y="8361"/>
                      <a:pt x="17267" y="12628"/>
                    </a:cubicBezTo>
                    <a:cubicBezTo>
                      <a:pt x="15558" y="16895"/>
                      <a:pt x="10696" y="18976"/>
                      <a:pt x="6430" y="17268"/>
                    </a:cubicBezTo>
                    <a:moveTo>
                      <a:pt x="13070" y="685"/>
                    </a:moveTo>
                    <a:cubicBezTo>
                      <a:pt x="8186" y="-1270"/>
                      <a:pt x="2641" y="1103"/>
                      <a:pt x="685" y="5987"/>
                    </a:cubicBezTo>
                    <a:cubicBezTo>
                      <a:pt x="-1271" y="10872"/>
                      <a:pt x="1103" y="16418"/>
                      <a:pt x="5987" y="18373"/>
                    </a:cubicBezTo>
                    <a:cubicBezTo>
                      <a:pt x="10871" y="20330"/>
                      <a:pt x="16416" y="17955"/>
                      <a:pt x="18373" y="13071"/>
                    </a:cubicBezTo>
                    <a:cubicBezTo>
                      <a:pt x="20329" y="8186"/>
                      <a:pt x="17954" y="2641"/>
                      <a:pt x="13070" y="685"/>
                    </a:cubicBezTo>
                  </a:path>
                </a:pathLst>
              </a:custGeom>
              <a:solidFill>
                <a:srgbClr val="0070C0"/>
              </a:solid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171450" fontAlgn="base" hangingPunct="0">
                  <a:spcBef>
                    <a:spcPct val="0"/>
                  </a:spcBef>
                  <a:spcAft>
                    <a:spcPct val="0"/>
                  </a:spcAft>
                </a:pPr>
                <a:endParaRPr lang="en-US" sz="1100">
                  <a:solidFill>
                    <a:srgbClr val="FFFFFF"/>
                  </a:solidFill>
                  <a:effectLst>
                    <a:outerShdw algn="tl" blurRad="38100" dir="2700000" dist="38100">
                      <a:srgbClr val="000000"/>
                    </a:outerShdw>
                  </a:effectLst>
                  <a:latin charset="0" typeface="Gill Sans"/>
                  <a:sym charset="0" typeface="Gill Sans"/>
                </a:endParaRPr>
              </a:p>
            </p:txBody>
          </p:sp>
          <p:sp>
            <p:nvSpPr>
              <p:cNvPr id="77" name="AutoShape 8"/>
              <p:cNvSpPr/>
              <p:nvPr/>
            </p:nvSpPr>
            <p:spPr bwMode="auto">
              <a:xfrm>
                <a:off x="9348788" y="4638675"/>
                <a:ext cx="57944" cy="57944"/>
              </a:xfrm>
              <a:custGeom>
                <a:gdLst>
                  <a:gd fmla="+- 0 10801 1272" name="T0"/>
                  <a:gd fmla="*/ T0 w 19059" name="T1"/>
                  <a:gd fmla="+- 0 10800 1272" name="T2"/>
                  <a:gd fmla="*/ 10800 h 19056" name="T3"/>
                  <a:gd fmla="+- 0 10801 1272" name="T4"/>
                  <a:gd fmla="*/ T4 w 19059" name="T5"/>
                  <a:gd fmla="+- 0 10800 1272" name="T6"/>
                  <a:gd fmla="*/ 10800 h 19056" name="T7"/>
                  <a:gd fmla="+- 0 10801 1272" name="T8"/>
                  <a:gd fmla="*/ T8 w 19059" name="T9"/>
                  <a:gd fmla="+- 0 10800 1272" name="T10"/>
                  <a:gd fmla="*/ 10800 h 19056" name="T11"/>
                  <a:gd fmla="+- 0 10801 1272" name="T12"/>
                  <a:gd fmla="*/ T12 w 19059" name="T13"/>
                  <a:gd fmla="+- 0 10800 1272" name="T14"/>
                  <a:gd fmla="*/ 10800 h 19056" name="T15"/>
                </a:gdLst>
                <a:cxnLst>
                  <a:cxn ang="0">
                    <a:pos x="T1" y="T3"/>
                  </a:cxn>
                  <a:cxn ang="0">
                    <a:pos x="T5" y="T7"/>
                  </a:cxn>
                  <a:cxn ang="0">
                    <a:pos x="T9" y="T11"/>
                  </a:cxn>
                  <a:cxn ang="0">
                    <a:pos x="T13" y="T15"/>
                  </a:cxn>
                </a:cxnLst>
                <a:rect b="b" l="0" r="r" t="0"/>
                <a:pathLst>
                  <a:path h="19056" w="19059">
                    <a:moveTo>
                      <a:pt x="7753" y="13951"/>
                    </a:moveTo>
                    <a:cubicBezTo>
                      <a:pt x="5315" y="12969"/>
                      <a:pt x="4129" y="10197"/>
                      <a:pt x="5101" y="7755"/>
                    </a:cubicBezTo>
                    <a:cubicBezTo>
                      <a:pt x="6083" y="5323"/>
                      <a:pt x="8860" y="4132"/>
                      <a:pt x="11298" y="5104"/>
                    </a:cubicBezTo>
                    <a:cubicBezTo>
                      <a:pt x="13735" y="6081"/>
                      <a:pt x="14926" y="8858"/>
                      <a:pt x="13949" y="11300"/>
                    </a:cubicBezTo>
                    <a:cubicBezTo>
                      <a:pt x="12972" y="13737"/>
                      <a:pt x="10195" y="14923"/>
                      <a:pt x="7753" y="13951"/>
                    </a:cubicBezTo>
                    <a:moveTo>
                      <a:pt x="13070" y="686"/>
                    </a:moveTo>
                    <a:cubicBezTo>
                      <a:pt x="8190" y="-1272"/>
                      <a:pt x="2640" y="1104"/>
                      <a:pt x="686" y="5988"/>
                    </a:cubicBezTo>
                    <a:cubicBezTo>
                      <a:pt x="-1272" y="10872"/>
                      <a:pt x="1105" y="16416"/>
                      <a:pt x="5985" y="18369"/>
                    </a:cubicBezTo>
                    <a:cubicBezTo>
                      <a:pt x="10870" y="20328"/>
                      <a:pt x="16415" y="17951"/>
                      <a:pt x="18374" y="13072"/>
                    </a:cubicBezTo>
                    <a:cubicBezTo>
                      <a:pt x="20328" y="8188"/>
                      <a:pt x="17960" y="2644"/>
                      <a:pt x="13070" y="686"/>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171450" fontAlgn="base" hangingPunct="0">
                  <a:spcBef>
                    <a:spcPct val="0"/>
                  </a:spcBef>
                  <a:spcAft>
                    <a:spcPct val="0"/>
                  </a:spcAft>
                </a:pPr>
                <a:endParaRPr lang="en-US" sz="1100">
                  <a:solidFill>
                    <a:srgbClr val="FFFFFF"/>
                  </a:solidFill>
                  <a:effectLst>
                    <a:outerShdw algn="tl" blurRad="38100" dir="2700000" dist="38100">
                      <a:srgbClr val="000000"/>
                    </a:outerShdw>
                  </a:effectLst>
                  <a:latin charset="0" typeface="Gill Sans"/>
                  <a:sym charset="0" typeface="Gill Sans"/>
                </a:endParaRPr>
              </a:p>
            </p:txBody>
          </p:sp>
          <p:sp>
            <p:nvSpPr>
              <p:cNvPr id="78" name="AutoShape 9"/>
              <p:cNvSpPr/>
              <p:nvPr/>
            </p:nvSpPr>
            <p:spPr bwMode="auto">
              <a:xfrm>
                <a:off x="9290050" y="4580732"/>
                <a:ext cx="174625" cy="174625"/>
              </a:xfrm>
              <a:custGeom>
                <a:gdLst>
                  <a:gd fmla="+- 0 10800 1271" name="T0"/>
                  <a:gd fmla="*/ T0 w 19059" name="T1"/>
                  <a:gd fmla="+- 0 10800 1271" name="T2"/>
                  <a:gd fmla="*/ 10800 h 19058" name="T3"/>
                  <a:gd fmla="+- 0 10800 1271" name="T4"/>
                  <a:gd fmla="*/ T4 w 19059" name="T5"/>
                  <a:gd fmla="+- 0 10800 1271" name="T6"/>
                  <a:gd fmla="*/ 10800 h 19058" name="T7"/>
                  <a:gd fmla="+- 0 10800 1271" name="T8"/>
                  <a:gd fmla="*/ T8 w 19059" name="T9"/>
                  <a:gd fmla="+- 0 10800 1271" name="T10"/>
                  <a:gd fmla="*/ 10800 h 19058" name="T11"/>
                  <a:gd fmla="+- 0 10800 1271" name="T12"/>
                  <a:gd fmla="*/ T12 w 19059" name="T13"/>
                  <a:gd fmla="+- 0 10800 1271" name="T14"/>
                  <a:gd fmla="*/ 10800 h 19058" name="T15"/>
                </a:gdLst>
                <a:cxnLst>
                  <a:cxn ang="0">
                    <a:pos x="T1" y="T3"/>
                  </a:cxn>
                  <a:cxn ang="0">
                    <a:pos x="T5" y="T7"/>
                  </a:cxn>
                  <a:cxn ang="0">
                    <a:pos x="T9" y="T11"/>
                  </a:cxn>
                  <a:cxn ang="0">
                    <a:pos x="T13" y="T15"/>
                  </a:cxn>
                </a:cxnLst>
                <a:rect b="b" l="0" r="r" t="0"/>
                <a:pathLst>
                  <a:path h="19058" w="19059">
                    <a:moveTo>
                      <a:pt x="7169" y="15424"/>
                    </a:moveTo>
                    <a:cubicBezTo>
                      <a:pt x="3916" y="14123"/>
                      <a:pt x="2331" y="10417"/>
                      <a:pt x="3632" y="7167"/>
                    </a:cubicBezTo>
                    <a:cubicBezTo>
                      <a:pt x="4934" y="3917"/>
                      <a:pt x="8638" y="2331"/>
                      <a:pt x="11889" y="3632"/>
                    </a:cubicBezTo>
                    <a:cubicBezTo>
                      <a:pt x="15141" y="4934"/>
                      <a:pt x="16728" y="8640"/>
                      <a:pt x="15425" y="11890"/>
                    </a:cubicBezTo>
                    <a:cubicBezTo>
                      <a:pt x="14124" y="15140"/>
                      <a:pt x="10419" y="16728"/>
                      <a:pt x="7169" y="15424"/>
                    </a:cubicBezTo>
                    <a:moveTo>
                      <a:pt x="13071" y="685"/>
                    </a:moveTo>
                    <a:cubicBezTo>
                      <a:pt x="8186" y="-1271"/>
                      <a:pt x="2639" y="1104"/>
                      <a:pt x="686" y="5987"/>
                    </a:cubicBezTo>
                    <a:cubicBezTo>
                      <a:pt x="-1271" y="10871"/>
                      <a:pt x="1104" y="16416"/>
                      <a:pt x="5987" y="18372"/>
                    </a:cubicBezTo>
                    <a:cubicBezTo>
                      <a:pt x="10874" y="20329"/>
                      <a:pt x="16418" y="17955"/>
                      <a:pt x="18375" y="13070"/>
                    </a:cubicBezTo>
                    <a:cubicBezTo>
                      <a:pt x="20328" y="8186"/>
                      <a:pt x="17956" y="2641"/>
                      <a:pt x="13071" y="685"/>
                    </a:cubicBezTo>
                  </a:path>
                </a:pathLst>
              </a:custGeom>
              <a:solidFill>
                <a:srgbClr val="0070C0"/>
              </a:solid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171450" fontAlgn="base" hangingPunct="0">
                  <a:spcBef>
                    <a:spcPct val="0"/>
                  </a:spcBef>
                  <a:spcAft>
                    <a:spcPct val="0"/>
                  </a:spcAft>
                </a:pPr>
                <a:endParaRPr lang="en-US" sz="1100">
                  <a:solidFill>
                    <a:srgbClr val="FFFFFF"/>
                  </a:solidFill>
                  <a:effectLst>
                    <a:outerShdw algn="tl" blurRad="38100" dir="2700000" dist="38100">
                      <a:srgbClr val="000000"/>
                    </a:outerShdw>
                  </a:effectLst>
                  <a:latin charset="0" typeface="Gill Sans"/>
                  <a:sym charset="0" typeface="Gill Sans"/>
                </a:endParaRPr>
              </a:p>
            </p:txBody>
          </p:sp>
          <p:sp>
            <p:nvSpPr>
              <p:cNvPr id="79" name="AutoShape 10"/>
              <p:cNvSpPr/>
              <p:nvPr/>
            </p:nvSpPr>
            <p:spPr bwMode="auto">
              <a:xfrm>
                <a:off x="9406732" y="4696619"/>
                <a:ext cx="72231" cy="74613"/>
              </a:xfrm>
              <a:custGeom>
                <a:gdLst>
                  <a:gd fmla="+- 0 10804 288" name="T0"/>
                  <a:gd fmla="*/ T0 w 21033" name="T1"/>
                  <a:gd fmla="+- 0 10798 277" name="T2"/>
                  <a:gd fmla="*/ 10798 h 21043" name="T3"/>
                  <a:gd fmla="+- 0 10804 288" name="T4"/>
                  <a:gd fmla="*/ T4 w 21033" name="T5"/>
                  <a:gd fmla="+- 0 10798 277" name="T6"/>
                  <a:gd fmla="*/ 10798 h 21043" name="T7"/>
                  <a:gd fmla="+- 0 10804 288" name="T8"/>
                  <a:gd fmla="*/ T8 w 21033" name="T9"/>
                  <a:gd fmla="+- 0 10798 277" name="T10"/>
                  <a:gd fmla="*/ 10798 h 21043" name="T11"/>
                  <a:gd fmla="+- 0 10804 288" name="T12"/>
                  <a:gd fmla="*/ T12 w 21033" name="T13"/>
                  <a:gd fmla="+- 0 10798 277" name="T14"/>
                  <a:gd fmla="*/ 10798 h 21043" name="T15"/>
                </a:gdLst>
                <a:cxnLst>
                  <a:cxn ang="0">
                    <a:pos x="T1" y="T3"/>
                  </a:cxn>
                  <a:cxn ang="0">
                    <a:pos x="T5" y="T7"/>
                  </a:cxn>
                  <a:cxn ang="0">
                    <a:pos x="T9" y="T11"/>
                  </a:cxn>
                  <a:cxn ang="0">
                    <a:pos x="T13" y="T15"/>
                  </a:cxn>
                </a:cxnLst>
                <a:rect b="b" l="0" r="r" t="0"/>
                <a:pathLst>
                  <a:path h="21043" w="21033">
                    <a:moveTo>
                      <a:pt x="20881" y="2825"/>
                    </a:moveTo>
                    <a:cubicBezTo>
                      <a:pt x="21312" y="1771"/>
                      <a:pt x="20787" y="572"/>
                      <a:pt x="19713" y="149"/>
                    </a:cubicBezTo>
                    <a:cubicBezTo>
                      <a:pt x="18636" y="-277"/>
                      <a:pt x="17414" y="238"/>
                      <a:pt x="16984" y="1296"/>
                    </a:cubicBezTo>
                    <a:lnTo>
                      <a:pt x="16980" y="1292"/>
                    </a:lnTo>
                    <a:cubicBezTo>
                      <a:pt x="13964" y="8692"/>
                      <a:pt x="8182" y="14184"/>
                      <a:pt x="1269" y="17089"/>
                    </a:cubicBezTo>
                    <a:cubicBezTo>
                      <a:pt x="207" y="17536"/>
                      <a:pt x="-288" y="18747"/>
                      <a:pt x="170" y="19789"/>
                    </a:cubicBezTo>
                    <a:cubicBezTo>
                      <a:pt x="629" y="20840"/>
                      <a:pt x="1863" y="21323"/>
                      <a:pt x="2924" y="20876"/>
                    </a:cubicBezTo>
                    <a:cubicBezTo>
                      <a:pt x="2961" y="20860"/>
                      <a:pt x="2982" y="20828"/>
                      <a:pt x="3014" y="20815"/>
                    </a:cubicBezTo>
                    <a:cubicBezTo>
                      <a:pt x="10874" y="17480"/>
                      <a:pt x="17451" y="11227"/>
                      <a:pt x="20877" y="2825"/>
                    </a:cubicBezTo>
                    <a:cubicBezTo>
                      <a:pt x="20877" y="2825"/>
                      <a:pt x="20881" y="2825"/>
                      <a:pt x="20881" y="2825"/>
                    </a:cubicBezTo>
                    <a:close/>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171450" fontAlgn="base" hangingPunct="0">
                  <a:spcBef>
                    <a:spcPct val="0"/>
                  </a:spcBef>
                  <a:spcAft>
                    <a:spcPct val="0"/>
                  </a:spcAft>
                </a:pPr>
                <a:endParaRPr lang="en-US" sz="1100">
                  <a:solidFill>
                    <a:srgbClr val="FFFFFF"/>
                  </a:solidFill>
                  <a:effectLst>
                    <a:outerShdw algn="tl" blurRad="38100" dir="2700000" dist="38100">
                      <a:srgbClr val="000000"/>
                    </a:outerShdw>
                  </a:effectLst>
                  <a:latin charset="0" typeface="Gill Sans"/>
                  <a:sym charset="0" typeface="Gill Sans"/>
                </a:endParaRPr>
              </a:p>
            </p:txBody>
          </p:sp>
          <p:sp>
            <p:nvSpPr>
              <p:cNvPr id="80" name="AutoShape 11"/>
              <p:cNvSpPr/>
              <p:nvPr/>
            </p:nvSpPr>
            <p:spPr bwMode="auto">
              <a:xfrm>
                <a:off x="9435307" y="4725988"/>
                <a:ext cx="103981" cy="106363"/>
              </a:xfrm>
              <a:custGeom>
                <a:gdLst>
                  <a:gd fmla="+- 0 10803 203" name="T0"/>
                  <a:gd fmla="*/ T0 w 21201" name="T1"/>
                  <a:gd fmla="+- 0 10798 194" name="T2"/>
                  <a:gd fmla="*/ 10798 h 21209" name="T3"/>
                  <a:gd fmla="+- 0 10803 203" name="T4"/>
                  <a:gd fmla="*/ T4 w 21201" name="T5"/>
                  <a:gd fmla="+- 0 10798 194" name="T6"/>
                  <a:gd fmla="*/ 10798 h 21209" name="T7"/>
                  <a:gd fmla="+- 0 10803 203" name="T8"/>
                  <a:gd fmla="*/ T8 w 21201" name="T9"/>
                  <a:gd fmla="+- 0 10798 194" name="T10"/>
                  <a:gd fmla="*/ 10798 h 21209" name="T11"/>
                  <a:gd fmla="+- 0 10803 203" name="T12"/>
                  <a:gd fmla="*/ T12 w 21201" name="T13"/>
                  <a:gd fmla="+- 0 10798 194" name="T14"/>
                  <a:gd fmla="*/ 10798 h 21209" name="T15"/>
                </a:gdLst>
                <a:cxnLst>
                  <a:cxn ang="0">
                    <a:pos x="T1" y="T3"/>
                  </a:cxn>
                  <a:cxn ang="0">
                    <a:pos x="T5" y="T7"/>
                  </a:cxn>
                  <a:cxn ang="0">
                    <a:pos x="T9" y="T11"/>
                  </a:cxn>
                  <a:cxn ang="0">
                    <a:pos x="T13" y="T15"/>
                  </a:cxn>
                </a:cxnLst>
                <a:rect b="b" l="0" r="r" t="0"/>
                <a:pathLst>
                  <a:path h="21209" w="21201">
                    <a:moveTo>
                      <a:pt x="20267" y="104"/>
                    </a:moveTo>
                    <a:cubicBezTo>
                      <a:pt x="19508" y="-194"/>
                      <a:pt x="18645" y="169"/>
                      <a:pt x="18339" y="912"/>
                    </a:cubicBezTo>
                    <a:cubicBezTo>
                      <a:pt x="14991" y="9110"/>
                      <a:pt x="8568" y="15198"/>
                      <a:pt x="894" y="18420"/>
                    </a:cubicBezTo>
                    <a:cubicBezTo>
                      <a:pt x="144" y="18735"/>
                      <a:pt x="-203" y="19589"/>
                      <a:pt x="121" y="20327"/>
                    </a:cubicBezTo>
                    <a:cubicBezTo>
                      <a:pt x="442" y="21068"/>
                      <a:pt x="1314" y="21406"/>
                      <a:pt x="2067" y="21090"/>
                    </a:cubicBezTo>
                    <a:cubicBezTo>
                      <a:pt x="2102" y="21073"/>
                      <a:pt x="2125" y="21042"/>
                      <a:pt x="2159" y="21025"/>
                    </a:cubicBezTo>
                    <a:cubicBezTo>
                      <a:pt x="10491" y="17500"/>
                      <a:pt x="17461" y="10881"/>
                      <a:pt x="21095" y="1994"/>
                    </a:cubicBezTo>
                    <a:cubicBezTo>
                      <a:pt x="21397" y="1250"/>
                      <a:pt x="21026" y="404"/>
                      <a:pt x="20267" y="104"/>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171450" fontAlgn="base" hangingPunct="0">
                  <a:spcBef>
                    <a:spcPct val="0"/>
                  </a:spcBef>
                  <a:spcAft>
                    <a:spcPct val="0"/>
                  </a:spcAft>
                </a:pPr>
                <a:endParaRPr lang="en-US" sz="1100">
                  <a:solidFill>
                    <a:srgbClr val="FFFFFF"/>
                  </a:solidFill>
                  <a:effectLst>
                    <a:outerShdw algn="tl" blurRad="38100" dir="2700000" dist="38100">
                      <a:srgbClr val="000000"/>
                    </a:outerShdw>
                  </a:effectLst>
                  <a:latin charset="0" typeface="Gill Sans"/>
                  <a:sym charset="0" typeface="Gill Sans"/>
                </a:endParaRPr>
              </a:p>
            </p:txBody>
          </p:sp>
          <p:sp>
            <p:nvSpPr>
              <p:cNvPr id="81" name="AutoShape 12"/>
              <p:cNvSpPr/>
              <p:nvPr/>
            </p:nvSpPr>
            <p:spPr bwMode="auto">
              <a:xfrm>
                <a:off x="9421019" y="4711700"/>
                <a:ext cx="88106" cy="89694"/>
              </a:xfrm>
              <a:custGeom>
                <a:gdLst>
                  <a:gd fmla="+- 0 10802 238" name="T0"/>
                  <a:gd fmla="*/ T0 w 21128" name="T1"/>
                  <a:gd fmla="+- 0 10797 227" name="T2"/>
                  <a:gd fmla="*/ 10797 h 21141" name="T3"/>
                  <a:gd fmla="+- 0 10802 238" name="T4"/>
                  <a:gd fmla="*/ T4 w 21128" name="T5"/>
                  <a:gd fmla="+- 0 10797 227" name="T6"/>
                  <a:gd fmla="*/ 10797 h 21141" name="T7"/>
                  <a:gd fmla="+- 0 10802 238" name="T8"/>
                  <a:gd fmla="*/ T8 w 21128" name="T9"/>
                  <a:gd fmla="+- 0 10797 227" name="T10"/>
                  <a:gd fmla="*/ 10797 h 21141" name="T11"/>
                  <a:gd fmla="+- 0 10802 238" name="T12"/>
                  <a:gd fmla="*/ T12 w 21128" name="T13"/>
                  <a:gd fmla="+- 0 10797 227" name="T14"/>
                  <a:gd fmla="*/ 10797 h 21141" name="T15"/>
                </a:gdLst>
                <a:cxnLst>
                  <a:cxn ang="0">
                    <a:pos x="T1" y="T3"/>
                  </a:cxn>
                  <a:cxn ang="0">
                    <a:pos x="T5" y="T7"/>
                  </a:cxn>
                  <a:cxn ang="0">
                    <a:pos x="T9" y="T11"/>
                  </a:cxn>
                  <a:cxn ang="0">
                    <a:pos x="T13" y="T15"/>
                  </a:cxn>
                </a:cxnLst>
                <a:rect b="b" l="0" r="r" t="0"/>
                <a:pathLst>
                  <a:path h="21141" w="21128">
                    <a:moveTo>
                      <a:pt x="20035" y="122"/>
                    </a:moveTo>
                    <a:cubicBezTo>
                      <a:pt x="19142" y="-227"/>
                      <a:pt x="18134" y="195"/>
                      <a:pt x="17778" y="1071"/>
                    </a:cubicBezTo>
                    <a:cubicBezTo>
                      <a:pt x="14571" y="8936"/>
                      <a:pt x="8412" y="14778"/>
                      <a:pt x="1051" y="17867"/>
                    </a:cubicBezTo>
                    <a:lnTo>
                      <a:pt x="1054" y="17867"/>
                    </a:lnTo>
                    <a:cubicBezTo>
                      <a:pt x="172" y="18240"/>
                      <a:pt x="-238" y="19242"/>
                      <a:pt x="142" y="20108"/>
                    </a:cubicBezTo>
                    <a:cubicBezTo>
                      <a:pt x="522" y="20973"/>
                      <a:pt x="1543" y="21372"/>
                      <a:pt x="2425" y="21003"/>
                    </a:cubicBezTo>
                    <a:cubicBezTo>
                      <a:pt x="2459" y="20986"/>
                      <a:pt x="2476" y="20956"/>
                      <a:pt x="2514" y="20936"/>
                    </a:cubicBezTo>
                    <a:cubicBezTo>
                      <a:pt x="10651" y="17491"/>
                      <a:pt x="17459" y="11027"/>
                      <a:pt x="21002" y="2339"/>
                    </a:cubicBezTo>
                    <a:cubicBezTo>
                      <a:pt x="21361" y="1463"/>
                      <a:pt x="20927" y="472"/>
                      <a:pt x="20035" y="122"/>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171450" fontAlgn="base" hangingPunct="0">
                  <a:spcBef>
                    <a:spcPct val="0"/>
                  </a:spcBef>
                  <a:spcAft>
                    <a:spcPct val="0"/>
                  </a:spcAft>
                </a:pPr>
                <a:endParaRPr lang="en-US" sz="1100">
                  <a:solidFill>
                    <a:srgbClr val="FFFFFF"/>
                  </a:solidFill>
                  <a:effectLst>
                    <a:outerShdw algn="tl" blurRad="38100" dir="2700000" dist="38100">
                      <a:srgbClr val="000000"/>
                    </a:outerShdw>
                  </a:effectLst>
                  <a:latin charset="0" typeface="Gill Sans"/>
                  <a:sym charset="0" typeface="Gill Sans"/>
                </a:endParaRPr>
              </a:p>
            </p:txBody>
          </p:sp>
          <p:sp>
            <p:nvSpPr>
              <p:cNvPr id="82" name="AutoShape 13"/>
              <p:cNvSpPr/>
              <p:nvPr/>
            </p:nvSpPr>
            <p:spPr bwMode="auto">
              <a:xfrm>
                <a:off x="9275763" y="4566444"/>
                <a:ext cx="73025" cy="73819"/>
              </a:xfrm>
              <a:custGeom>
                <a:gdLst>
                  <a:gd fmla="+- 0 10797 278" name="T0"/>
                  <a:gd fmla="*/ T0 w 21039" name="T1"/>
                  <a:gd fmla="+- 0 10803 281" name="T2"/>
                  <a:gd fmla="*/ 10803 h 21044" name="T3"/>
                  <a:gd fmla="+- 0 10797 278" name="T4"/>
                  <a:gd fmla="*/ T4 w 21039" name="T5"/>
                  <a:gd fmla="+- 0 10803 281" name="T6"/>
                  <a:gd fmla="*/ 10803 h 21044" name="T7"/>
                  <a:gd fmla="+- 0 10797 278" name="T8"/>
                  <a:gd fmla="*/ T8 w 21039" name="T9"/>
                  <a:gd fmla="+- 0 10803 281" name="T10"/>
                  <a:gd fmla="*/ 10803 h 21044" name="T11"/>
                  <a:gd fmla="+- 0 10797 278" name="T12"/>
                  <a:gd fmla="*/ T12 w 21039" name="T13"/>
                  <a:gd fmla="+- 0 10803 281" name="T14"/>
                  <a:gd fmla="*/ 10803 h 21044" name="T15"/>
                </a:gdLst>
                <a:cxnLst>
                  <a:cxn ang="0">
                    <a:pos x="T1" y="T3"/>
                  </a:cxn>
                  <a:cxn ang="0">
                    <a:pos x="T5" y="T7"/>
                  </a:cxn>
                  <a:cxn ang="0">
                    <a:pos x="T9" y="T11"/>
                  </a:cxn>
                  <a:cxn ang="0">
                    <a:pos x="T13" y="T15"/>
                  </a:cxn>
                </a:cxnLst>
                <a:rect b="b" l="0" r="r" t="0"/>
                <a:pathLst>
                  <a:path h="21044" w="21039">
                    <a:moveTo>
                      <a:pt x="20871" y="1248"/>
                    </a:moveTo>
                    <a:cubicBezTo>
                      <a:pt x="20411" y="197"/>
                      <a:pt x="19177" y="-281"/>
                      <a:pt x="18112" y="169"/>
                    </a:cubicBezTo>
                    <a:cubicBezTo>
                      <a:pt x="18075" y="181"/>
                      <a:pt x="18050" y="214"/>
                      <a:pt x="18021" y="226"/>
                    </a:cubicBezTo>
                    <a:cubicBezTo>
                      <a:pt x="10159" y="3562"/>
                      <a:pt x="3583" y="9820"/>
                      <a:pt x="152" y="18220"/>
                    </a:cubicBezTo>
                    <a:lnTo>
                      <a:pt x="148" y="18220"/>
                    </a:lnTo>
                    <a:cubicBezTo>
                      <a:pt x="-278" y="19278"/>
                      <a:pt x="242" y="20473"/>
                      <a:pt x="1320" y="20896"/>
                    </a:cubicBezTo>
                    <a:cubicBezTo>
                      <a:pt x="2398" y="21318"/>
                      <a:pt x="3620" y="20803"/>
                      <a:pt x="4046" y="19749"/>
                    </a:cubicBezTo>
                    <a:lnTo>
                      <a:pt x="4051" y="19749"/>
                    </a:lnTo>
                    <a:cubicBezTo>
                      <a:pt x="7068" y="12356"/>
                      <a:pt x="12856" y="6858"/>
                      <a:pt x="19764" y="3956"/>
                    </a:cubicBezTo>
                    <a:cubicBezTo>
                      <a:pt x="20830" y="3506"/>
                      <a:pt x="21322" y="2298"/>
                      <a:pt x="20871" y="1248"/>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171450" fontAlgn="base" hangingPunct="0">
                  <a:spcBef>
                    <a:spcPct val="0"/>
                  </a:spcBef>
                  <a:spcAft>
                    <a:spcPct val="0"/>
                  </a:spcAft>
                </a:pPr>
                <a:endParaRPr lang="en-US" sz="1100">
                  <a:solidFill>
                    <a:srgbClr val="FFFFFF"/>
                  </a:solidFill>
                  <a:effectLst>
                    <a:outerShdw algn="tl" blurRad="38100" dir="2700000" dist="38100">
                      <a:srgbClr val="000000"/>
                    </a:outerShdw>
                  </a:effectLst>
                  <a:latin charset="0" typeface="Gill Sans"/>
                  <a:sym charset="0" typeface="Gill Sans"/>
                </a:endParaRPr>
              </a:p>
            </p:txBody>
          </p:sp>
          <p:sp>
            <p:nvSpPr>
              <p:cNvPr id="83" name="AutoShape 14"/>
              <p:cNvSpPr/>
              <p:nvPr/>
            </p:nvSpPr>
            <p:spPr bwMode="auto">
              <a:xfrm>
                <a:off x="9217819" y="4508500"/>
                <a:ext cx="103981" cy="105569"/>
              </a:xfrm>
              <a:custGeom>
                <a:gdLst>
                  <a:gd fmla="+- 0 10797 198" name="T0"/>
                  <a:gd fmla="*/ T0 w 21199" name="T1"/>
                  <a:gd fmla="+- 0 10802 198" name="T2"/>
                  <a:gd fmla="*/ 10802 h 21208" name="T3"/>
                  <a:gd fmla="+- 0 10797 198" name="T4"/>
                  <a:gd fmla="*/ T4 w 21199" name="T5"/>
                  <a:gd fmla="+- 0 10802 198" name="T6"/>
                  <a:gd fmla="*/ 10802 h 21208" name="T7"/>
                  <a:gd fmla="+- 0 10797 198" name="T8"/>
                  <a:gd fmla="*/ T8 w 21199" name="T9"/>
                  <a:gd fmla="+- 0 10802 198" name="T10"/>
                  <a:gd fmla="*/ 10802 h 21208" name="T11"/>
                  <a:gd fmla="+- 0 10797 198" name="T12"/>
                  <a:gd fmla="*/ T12 w 21199" name="T13"/>
                  <a:gd fmla="+- 0 10802 198" name="T14"/>
                  <a:gd fmla="*/ 10802 h 21208" name="T15"/>
                </a:gdLst>
                <a:cxnLst>
                  <a:cxn ang="0">
                    <a:pos x="T1" y="T3"/>
                  </a:cxn>
                  <a:cxn ang="0">
                    <a:pos x="T5" y="T7"/>
                  </a:cxn>
                  <a:cxn ang="0">
                    <a:pos x="T9" y="T11"/>
                  </a:cxn>
                  <a:cxn ang="0">
                    <a:pos x="T13" y="T15"/>
                  </a:cxn>
                </a:cxnLst>
                <a:rect b="b" l="0" r="r" t="0"/>
                <a:pathLst>
                  <a:path h="21208" w="21199">
                    <a:moveTo>
                      <a:pt x="21077" y="880"/>
                    </a:moveTo>
                    <a:cubicBezTo>
                      <a:pt x="20753" y="142"/>
                      <a:pt x="19881" y="-198"/>
                      <a:pt x="19129" y="117"/>
                    </a:cubicBezTo>
                    <a:cubicBezTo>
                      <a:pt x="19097" y="131"/>
                      <a:pt x="19071" y="162"/>
                      <a:pt x="19039" y="179"/>
                    </a:cubicBezTo>
                    <a:cubicBezTo>
                      <a:pt x="10706" y="3707"/>
                      <a:pt x="3739" y="10322"/>
                      <a:pt x="106" y="19208"/>
                    </a:cubicBezTo>
                    <a:cubicBezTo>
                      <a:pt x="-198" y="19957"/>
                      <a:pt x="172" y="20803"/>
                      <a:pt x="934" y="21101"/>
                    </a:cubicBezTo>
                    <a:cubicBezTo>
                      <a:pt x="1689" y="21401"/>
                      <a:pt x="2552" y="21041"/>
                      <a:pt x="2859" y="20292"/>
                    </a:cubicBezTo>
                    <a:cubicBezTo>
                      <a:pt x="6206" y="12096"/>
                      <a:pt x="12625" y="6008"/>
                      <a:pt x="20301" y="2787"/>
                    </a:cubicBezTo>
                    <a:cubicBezTo>
                      <a:pt x="21051" y="2469"/>
                      <a:pt x="21402" y="1618"/>
                      <a:pt x="21077" y="880"/>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171450" fontAlgn="base" hangingPunct="0">
                  <a:spcBef>
                    <a:spcPct val="0"/>
                  </a:spcBef>
                  <a:spcAft>
                    <a:spcPct val="0"/>
                  </a:spcAft>
                </a:pPr>
                <a:endParaRPr lang="en-US" sz="1100">
                  <a:solidFill>
                    <a:srgbClr val="FFFFFF"/>
                  </a:solidFill>
                  <a:effectLst>
                    <a:outerShdw algn="tl" blurRad="38100" dir="2700000" dist="38100">
                      <a:srgbClr val="000000"/>
                    </a:outerShdw>
                  </a:effectLst>
                  <a:latin charset="0" typeface="Gill Sans"/>
                  <a:sym charset="0" typeface="Gill Sans"/>
                </a:endParaRPr>
              </a:p>
            </p:txBody>
          </p:sp>
          <p:sp>
            <p:nvSpPr>
              <p:cNvPr id="84" name="AutoShape 15"/>
              <p:cNvSpPr/>
              <p:nvPr/>
            </p:nvSpPr>
            <p:spPr bwMode="auto">
              <a:xfrm>
                <a:off x="9247188" y="4537075"/>
                <a:ext cx="88107" cy="90488"/>
              </a:xfrm>
              <a:custGeom>
                <a:gdLst>
                  <a:gd fmla="+- 0 10796 232" name="T0"/>
                  <a:gd fmla="*/ T0 w 21129" name="T1"/>
                  <a:gd fmla="+- 0 10804 234" name="T2"/>
                  <a:gd fmla="*/ 10804 h 21141" name="T3"/>
                  <a:gd fmla="+- 0 10796 232" name="T4"/>
                  <a:gd fmla="*/ T4 w 21129" name="T5"/>
                  <a:gd fmla="+- 0 10804 234" name="T6"/>
                  <a:gd fmla="*/ 10804 h 21141" name="T7"/>
                  <a:gd fmla="+- 0 10796 232" name="T8"/>
                  <a:gd fmla="*/ T8 w 21129" name="T9"/>
                  <a:gd fmla="+- 0 10804 234" name="T10"/>
                  <a:gd fmla="*/ 10804 h 21141" name="T11"/>
                  <a:gd fmla="+- 0 10796 232" name="T12"/>
                  <a:gd fmla="*/ T12 w 21129" name="T13"/>
                  <a:gd fmla="+- 0 10804 234" name="T14"/>
                  <a:gd fmla="*/ 10804 h 21141" name="T15"/>
                </a:gdLst>
                <a:cxnLst>
                  <a:cxn ang="0">
                    <a:pos x="T1" y="T3"/>
                  </a:cxn>
                  <a:cxn ang="0">
                    <a:pos x="T5" y="T7"/>
                  </a:cxn>
                  <a:cxn ang="0">
                    <a:pos x="T9" y="T11"/>
                  </a:cxn>
                  <a:cxn ang="0">
                    <a:pos x="T13" y="T15"/>
                  </a:cxn>
                </a:cxnLst>
                <a:rect b="b" l="0" r="r" t="0"/>
                <a:pathLst>
                  <a:path h="21141" w="21129">
                    <a:moveTo>
                      <a:pt x="20075" y="3267"/>
                    </a:moveTo>
                    <a:cubicBezTo>
                      <a:pt x="20953" y="2898"/>
                      <a:pt x="21368" y="1899"/>
                      <a:pt x="20987" y="1030"/>
                    </a:cubicBezTo>
                    <a:cubicBezTo>
                      <a:pt x="20611" y="168"/>
                      <a:pt x="19589" y="-234"/>
                      <a:pt x="18707" y="138"/>
                    </a:cubicBezTo>
                    <a:cubicBezTo>
                      <a:pt x="18670" y="152"/>
                      <a:pt x="18649" y="185"/>
                      <a:pt x="18615" y="198"/>
                    </a:cubicBezTo>
                    <a:cubicBezTo>
                      <a:pt x="10481" y="3647"/>
                      <a:pt x="3673" y="10118"/>
                      <a:pt x="124" y="18802"/>
                    </a:cubicBezTo>
                    <a:cubicBezTo>
                      <a:pt x="-232" y="19678"/>
                      <a:pt x="205" y="20666"/>
                      <a:pt x="1094" y="21019"/>
                    </a:cubicBezTo>
                    <a:cubicBezTo>
                      <a:pt x="1983" y="21366"/>
                      <a:pt x="2991" y="20946"/>
                      <a:pt x="3354" y="20071"/>
                    </a:cubicBezTo>
                    <a:cubicBezTo>
                      <a:pt x="6561" y="12205"/>
                      <a:pt x="12717" y="6360"/>
                      <a:pt x="20075" y="3274"/>
                    </a:cubicBezTo>
                    <a:cubicBezTo>
                      <a:pt x="20075" y="3274"/>
                      <a:pt x="20075" y="3267"/>
                      <a:pt x="20075" y="3267"/>
                    </a:cubicBezTo>
                    <a:close/>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171450" fontAlgn="base" hangingPunct="0">
                  <a:spcBef>
                    <a:spcPct val="0"/>
                  </a:spcBef>
                  <a:spcAft>
                    <a:spcPct val="0"/>
                  </a:spcAft>
                </a:pPr>
                <a:endParaRPr lang="en-US" sz="1100">
                  <a:solidFill>
                    <a:srgbClr val="FFFFFF"/>
                  </a:solidFill>
                  <a:effectLst>
                    <a:outerShdw algn="tl" blurRad="38100" dir="2700000" dist="38100">
                      <a:srgbClr val="000000"/>
                    </a:outerShdw>
                  </a:effectLst>
                  <a:latin charset="0" typeface="Gill Sans"/>
                  <a:sym charset="0" typeface="Gill Sans"/>
                </a:endParaRPr>
              </a:p>
            </p:txBody>
          </p:sp>
        </p:grpSp>
      </p:grpSp>
      <p:sp>
        <p:nvSpPr>
          <p:cNvPr id="85" name="Flowchart: Decision 71"/>
          <p:cNvSpPr/>
          <p:nvPr/>
        </p:nvSpPr>
        <p:spPr>
          <a:xfrm flipV="1">
            <a:off x="4198345" y="3066251"/>
            <a:ext cx="2131740" cy="2131740"/>
          </a:xfrm>
          <a:prstGeom prst="flowChartDecision">
            <a:avLst/>
          </a:prstGeom>
          <a:solidFill>
            <a:srgbClr val="0070C0"/>
          </a:solidFill>
          <a:ln>
            <a:noFill/>
          </a:ln>
          <a:effectLst>
            <a:innerShdw blurRad="63500" dir="162000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GB"/>
          </a:p>
        </p:txBody>
      </p:sp>
      <p:grpSp>
        <p:nvGrpSpPr>
          <p:cNvPr id="86" name="组合 4"/>
          <p:cNvGrpSpPr/>
          <p:nvPr/>
        </p:nvGrpSpPr>
        <p:grpSpPr>
          <a:xfrm>
            <a:off x="4198345" y="2923538"/>
            <a:ext cx="2131740" cy="2131740"/>
            <a:chOff x="2548649" y="2178000"/>
            <a:chExt cx="1375279" cy="1375279"/>
          </a:xfrm>
        </p:grpSpPr>
        <p:sp>
          <p:nvSpPr>
            <p:cNvPr id="87" name="Flowchart: Decision 72"/>
            <p:cNvSpPr/>
            <p:nvPr/>
          </p:nvSpPr>
          <p:spPr>
            <a:xfrm flipV="1">
              <a:off x="2548649" y="2178000"/>
              <a:ext cx="1375279" cy="1375279"/>
            </a:xfrm>
            <a:prstGeom prst="flowChartDecision">
              <a:avLst/>
            </a:prstGeom>
            <a:solidFill>
              <a:schemeClr val="bg1">
                <a:lumMod val="95000"/>
              </a:schemeClr>
            </a:solidFill>
            <a:ln>
              <a:solidFill>
                <a:schemeClr val="bg1">
                  <a:lumMod val="65000"/>
                </a:schemeClr>
              </a:solidFill>
            </a:ln>
            <a:effectLst>
              <a:outerShdw blurRad="50800" dir="162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GB"/>
            </a:p>
          </p:txBody>
        </p:sp>
        <p:grpSp>
          <p:nvGrpSpPr>
            <p:cNvPr id="88" name="Group 68"/>
            <p:cNvGrpSpPr/>
            <p:nvPr/>
          </p:nvGrpSpPr>
          <p:grpSpPr>
            <a:xfrm>
              <a:off x="3097524" y="2681122"/>
              <a:ext cx="277529" cy="367778"/>
              <a:chOff x="3582988" y="3510757"/>
              <a:chExt cx="319088" cy="465138"/>
            </a:xfrm>
            <a:solidFill>
              <a:schemeClr val="accent2"/>
            </a:solidFill>
          </p:grpSpPr>
          <p:sp>
            <p:nvSpPr>
              <p:cNvPr id="89" name="AutoShape 113"/>
              <p:cNvSpPr/>
              <p:nvPr/>
            </p:nvSpPr>
            <p:spPr bwMode="auto">
              <a:xfrm>
                <a:off x="3582988" y="3510757"/>
                <a:ext cx="319088" cy="465138"/>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5386" y="14175"/>
                    </a:moveTo>
                    <a:lnTo>
                      <a:pt x="6223" y="14175"/>
                    </a:lnTo>
                    <a:cubicBezTo>
                      <a:pt x="5734" y="13446"/>
                      <a:pt x="5147" y="12716"/>
                      <a:pt x="4568" y="12003"/>
                    </a:cubicBezTo>
                    <a:cubicBezTo>
                      <a:pt x="3287" y="10427"/>
                      <a:pt x="1963" y="8797"/>
                      <a:pt x="1963" y="7425"/>
                    </a:cubicBezTo>
                    <a:cubicBezTo>
                      <a:pt x="1963" y="4075"/>
                      <a:pt x="5927" y="1350"/>
                      <a:pt x="10800" y="1350"/>
                    </a:cubicBezTo>
                    <a:cubicBezTo>
                      <a:pt x="15672" y="1350"/>
                      <a:pt x="19636" y="4075"/>
                      <a:pt x="19636" y="7425"/>
                    </a:cubicBezTo>
                    <a:cubicBezTo>
                      <a:pt x="19636" y="8787"/>
                      <a:pt x="18312" y="10425"/>
                      <a:pt x="17029" y="12011"/>
                    </a:cubicBezTo>
                    <a:cubicBezTo>
                      <a:pt x="16455" y="12723"/>
                      <a:pt x="15873" y="13449"/>
                      <a:pt x="15386" y="14175"/>
                    </a:cubicBezTo>
                    <a:moveTo>
                      <a:pt x="10800" y="20249"/>
                    </a:moveTo>
                    <a:cubicBezTo>
                      <a:pt x="9805" y="20249"/>
                      <a:pt x="9347" y="20171"/>
                      <a:pt x="8839" y="19406"/>
                    </a:cubicBezTo>
                    <a:lnTo>
                      <a:pt x="13000" y="19048"/>
                    </a:lnTo>
                    <a:cubicBezTo>
                      <a:pt x="12398" y="20164"/>
                      <a:pt x="11959" y="20249"/>
                      <a:pt x="10800" y="20249"/>
                    </a:cubicBezTo>
                    <a:moveTo>
                      <a:pt x="7595" y="16813"/>
                    </a:moveTo>
                    <a:cubicBezTo>
                      <a:pt x="7417" y="16407"/>
                      <a:pt x="7215" y="15978"/>
                      <a:pt x="6991" y="15525"/>
                    </a:cubicBezTo>
                    <a:lnTo>
                      <a:pt x="14616" y="15525"/>
                    </a:lnTo>
                    <a:cubicBezTo>
                      <a:pt x="14496" y="15767"/>
                      <a:pt x="14375" y="16010"/>
                      <a:pt x="14270" y="16239"/>
                    </a:cubicBezTo>
                    <a:cubicBezTo>
                      <a:pt x="14270" y="16239"/>
                      <a:pt x="7595" y="16813"/>
                      <a:pt x="7595" y="16813"/>
                    </a:cubicBezTo>
                    <a:close/>
                    <a:moveTo>
                      <a:pt x="13345" y="18343"/>
                    </a:moveTo>
                    <a:lnTo>
                      <a:pt x="8476" y="18762"/>
                    </a:lnTo>
                    <a:cubicBezTo>
                      <a:pt x="8303" y="18416"/>
                      <a:pt x="8116" y="18011"/>
                      <a:pt x="7890" y="17483"/>
                    </a:cubicBezTo>
                    <a:cubicBezTo>
                      <a:pt x="7887" y="17477"/>
                      <a:pt x="7883" y="17469"/>
                      <a:pt x="7881" y="17462"/>
                    </a:cubicBezTo>
                    <a:lnTo>
                      <a:pt x="13957" y="16941"/>
                    </a:lnTo>
                    <a:cubicBezTo>
                      <a:pt x="13871" y="17140"/>
                      <a:pt x="13778" y="17350"/>
                      <a:pt x="13698" y="17537"/>
                    </a:cubicBezTo>
                    <a:cubicBezTo>
                      <a:pt x="13569" y="17841"/>
                      <a:pt x="13453" y="18104"/>
                      <a:pt x="13345" y="18343"/>
                    </a:cubicBezTo>
                    <a:moveTo>
                      <a:pt x="10800" y="0"/>
                    </a:moveTo>
                    <a:cubicBezTo>
                      <a:pt x="4835" y="0"/>
                      <a:pt x="0" y="3324"/>
                      <a:pt x="0" y="7425"/>
                    </a:cubicBezTo>
                    <a:cubicBezTo>
                      <a:pt x="0" y="10146"/>
                      <a:pt x="3621" y="13029"/>
                      <a:pt x="4939" y="15562"/>
                    </a:cubicBezTo>
                    <a:cubicBezTo>
                      <a:pt x="6906" y="19339"/>
                      <a:pt x="6688" y="21599"/>
                      <a:pt x="10800" y="21599"/>
                    </a:cubicBezTo>
                    <a:cubicBezTo>
                      <a:pt x="14972" y="21599"/>
                      <a:pt x="14692" y="19349"/>
                      <a:pt x="16660" y="15577"/>
                    </a:cubicBezTo>
                    <a:cubicBezTo>
                      <a:pt x="17983" y="13039"/>
                      <a:pt x="21600" y="10124"/>
                      <a:pt x="21600" y="7425"/>
                    </a:cubicBezTo>
                    <a:cubicBezTo>
                      <a:pt x="21600" y="3324"/>
                      <a:pt x="16764" y="0"/>
                      <a:pt x="10800" y="0"/>
                    </a:cubicBezTo>
                  </a:path>
                </a:pathLst>
              </a:custGeom>
              <a:solidFill>
                <a:srgbClr val="0070C0"/>
              </a:solid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171450" fontAlgn="base" hangingPunct="0">
                  <a:spcBef>
                    <a:spcPct val="0"/>
                  </a:spcBef>
                  <a:spcAft>
                    <a:spcPct val="0"/>
                  </a:spcAft>
                </a:pPr>
                <a:endParaRPr lang="en-US" sz="1100">
                  <a:solidFill>
                    <a:srgbClr val="FFFFFF"/>
                  </a:solidFill>
                  <a:effectLst>
                    <a:outerShdw algn="tl" blurRad="38100" dir="2700000" dist="38100">
                      <a:srgbClr val="000000"/>
                    </a:outerShdw>
                  </a:effectLst>
                  <a:latin charset="0" typeface="Gill Sans"/>
                  <a:sym charset="0" typeface="Gill Sans"/>
                </a:endParaRPr>
              </a:p>
            </p:txBody>
          </p:sp>
          <p:sp>
            <p:nvSpPr>
              <p:cNvPr id="90" name="AutoShape 114"/>
              <p:cNvSpPr/>
              <p:nvPr/>
            </p:nvSpPr>
            <p:spPr bwMode="auto">
              <a:xfrm>
                <a:off x="3655219" y="3583782"/>
                <a:ext cx="94456" cy="94456"/>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9938" y="0"/>
                    </a:moveTo>
                    <a:cubicBezTo>
                      <a:pt x="8943" y="0"/>
                      <a:pt x="0" y="8942"/>
                      <a:pt x="0" y="19938"/>
                    </a:cubicBezTo>
                    <a:cubicBezTo>
                      <a:pt x="0" y="20855"/>
                      <a:pt x="743" y="21600"/>
                      <a:pt x="1661" y="21600"/>
                    </a:cubicBezTo>
                    <a:cubicBezTo>
                      <a:pt x="2579" y="21600"/>
                      <a:pt x="3323" y="20855"/>
                      <a:pt x="3323" y="19938"/>
                    </a:cubicBezTo>
                    <a:cubicBezTo>
                      <a:pt x="3323" y="10777"/>
                      <a:pt x="10777" y="3323"/>
                      <a:pt x="19938" y="3323"/>
                    </a:cubicBezTo>
                    <a:cubicBezTo>
                      <a:pt x="20856" y="3323"/>
                      <a:pt x="21600" y="2578"/>
                      <a:pt x="21600" y="1661"/>
                    </a:cubicBezTo>
                    <a:cubicBezTo>
                      <a:pt x="21600" y="744"/>
                      <a:pt x="20856" y="0"/>
                      <a:pt x="19938" y="0"/>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171450" fontAlgn="base" hangingPunct="0">
                  <a:spcBef>
                    <a:spcPct val="0"/>
                  </a:spcBef>
                  <a:spcAft>
                    <a:spcPct val="0"/>
                  </a:spcAft>
                </a:pPr>
                <a:endParaRPr lang="en-US" sz="1100">
                  <a:solidFill>
                    <a:srgbClr val="FFFFFF"/>
                  </a:solidFill>
                  <a:effectLst>
                    <a:outerShdw algn="tl" blurRad="38100" dir="2700000" dist="38100">
                      <a:srgbClr val="000000"/>
                    </a:outerShdw>
                  </a:effectLst>
                  <a:latin charset="0" typeface="Gill Sans"/>
                  <a:sym charset="0" typeface="Gill Sans"/>
                </a:endParaRPr>
              </a:p>
            </p:txBody>
          </p:sp>
        </p:grpSp>
      </p:grpSp>
      <p:sp>
        <p:nvSpPr>
          <p:cNvPr id="91" name="Flowchart: Decision 78"/>
          <p:cNvSpPr/>
          <p:nvPr/>
        </p:nvSpPr>
        <p:spPr>
          <a:xfrm>
            <a:off x="2578071" y="2720461"/>
            <a:ext cx="2131740" cy="2131740"/>
          </a:xfrm>
          <a:prstGeom prst="flowChartDecision">
            <a:avLst/>
          </a:prstGeom>
          <a:solidFill>
            <a:srgbClr val="0070C0"/>
          </a:solidFill>
          <a:ln>
            <a:noFill/>
          </a:ln>
          <a:effectLst>
            <a:innerShdw blurRad="63500" dir="162000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GB"/>
          </a:p>
        </p:txBody>
      </p:sp>
      <p:grpSp>
        <p:nvGrpSpPr>
          <p:cNvPr id="92" name="组合 91"/>
          <p:cNvGrpSpPr/>
          <p:nvPr/>
        </p:nvGrpSpPr>
        <p:grpSpPr>
          <a:xfrm>
            <a:off x="2578071" y="2870722"/>
            <a:ext cx="2131740" cy="2131740"/>
            <a:chOff x="1120674" y="2125184"/>
            <a:chExt cx="1375279" cy="1375279"/>
          </a:xfrm>
        </p:grpSpPr>
        <p:sp>
          <p:nvSpPr>
            <p:cNvPr id="93" name="Flowchart: Decision 79"/>
            <p:cNvSpPr/>
            <p:nvPr/>
          </p:nvSpPr>
          <p:spPr>
            <a:xfrm>
              <a:off x="1120674" y="2125184"/>
              <a:ext cx="1375279" cy="1375279"/>
            </a:xfrm>
            <a:prstGeom prst="flowChartDecision">
              <a:avLst/>
            </a:prstGeom>
            <a:solidFill>
              <a:schemeClr val="bg1">
                <a:lumMod val="95000"/>
              </a:schemeClr>
            </a:solidFill>
            <a:ln>
              <a:solidFill>
                <a:schemeClr val="bg1">
                  <a:lumMod val="65000"/>
                </a:schemeClr>
              </a:solidFill>
            </a:ln>
            <a:effectLst>
              <a:outerShdw algn="t" blurRad="50800" dir="54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GB"/>
            </a:p>
          </p:txBody>
        </p:sp>
        <p:grpSp>
          <p:nvGrpSpPr>
            <p:cNvPr id="94" name="Group 75"/>
            <p:cNvGrpSpPr/>
            <p:nvPr/>
          </p:nvGrpSpPr>
          <p:grpSpPr>
            <a:xfrm>
              <a:off x="1669549" y="2628305"/>
              <a:ext cx="275519" cy="367778"/>
              <a:chOff x="2639219" y="3510757"/>
              <a:chExt cx="348456" cy="465138"/>
            </a:xfrm>
            <a:solidFill>
              <a:schemeClr val="accent1"/>
            </a:solidFill>
          </p:grpSpPr>
          <p:sp>
            <p:nvSpPr>
              <p:cNvPr id="95" name="AutoShape 115"/>
              <p:cNvSpPr/>
              <p:nvPr/>
            </p:nvSpPr>
            <p:spPr bwMode="auto">
              <a:xfrm>
                <a:off x="2639219" y="3510757"/>
                <a:ext cx="348456" cy="465138"/>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9800" y="12825"/>
                    </a:moveTo>
                    <a:lnTo>
                      <a:pt x="19800" y="13500"/>
                    </a:lnTo>
                    <a:lnTo>
                      <a:pt x="19800" y="14850"/>
                    </a:lnTo>
                    <a:lnTo>
                      <a:pt x="19800" y="15525"/>
                    </a:lnTo>
                    <a:cubicBezTo>
                      <a:pt x="19800" y="18129"/>
                      <a:pt x="16972" y="20249"/>
                      <a:pt x="13499" y="20249"/>
                    </a:cubicBezTo>
                    <a:lnTo>
                      <a:pt x="8099" y="20249"/>
                    </a:lnTo>
                    <a:cubicBezTo>
                      <a:pt x="4627" y="20249"/>
                      <a:pt x="1800" y="18129"/>
                      <a:pt x="1800" y="15525"/>
                    </a:cubicBezTo>
                    <a:lnTo>
                      <a:pt x="1800" y="14850"/>
                    </a:lnTo>
                    <a:lnTo>
                      <a:pt x="1800" y="13500"/>
                    </a:lnTo>
                    <a:lnTo>
                      <a:pt x="1800" y="12825"/>
                    </a:lnTo>
                    <a:lnTo>
                      <a:pt x="1800" y="10800"/>
                    </a:lnTo>
                    <a:cubicBezTo>
                      <a:pt x="1800" y="10427"/>
                      <a:pt x="2203" y="10124"/>
                      <a:pt x="2699" y="10124"/>
                    </a:cubicBezTo>
                    <a:lnTo>
                      <a:pt x="4499" y="10124"/>
                    </a:lnTo>
                    <a:lnTo>
                      <a:pt x="17100" y="10124"/>
                    </a:lnTo>
                    <a:lnTo>
                      <a:pt x="18899" y="10124"/>
                    </a:lnTo>
                    <a:cubicBezTo>
                      <a:pt x="19396" y="10124"/>
                      <a:pt x="19800" y="10427"/>
                      <a:pt x="19800" y="10800"/>
                    </a:cubicBezTo>
                    <a:cubicBezTo>
                      <a:pt x="19800" y="10800"/>
                      <a:pt x="19800" y="12825"/>
                      <a:pt x="19800" y="12825"/>
                    </a:cubicBezTo>
                    <a:close/>
                    <a:moveTo>
                      <a:pt x="14400" y="6075"/>
                    </a:moveTo>
                    <a:lnTo>
                      <a:pt x="14400" y="6076"/>
                    </a:lnTo>
                    <a:lnTo>
                      <a:pt x="14400" y="8774"/>
                    </a:lnTo>
                    <a:lnTo>
                      <a:pt x="7200" y="8774"/>
                    </a:lnTo>
                    <a:lnTo>
                      <a:pt x="7200" y="6076"/>
                    </a:lnTo>
                    <a:lnTo>
                      <a:pt x="7200" y="6075"/>
                    </a:lnTo>
                    <a:cubicBezTo>
                      <a:pt x="7200" y="4583"/>
                      <a:pt x="8811" y="3375"/>
                      <a:pt x="10800" y="3375"/>
                    </a:cubicBezTo>
                    <a:cubicBezTo>
                      <a:pt x="12788" y="3375"/>
                      <a:pt x="14400" y="4583"/>
                      <a:pt x="14400" y="6075"/>
                    </a:cubicBezTo>
                    <a:moveTo>
                      <a:pt x="4499" y="6075"/>
                    </a:moveTo>
                    <a:cubicBezTo>
                      <a:pt x="4499" y="3465"/>
                      <a:pt x="7320" y="1350"/>
                      <a:pt x="10800" y="1350"/>
                    </a:cubicBezTo>
                    <a:cubicBezTo>
                      <a:pt x="14279" y="1350"/>
                      <a:pt x="17100" y="3465"/>
                      <a:pt x="17100" y="6075"/>
                    </a:cubicBezTo>
                    <a:lnTo>
                      <a:pt x="17100" y="8774"/>
                    </a:lnTo>
                    <a:lnTo>
                      <a:pt x="15299" y="8774"/>
                    </a:lnTo>
                    <a:lnTo>
                      <a:pt x="15299" y="6076"/>
                    </a:lnTo>
                    <a:cubicBezTo>
                      <a:pt x="15299" y="4212"/>
                      <a:pt x="13285" y="2701"/>
                      <a:pt x="10800" y="2701"/>
                    </a:cubicBezTo>
                    <a:cubicBezTo>
                      <a:pt x="8314" y="2701"/>
                      <a:pt x="6299" y="4212"/>
                      <a:pt x="6299" y="6076"/>
                    </a:cubicBezTo>
                    <a:lnTo>
                      <a:pt x="6299" y="8774"/>
                    </a:lnTo>
                    <a:lnTo>
                      <a:pt x="4499" y="8774"/>
                    </a:lnTo>
                    <a:cubicBezTo>
                      <a:pt x="4499" y="8774"/>
                      <a:pt x="4499" y="6075"/>
                      <a:pt x="4499" y="6075"/>
                    </a:cubicBezTo>
                    <a:close/>
                    <a:moveTo>
                      <a:pt x="18899" y="8774"/>
                    </a:moveTo>
                    <a:lnTo>
                      <a:pt x="18899" y="6075"/>
                    </a:lnTo>
                    <a:cubicBezTo>
                      <a:pt x="18899" y="2719"/>
                      <a:pt x="15274" y="0"/>
                      <a:pt x="10800" y="0"/>
                    </a:cubicBezTo>
                    <a:cubicBezTo>
                      <a:pt x="6325" y="0"/>
                      <a:pt x="2699" y="2719"/>
                      <a:pt x="2699" y="6075"/>
                    </a:cubicBezTo>
                    <a:lnTo>
                      <a:pt x="2699" y="8774"/>
                    </a:lnTo>
                    <a:cubicBezTo>
                      <a:pt x="1208" y="8774"/>
                      <a:pt x="0" y="9681"/>
                      <a:pt x="0" y="10800"/>
                    </a:cubicBezTo>
                    <a:lnTo>
                      <a:pt x="0" y="12825"/>
                    </a:lnTo>
                    <a:lnTo>
                      <a:pt x="0" y="13500"/>
                    </a:lnTo>
                    <a:lnTo>
                      <a:pt x="0" y="14850"/>
                    </a:lnTo>
                    <a:lnTo>
                      <a:pt x="0" y="15525"/>
                    </a:lnTo>
                    <a:cubicBezTo>
                      <a:pt x="0" y="18880"/>
                      <a:pt x="3625" y="21599"/>
                      <a:pt x="8099" y="21599"/>
                    </a:cubicBezTo>
                    <a:lnTo>
                      <a:pt x="13499" y="21599"/>
                    </a:lnTo>
                    <a:cubicBezTo>
                      <a:pt x="17974" y="21599"/>
                      <a:pt x="21600" y="18880"/>
                      <a:pt x="21600" y="15525"/>
                    </a:cubicBezTo>
                    <a:lnTo>
                      <a:pt x="21600" y="14850"/>
                    </a:lnTo>
                    <a:lnTo>
                      <a:pt x="21600" y="13500"/>
                    </a:lnTo>
                    <a:lnTo>
                      <a:pt x="21600" y="12825"/>
                    </a:lnTo>
                    <a:lnTo>
                      <a:pt x="21600" y="10800"/>
                    </a:lnTo>
                    <a:cubicBezTo>
                      <a:pt x="21600" y="9681"/>
                      <a:pt x="20391" y="8774"/>
                      <a:pt x="18899" y="8774"/>
                    </a:cubicBezTo>
                  </a:path>
                </a:pathLst>
              </a:custGeom>
              <a:solidFill>
                <a:srgbClr val="0070C0"/>
              </a:solid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171450" fontAlgn="base" hangingPunct="0">
                  <a:spcBef>
                    <a:spcPct val="0"/>
                  </a:spcBef>
                  <a:spcAft>
                    <a:spcPct val="0"/>
                  </a:spcAft>
                </a:pPr>
                <a:endParaRPr lang="en-US" sz="1100">
                  <a:solidFill>
                    <a:srgbClr val="FFFFFF"/>
                  </a:solidFill>
                  <a:effectLst>
                    <a:outerShdw algn="tl" blurRad="38100" dir="2700000" dist="38100">
                      <a:srgbClr val="000000"/>
                    </a:outerShdw>
                  </a:effectLst>
                  <a:latin charset="0" typeface="Gill Sans"/>
                  <a:sym charset="0" typeface="Gill Sans"/>
                </a:endParaRPr>
              </a:p>
            </p:txBody>
          </p:sp>
          <p:sp>
            <p:nvSpPr>
              <p:cNvPr id="96" name="AutoShape 116"/>
              <p:cNvSpPr/>
              <p:nvPr/>
            </p:nvSpPr>
            <p:spPr bwMode="auto">
              <a:xfrm>
                <a:off x="2784475" y="3786982"/>
                <a:ext cx="57944" cy="87313"/>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0800" y="0"/>
                    </a:moveTo>
                    <a:cubicBezTo>
                      <a:pt x="4838" y="0"/>
                      <a:pt x="0" y="3226"/>
                      <a:pt x="0" y="7201"/>
                    </a:cubicBezTo>
                    <a:cubicBezTo>
                      <a:pt x="0" y="9390"/>
                      <a:pt x="1798" y="13537"/>
                      <a:pt x="3601" y="16821"/>
                    </a:cubicBezTo>
                    <a:cubicBezTo>
                      <a:pt x="5070" y="19493"/>
                      <a:pt x="6916" y="21600"/>
                      <a:pt x="10800" y="21600"/>
                    </a:cubicBezTo>
                    <a:cubicBezTo>
                      <a:pt x="15016" y="21600"/>
                      <a:pt x="16529" y="19514"/>
                      <a:pt x="18003" y="16858"/>
                    </a:cubicBezTo>
                    <a:cubicBezTo>
                      <a:pt x="19828" y="13567"/>
                      <a:pt x="21600" y="9397"/>
                      <a:pt x="21600" y="7201"/>
                    </a:cubicBezTo>
                    <a:cubicBezTo>
                      <a:pt x="21600" y="3226"/>
                      <a:pt x="16761" y="0"/>
                      <a:pt x="10800" y="0"/>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171450" fontAlgn="base" hangingPunct="0">
                  <a:spcBef>
                    <a:spcPct val="0"/>
                  </a:spcBef>
                  <a:spcAft>
                    <a:spcPct val="0"/>
                  </a:spcAft>
                </a:pPr>
                <a:endParaRPr lang="en-US" sz="1100">
                  <a:solidFill>
                    <a:srgbClr val="FFFFFF"/>
                  </a:solidFill>
                  <a:effectLst>
                    <a:outerShdw algn="tl" blurRad="38100" dir="2700000" dist="38100">
                      <a:srgbClr val="000000"/>
                    </a:outerShdw>
                  </a:effectLst>
                  <a:latin charset="0" typeface="Gill Sans"/>
                  <a:sym charset="0" typeface="Gill Sans"/>
                </a:endParaRPr>
              </a:p>
            </p:txBody>
          </p:sp>
        </p:grpSp>
      </p:grpSp>
      <p:sp>
        <p:nvSpPr>
          <p:cNvPr id="97" name="Flowchart: Decision 86"/>
          <p:cNvSpPr/>
          <p:nvPr/>
        </p:nvSpPr>
        <p:spPr>
          <a:xfrm>
            <a:off x="5857124" y="2709061"/>
            <a:ext cx="2131740" cy="2131740"/>
          </a:xfrm>
          <a:prstGeom prst="flowChartDecision">
            <a:avLst/>
          </a:prstGeom>
          <a:solidFill>
            <a:srgbClr val="0070C0"/>
          </a:solidFill>
          <a:ln>
            <a:noFill/>
          </a:ln>
          <a:effectLst>
            <a:innerShdw blurRad="63500" dir="162000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GB"/>
          </a:p>
        </p:txBody>
      </p:sp>
      <p:grpSp>
        <p:nvGrpSpPr>
          <p:cNvPr id="98" name="组合 97"/>
          <p:cNvGrpSpPr/>
          <p:nvPr/>
        </p:nvGrpSpPr>
        <p:grpSpPr>
          <a:xfrm>
            <a:off x="5857124" y="2868337"/>
            <a:ext cx="2131740" cy="2131740"/>
            <a:chOff x="3993114" y="2122799"/>
            <a:chExt cx="1375279" cy="1375279"/>
          </a:xfrm>
        </p:grpSpPr>
        <p:sp>
          <p:nvSpPr>
            <p:cNvPr id="99" name="Flowchart: Decision 87"/>
            <p:cNvSpPr/>
            <p:nvPr/>
          </p:nvSpPr>
          <p:spPr>
            <a:xfrm>
              <a:off x="3993114" y="2122799"/>
              <a:ext cx="1375279" cy="1375279"/>
            </a:xfrm>
            <a:prstGeom prst="flowChartDecision">
              <a:avLst/>
            </a:prstGeom>
            <a:solidFill>
              <a:schemeClr val="bg1">
                <a:lumMod val="95000"/>
              </a:schemeClr>
            </a:solidFill>
            <a:ln>
              <a:solidFill>
                <a:schemeClr val="bg1">
                  <a:lumMod val="65000"/>
                </a:schemeClr>
              </a:solidFill>
            </a:ln>
            <a:effectLst>
              <a:outerShdw algn="t" blurRad="50800" dir="54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GB"/>
            </a:p>
          </p:txBody>
        </p:sp>
        <p:grpSp>
          <p:nvGrpSpPr>
            <p:cNvPr id="100" name="Group 82"/>
            <p:cNvGrpSpPr/>
            <p:nvPr/>
          </p:nvGrpSpPr>
          <p:grpSpPr>
            <a:xfrm>
              <a:off x="4497178" y="2626549"/>
              <a:ext cx="367150" cy="367150"/>
              <a:chOff x="4439444" y="2582069"/>
              <a:chExt cx="464344" cy="464344"/>
            </a:xfrm>
            <a:solidFill>
              <a:schemeClr val="accent4"/>
            </a:solidFill>
          </p:grpSpPr>
          <p:sp>
            <p:nvSpPr>
              <p:cNvPr id="101" name="AutoShape 123"/>
              <p:cNvSpPr/>
              <p:nvPr/>
            </p:nvSpPr>
            <p:spPr bwMode="auto">
              <a:xfrm>
                <a:off x="4439444" y="2582069"/>
                <a:ext cx="464344" cy="464344"/>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8180" y="12132"/>
                    </a:moveTo>
                    <a:cubicBezTo>
                      <a:pt x="17710" y="12226"/>
                      <a:pt x="17327" y="12561"/>
                      <a:pt x="17170" y="13012"/>
                    </a:cubicBezTo>
                    <a:cubicBezTo>
                      <a:pt x="17083" y="13261"/>
                      <a:pt x="16981" y="13503"/>
                      <a:pt x="16868" y="13738"/>
                    </a:cubicBezTo>
                    <a:cubicBezTo>
                      <a:pt x="16658" y="14169"/>
                      <a:pt x="16694" y="14677"/>
                      <a:pt x="16959" y="15075"/>
                    </a:cubicBezTo>
                    <a:lnTo>
                      <a:pt x="18131" y="16833"/>
                    </a:lnTo>
                    <a:lnTo>
                      <a:pt x="16832" y="18132"/>
                    </a:lnTo>
                    <a:lnTo>
                      <a:pt x="15075" y="16960"/>
                    </a:lnTo>
                    <a:cubicBezTo>
                      <a:pt x="14850" y="16810"/>
                      <a:pt x="14589" y="16733"/>
                      <a:pt x="14326" y="16733"/>
                    </a:cubicBezTo>
                    <a:cubicBezTo>
                      <a:pt x="14126" y="16733"/>
                      <a:pt x="13924" y="16778"/>
                      <a:pt x="13738" y="16868"/>
                    </a:cubicBezTo>
                    <a:cubicBezTo>
                      <a:pt x="13504" y="16981"/>
                      <a:pt x="13262" y="17083"/>
                      <a:pt x="13012" y="17170"/>
                    </a:cubicBezTo>
                    <a:cubicBezTo>
                      <a:pt x="12561" y="17327"/>
                      <a:pt x="12226" y="17712"/>
                      <a:pt x="12133" y="18180"/>
                    </a:cubicBezTo>
                    <a:lnTo>
                      <a:pt x="11717" y="20249"/>
                    </a:lnTo>
                    <a:lnTo>
                      <a:pt x="9881" y="20249"/>
                    </a:lnTo>
                    <a:lnTo>
                      <a:pt x="9467" y="18180"/>
                    </a:lnTo>
                    <a:cubicBezTo>
                      <a:pt x="9373" y="17712"/>
                      <a:pt x="9039" y="17327"/>
                      <a:pt x="8588" y="17170"/>
                    </a:cubicBezTo>
                    <a:cubicBezTo>
                      <a:pt x="8339" y="17083"/>
                      <a:pt x="8096" y="16983"/>
                      <a:pt x="7861" y="16869"/>
                    </a:cubicBezTo>
                    <a:cubicBezTo>
                      <a:pt x="7675" y="16778"/>
                      <a:pt x="7474" y="16733"/>
                      <a:pt x="7273" y="16733"/>
                    </a:cubicBezTo>
                    <a:cubicBezTo>
                      <a:pt x="7011" y="16733"/>
                      <a:pt x="6750" y="16810"/>
                      <a:pt x="6525" y="16960"/>
                    </a:cubicBezTo>
                    <a:lnTo>
                      <a:pt x="4767" y="18132"/>
                    </a:lnTo>
                    <a:lnTo>
                      <a:pt x="3468" y="16833"/>
                    </a:lnTo>
                    <a:lnTo>
                      <a:pt x="4639" y="15075"/>
                    </a:lnTo>
                    <a:cubicBezTo>
                      <a:pt x="4904" y="14677"/>
                      <a:pt x="4939" y="14169"/>
                      <a:pt x="4732" y="13738"/>
                    </a:cubicBezTo>
                    <a:cubicBezTo>
                      <a:pt x="4618" y="13504"/>
                      <a:pt x="4516" y="13263"/>
                      <a:pt x="4429" y="13013"/>
                    </a:cubicBezTo>
                    <a:cubicBezTo>
                      <a:pt x="4273" y="12561"/>
                      <a:pt x="3888" y="12227"/>
                      <a:pt x="3419" y="12133"/>
                    </a:cubicBezTo>
                    <a:lnTo>
                      <a:pt x="1350" y="11718"/>
                    </a:lnTo>
                    <a:lnTo>
                      <a:pt x="1349" y="9882"/>
                    </a:lnTo>
                    <a:lnTo>
                      <a:pt x="3419" y="9468"/>
                    </a:lnTo>
                    <a:cubicBezTo>
                      <a:pt x="3888" y="9374"/>
                      <a:pt x="4273" y="9039"/>
                      <a:pt x="4429" y="8588"/>
                    </a:cubicBezTo>
                    <a:cubicBezTo>
                      <a:pt x="4516" y="8338"/>
                      <a:pt x="4617" y="8096"/>
                      <a:pt x="4731" y="7862"/>
                    </a:cubicBezTo>
                    <a:cubicBezTo>
                      <a:pt x="4940" y="7431"/>
                      <a:pt x="4905" y="6923"/>
                      <a:pt x="4639" y="6524"/>
                    </a:cubicBezTo>
                    <a:lnTo>
                      <a:pt x="3468" y="4767"/>
                    </a:lnTo>
                    <a:lnTo>
                      <a:pt x="4767" y="3468"/>
                    </a:lnTo>
                    <a:lnTo>
                      <a:pt x="6525" y="4639"/>
                    </a:lnTo>
                    <a:cubicBezTo>
                      <a:pt x="6750" y="4790"/>
                      <a:pt x="7011" y="4866"/>
                      <a:pt x="7273" y="4866"/>
                    </a:cubicBezTo>
                    <a:cubicBezTo>
                      <a:pt x="7474" y="4866"/>
                      <a:pt x="7674" y="4822"/>
                      <a:pt x="7861" y="4732"/>
                    </a:cubicBezTo>
                    <a:cubicBezTo>
                      <a:pt x="8095" y="4619"/>
                      <a:pt x="8337" y="4517"/>
                      <a:pt x="8586" y="4430"/>
                    </a:cubicBezTo>
                    <a:cubicBezTo>
                      <a:pt x="9039" y="4272"/>
                      <a:pt x="9373" y="3888"/>
                      <a:pt x="9467" y="3420"/>
                    </a:cubicBezTo>
                    <a:lnTo>
                      <a:pt x="9881" y="1350"/>
                    </a:lnTo>
                    <a:lnTo>
                      <a:pt x="11717" y="1350"/>
                    </a:lnTo>
                    <a:lnTo>
                      <a:pt x="12131" y="3420"/>
                    </a:lnTo>
                    <a:cubicBezTo>
                      <a:pt x="12225" y="3888"/>
                      <a:pt x="12560" y="4272"/>
                      <a:pt x="13012" y="4430"/>
                    </a:cubicBezTo>
                    <a:cubicBezTo>
                      <a:pt x="13261" y="4517"/>
                      <a:pt x="13502" y="4617"/>
                      <a:pt x="13737" y="4731"/>
                    </a:cubicBezTo>
                    <a:cubicBezTo>
                      <a:pt x="13924" y="4822"/>
                      <a:pt x="14125" y="4866"/>
                      <a:pt x="14326" y="4866"/>
                    </a:cubicBezTo>
                    <a:cubicBezTo>
                      <a:pt x="14589" y="4866"/>
                      <a:pt x="14850" y="4790"/>
                      <a:pt x="15075" y="4639"/>
                    </a:cubicBezTo>
                    <a:lnTo>
                      <a:pt x="16832" y="3468"/>
                    </a:lnTo>
                    <a:lnTo>
                      <a:pt x="18131" y="4767"/>
                    </a:lnTo>
                    <a:lnTo>
                      <a:pt x="16959" y="6524"/>
                    </a:lnTo>
                    <a:cubicBezTo>
                      <a:pt x="16694" y="6923"/>
                      <a:pt x="16660" y="7431"/>
                      <a:pt x="16867" y="7861"/>
                    </a:cubicBezTo>
                    <a:cubicBezTo>
                      <a:pt x="16980" y="8096"/>
                      <a:pt x="17083" y="8337"/>
                      <a:pt x="17170" y="8587"/>
                    </a:cubicBezTo>
                    <a:cubicBezTo>
                      <a:pt x="17327" y="9039"/>
                      <a:pt x="17710" y="9373"/>
                      <a:pt x="18180" y="9467"/>
                    </a:cubicBezTo>
                    <a:lnTo>
                      <a:pt x="20248" y="9882"/>
                    </a:lnTo>
                    <a:lnTo>
                      <a:pt x="20250" y="11718"/>
                    </a:lnTo>
                    <a:cubicBezTo>
                      <a:pt x="20250" y="11718"/>
                      <a:pt x="18180" y="12132"/>
                      <a:pt x="18180" y="12132"/>
                    </a:cubicBezTo>
                    <a:close/>
                    <a:moveTo>
                      <a:pt x="20513" y="8558"/>
                    </a:moveTo>
                    <a:lnTo>
                      <a:pt x="18445" y="8143"/>
                    </a:lnTo>
                    <a:cubicBezTo>
                      <a:pt x="18341" y="7844"/>
                      <a:pt x="18218" y="7554"/>
                      <a:pt x="18082" y="7273"/>
                    </a:cubicBezTo>
                    <a:lnTo>
                      <a:pt x="19254" y="5516"/>
                    </a:lnTo>
                    <a:cubicBezTo>
                      <a:pt x="19611" y="4980"/>
                      <a:pt x="19540" y="4268"/>
                      <a:pt x="19085" y="3813"/>
                    </a:cubicBezTo>
                    <a:lnTo>
                      <a:pt x="17787" y="2514"/>
                    </a:lnTo>
                    <a:cubicBezTo>
                      <a:pt x="17526" y="2253"/>
                      <a:pt x="17181" y="2118"/>
                      <a:pt x="16831" y="2118"/>
                    </a:cubicBezTo>
                    <a:cubicBezTo>
                      <a:pt x="16573" y="2118"/>
                      <a:pt x="16312" y="2193"/>
                      <a:pt x="16084" y="2345"/>
                    </a:cubicBezTo>
                    <a:lnTo>
                      <a:pt x="14326" y="3516"/>
                    </a:lnTo>
                    <a:cubicBezTo>
                      <a:pt x="14044" y="3380"/>
                      <a:pt x="13754" y="3258"/>
                      <a:pt x="13455" y="3155"/>
                    </a:cubicBezTo>
                    <a:lnTo>
                      <a:pt x="13041" y="1085"/>
                    </a:lnTo>
                    <a:cubicBezTo>
                      <a:pt x="12916" y="454"/>
                      <a:pt x="12361" y="0"/>
                      <a:pt x="11717" y="0"/>
                    </a:cubicBezTo>
                    <a:lnTo>
                      <a:pt x="9881" y="0"/>
                    </a:lnTo>
                    <a:cubicBezTo>
                      <a:pt x="9238" y="0"/>
                      <a:pt x="8684" y="454"/>
                      <a:pt x="8557" y="1085"/>
                    </a:cubicBezTo>
                    <a:lnTo>
                      <a:pt x="8143" y="3155"/>
                    </a:lnTo>
                    <a:cubicBezTo>
                      <a:pt x="7843" y="3258"/>
                      <a:pt x="7554" y="3381"/>
                      <a:pt x="7273" y="3516"/>
                    </a:cubicBezTo>
                    <a:lnTo>
                      <a:pt x="5516" y="2345"/>
                    </a:lnTo>
                    <a:cubicBezTo>
                      <a:pt x="5287" y="2193"/>
                      <a:pt x="5026" y="2118"/>
                      <a:pt x="4767" y="2118"/>
                    </a:cubicBezTo>
                    <a:cubicBezTo>
                      <a:pt x="4419" y="2118"/>
                      <a:pt x="4073" y="2253"/>
                      <a:pt x="3812" y="2514"/>
                    </a:cubicBezTo>
                    <a:lnTo>
                      <a:pt x="2514" y="3813"/>
                    </a:lnTo>
                    <a:cubicBezTo>
                      <a:pt x="2059" y="4268"/>
                      <a:pt x="1988" y="4980"/>
                      <a:pt x="2345" y="5516"/>
                    </a:cubicBezTo>
                    <a:lnTo>
                      <a:pt x="3516" y="7273"/>
                    </a:lnTo>
                    <a:cubicBezTo>
                      <a:pt x="3380" y="7555"/>
                      <a:pt x="3258" y="7844"/>
                      <a:pt x="3154" y="8144"/>
                    </a:cubicBezTo>
                    <a:lnTo>
                      <a:pt x="1085" y="8558"/>
                    </a:lnTo>
                    <a:cubicBezTo>
                      <a:pt x="454" y="8684"/>
                      <a:pt x="0" y="9238"/>
                      <a:pt x="0" y="9882"/>
                    </a:cubicBezTo>
                    <a:lnTo>
                      <a:pt x="0" y="11718"/>
                    </a:lnTo>
                    <a:cubicBezTo>
                      <a:pt x="0" y="12361"/>
                      <a:pt x="454" y="12916"/>
                      <a:pt x="1085" y="13042"/>
                    </a:cubicBezTo>
                    <a:lnTo>
                      <a:pt x="3154" y="13456"/>
                    </a:lnTo>
                    <a:cubicBezTo>
                      <a:pt x="3258" y="13755"/>
                      <a:pt x="3380" y="14046"/>
                      <a:pt x="3516" y="14326"/>
                    </a:cubicBezTo>
                    <a:lnTo>
                      <a:pt x="2345" y="16083"/>
                    </a:lnTo>
                    <a:cubicBezTo>
                      <a:pt x="1988" y="16619"/>
                      <a:pt x="2059" y="17332"/>
                      <a:pt x="2514" y="17787"/>
                    </a:cubicBezTo>
                    <a:lnTo>
                      <a:pt x="3812" y="19086"/>
                    </a:lnTo>
                    <a:cubicBezTo>
                      <a:pt x="4073" y="19346"/>
                      <a:pt x="4419" y="19482"/>
                      <a:pt x="4767" y="19482"/>
                    </a:cubicBezTo>
                    <a:cubicBezTo>
                      <a:pt x="5026" y="19482"/>
                      <a:pt x="5287" y="19406"/>
                      <a:pt x="5516" y="19254"/>
                    </a:cubicBezTo>
                    <a:lnTo>
                      <a:pt x="7273" y="18083"/>
                    </a:lnTo>
                    <a:cubicBezTo>
                      <a:pt x="7554" y="18220"/>
                      <a:pt x="7843" y="18341"/>
                      <a:pt x="8143" y="18445"/>
                    </a:cubicBezTo>
                    <a:lnTo>
                      <a:pt x="8557" y="20514"/>
                    </a:lnTo>
                    <a:cubicBezTo>
                      <a:pt x="8684" y="21146"/>
                      <a:pt x="9238" y="21599"/>
                      <a:pt x="9881" y="21599"/>
                    </a:cubicBezTo>
                    <a:lnTo>
                      <a:pt x="11717" y="21599"/>
                    </a:lnTo>
                    <a:cubicBezTo>
                      <a:pt x="12361" y="21599"/>
                      <a:pt x="12916" y="21146"/>
                      <a:pt x="13041" y="20514"/>
                    </a:cubicBezTo>
                    <a:lnTo>
                      <a:pt x="13456" y="18445"/>
                    </a:lnTo>
                    <a:cubicBezTo>
                      <a:pt x="13755" y="18341"/>
                      <a:pt x="14046" y="18219"/>
                      <a:pt x="14326" y="18083"/>
                    </a:cubicBezTo>
                    <a:lnTo>
                      <a:pt x="16084" y="19254"/>
                    </a:lnTo>
                    <a:cubicBezTo>
                      <a:pt x="16312" y="19406"/>
                      <a:pt x="16573" y="19482"/>
                      <a:pt x="16831" y="19482"/>
                    </a:cubicBezTo>
                    <a:cubicBezTo>
                      <a:pt x="17181" y="19482"/>
                      <a:pt x="17526" y="19346"/>
                      <a:pt x="17787" y="19086"/>
                    </a:cubicBezTo>
                    <a:lnTo>
                      <a:pt x="19085" y="17787"/>
                    </a:lnTo>
                    <a:cubicBezTo>
                      <a:pt x="19540" y="17332"/>
                      <a:pt x="19611" y="16619"/>
                      <a:pt x="19254" y="16083"/>
                    </a:cubicBezTo>
                    <a:lnTo>
                      <a:pt x="18082" y="14326"/>
                    </a:lnTo>
                    <a:cubicBezTo>
                      <a:pt x="18219" y="14045"/>
                      <a:pt x="18341" y="13755"/>
                      <a:pt x="18445" y="13456"/>
                    </a:cubicBezTo>
                    <a:lnTo>
                      <a:pt x="20513" y="13042"/>
                    </a:lnTo>
                    <a:cubicBezTo>
                      <a:pt x="21145" y="12916"/>
                      <a:pt x="21599" y="12361"/>
                      <a:pt x="21599" y="11718"/>
                    </a:cubicBezTo>
                    <a:lnTo>
                      <a:pt x="21599" y="9882"/>
                    </a:lnTo>
                    <a:cubicBezTo>
                      <a:pt x="21599" y="9238"/>
                      <a:pt x="21145" y="8684"/>
                      <a:pt x="20513" y="8558"/>
                    </a:cubicBezTo>
                  </a:path>
                </a:pathLst>
              </a:custGeom>
              <a:solidFill>
                <a:srgbClr val="0070C0"/>
              </a:solid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171450" fontAlgn="base" hangingPunct="0">
                  <a:spcBef>
                    <a:spcPct val="0"/>
                  </a:spcBef>
                  <a:spcAft>
                    <a:spcPct val="0"/>
                  </a:spcAft>
                </a:pPr>
                <a:endParaRPr lang="en-US" sz="1100">
                  <a:solidFill>
                    <a:srgbClr val="FFFFFF"/>
                  </a:solidFill>
                  <a:effectLst>
                    <a:outerShdw algn="tl" blurRad="38100" dir="2700000" dist="38100">
                      <a:srgbClr val="000000"/>
                    </a:outerShdw>
                  </a:effectLst>
                  <a:latin charset="0" typeface="Gill Sans"/>
                  <a:sym charset="0" typeface="Gill Sans"/>
                </a:endParaRPr>
              </a:p>
            </p:txBody>
          </p:sp>
          <p:sp>
            <p:nvSpPr>
              <p:cNvPr id="102" name="AutoShape 124"/>
              <p:cNvSpPr/>
              <p:nvPr/>
            </p:nvSpPr>
            <p:spPr bwMode="auto">
              <a:xfrm>
                <a:off x="4570413" y="2712244"/>
                <a:ext cx="203200" cy="203200"/>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0800" y="20250"/>
                    </a:moveTo>
                    <a:cubicBezTo>
                      <a:pt x="5580" y="20250"/>
                      <a:pt x="1350" y="16017"/>
                      <a:pt x="1350" y="10800"/>
                    </a:cubicBezTo>
                    <a:cubicBezTo>
                      <a:pt x="1350" y="5582"/>
                      <a:pt x="5580" y="1349"/>
                      <a:pt x="10800" y="1349"/>
                    </a:cubicBezTo>
                    <a:cubicBezTo>
                      <a:pt x="16016" y="1349"/>
                      <a:pt x="20250" y="5582"/>
                      <a:pt x="20250" y="10800"/>
                    </a:cubicBezTo>
                    <a:cubicBezTo>
                      <a:pt x="20250" y="16017"/>
                      <a:pt x="16016" y="20250"/>
                      <a:pt x="10800" y="20250"/>
                    </a:cubicBezTo>
                    <a:moveTo>
                      <a:pt x="10800" y="0"/>
                    </a:moveTo>
                    <a:cubicBezTo>
                      <a:pt x="4836" y="0"/>
                      <a:pt x="0" y="4836"/>
                      <a:pt x="0" y="10800"/>
                    </a:cubicBezTo>
                    <a:cubicBezTo>
                      <a:pt x="0" y="16763"/>
                      <a:pt x="4836" y="21600"/>
                      <a:pt x="10800" y="21600"/>
                    </a:cubicBezTo>
                    <a:cubicBezTo>
                      <a:pt x="16763" y="21600"/>
                      <a:pt x="21599" y="16763"/>
                      <a:pt x="21599" y="10800"/>
                    </a:cubicBezTo>
                    <a:cubicBezTo>
                      <a:pt x="21599" y="4836"/>
                      <a:pt x="16763" y="0"/>
                      <a:pt x="10800" y="0"/>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171450" fontAlgn="base" hangingPunct="0">
                  <a:spcBef>
                    <a:spcPct val="0"/>
                  </a:spcBef>
                  <a:spcAft>
                    <a:spcPct val="0"/>
                  </a:spcAft>
                </a:pPr>
                <a:endParaRPr lang="en-US" sz="1100">
                  <a:solidFill>
                    <a:srgbClr val="FFFFFF"/>
                  </a:solidFill>
                  <a:effectLst>
                    <a:outerShdw algn="tl" blurRad="38100" dir="2700000" dist="38100">
                      <a:srgbClr val="000000"/>
                    </a:outerShdw>
                  </a:effectLst>
                  <a:latin charset="0" typeface="Gill Sans"/>
                  <a:sym charset="0" typeface="Gill Sans"/>
                </a:endParaRPr>
              </a:p>
            </p:txBody>
          </p:sp>
          <p:sp>
            <p:nvSpPr>
              <p:cNvPr id="103" name="AutoShape 125"/>
              <p:cNvSpPr/>
              <p:nvPr/>
            </p:nvSpPr>
            <p:spPr bwMode="auto">
              <a:xfrm>
                <a:off x="4613275" y="2755900"/>
                <a:ext cx="116682" cy="116682"/>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0800" y="18900"/>
                    </a:moveTo>
                    <a:cubicBezTo>
                      <a:pt x="6328" y="18900"/>
                      <a:pt x="2699" y="15271"/>
                      <a:pt x="2699" y="10800"/>
                    </a:cubicBezTo>
                    <a:cubicBezTo>
                      <a:pt x="2699" y="6329"/>
                      <a:pt x="6328" y="2700"/>
                      <a:pt x="10800" y="2700"/>
                    </a:cubicBezTo>
                    <a:cubicBezTo>
                      <a:pt x="15271" y="2700"/>
                      <a:pt x="18899" y="6329"/>
                      <a:pt x="18899" y="10800"/>
                    </a:cubicBezTo>
                    <a:cubicBezTo>
                      <a:pt x="18899" y="15271"/>
                      <a:pt x="15271" y="18900"/>
                      <a:pt x="10800" y="18900"/>
                    </a:cubicBezTo>
                    <a:moveTo>
                      <a:pt x="10800" y="0"/>
                    </a:moveTo>
                    <a:cubicBezTo>
                      <a:pt x="4830" y="0"/>
                      <a:pt x="0" y="4833"/>
                      <a:pt x="0" y="10800"/>
                    </a:cubicBezTo>
                    <a:cubicBezTo>
                      <a:pt x="0" y="16766"/>
                      <a:pt x="4830" y="21599"/>
                      <a:pt x="10800" y="21599"/>
                    </a:cubicBezTo>
                    <a:cubicBezTo>
                      <a:pt x="16764" y="21599"/>
                      <a:pt x="21600" y="16766"/>
                      <a:pt x="21600" y="10800"/>
                    </a:cubicBezTo>
                    <a:cubicBezTo>
                      <a:pt x="21600" y="4833"/>
                      <a:pt x="16764" y="0"/>
                      <a:pt x="10800" y="0"/>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171450" fontAlgn="base" hangingPunct="0">
                  <a:spcBef>
                    <a:spcPct val="0"/>
                  </a:spcBef>
                  <a:spcAft>
                    <a:spcPct val="0"/>
                  </a:spcAft>
                </a:pPr>
                <a:endParaRPr lang="en-US" sz="1100">
                  <a:solidFill>
                    <a:srgbClr val="FFFFFF"/>
                  </a:solidFill>
                  <a:effectLst>
                    <a:outerShdw algn="tl" blurRad="38100" dir="2700000" dist="38100">
                      <a:srgbClr val="000000"/>
                    </a:outerShdw>
                  </a:effectLst>
                  <a:latin charset="0" typeface="Gill Sans"/>
                  <a:sym charset="0" typeface="Gill Sans"/>
                </a:endParaRPr>
              </a:p>
            </p:txBody>
          </p:sp>
        </p:grpSp>
      </p:grpSp>
      <p:sp>
        <p:nvSpPr>
          <p:cNvPr id="104" name="Flowchart: Decision 106"/>
          <p:cNvSpPr/>
          <p:nvPr/>
        </p:nvSpPr>
        <p:spPr>
          <a:xfrm>
            <a:off x="9221805" y="2709061"/>
            <a:ext cx="2131740" cy="2131740"/>
          </a:xfrm>
          <a:prstGeom prst="flowChartDecision">
            <a:avLst/>
          </a:prstGeom>
          <a:solidFill>
            <a:srgbClr val="0070C0"/>
          </a:solidFill>
          <a:ln>
            <a:noFill/>
          </a:ln>
          <a:effectLst>
            <a:innerShdw blurRad="63500" dir="162000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GB"/>
          </a:p>
        </p:txBody>
      </p:sp>
      <p:grpSp>
        <p:nvGrpSpPr>
          <p:cNvPr id="105" name="组合 104"/>
          <p:cNvGrpSpPr/>
          <p:nvPr/>
        </p:nvGrpSpPr>
        <p:grpSpPr>
          <a:xfrm>
            <a:off x="9221805" y="2863624"/>
            <a:ext cx="2131740" cy="2131740"/>
            <a:chOff x="6869129" y="2118086"/>
            <a:chExt cx="1375279" cy="1375279"/>
          </a:xfrm>
        </p:grpSpPr>
        <p:sp>
          <p:nvSpPr>
            <p:cNvPr id="106" name="Flowchart: Decision 107"/>
            <p:cNvSpPr/>
            <p:nvPr/>
          </p:nvSpPr>
          <p:spPr>
            <a:xfrm>
              <a:off x="6869129" y="2118086"/>
              <a:ext cx="1375279" cy="1375279"/>
            </a:xfrm>
            <a:prstGeom prst="flowChartDecision">
              <a:avLst/>
            </a:prstGeom>
            <a:solidFill>
              <a:schemeClr val="bg1">
                <a:lumMod val="95000"/>
              </a:schemeClr>
            </a:solidFill>
            <a:ln>
              <a:solidFill>
                <a:schemeClr val="bg1">
                  <a:lumMod val="65000"/>
                </a:schemeClr>
              </a:solidFill>
            </a:ln>
            <a:effectLst>
              <a:outerShdw algn="t" blurRad="50800" dir="54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GB"/>
            </a:p>
          </p:txBody>
        </p:sp>
        <p:grpSp>
          <p:nvGrpSpPr>
            <p:cNvPr id="107" name="Group 102"/>
            <p:cNvGrpSpPr/>
            <p:nvPr/>
          </p:nvGrpSpPr>
          <p:grpSpPr>
            <a:xfrm>
              <a:off x="7402716" y="2605605"/>
              <a:ext cx="303429" cy="333773"/>
              <a:chOff x="4439444" y="1652588"/>
              <a:chExt cx="464344" cy="464344"/>
            </a:xfrm>
            <a:solidFill>
              <a:schemeClr val="accent3"/>
            </a:solidFill>
          </p:grpSpPr>
          <p:sp>
            <p:nvSpPr>
              <p:cNvPr id="108" name="AutoShape 136"/>
              <p:cNvSpPr/>
              <p:nvPr/>
            </p:nvSpPr>
            <p:spPr bwMode="auto">
              <a:xfrm>
                <a:off x="4686300" y="1710532"/>
                <a:ext cx="152400" cy="152400"/>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9538" y="20579"/>
                    </a:moveTo>
                    <a:lnTo>
                      <a:pt x="19542" y="20579"/>
                    </a:lnTo>
                    <a:cubicBezTo>
                      <a:pt x="19546" y="21142"/>
                      <a:pt x="20004" y="21600"/>
                      <a:pt x="20571" y="21600"/>
                    </a:cubicBezTo>
                    <a:cubicBezTo>
                      <a:pt x="21137" y="21600"/>
                      <a:pt x="21599" y="21138"/>
                      <a:pt x="21599" y="20571"/>
                    </a:cubicBezTo>
                    <a:cubicBezTo>
                      <a:pt x="21599" y="20565"/>
                      <a:pt x="21595" y="20561"/>
                      <a:pt x="21595" y="20555"/>
                    </a:cubicBezTo>
                    <a:cubicBezTo>
                      <a:pt x="21583" y="9221"/>
                      <a:pt x="12411" y="41"/>
                      <a:pt x="1080" y="12"/>
                    </a:cubicBezTo>
                    <a:cubicBezTo>
                      <a:pt x="1064" y="10"/>
                      <a:pt x="1048" y="0"/>
                      <a:pt x="1028" y="0"/>
                    </a:cubicBezTo>
                    <a:cubicBezTo>
                      <a:pt x="458" y="0"/>
                      <a:pt x="0" y="461"/>
                      <a:pt x="0" y="1028"/>
                    </a:cubicBezTo>
                    <a:cubicBezTo>
                      <a:pt x="0" y="1594"/>
                      <a:pt x="458" y="2055"/>
                      <a:pt x="1024" y="2057"/>
                    </a:cubicBezTo>
                    <a:lnTo>
                      <a:pt x="1024" y="2065"/>
                    </a:lnTo>
                    <a:cubicBezTo>
                      <a:pt x="11233" y="2065"/>
                      <a:pt x="19538" y="10370"/>
                      <a:pt x="19538" y="20579"/>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171450" fontAlgn="base" hangingPunct="0">
                  <a:spcBef>
                    <a:spcPct val="0"/>
                  </a:spcBef>
                  <a:spcAft>
                    <a:spcPct val="0"/>
                  </a:spcAft>
                </a:pPr>
                <a:endParaRPr lang="en-US" sz="1100">
                  <a:solidFill>
                    <a:srgbClr val="FFFFFF"/>
                  </a:solidFill>
                  <a:effectLst>
                    <a:outerShdw algn="tl" blurRad="38100" dir="2700000" dist="38100">
                      <a:srgbClr val="000000"/>
                    </a:outerShdw>
                  </a:effectLst>
                  <a:latin charset="0" typeface="Gill Sans"/>
                  <a:sym charset="0" typeface="Gill Sans"/>
                </a:endParaRPr>
              </a:p>
            </p:txBody>
          </p:sp>
          <p:sp>
            <p:nvSpPr>
              <p:cNvPr id="109" name="AutoShape 137"/>
              <p:cNvSpPr/>
              <p:nvPr/>
            </p:nvSpPr>
            <p:spPr bwMode="auto">
              <a:xfrm>
                <a:off x="4439444" y="1652588"/>
                <a:ext cx="464344" cy="464344"/>
              </a:xfrm>
              <a:custGeom>
                <a:gdLst>
                  <a:gd fmla="+- 0 10819 195" name="T0"/>
                  <a:gd fmla="*/ T0 w 21248" name="T1"/>
                  <a:gd fmla="*/ 10800 h 21600" name="T2"/>
                  <a:gd fmla="+- 0 10819 195" name="T3"/>
                  <a:gd fmla="*/ T3 w 21248" name="T4"/>
                  <a:gd fmla="*/ 10800 h 21600" name="T5"/>
                  <a:gd fmla="+- 0 10819 195" name="T6"/>
                  <a:gd fmla="*/ T6 w 21248" name="T7"/>
                  <a:gd fmla="*/ 10800 h 21600" name="T8"/>
                  <a:gd fmla="+- 0 10819 195" name="T9"/>
                  <a:gd fmla="*/ T9 w 21248" name="T10"/>
                  <a:gd fmla="*/ 10800 h 21600" name="T11"/>
                </a:gdLst>
                <a:cxnLst>
                  <a:cxn ang="0">
                    <a:pos x="T1" y="T2"/>
                  </a:cxn>
                  <a:cxn ang="0">
                    <a:pos x="T4" y="T5"/>
                  </a:cxn>
                  <a:cxn ang="0">
                    <a:pos x="T7" y="T8"/>
                  </a:cxn>
                  <a:cxn ang="0">
                    <a:pos x="T10" y="T11"/>
                  </a:cxn>
                </a:cxnLst>
                <a:rect b="b" l="0" r="r" t="0"/>
                <a:pathLst>
                  <a:path h="21600" w="21248">
                    <a:moveTo>
                      <a:pt x="19868" y="17133"/>
                    </a:moveTo>
                    <a:cubicBezTo>
                      <a:pt x="19766" y="17386"/>
                      <a:pt x="19525" y="17549"/>
                      <a:pt x="19255" y="17549"/>
                    </a:cubicBezTo>
                    <a:lnTo>
                      <a:pt x="19058" y="17549"/>
                    </a:lnTo>
                    <a:lnTo>
                      <a:pt x="3983" y="2226"/>
                    </a:lnTo>
                    <a:lnTo>
                      <a:pt x="3983" y="2025"/>
                    </a:lnTo>
                    <a:cubicBezTo>
                      <a:pt x="3983" y="1750"/>
                      <a:pt x="4144" y="1506"/>
                      <a:pt x="4393" y="1401"/>
                    </a:cubicBezTo>
                    <a:cubicBezTo>
                      <a:pt x="4475" y="1367"/>
                      <a:pt x="4560" y="1350"/>
                      <a:pt x="4647" y="1350"/>
                    </a:cubicBezTo>
                    <a:cubicBezTo>
                      <a:pt x="4824" y="1350"/>
                      <a:pt x="4991" y="1420"/>
                      <a:pt x="5116" y="1547"/>
                    </a:cubicBezTo>
                    <a:lnTo>
                      <a:pt x="19724" y="16397"/>
                    </a:lnTo>
                    <a:cubicBezTo>
                      <a:pt x="19915" y="16591"/>
                      <a:pt x="19972" y="16880"/>
                      <a:pt x="19868" y="17133"/>
                    </a:cubicBezTo>
                    <a:moveTo>
                      <a:pt x="10121" y="17549"/>
                    </a:moveTo>
                    <a:cubicBezTo>
                      <a:pt x="10017" y="17549"/>
                      <a:pt x="9922" y="17586"/>
                      <a:pt x="9824" y="17609"/>
                    </a:cubicBezTo>
                    <a:lnTo>
                      <a:pt x="3923" y="11612"/>
                    </a:lnTo>
                    <a:cubicBezTo>
                      <a:pt x="3946" y="11512"/>
                      <a:pt x="3982" y="11415"/>
                      <a:pt x="3982" y="11311"/>
                    </a:cubicBezTo>
                    <a:lnTo>
                      <a:pt x="3983" y="3180"/>
                    </a:lnTo>
                    <a:lnTo>
                      <a:pt x="18119" y="17549"/>
                    </a:lnTo>
                    <a:cubicBezTo>
                      <a:pt x="18119" y="17549"/>
                      <a:pt x="10121" y="17549"/>
                      <a:pt x="10121" y="17549"/>
                    </a:cubicBezTo>
                    <a:close/>
                    <a:moveTo>
                      <a:pt x="9182" y="17945"/>
                    </a:moveTo>
                    <a:lnTo>
                      <a:pt x="7109" y="20052"/>
                    </a:lnTo>
                    <a:cubicBezTo>
                      <a:pt x="6939" y="20224"/>
                      <a:pt x="6742" y="20249"/>
                      <a:pt x="6640" y="20249"/>
                    </a:cubicBezTo>
                    <a:cubicBezTo>
                      <a:pt x="6537" y="20249"/>
                      <a:pt x="6339" y="20224"/>
                      <a:pt x="6170" y="20052"/>
                    </a:cubicBezTo>
                    <a:lnTo>
                      <a:pt x="1522" y="15327"/>
                    </a:lnTo>
                    <a:cubicBezTo>
                      <a:pt x="1352" y="15154"/>
                      <a:pt x="1327" y="14953"/>
                      <a:pt x="1327" y="14850"/>
                    </a:cubicBezTo>
                    <a:cubicBezTo>
                      <a:pt x="1327" y="14745"/>
                      <a:pt x="1352" y="14544"/>
                      <a:pt x="1522" y="14373"/>
                    </a:cubicBezTo>
                    <a:lnTo>
                      <a:pt x="3593" y="12266"/>
                    </a:lnTo>
                    <a:cubicBezTo>
                      <a:pt x="3599" y="12260"/>
                      <a:pt x="3601" y="12251"/>
                      <a:pt x="3607" y="12245"/>
                    </a:cubicBezTo>
                    <a:lnTo>
                      <a:pt x="9202" y="17932"/>
                    </a:lnTo>
                    <a:cubicBezTo>
                      <a:pt x="9196" y="17937"/>
                      <a:pt x="9187" y="17939"/>
                      <a:pt x="9182" y="17945"/>
                    </a:cubicBezTo>
                    <a:moveTo>
                      <a:pt x="6056" y="593"/>
                    </a:moveTo>
                    <a:cubicBezTo>
                      <a:pt x="5675" y="205"/>
                      <a:pt x="5165" y="0"/>
                      <a:pt x="4647" y="0"/>
                    </a:cubicBezTo>
                    <a:cubicBezTo>
                      <a:pt x="4390" y="0"/>
                      <a:pt x="4132" y="49"/>
                      <a:pt x="3885" y="154"/>
                    </a:cubicBezTo>
                    <a:cubicBezTo>
                      <a:pt x="3141" y="467"/>
                      <a:pt x="2655" y="1205"/>
                      <a:pt x="2655" y="2025"/>
                    </a:cubicBezTo>
                    <a:lnTo>
                      <a:pt x="2654" y="11311"/>
                    </a:lnTo>
                    <a:lnTo>
                      <a:pt x="583" y="13418"/>
                    </a:lnTo>
                    <a:cubicBezTo>
                      <a:pt x="-195" y="14208"/>
                      <a:pt x="-195" y="15491"/>
                      <a:pt x="583" y="16281"/>
                    </a:cubicBezTo>
                    <a:lnTo>
                      <a:pt x="5231" y="21006"/>
                    </a:lnTo>
                    <a:cubicBezTo>
                      <a:pt x="5620" y="21402"/>
                      <a:pt x="6131" y="21599"/>
                      <a:pt x="6640" y="21599"/>
                    </a:cubicBezTo>
                    <a:cubicBezTo>
                      <a:pt x="7150" y="21599"/>
                      <a:pt x="7659" y="21402"/>
                      <a:pt x="8048" y="21006"/>
                    </a:cubicBezTo>
                    <a:lnTo>
                      <a:pt x="10121" y="18900"/>
                    </a:lnTo>
                    <a:lnTo>
                      <a:pt x="19255" y="18900"/>
                    </a:lnTo>
                    <a:cubicBezTo>
                      <a:pt x="20062" y="18900"/>
                      <a:pt x="20788" y="18407"/>
                      <a:pt x="21095" y="17650"/>
                    </a:cubicBezTo>
                    <a:cubicBezTo>
                      <a:pt x="21405" y="16893"/>
                      <a:pt x="21234" y="16022"/>
                      <a:pt x="20663" y="15443"/>
                    </a:cubicBezTo>
                    <a:cubicBezTo>
                      <a:pt x="20663" y="15443"/>
                      <a:pt x="6056" y="593"/>
                      <a:pt x="6056" y="593"/>
                    </a:cubicBezTo>
                    <a:close/>
                  </a:path>
                </a:pathLst>
              </a:custGeom>
              <a:solidFill>
                <a:srgbClr val="0070C0"/>
              </a:solid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171450" fontAlgn="base" hangingPunct="0">
                  <a:spcBef>
                    <a:spcPct val="0"/>
                  </a:spcBef>
                  <a:spcAft>
                    <a:spcPct val="0"/>
                  </a:spcAft>
                </a:pPr>
                <a:endParaRPr lang="en-US" sz="1100">
                  <a:solidFill>
                    <a:srgbClr val="FFFFFF"/>
                  </a:solidFill>
                  <a:effectLst>
                    <a:outerShdw algn="tl" blurRad="38100" dir="2700000" dist="38100">
                      <a:srgbClr val="000000"/>
                    </a:outerShdw>
                  </a:effectLst>
                  <a:latin charset="0" typeface="Gill Sans"/>
                  <a:sym charset="0" typeface="Gill Sans"/>
                </a:endParaRPr>
              </a:p>
            </p:txBody>
          </p:sp>
          <p:sp>
            <p:nvSpPr>
              <p:cNvPr id="110" name="AutoShape 138"/>
              <p:cNvSpPr/>
              <p:nvPr/>
            </p:nvSpPr>
            <p:spPr bwMode="auto">
              <a:xfrm>
                <a:off x="4686300" y="1652588"/>
                <a:ext cx="217488" cy="217488"/>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437" y="2880"/>
                    </a:moveTo>
                    <a:lnTo>
                      <a:pt x="1437" y="2885"/>
                    </a:lnTo>
                    <a:cubicBezTo>
                      <a:pt x="10965" y="2885"/>
                      <a:pt x="18717" y="10637"/>
                      <a:pt x="18717" y="20165"/>
                    </a:cubicBezTo>
                    <a:lnTo>
                      <a:pt x="18720" y="20165"/>
                    </a:lnTo>
                    <a:cubicBezTo>
                      <a:pt x="18722" y="20959"/>
                      <a:pt x="19366" y="21600"/>
                      <a:pt x="20160" y="21600"/>
                    </a:cubicBezTo>
                    <a:cubicBezTo>
                      <a:pt x="20955" y="21600"/>
                      <a:pt x="21599" y="20956"/>
                      <a:pt x="21599" y="20160"/>
                    </a:cubicBezTo>
                    <a:cubicBezTo>
                      <a:pt x="21599" y="20155"/>
                      <a:pt x="21597" y="20152"/>
                      <a:pt x="21597" y="20148"/>
                    </a:cubicBezTo>
                    <a:cubicBezTo>
                      <a:pt x="21588" y="9034"/>
                      <a:pt x="12588" y="28"/>
                      <a:pt x="1476" y="8"/>
                    </a:cubicBezTo>
                    <a:cubicBezTo>
                      <a:pt x="1465" y="7"/>
                      <a:pt x="1454" y="0"/>
                      <a:pt x="1440" y="0"/>
                    </a:cubicBezTo>
                    <a:cubicBezTo>
                      <a:pt x="644" y="0"/>
                      <a:pt x="0" y="644"/>
                      <a:pt x="0" y="1440"/>
                    </a:cubicBezTo>
                    <a:cubicBezTo>
                      <a:pt x="0" y="2234"/>
                      <a:pt x="644" y="2878"/>
                      <a:pt x="1437" y="2880"/>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171450" fontAlgn="base" hangingPunct="0">
                  <a:spcBef>
                    <a:spcPct val="0"/>
                  </a:spcBef>
                  <a:spcAft>
                    <a:spcPct val="0"/>
                  </a:spcAft>
                </a:pPr>
                <a:endParaRPr lang="en-US" sz="1100">
                  <a:solidFill>
                    <a:srgbClr val="FFFFFF"/>
                  </a:solidFill>
                  <a:effectLst>
                    <a:outerShdw algn="tl" blurRad="38100" dir="2700000" dist="38100">
                      <a:srgbClr val="000000"/>
                    </a:outerShdw>
                  </a:effectLst>
                  <a:latin charset="0" typeface="Gill Sans"/>
                  <a:sym charset="0" typeface="Gill Sans"/>
                </a:endParaRPr>
              </a:p>
            </p:txBody>
          </p:sp>
        </p:grpSp>
      </p:grpSp>
      <p:sp>
        <p:nvSpPr>
          <p:cNvPr id="113" name="TextBox 112"/>
          <p:cNvSpPr txBox="1"/>
          <p:nvPr/>
        </p:nvSpPr>
        <p:spPr>
          <a:xfrm>
            <a:off x="4506900" y="5423704"/>
            <a:ext cx="1955973" cy="259080"/>
          </a:xfrm>
          <a:prstGeom prst="rect">
            <a:avLst/>
          </a:prstGeom>
          <a:noFill/>
        </p:spPr>
        <p:txBody>
          <a:bodyPr rtlCol="0" wrap="square">
            <a:spAutoFit/>
          </a:bodyPr>
          <a:lstStyle/>
          <a:p>
            <a:r>
              <a:rPr altLang="en-US" b="1" lang="zh-CN" sz="1100">
                <a:solidFill>
                  <a:schemeClr val="tx1">
                    <a:lumMod val="65000"/>
                    <a:lumOff val="35000"/>
                  </a:schemeClr>
                </a:solidFill>
                <a:latin charset="-122" pitchFamily="34" typeface="微软雅黑"/>
                <a:ea charset="-122" pitchFamily="34" typeface="微软雅黑"/>
              </a:rPr>
              <a:t>点击添加文本</a:t>
            </a:r>
          </a:p>
        </p:txBody>
      </p:sp>
      <p:sp>
        <p:nvSpPr>
          <p:cNvPr id="114" name="TextBox 113"/>
          <p:cNvSpPr txBox="1"/>
          <p:nvPr/>
        </p:nvSpPr>
        <p:spPr>
          <a:xfrm>
            <a:off x="4472637" y="5731482"/>
            <a:ext cx="2248838" cy="594360"/>
          </a:xfrm>
          <a:prstGeom prst="rect">
            <a:avLst/>
          </a:prstGeom>
          <a:noFill/>
        </p:spPr>
        <p:txBody>
          <a:bodyPr rtlCol="0" wrap="square">
            <a:spAutoFit/>
          </a:bodyPr>
          <a:lstStyle/>
          <a:p>
            <a:r>
              <a:rPr altLang="en-US" lang="zh-CN" sz="1100">
                <a:solidFill>
                  <a:schemeClr val="tx1">
                    <a:lumMod val="65000"/>
                    <a:lumOff val="35000"/>
                  </a:schemeClr>
                </a:solidFill>
                <a:latin charset="-122" pitchFamily="34" typeface="微软雅黑"/>
                <a:ea charset="-122" pitchFamily="34" typeface="微软雅黑"/>
              </a:rPr>
              <a:t>点击输入简要文本内容，文字内容需概况精炼的说明该分项内容licai2011专业设计……</a:t>
            </a:r>
          </a:p>
        </p:txBody>
      </p:sp>
      <p:sp>
        <p:nvSpPr>
          <p:cNvPr id="63" name="TextBox 62"/>
          <p:cNvSpPr txBox="1"/>
          <p:nvPr/>
        </p:nvSpPr>
        <p:spPr>
          <a:xfrm>
            <a:off x="2683773" y="1729682"/>
            <a:ext cx="1955973" cy="259080"/>
          </a:xfrm>
          <a:prstGeom prst="rect">
            <a:avLst/>
          </a:prstGeom>
          <a:noFill/>
        </p:spPr>
        <p:txBody>
          <a:bodyPr rtlCol="0" wrap="square">
            <a:spAutoFit/>
          </a:bodyPr>
          <a:lstStyle/>
          <a:p>
            <a:r>
              <a:rPr altLang="en-US" b="1" lang="zh-CN" sz="1100">
                <a:solidFill>
                  <a:schemeClr val="tx1">
                    <a:lumMod val="65000"/>
                    <a:lumOff val="35000"/>
                  </a:schemeClr>
                </a:solidFill>
                <a:latin charset="-122" pitchFamily="34" typeface="微软雅黑"/>
                <a:ea charset="-122" pitchFamily="34" typeface="微软雅黑"/>
              </a:rPr>
              <a:t>点击添加文本</a:t>
            </a:r>
          </a:p>
        </p:txBody>
      </p:sp>
      <p:sp>
        <p:nvSpPr>
          <p:cNvPr id="64" name="TextBox 63"/>
          <p:cNvSpPr txBox="1"/>
          <p:nvPr/>
        </p:nvSpPr>
        <p:spPr>
          <a:xfrm>
            <a:off x="2649510" y="2037459"/>
            <a:ext cx="2357454" cy="594360"/>
          </a:xfrm>
          <a:prstGeom prst="rect">
            <a:avLst/>
          </a:prstGeom>
          <a:noFill/>
        </p:spPr>
        <p:txBody>
          <a:bodyPr rtlCol="0" wrap="square">
            <a:spAutoFit/>
          </a:bodyPr>
          <a:lstStyle/>
          <a:p>
            <a:r>
              <a:rPr altLang="en-US" lang="zh-CN" sz="1100">
                <a:solidFill>
                  <a:schemeClr val="tx1">
                    <a:lumMod val="65000"/>
                    <a:lumOff val="35000"/>
                  </a:schemeClr>
                </a:solidFill>
                <a:latin charset="-122" pitchFamily="34" typeface="微软雅黑"/>
                <a:ea charset="-122" pitchFamily="34" typeface="微软雅黑"/>
              </a:rPr>
              <a:t>点击输入简要文本内容，文字内容需概况精炼的说明该分项内容licai2011专业设计……</a:t>
            </a:r>
          </a:p>
        </p:txBody>
      </p:sp>
      <p:sp>
        <p:nvSpPr>
          <p:cNvPr id="65" name="TextBox 64"/>
          <p:cNvSpPr txBox="1"/>
          <p:nvPr/>
        </p:nvSpPr>
        <p:spPr>
          <a:xfrm>
            <a:off x="6007099" y="1685917"/>
            <a:ext cx="1955973" cy="259080"/>
          </a:xfrm>
          <a:prstGeom prst="rect">
            <a:avLst/>
          </a:prstGeom>
          <a:noFill/>
        </p:spPr>
        <p:txBody>
          <a:bodyPr rtlCol="0" wrap="square">
            <a:spAutoFit/>
          </a:bodyPr>
          <a:lstStyle/>
          <a:p>
            <a:r>
              <a:rPr altLang="en-US" b="1" lang="zh-CN" sz="1100">
                <a:solidFill>
                  <a:schemeClr val="tx1">
                    <a:lumMod val="65000"/>
                    <a:lumOff val="35000"/>
                  </a:schemeClr>
                </a:solidFill>
                <a:latin charset="-122" pitchFamily="34" typeface="微软雅黑"/>
                <a:ea charset="-122" pitchFamily="34" typeface="微软雅黑"/>
              </a:rPr>
              <a:t>点击添加文本</a:t>
            </a:r>
          </a:p>
        </p:txBody>
      </p:sp>
      <p:sp>
        <p:nvSpPr>
          <p:cNvPr id="66" name="TextBox 65"/>
          <p:cNvSpPr txBox="1"/>
          <p:nvPr/>
        </p:nvSpPr>
        <p:spPr>
          <a:xfrm>
            <a:off x="5972835" y="1966021"/>
            <a:ext cx="2320276" cy="594360"/>
          </a:xfrm>
          <a:prstGeom prst="rect">
            <a:avLst/>
          </a:prstGeom>
          <a:noFill/>
        </p:spPr>
        <p:txBody>
          <a:bodyPr rtlCol="0" wrap="square">
            <a:spAutoFit/>
          </a:bodyPr>
          <a:lstStyle/>
          <a:p>
            <a:r>
              <a:rPr altLang="en-US" lang="zh-CN" sz="1100">
                <a:solidFill>
                  <a:schemeClr val="tx1">
                    <a:lumMod val="65000"/>
                    <a:lumOff val="35000"/>
                  </a:schemeClr>
                </a:solidFill>
                <a:latin charset="-122" pitchFamily="34" typeface="微软雅黑"/>
                <a:ea charset="-122" pitchFamily="34" typeface="微软雅黑"/>
              </a:rPr>
              <a:t>点击输入简要文本内容，文字内容需概况精炼的说明该分项内容licai2011专业设计……</a:t>
            </a:r>
          </a:p>
        </p:txBody>
      </p:sp>
      <p:sp>
        <p:nvSpPr>
          <p:cNvPr id="67" name="TextBox 66"/>
          <p:cNvSpPr txBox="1"/>
          <p:nvPr/>
        </p:nvSpPr>
        <p:spPr>
          <a:xfrm>
            <a:off x="9556979" y="1658244"/>
            <a:ext cx="1955973" cy="259080"/>
          </a:xfrm>
          <a:prstGeom prst="rect">
            <a:avLst/>
          </a:prstGeom>
          <a:noFill/>
        </p:spPr>
        <p:txBody>
          <a:bodyPr rtlCol="0" wrap="square">
            <a:spAutoFit/>
          </a:bodyPr>
          <a:lstStyle/>
          <a:p>
            <a:r>
              <a:rPr altLang="en-US" b="1" lang="zh-CN" sz="1100">
                <a:solidFill>
                  <a:schemeClr val="tx1">
                    <a:lumMod val="65000"/>
                    <a:lumOff val="35000"/>
                  </a:schemeClr>
                </a:solidFill>
                <a:latin charset="-122" pitchFamily="34" typeface="微软雅黑"/>
                <a:ea charset="-122" pitchFamily="34" typeface="微软雅黑"/>
              </a:rPr>
              <a:t>点击添加文本</a:t>
            </a:r>
          </a:p>
        </p:txBody>
      </p:sp>
      <p:sp>
        <p:nvSpPr>
          <p:cNvPr id="68" name="TextBox 67"/>
          <p:cNvSpPr txBox="1"/>
          <p:nvPr/>
        </p:nvSpPr>
        <p:spPr>
          <a:xfrm>
            <a:off x="9522720" y="1966021"/>
            <a:ext cx="2342295" cy="594360"/>
          </a:xfrm>
          <a:prstGeom prst="rect">
            <a:avLst/>
          </a:prstGeom>
          <a:noFill/>
        </p:spPr>
        <p:txBody>
          <a:bodyPr rtlCol="0" wrap="square">
            <a:spAutoFit/>
          </a:bodyPr>
          <a:lstStyle/>
          <a:p>
            <a:r>
              <a:rPr altLang="en-US" lang="zh-CN" sz="1100">
                <a:solidFill>
                  <a:schemeClr val="tx1">
                    <a:lumMod val="65000"/>
                    <a:lumOff val="35000"/>
                  </a:schemeClr>
                </a:solidFill>
                <a:latin charset="-122" pitchFamily="34" typeface="微软雅黑"/>
                <a:ea charset="-122" pitchFamily="34" typeface="微软雅黑"/>
              </a:rPr>
              <a:t>点击输入简要文本内容，文字内容需概况精炼的说明该分项内容licai2011专业设计……</a:t>
            </a:r>
          </a:p>
        </p:txBody>
      </p:sp>
      <p:sp>
        <p:nvSpPr>
          <p:cNvPr id="69" name="TextBox 68"/>
          <p:cNvSpPr txBox="1"/>
          <p:nvPr/>
        </p:nvSpPr>
        <p:spPr>
          <a:xfrm>
            <a:off x="7765900" y="5364124"/>
            <a:ext cx="1955973" cy="259080"/>
          </a:xfrm>
          <a:prstGeom prst="rect">
            <a:avLst/>
          </a:prstGeom>
          <a:noFill/>
        </p:spPr>
        <p:txBody>
          <a:bodyPr rtlCol="0" wrap="square">
            <a:spAutoFit/>
          </a:bodyPr>
          <a:lstStyle/>
          <a:p>
            <a:r>
              <a:rPr altLang="en-US" b="1" lang="zh-CN" sz="1100">
                <a:solidFill>
                  <a:schemeClr val="tx1">
                    <a:lumMod val="65000"/>
                    <a:lumOff val="35000"/>
                  </a:schemeClr>
                </a:solidFill>
                <a:latin charset="-122" pitchFamily="34" typeface="微软雅黑"/>
                <a:ea charset="-122" pitchFamily="34" typeface="微软雅黑"/>
              </a:rPr>
              <a:t>点击添加文本</a:t>
            </a:r>
          </a:p>
        </p:txBody>
      </p:sp>
      <p:sp>
        <p:nvSpPr>
          <p:cNvPr id="70" name="TextBox 69"/>
          <p:cNvSpPr txBox="1"/>
          <p:nvPr/>
        </p:nvSpPr>
        <p:spPr>
          <a:xfrm>
            <a:off x="7665332" y="5671901"/>
            <a:ext cx="2413733" cy="594360"/>
          </a:xfrm>
          <a:prstGeom prst="rect">
            <a:avLst/>
          </a:prstGeom>
          <a:noFill/>
        </p:spPr>
        <p:txBody>
          <a:bodyPr rtlCol="0" wrap="square">
            <a:spAutoFit/>
          </a:bodyPr>
          <a:lstStyle/>
          <a:p>
            <a:r>
              <a:rPr altLang="en-US" lang="zh-CN" sz="1100">
                <a:solidFill>
                  <a:schemeClr val="tx1">
                    <a:lumMod val="65000"/>
                    <a:lumOff val="35000"/>
                  </a:schemeClr>
                </a:solidFill>
                <a:latin charset="-122" pitchFamily="34" typeface="微软雅黑"/>
                <a:ea charset="-122" pitchFamily="34" typeface="微软雅黑"/>
              </a:rPr>
              <a:t>点击输入简要文本内容，文字内容需概况精炼的说明该分项内容licai2011专业设计……</a:t>
            </a:r>
          </a:p>
        </p:txBody>
      </p:sp>
    </p:spTree>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2" presetSubtype="8">
                                  <p:stCondLst>
                                    <p:cond delay="0"/>
                                  </p:stCondLst>
                                  <p:childTnLst>
                                    <p:set>
                                      <p:cBhvr>
                                        <p:cTn dur="1" fill="hold" id="6">
                                          <p:stCondLst>
                                            <p:cond delay="0"/>
                                          </p:stCondLst>
                                        </p:cTn>
                                        <p:tgtEl>
                                          <p:spTgt spid="29"/>
                                        </p:tgtEl>
                                        <p:attrNameLst>
                                          <p:attrName>style.visibility</p:attrName>
                                        </p:attrNameLst>
                                      </p:cBhvr>
                                      <p:to>
                                        <p:strVal val="visible"/>
                                      </p:to>
                                    </p:set>
                                    <p:animEffect filter="wipe(left)" transition="in">
                                      <p:cBhvr>
                                        <p:cTn dur="300" id="7"/>
                                        <p:tgtEl>
                                          <p:spTgt spid="29"/>
                                        </p:tgtEl>
                                      </p:cBhvr>
                                    </p:animEffect>
                                  </p:childTnLst>
                                </p:cTn>
                              </p:par>
                            </p:childTnLst>
                          </p:cTn>
                        </p:par>
                        <p:par>
                          <p:cTn fill="hold" id="8" nodeType="afterGroup">
                            <p:stCondLst>
                              <p:cond delay="300"/>
                            </p:stCondLst>
                            <p:childTnLst>
                              <p:par>
                                <p:cTn fill="hold" id="9" nodeType="afterEffect" presetClass="entr" presetID="14" presetSubtype="10">
                                  <p:stCondLst>
                                    <p:cond delay="0"/>
                                  </p:stCondLst>
                                  <p:childTnLst>
                                    <p:set>
                                      <p:cBhvr>
                                        <p:cTn dur="1" fill="hold" id="10">
                                          <p:stCondLst>
                                            <p:cond delay="0"/>
                                          </p:stCondLst>
                                        </p:cTn>
                                        <p:tgtEl>
                                          <p:spTgt spid="30"/>
                                        </p:tgtEl>
                                        <p:attrNameLst>
                                          <p:attrName>style.visibility</p:attrName>
                                        </p:attrNameLst>
                                      </p:cBhvr>
                                      <p:to>
                                        <p:strVal val="visible"/>
                                      </p:to>
                                    </p:set>
                                    <p:animEffect filter="randombar(horizontal)" transition="in">
                                      <p:cBhvr>
                                        <p:cTn dur="500" id="11"/>
                                        <p:tgtEl>
                                          <p:spTgt spid="30"/>
                                        </p:tgtEl>
                                      </p:cBhvr>
                                    </p:animEffect>
                                  </p:childTnLst>
                                </p:cTn>
                              </p:par>
                            </p:childTnLst>
                          </p:cTn>
                        </p:par>
                        <p:par>
                          <p:cTn fill="hold" id="12" nodeType="afterGroup">
                            <p:stCondLst>
                              <p:cond delay="800"/>
                            </p:stCondLst>
                            <p:childTnLst>
                              <p:par>
                                <p:cTn fill="hold" id="13" nodeType="afterEffect" presetClass="entr" presetID="2" presetSubtype="1">
                                  <p:stCondLst>
                                    <p:cond delay="0"/>
                                  </p:stCondLst>
                                  <p:childTnLst>
                                    <p:set>
                                      <p:cBhvr>
                                        <p:cTn dur="1" fill="hold" id="14">
                                          <p:stCondLst>
                                            <p:cond delay="0"/>
                                          </p:stCondLst>
                                        </p:cTn>
                                        <p:tgtEl>
                                          <p:spTgt spid="92"/>
                                        </p:tgtEl>
                                        <p:attrNameLst>
                                          <p:attrName>style.visibility</p:attrName>
                                        </p:attrNameLst>
                                      </p:cBhvr>
                                      <p:to>
                                        <p:strVal val="visible"/>
                                      </p:to>
                                    </p:set>
                                    <p:anim calcmode="lin" valueType="num">
                                      <p:cBhvr additive="base">
                                        <p:cTn dur="500" fill="hold" id="15"/>
                                        <p:tgtEl>
                                          <p:spTgt spid="92"/>
                                        </p:tgtEl>
                                        <p:attrNameLst>
                                          <p:attrName>ppt_x</p:attrName>
                                        </p:attrNameLst>
                                      </p:cBhvr>
                                      <p:tavLst>
                                        <p:tav tm="0">
                                          <p:val>
                                            <p:strVal val="#ppt_x"/>
                                          </p:val>
                                        </p:tav>
                                        <p:tav tm="100000">
                                          <p:val>
                                            <p:strVal val="#ppt_x"/>
                                          </p:val>
                                        </p:tav>
                                      </p:tavLst>
                                    </p:anim>
                                    <p:anim calcmode="lin" valueType="num">
                                      <p:cBhvr additive="base">
                                        <p:cTn dur="500" fill="hold" id="16"/>
                                        <p:tgtEl>
                                          <p:spTgt spid="92"/>
                                        </p:tgtEl>
                                        <p:attrNameLst>
                                          <p:attrName>ppt_y</p:attrName>
                                        </p:attrNameLst>
                                      </p:cBhvr>
                                      <p:tavLst>
                                        <p:tav tm="0">
                                          <p:val>
                                            <p:strVal val="0-#ppt_h/2"/>
                                          </p:val>
                                        </p:tav>
                                        <p:tav tm="100000">
                                          <p:val>
                                            <p:strVal val="#ppt_y"/>
                                          </p:val>
                                        </p:tav>
                                      </p:tavLst>
                                    </p:anim>
                                  </p:childTnLst>
                                </p:cTn>
                              </p:par>
                              <p:par>
                                <p:cTn fill="hold" id="17" nodeType="withEffect" presetClass="entr" presetID="2" presetSubtype="1">
                                  <p:stCondLst>
                                    <p:cond delay="250"/>
                                  </p:stCondLst>
                                  <p:childTnLst>
                                    <p:set>
                                      <p:cBhvr>
                                        <p:cTn dur="1" fill="hold" id="18">
                                          <p:stCondLst>
                                            <p:cond delay="0"/>
                                          </p:stCondLst>
                                        </p:cTn>
                                        <p:tgtEl>
                                          <p:spTgt spid="86"/>
                                        </p:tgtEl>
                                        <p:attrNameLst>
                                          <p:attrName>style.visibility</p:attrName>
                                        </p:attrNameLst>
                                      </p:cBhvr>
                                      <p:to>
                                        <p:strVal val="visible"/>
                                      </p:to>
                                    </p:set>
                                    <p:anim calcmode="lin" valueType="num">
                                      <p:cBhvr additive="base">
                                        <p:cTn dur="500" fill="hold" id="19"/>
                                        <p:tgtEl>
                                          <p:spTgt spid="86"/>
                                        </p:tgtEl>
                                        <p:attrNameLst>
                                          <p:attrName>ppt_x</p:attrName>
                                        </p:attrNameLst>
                                      </p:cBhvr>
                                      <p:tavLst>
                                        <p:tav tm="0">
                                          <p:val>
                                            <p:strVal val="#ppt_x"/>
                                          </p:val>
                                        </p:tav>
                                        <p:tav tm="100000">
                                          <p:val>
                                            <p:strVal val="#ppt_x"/>
                                          </p:val>
                                        </p:tav>
                                      </p:tavLst>
                                    </p:anim>
                                    <p:anim calcmode="lin" valueType="num">
                                      <p:cBhvr additive="base">
                                        <p:cTn dur="500" fill="hold" id="20"/>
                                        <p:tgtEl>
                                          <p:spTgt spid="86"/>
                                        </p:tgtEl>
                                        <p:attrNameLst>
                                          <p:attrName>ppt_y</p:attrName>
                                        </p:attrNameLst>
                                      </p:cBhvr>
                                      <p:tavLst>
                                        <p:tav tm="0">
                                          <p:val>
                                            <p:strVal val="0-#ppt_h/2"/>
                                          </p:val>
                                        </p:tav>
                                        <p:tav tm="100000">
                                          <p:val>
                                            <p:strVal val="#ppt_y"/>
                                          </p:val>
                                        </p:tav>
                                      </p:tavLst>
                                    </p:anim>
                                  </p:childTnLst>
                                </p:cTn>
                              </p:par>
                              <p:par>
                                <p:cTn fill="hold" id="21" nodeType="withEffect" presetClass="entr" presetID="2" presetSubtype="1">
                                  <p:stCondLst>
                                    <p:cond delay="500"/>
                                  </p:stCondLst>
                                  <p:childTnLst>
                                    <p:set>
                                      <p:cBhvr>
                                        <p:cTn dur="1" fill="hold" id="22">
                                          <p:stCondLst>
                                            <p:cond delay="0"/>
                                          </p:stCondLst>
                                        </p:cTn>
                                        <p:tgtEl>
                                          <p:spTgt spid="98"/>
                                        </p:tgtEl>
                                        <p:attrNameLst>
                                          <p:attrName>style.visibility</p:attrName>
                                        </p:attrNameLst>
                                      </p:cBhvr>
                                      <p:to>
                                        <p:strVal val="visible"/>
                                      </p:to>
                                    </p:set>
                                    <p:anim calcmode="lin" valueType="num">
                                      <p:cBhvr additive="base">
                                        <p:cTn dur="500" fill="hold" id="23"/>
                                        <p:tgtEl>
                                          <p:spTgt spid="98"/>
                                        </p:tgtEl>
                                        <p:attrNameLst>
                                          <p:attrName>ppt_x</p:attrName>
                                        </p:attrNameLst>
                                      </p:cBhvr>
                                      <p:tavLst>
                                        <p:tav tm="0">
                                          <p:val>
                                            <p:strVal val="#ppt_x"/>
                                          </p:val>
                                        </p:tav>
                                        <p:tav tm="100000">
                                          <p:val>
                                            <p:strVal val="#ppt_x"/>
                                          </p:val>
                                        </p:tav>
                                      </p:tavLst>
                                    </p:anim>
                                    <p:anim calcmode="lin" valueType="num">
                                      <p:cBhvr additive="base">
                                        <p:cTn dur="500" fill="hold" id="24"/>
                                        <p:tgtEl>
                                          <p:spTgt spid="98"/>
                                        </p:tgtEl>
                                        <p:attrNameLst>
                                          <p:attrName>ppt_y</p:attrName>
                                        </p:attrNameLst>
                                      </p:cBhvr>
                                      <p:tavLst>
                                        <p:tav tm="0">
                                          <p:val>
                                            <p:strVal val="0-#ppt_h/2"/>
                                          </p:val>
                                        </p:tav>
                                        <p:tav tm="100000">
                                          <p:val>
                                            <p:strVal val="#ppt_y"/>
                                          </p:val>
                                        </p:tav>
                                      </p:tavLst>
                                    </p:anim>
                                  </p:childTnLst>
                                </p:cTn>
                              </p:par>
                              <p:par>
                                <p:cTn fill="hold" id="25" nodeType="withEffect" presetClass="entr" presetID="2" presetSubtype="1">
                                  <p:stCondLst>
                                    <p:cond delay="750"/>
                                  </p:stCondLst>
                                  <p:childTnLst>
                                    <p:set>
                                      <p:cBhvr>
                                        <p:cTn dur="1" fill="hold" id="26">
                                          <p:stCondLst>
                                            <p:cond delay="0"/>
                                          </p:stCondLst>
                                        </p:cTn>
                                        <p:tgtEl>
                                          <p:spTgt spid="73"/>
                                        </p:tgtEl>
                                        <p:attrNameLst>
                                          <p:attrName>style.visibility</p:attrName>
                                        </p:attrNameLst>
                                      </p:cBhvr>
                                      <p:to>
                                        <p:strVal val="visible"/>
                                      </p:to>
                                    </p:set>
                                    <p:anim calcmode="lin" valueType="num">
                                      <p:cBhvr additive="base">
                                        <p:cTn dur="500" fill="hold" id="27"/>
                                        <p:tgtEl>
                                          <p:spTgt spid="73"/>
                                        </p:tgtEl>
                                        <p:attrNameLst>
                                          <p:attrName>ppt_x</p:attrName>
                                        </p:attrNameLst>
                                      </p:cBhvr>
                                      <p:tavLst>
                                        <p:tav tm="0">
                                          <p:val>
                                            <p:strVal val="#ppt_x"/>
                                          </p:val>
                                        </p:tav>
                                        <p:tav tm="100000">
                                          <p:val>
                                            <p:strVal val="#ppt_x"/>
                                          </p:val>
                                        </p:tav>
                                      </p:tavLst>
                                    </p:anim>
                                    <p:anim calcmode="lin" valueType="num">
                                      <p:cBhvr additive="base">
                                        <p:cTn dur="500" fill="hold" id="28"/>
                                        <p:tgtEl>
                                          <p:spTgt spid="73"/>
                                        </p:tgtEl>
                                        <p:attrNameLst>
                                          <p:attrName>ppt_y</p:attrName>
                                        </p:attrNameLst>
                                      </p:cBhvr>
                                      <p:tavLst>
                                        <p:tav tm="0">
                                          <p:val>
                                            <p:strVal val="0-#ppt_h/2"/>
                                          </p:val>
                                        </p:tav>
                                        <p:tav tm="100000">
                                          <p:val>
                                            <p:strVal val="#ppt_y"/>
                                          </p:val>
                                        </p:tav>
                                      </p:tavLst>
                                    </p:anim>
                                  </p:childTnLst>
                                </p:cTn>
                              </p:par>
                              <p:par>
                                <p:cTn fill="hold" id="29" nodeType="withEffect" presetClass="entr" presetID="2" presetSubtype="1">
                                  <p:stCondLst>
                                    <p:cond delay="1000"/>
                                  </p:stCondLst>
                                  <p:childTnLst>
                                    <p:set>
                                      <p:cBhvr>
                                        <p:cTn dur="1" fill="hold" id="30">
                                          <p:stCondLst>
                                            <p:cond delay="0"/>
                                          </p:stCondLst>
                                        </p:cTn>
                                        <p:tgtEl>
                                          <p:spTgt spid="105"/>
                                        </p:tgtEl>
                                        <p:attrNameLst>
                                          <p:attrName>style.visibility</p:attrName>
                                        </p:attrNameLst>
                                      </p:cBhvr>
                                      <p:to>
                                        <p:strVal val="visible"/>
                                      </p:to>
                                    </p:set>
                                    <p:anim calcmode="lin" valueType="num">
                                      <p:cBhvr additive="base">
                                        <p:cTn dur="500" fill="hold" id="31"/>
                                        <p:tgtEl>
                                          <p:spTgt spid="105"/>
                                        </p:tgtEl>
                                        <p:attrNameLst>
                                          <p:attrName>ppt_x</p:attrName>
                                        </p:attrNameLst>
                                      </p:cBhvr>
                                      <p:tavLst>
                                        <p:tav tm="0">
                                          <p:val>
                                            <p:strVal val="#ppt_x"/>
                                          </p:val>
                                        </p:tav>
                                        <p:tav tm="100000">
                                          <p:val>
                                            <p:strVal val="#ppt_x"/>
                                          </p:val>
                                        </p:tav>
                                      </p:tavLst>
                                    </p:anim>
                                    <p:anim calcmode="lin" valueType="num">
                                      <p:cBhvr additive="base">
                                        <p:cTn dur="500" fill="hold" id="32"/>
                                        <p:tgtEl>
                                          <p:spTgt spid="105"/>
                                        </p:tgtEl>
                                        <p:attrNameLst>
                                          <p:attrName>ppt_y</p:attrName>
                                        </p:attrNameLst>
                                      </p:cBhvr>
                                      <p:tavLst>
                                        <p:tav tm="0">
                                          <p:val>
                                            <p:strVal val="0-#ppt_h/2"/>
                                          </p:val>
                                        </p:tav>
                                        <p:tav tm="100000">
                                          <p:val>
                                            <p:strVal val="#ppt_y"/>
                                          </p:val>
                                        </p:tav>
                                      </p:tavLst>
                                    </p:anim>
                                  </p:childTnLst>
                                </p:cTn>
                              </p:par>
                            </p:childTnLst>
                          </p:cTn>
                        </p:par>
                        <p:par>
                          <p:cTn fill="hold" id="33" nodeType="afterGroup">
                            <p:stCondLst>
                              <p:cond delay="2300"/>
                            </p:stCondLst>
                            <p:childTnLst>
                              <p:par>
                                <p:cTn fill="hold" grpId="1" id="34" nodeType="afterEffect" presetClass="entr" presetID="10" presetSubtype="0">
                                  <p:stCondLst>
                                    <p:cond delay="0"/>
                                  </p:stCondLst>
                                  <p:childTnLst>
                                    <p:set>
                                      <p:cBhvr>
                                        <p:cTn dur="1" fill="hold" id="35">
                                          <p:stCondLst>
                                            <p:cond delay="0"/>
                                          </p:stCondLst>
                                        </p:cTn>
                                        <p:tgtEl>
                                          <p:spTgt spid="91"/>
                                        </p:tgtEl>
                                        <p:attrNameLst>
                                          <p:attrName>style.visibility</p:attrName>
                                        </p:attrNameLst>
                                      </p:cBhvr>
                                      <p:to>
                                        <p:strVal val="visible"/>
                                      </p:to>
                                    </p:set>
                                    <p:animEffect filter="fade" transition="in">
                                      <p:cBhvr>
                                        <p:cTn dur="500" id="36"/>
                                        <p:tgtEl>
                                          <p:spTgt spid="91"/>
                                        </p:tgtEl>
                                      </p:cBhvr>
                                    </p:animEffect>
                                  </p:childTnLst>
                                </p:cTn>
                              </p:par>
                              <p:par>
                                <p:cTn accel="50000" decel="50000" fill="hold" grpId="0" id="37" nodeType="withEffect" presetClass="path" presetID="64" presetSubtype="0">
                                  <p:stCondLst>
                                    <p:cond delay="0"/>
                                  </p:stCondLst>
                                  <p:childTnLst>
                                    <p:animMotion origin="layout" path="M -3.05556E-06 0.03612 L -3.05556E-06 -4.19753E-06" pathEditMode="relative" ptsTypes="AA" rAng="0">
                                      <p:cBhvr>
                                        <p:cTn dur="750" fill="hold" id="38"/>
                                        <p:tgtEl>
                                          <p:spTgt spid="91"/>
                                        </p:tgtEl>
                                        <p:attrNameLst>
                                          <p:attrName>ppt_x</p:attrName>
                                          <p:attrName>ppt_y</p:attrName>
                                        </p:attrNameLst>
                                      </p:cBhvr>
                                      <p:rCtr x="0" y="-1821"/>
                                    </p:animMotion>
                                  </p:childTnLst>
                                </p:cTn>
                              </p:par>
                            </p:childTnLst>
                          </p:cTn>
                        </p:par>
                        <p:par>
                          <p:cTn fill="hold" id="39" nodeType="afterGroup">
                            <p:stCondLst>
                              <p:cond delay="3050"/>
                            </p:stCondLst>
                            <p:childTnLst>
                              <p:par>
                                <p:cTn fill="hold" grpId="0" id="40" nodeType="afterEffect" presetClass="entr" presetID="10" presetSubtype="0">
                                  <p:stCondLst>
                                    <p:cond delay="0"/>
                                  </p:stCondLst>
                                  <p:childTnLst>
                                    <p:set>
                                      <p:cBhvr>
                                        <p:cTn dur="1" fill="hold" id="41">
                                          <p:stCondLst>
                                            <p:cond delay="0"/>
                                          </p:stCondLst>
                                        </p:cTn>
                                        <p:tgtEl>
                                          <p:spTgt spid="63"/>
                                        </p:tgtEl>
                                        <p:attrNameLst>
                                          <p:attrName>style.visibility</p:attrName>
                                        </p:attrNameLst>
                                      </p:cBhvr>
                                      <p:to>
                                        <p:strVal val="visible"/>
                                      </p:to>
                                    </p:set>
                                    <p:animEffect filter="fade" transition="in">
                                      <p:cBhvr>
                                        <p:cTn dur="500" id="42"/>
                                        <p:tgtEl>
                                          <p:spTgt spid="63"/>
                                        </p:tgtEl>
                                      </p:cBhvr>
                                    </p:animEffect>
                                  </p:childTnLst>
                                </p:cTn>
                              </p:par>
                              <p:par>
                                <p:cTn fill="hold" grpId="0" id="43" nodeType="withEffect" presetClass="entr" presetID="10" presetSubtype="0">
                                  <p:stCondLst>
                                    <p:cond delay="0"/>
                                  </p:stCondLst>
                                  <p:childTnLst>
                                    <p:set>
                                      <p:cBhvr>
                                        <p:cTn dur="1" fill="hold" id="44">
                                          <p:stCondLst>
                                            <p:cond delay="0"/>
                                          </p:stCondLst>
                                        </p:cTn>
                                        <p:tgtEl>
                                          <p:spTgt spid="64"/>
                                        </p:tgtEl>
                                        <p:attrNameLst>
                                          <p:attrName>style.visibility</p:attrName>
                                        </p:attrNameLst>
                                      </p:cBhvr>
                                      <p:to>
                                        <p:strVal val="visible"/>
                                      </p:to>
                                    </p:set>
                                    <p:animEffect filter="fade" transition="in">
                                      <p:cBhvr>
                                        <p:cTn dur="500" id="45"/>
                                        <p:tgtEl>
                                          <p:spTgt spid="64"/>
                                        </p:tgtEl>
                                      </p:cBhvr>
                                    </p:animEffect>
                                  </p:childTnLst>
                                </p:cTn>
                              </p:par>
                            </p:childTnLst>
                          </p:cTn>
                        </p:par>
                        <p:par>
                          <p:cTn fill="hold" id="46" nodeType="afterGroup">
                            <p:stCondLst>
                              <p:cond delay="3550"/>
                            </p:stCondLst>
                            <p:childTnLst>
                              <p:par>
                                <p:cTn fill="hold" grpId="0" id="47" nodeType="afterEffect" presetClass="entr" presetID="10" presetSubtype="0">
                                  <p:stCondLst>
                                    <p:cond delay="0"/>
                                  </p:stCondLst>
                                  <p:childTnLst>
                                    <p:set>
                                      <p:cBhvr>
                                        <p:cTn dur="1" fill="hold" id="48">
                                          <p:stCondLst>
                                            <p:cond delay="0"/>
                                          </p:stCondLst>
                                        </p:cTn>
                                        <p:tgtEl>
                                          <p:spTgt spid="85"/>
                                        </p:tgtEl>
                                        <p:attrNameLst>
                                          <p:attrName>style.visibility</p:attrName>
                                        </p:attrNameLst>
                                      </p:cBhvr>
                                      <p:to>
                                        <p:strVal val="visible"/>
                                      </p:to>
                                    </p:set>
                                    <p:animEffect filter="fade" transition="in">
                                      <p:cBhvr>
                                        <p:cTn dur="500" id="49"/>
                                        <p:tgtEl>
                                          <p:spTgt spid="85"/>
                                        </p:tgtEl>
                                      </p:cBhvr>
                                    </p:animEffect>
                                  </p:childTnLst>
                                </p:cTn>
                              </p:par>
                              <p:par>
                                <p:cTn accel="50000" decel="50000" fill="hold" grpId="1" id="50" nodeType="withEffect" presetClass="path" presetID="64" presetSubtype="0">
                                  <p:stCondLst>
                                    <p:cond delay="0"/>
                                  </p:stCondLst>
                                  <p:childTnLst>
                                    <p:animMotion origin="layout" path="M 5.55556E-07 -0.02778 L 5.55556E-07 0.00031" pathEditMode="relative" ptsTypes="AA" rAng="0">
                                      <p:cBhvr>
                                        <p:cTn dur="750" fill="hold" id="51"/>
                                        <p:tgtEl>
                                          <p:spTgt spid="85"/>
                                        </p:tgtEl>
                                        <p:attrNameLst>
                                          <p:attrName>ppt_x</p:attrName>
                                          <p:attrName>ppt_y</p:attrName>
                                        </p:attrNameLst>
                                      </p:cBhvr>
                                      <p:rCtr x="0" y="1389"/>
                                    </p:animMotion>
                                  </p:childTnLst>
                                </p:cTn>
                              </p:par>
                            </p:childTnLst>
                          </p:cTn>
                        </p:par>
                        <p:par>
                          <p:cTn fill="hold" id="52" nodeType="afterGroup">
                            <p:stCondLst>
                              <p:cond delay="4300"/>
                            </p:stCondLst>
                            <p:childTnLst>
                              <p:par>
                                <p:cTn fill="hold" grpId="0" id="53" nodeType="afterEffect" presetClass="entr" presetID="10" presetSubtype="0">
                                  <p:stCondLst>
                                    <p:cond delay="0"/>
                                  </p:stCondLst>
                                  <p:childTnLst>
                                    <p:set>
                                      <p:cBhvr>
                                        <p:cTn dur="1" fill="hold" id="54">
                                          <p:stCondLst>
                                            <p:cond delay="0"/>
                                          </p:stCondLst>
                                        </p:cTn>
                                        <p:tgtEl>
                                          <p:spTgt spid="113"/>
                                        </p:tgtEl>
                                        <p:attrNameLst>
                                          <p:attrName>style.visibility</p:attrName>
                                        </p:attrNameLst>
                                      </p:cBhvr>
                                      <p:to>
                                        <p:strVal val="visible"/>
                                      </p:to>
                                    </p:set>
                                    <p:animEffect filter="fade" transition="in">
                                      <p:cBhvr>
                                        <p:cTn dur="500" id="55"/>
                                        <p:tgtEl>
                                          <p:spTgt spid="113"/>
                                        </p:tgtEl>
                                      </p:cBhvr>
                                    </p:animEffect>
                                  </p:childTnLst>
                                </p:cTn>
                              </p:par>
                              <p:par>
                                <p:cTn fill="hold" grpId="0" id="56" nodeType="withEffect" presetClass="entr" presetID="10" presetSubtype="0">
                                  <p:stCondLst>
                                    <p:cond delay="0"/>
                                  </p:stCondLst>
                                  <p:childTnLst>
                                    <p:set>
                                      <p:cBhvr>
                                        <p:cTn dur="1" fill="hold" id="57">
                                          <p:stCondLst>
                                            <p:cond delay="0"/>
                                          </p:stCondLst>
                                        </p:cTn>
                                        <p:tgtEl>
                                          <p:spTgt spid="114"/>
                                        </p:tgtEl>
                                        <p:attrNameLst>
                                          <p:attrName>style.visibility</p:attrName>
                                        </p:attrNameLst>
                                      </p:cBhvr>
                                      <p:to>
                                        <p:strVal val="visible"/>
                                      </p:to>
                                    </p:set>
                                    <p:animEffect filter="fade" transition="in">
                                      <p:cBhvr>
                                        <p:cTn dur="500" id="58"/>
                                        <p:tgtEl>
                                          <p:spTgt spid="114"/>
                                        </p:tgtEl>
                                      </p:cBhvr>
                                    </p:animEffect>
                                  </p:childTnLst>
                                </p:cTn>
                              </p:par>
                            </p:childTnLst>
                          </p:cTn>
                        </p:par>
                        <p:par>
                          <p:cTn fill="hold" id="59" nodeType="afterGroup">
                            <p:stCondLst>
                              <p:cond delay="4800"/>
                            </p:stCondLst>
                            <p:childTnLst>
                              <p:par>
                                <p:cTn fill="hold" grpId="0" id="60" nodeType="afterEffect" presetClass="entr" presetID="10" presetSubtype="0">
                                  <p:stCondLst>
                                    <p:cond delay="0"/>
                                  </p:stCondLst>
                                  <p:childTnLst>
                                    <p:set>
                                      <p:cBhvr>
                                        <p:cTn dur="1" fill="hold" id="61">
                                          <p:stCondLst>
                                            <p:cond delay="0"/>
                                          </p:stCondLst>
                                        </p:cTn>
                                        <p:tgtEl>
                                          <p:spTgt spid="97"/>
                                        </p:tgtEl>
                                        <p:attrNameLst>
                                          <p:attrName>style.visibility</p:attrName>
                                        </p:attrNameLst>
                                      </p:cBhvr>
                                      <p:to>
                                        <p:strVal val="visible"/>
                                      </p:to>
                                    </p:set>
                                    <p:animEffect filter="fade" transition="in">
                                      <p:cBhvr>
                                        <p:cTn dur="500" id="62"/>
                                        <p:tgtEl>
                                          <p:spTgt spid="97"/>
                                        </p:tgtEl>
                                      </p:cBhvr>
                                    </p:animEffect>
                                  </p:childTnLst>
                                </p:cTn>
                              </p:par>
                              <p:par>
                                <p:cTn accel="50000" decel="50000" fill="hold" grpId="1" id="63" nodeType="withEffect" presetClass="path" presetID="64" presetSubtype="0">
                                  <p:stCondLst>
                                    <p:cond delay="0"/>
                                  </p:stCondLst>
                                  <p:childTnLst>
                                    <p:animMotion origin="layout" path="M -3.05556E-06 0.03612 L -3.05556E-06 -4.19753E-06" pathEditMode="relative" ptsTypes="AA" rAng="0">
                                      <p:cBhvr>
                                        <p:cTn dur="750" fill="hold" id="64"/>
                                        <p:tgtEl>
                                          <p:spTgt spid="97"/>
                                        </p:tgtEl>
                                        <p:attrNameLst>
                                          <p:attrName>ppt_x</p:attrName>
                                          <p:attrName>ppt_y</p:attrName>
                                        </p:attrNameLst>
                                      </p:cBhvr>
                                      <p:rCtr x="0" y="-1821"/>
                                    </p:animMotion>
                                  </p:childTnLst>
                                </p:cTn>
                              </p:par>
                            </p:childTnLst>
                          </p:cTn>
                        </p:par>
                        <p:par>
                          <p:cTn fill="hold" id="65" nodeType="afterGroup">
                            <p:stCondLst>
                              <p:cond delay="5550"/>
                            </p:stCondLst>
                            <p:childTnLst>
                              <p:par>
                                <p:cTn fill="hold" grpId="0" id="66" nodeType="afterEffect" presetClass="entr" presetID="10" presetSubtype="0">
                                  <p:stCondLst>
                                    <p:cond delay="0"/>
                                  </p:stCondLst>
                                  <p:childTnLst>
                                    <p:set>
                                      <p:cBhvr>
                                        <p:cTn dur="1" fill="hold" id="67">
                                          <p:stCondLst>
                                            <p:cond delay="0"/>
                                          </p:stCondLst>
                                        </p:cTn>
                                        <p:tgtEl>
                                          <p:spTgt spid="65"/>
                                        </p:tgtEl>
                                        <p:attrNameLst>
                                          <p:attrName>style.visibility</p:attrName>
                                        </p:attrNameLst>
                                      </p:cBhvr>
                                      <p:to>
                                        <p:strVal val="visible"/>
                                      </p:to>
                                    </p:set>
                                    <p:animEffect filter="fade" transition="in">
                                      <p:cBhvr>
                                        <p:cTn dur="500" id="68"/>
                                        <p:tgtEl>
                                          <p:spTgt spid="65"/>
                                        </p:tgtEl>
                                      </p:cBhvr>
                                    </p:animEffect>
                                  </p:childTnLst>
                                </p:cTn>
                              </p:par>
                              <p:par>
                                <p:cTn fill="hold" grpId="0" id="69" nodeType="withEffect" presetClass="entr" presetID="10" presetSubtype="0">
                                  <p:stCondLst>
                                    <p:cond delay="0"/>
                                  </p:stCondLst>
                                  <p:childTnLst>
                                    <p:set>
                                      <p:cBhvr>
                                        <p:cTn dur="1" fill="hold" id="70">
                                          <p:stCondLst>
                                            <p:cond delay="0"/>
                                          </p:stCondLst>
                                        </p:cTn>
                                        <p:tgtEl>
                                          <p:spTgt spid="66"/>
                                        </p:tgtEl>
                                        <p:attrNameLst>
                                          <p:attrName>style.visibility</p:attrName>
                                        </p:attrNameLst>
                                      </p:cBhvr>
                                      <p:to>
                                        <p:strVal val="visible"/>
                                      </p:to>
                                    </p:set>
                                    <p:animEffect filter="fade" transition="in">
                                      <p:cBhvr>
                                        <p:cTn dur="500" id="71"/>
                                        <p:tgtEl>
                                          <p:spTgt spid="66"/>
                                        </p:tgtEl>
                                      </p:cBhvr>
                                    </p:animEffect>
                                  </p:childTnLst>
                                </p:cTn>
                              </p:par>
                            </p:childTnLst>
                          </p:cTn>
                        </p:par>
                        <p:par>
                          <p:cTn fill="hold" id="72" nodeType="afterGroup">
                            <p:stCondLst>
                              <p:cond delay="6050"/>
                            </p:stCondLst>
                            <p:childTnLst>
                              <p:par>
                                <p:cTn fill="hold" grpId="0" id="73" nodeType="afterEffect" presetClass="entr" presetID="10" presetSubtype="0">
                                  <p:stCondLst>
                                    <p:cond delay="0"/>
                                  </p:stCondLst>
                                  <p:childTnLst>
                                    <p:set>
                                      <p:cBhvr>
                                        <p:cTn dur="1" fill="hold" id="74">
                                          <p:stCondLst>
                                            <p:cond delay="0"/>
                                          </p:stCondLst>
                                        </p:cTn>
                                        <p:tgtEl>
                                          <p:spTgt spid="72"/>
                                        </p:tgtEl>
                                        <p:attrNameLst>
                                          <p:attrName>style.visibility</p:attrName>
                                        </p:attrNameLst>
                                      </p:cBhvr>
                                      <p:to>
                                        <p:strVal val="visible"/>
                                      </p:to>
                                    </p:set>
                                    <p:animEffect filter="fade" transition="in">
                                      <p:cBhvr>
                                        <p:cTn dur="500" id="75"/>
                                        <p:tgtEl>
                                          <p:spTgt spid="72"/>
                                        </p:tgtEl>
                                      </p:cBhvr>
                                    </p:animEffect>
                                  </p:childTnLst>
                                </p:cTn>
                              </p:par>
                              <p:par>
                                <p:cTn accel="50000" decel="50000" fill="hold" grpId="1" id="76" nodeType="withEffect" presetClass="path" presetID="64" presetSubtype="0">
                                  <p:stCondLst>
                                    <p:cond delay="0"/>
                                  </p:stCondLst>
                                  <p:childTnLst>
                                    <p:animMotion origin="layout" path="M 5.55556E-07 -0.02778 L 5.55556E-07 0.00031" pathEditMode="relative" ptsTypes="AA" rAng="0">
                                      <p:cBhvr>
                                        <p:cTn dur="750" fill="hold" id="77"/>
                                        <p:tgtEl>
                                          <p:spTgt spid="72"/>
                                        </p:tgtEl>
                                        <p:attrNameLst>
                                          <p:attrName>ppt_x</p:attrName>
                                          <p:attrName>ppt_y</p:attrName>
                                        </p:attrNameLst>
                                      </p:cBhvr>
                                      <p:rCtr x="0" y="1389"/>
                                    </p:animMotion>
                                  </p:childTnLst>
                                </p:cTn>
                              </p:par>
                            </p:childTnLst>
                          </p:cTn>
                        </p:par>
                        <p:par>
                          <p:cTn fill="hold" id="78" nodeType="afterGroup">
                            <p:stCondLst>
                              <p:cond delay="6800"/>
                            </p:stCondLst>
                            <p:childTnLst>
                              <p:par>
                                <p:cTn fill="hold" grpId="0" id="79" nodeType="afterEffect" presetClass="entr" presetID="10" presetSubtype="0">
                                  <p:stCondLst>
                                    <p:cond delay="0"/>
                                  </p:stCondLst>
                                  <p:childTnLst>
                                    <p:set>
                                      <p:cBhvr>
                                        <p:cTn dur="1" fill="hold" id="80">
                                          <p:stCondLst>
                                            <p:cond delay="0"/>
                                          </p:stCondLst>
                                        </p:cTn>
                                        <p:tgtEl>
                                          <p:spTgt spid="69"/>
                                        </p:tgtEl>
                                        <p:attrNameLst>
                                          <p:attrName>style.visibility</p:attrName>
                                        </p:attrNameLst>
                                      </p:cBhvr>
                                      <p:to>
                                        <p:strVal val="visible"/>
                                      </p:to>
                                    </p:set>
                                    <p:animEffect filter="fade" transition="in">
                                      <p:cBhvr>
                                        <p:cTn dur="500" id="81"/>
                                        <p:tgtEl>
                                          <p:spTgt spid="69"/>
                                        </p:tgtEl>
                                      </p:cBhvr>
                                    </p:animEffect>
                                  </p:childTnLst>
                                </p:cTn>
                              </p:par>
                              <p:par>
                                <p:cTn fill="hold" grpId="0" id="82" nodeType="withEffect" presetClass="entr" presetID="10" presetSubtype="0">
                                  <p:stCondLst>
                                    <p:cond delay="0"/>
                                  </p:stCondLst>
                                  <p:childTnLst>
                                    <p:set>
                                      <p:cBhvr>
                                        <p:cTn dur="1" fill="hold" id="83">
                                          <p:stCondLst>
                                            <p:cond delay="0"/>
                                          </p:stCondLst>
                                        </p:cTn>
                                        <p:tgtEl>
                                          <p:spTgt spid="70"/>
                                        </p:tgtEl>
                                        <p:attrNameLst>
                                          <p:attrName>style.visibility</p:attrName>
                                        </p:attrNameLst>
                                      </p:cBhvr>
                                      <p:to>
                                        <p:strVal val="visible"/>
                                      </p:to>
                                    </p:set>
                                    <p:animEffect filter="fade" transition="in">
                                      <p:cBhvr>
                                        <p:cTn dur="500" id="84"/>
                                        <p:tgtEl>
                                          <p:spTgt spid="70"/>
                                        </p:tgtEl>
                                      </p:cBhvr>
                                    </p:animEffect>
                                  </p:childTnLst>
                                </p:cTn>
                              </p:par>
                            </p:childTnLst>
                          </p:cTn>
                        </p:par>
                        <p:par>
                          <p:cTn fill="hold" id="85" nodeType="afterGroup">
                            <p:stCondLst>
                              <p:cond delay="7300"/>
                            </p:stCondLst>
                            <p:childTnLst>
                              <p:par>
                                <p:cTn fill="hold" grpId="0" id="86" nodeType="afterEffect" presetClass="entr" presetID="10" presetSubtype="0">
                                  <p:stCondLst>
                                    <p:cond delay="0"/>
                                  </p:stCondLst>
                                  <p:childTnLst>
                                    <p:set>
                                      <p:cBhvr>
                                        <p:cTn dur="1" fill="hold" id="87">
                                          <p:stCondLst>
                                            <p:cond delay="0"/>
                                          </p:stCondLst>
                                        </p:cTn>
                                        <p:tgtEl>
                                          <p:spTgt spid="104"/>
                                        </p:tgtEl>
                                        <p:attrNameLst>
                                          <p:attrName>style.visibility</p:attrName>
                                        </p:attrNameLst>
                                      </p:cBhvr>
                                      <p:to>
                                        <p:strVal val="visible"/>
                                      </p:to>
                                    </p:set>
                                    <p:animEffect filter="fade" transition="in">
                                      <p:cBhvr>
                                        <p:cTn dur="500" id="88"/>
                                        <p:tgtEl>
                                          <p:spTgt spid="104"/>
                                        </p:tgtEl>
                                      </p:cBhvr>
                                    </p:animEffect>
                                  </p:childTnLst>
                                </p:cTn>
                              </p:par>
                              <p:par>
                                <p:cTn accel="50000" decel="50000" fill="hold" grpId="1" id="89" nodeType="withEffect" presetClass="path" presetID="64" presetSubtype="0">
                                  <p:stCondLst>
                                    <p:cond delay="0"/>
                                  </p:stCondLst>
                                  <p:childTnLst>
                                    <p:animMotion origin="layout" path="M -3.05556E-06 0.03612 L -3.05556E-06 -4.19753E-06" pathEditMode="relative" ptsTypes="AA" rAng="0">
                                      <p:cBhvr>
                                        <p:cTn dur="750" fill="hold" id="90"/>
                                        <p:tgtEl>
                                          <p:spTgt spid="104"/>
                                        </p:tgtEl>
                                        <p:attrNameLst>
                                          <p:attrName>ppt_x</p:attrName>
                                          <p:attrName>ppt_y</p:attrName>
                                        </p:attrNameLst>
                                      </p:cBhvr>
                                      <p:rCtr x="0" y="-1821"/>
                                    </p:animMotion>
                                  </p:childTnLst>
                                </p:cTn>
                              </p:par>
                            </p:childTnLst>
                          </p:cTn>
                        </p:par>
                        <p:par>
                          <p:cTn fill="hold" id="91" nodeType="afterGroup">
                            <p:stCondLst>
                              <p:cond delay="8050"/>
                            </p:stCondLst>
                            <p:childTnLst>
                              <p:par>
                                <p:cTn fill="hold" grpId="0" id="92" nodeType="afterEffect" presetClass="entr" presetID="10" presetSubtype="0">
                                  <p:stCondLst>
                                    <p:cond delay="0"/>
                                  </p:stCondLst>
                                  <p:childTnLst>
                                    <p:set>
                                      <p:cBhvr>
                                        <p:cTn dur="1" fill="hold" id="93">
                                          <p:stCondLst>
                                            <p:cond delay="0"/>
                                          </p:stCondLst>
                                        </p:cTn>
                                        <p:tgtEl>
                                          <p:spTgt spid="67"/>
                                        </p:tgtEl>
                                        <p:attrNameLst>
                                          <p:attrName>style.visibility</p:attrName>
                                        </p:attrNameLst>
                                      </p:cBhvr>
                                      <p:to>
                                        <p:strVal val="visible"/>
                                      </p:to>
                                    </p:set>
                                    <p:animEffect filter="fade" transition="in">
                                      <p:cBhvr>
                                        <p:cTn dur="500" id="94"/>
                                        <p:tgtEl>
                                          <p:spTgt spid="67"/>
                                        </p:tgtEl>
                                      </p:cBhvr>
                                    </p:animEffect>
                                  </p:childTnLst>
                                </p:cTn>
                              </p:par>
                              <p:par>
                                <p:cTn fill="hold" grpId="0" id="95" nodeType="withEffect" presetClass="entr" presetID="10" presetSubtype="0">
                                  <p:stCondLst>
                                    <p:cond delay="0"/>
                                  </p:stCondLst>
                                  <p:childTnLst>
                                    <p:set>
                                      <p:cBhvr>
                                        <p:cTn dur="1" fill="hold" id="96">
                                          <p:stCondLst>
                                            <p:cond delay="0"/>
                                          </p:stCondLst>
                                        </p:cTn>
                                        <p:tgtEl>
                                          <p:spTgt spid="68"/>
                                        </p:tgtEl>
                                        <p:attrNameLst>
                                          <p:attrName>style.visibility</p:attrName>
                                        </p:attrNameLst>
                                      </p:cBhvr>
                                      <p:to>
                                        <p:strVal val="visible"/>
                                      </p:to>
                                    </p:set>
                                    <p:animEffect filter="fade" transition="in">
                                      <p:cBhvr>
                                        <p:cTn dur="500" id="97"/>
                                        <p:tgtEl>
                                          <p:spTgt spid="6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72"/>
      <p:bldP grpId="1" spid="72"/>
      <p:bldP grpId="0" spid="85"/>
      <p:bldP grpId="1" spid="85"/>
      <p:bldP grpId="0" spid="91"/>
      <p:bldP grpId="1" spid="91"/>
      <p:bldP grpId="0" spid="97"/>
      <p:bldP grpId="1" spid="97"/>
      <p:bldP grpId="0" spid="104"/>
      <p:bldP grpId="1" spid="104"/>
      <p:bldP grpId="0" spid="113"/>
      <p:bldP grpId="0" spid="114"/>
      <p:bldP grpId="0" spid="63"/>
      <p:bldP grpId="0" spid="64"/>
      <p:bldP grpId="0" spid="65"/>
      <p:bldP grpId="0" spid="66"/>
      <p:bldP grpId="0" spid="67"/>
      <p:bldP grpId="0" spid="68"/>
      <p:bldP grpId="0" spid="69"/>
      <p:bldP grpId="0" spid="70"/>
    </p:bldLst>
  </p:timing>
</p:sld>
</file>

<file path=ppt/slides/slide2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组合 19"/>
          <p:cNvGrpSpPr/>
          <p:nvPr/>
        </p:nvGrpSpPr>
        <p:grpSpPr>
          <a:xfrm>
            <a:off x="1792253" y="208731"/>
            <a:ext cx="553964" cy="558108"/>
            <a:chOff x="304800" y="673100"/>
            <a:chExt cx="4000500" cy="4000500"/>
          </a:xfrm>
          <a:effectLst>
            <a:outerShdw algn="tr" blurRad="444500" dir="8100000" dist="254000" rotWithShape="0">
              <a:prstClr val="black">
                <a:alpha val="24000"/>
              </a:prstClr>
            </a:outerShdw>
          </a:effectLst>
        </p:grpSpPr>
        <p:sp>
          <p:nvSpPr>
            <p:cNvPr id="21" name="同心圆 20"/>
            <p:cNvSpPr/>
            <p:nvPr/>
          </p:nvSpPr>
          <p:spPr>
            <a:xfrm>
              <a:off x="304800" y="673100"/>
              <a:ext cx="4000500" cy="4000500"/>
            </a:xfrm>
            <a:prstGeom prst="donut">
              <a:avLst>
                <a:gd fmla="val 4879" name="adj"/>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a charset="-122" pitchFamily="34" typeface="微软雅黑"/>
              </a:endParaRPr>
            </a:p>
          </p:txBody>
        </p:sp>
        <p:sp>
          <p:nvSpPr>
            <p:cNvPr id="22" name="椭圆 21"/>
            <p:cNvSpPr/>
            <p:nvPr/>
          </p:nvSpPr>
          <p:spPr>
            <a:xfrm>
              <a:off x="392109" y="760409"/>
              <a:ext cx="3825870" cy="382587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itchFamily="34" typeface="微软雅黑"/>
              </a:endParaRPr>
            </a:p>
          </p:txBody>
        </p:sp>
      </p:grpSp>
      <p:grpSp>
        <p:nvGrpSpPr>
          <p:cNvPr id="3" name="组合 22"/>
          <p:cNvGrpSpPr/>
          <p:nvPr/>
        </p:nvGrpSpPr>
        <p:grpSpPr>
          <a:xfrm>
            <a:off x="1577939" y="851674"/>
            <a:ext cx="357190" cy="359864"/>
            <a:chOff x="304800" y="673100"/>
            <a:chExt cx="4000500" cy="4000500"/>
          </a:xfrm>
          <a:effectLst>
            <a:outerShdw algn="tr" blurRad="444500" dir="8100000" dist="254000" rotWithShape="0">
              <a:prstClr val="black">
                <a:alpha val="24000"/>
              </a:prstClr>
            </a:outerShdw>
          </a:effectLst>
        </p:grpSpPr>
        <p:sp>
          <p:nvSpPr>
            <p:cNvPr id="24" name="同心圆 23"/>
            <p:cNvSpPr/>
            <p:nvPr/>
          </p:nvSpPr>
          <p:spPr>
            <a:xfrm>
              <a:off x="304800" y="673100"/>
              <a:ext cx="4000500" cy="4000500"/>
            </a:xfrm>
            <a:prstGeom prst="donut">
              <a:avLst>
                <a:gd fmla="val 4879" name="adj"/>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a charset="-122" pitchFamily="34" typeface="微软雅黑"/>
              </a:endParaRPr>
            </a:p>
          </p:txBody>
        </p:sp>
        <p:sp>
          <p:nvSpPr>
            <p:cNvPr id="25" name="椭圆 24"/>
            <p:cNvSpPr/>
            <p:nvPr/>
          </p:nvSpPr>
          <p:spPr>
            <a:xfrm>
              <a:off x="392109" y="760409"/>
              <a:ext cx="3825870" cy="3825870"/>
            </a:xfrm>
            <a:prstGeom prst="ellipse">
              <a:avLst/>
            </a:prstGeom>
          </p:spPr>
          <p:style>
            <a:lnRef idx="3">
              <a:schemeClr val="lt1"/>
            </a:lnRef>
            <a:fillRef idx="1">
              <a:schemeClr val="accent1"/>
            </a:fillRef>
            <a:effectRef idx="1">
              <a:schemeClr val="accent1"/>
            </a:effectRef>
            <a:fontRef idx="minor">
              <a:schemeClr val="lt1"/>
            </a:fontRef>
          </p:style>
          <p:txBody>
            <a:bodyPr anchor="ctr" rtlCol="0"/>
            <a:lstStyle/>
            <a:p>
              <a:pPr algn="ctr"/>
              <a:endParaRPr altLang="en-US" lang="zh-CN">
                <a:ea charset="-122" pitchFamily="34" typeface="微软雅黑"/>
              </a:endParaRPr>
            </a:p>
          </p:txBody>
        </p:sp>
      </p:grpSp>
      <p:grpSp>
        <p:nvGrpSpPr>
          <p:cNvPr id="4" name="组合 25"/>
          <p:cNvGrpSpPr/>
          <p:nvPr/>
        </p:nvGrpSpPr>
        <p:grpSpPr>
          <a:xfrm>
            <a:off x="577807" y="-230052"/>
            <a:ext cx="1357322" cy="1367477"/>
            <a:chOff x="304800" y="673100"/>
            <a:chExt cx="4000500" cy="4000500"/>
          </a:xfrm>
          <a:effectLst>
            <a:outerShdw algn="tr" blurRad="444500" dir="8100000" dist="254000" rotWithShape="0">
              <a:prstClr val="black">
                <a:alpha val="24000"/>
              </a:prstClr>
            </a:outerShdw>
          </a:effectLst>
        </p:grpSpPr>
        <p:sp>
          <p:nvSpPr>
            <p:cNvPr id="27" name="同心圆 26"/>
            <p:cNvSpPr/>
            <p:nvPr/>
          </p:nvSpPr>
          <p:spPr>
            <a:xfrm>
              <a:off x="304800" y="673100"/>
              <a:ext cx="4000500" cy="4000500"/>
            </a:xfrm>
            <a:prstGeom prst="donut">
              <a:avLst>
                <a:gd fmla="val 4879" name="adj"/>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a charset="-122" pitchFamily="34" typeface="微软雅黑"/>
              </a:endParaRPr>
            </a:p>
          </p:txBody>
        </p:sp>
        <p:sp>
          <p:nvSpPr>
            <p:cNvPr id="28" name="椭圆 27"/>
            <p:cNvSpPr/>
            <p:nvPr/>
          </p:nvSpPr>
          <p:spPr>
            <a:xfrm>
              <a:off x="392100" y="760400"/>
              <a:ext cx="3825879" cy="3825879"/>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itchFamily="34" typeface="微软雅黑"/>
              </a:endParaRPr>
            </a:p>
          </p:txBody>
        </p:sp>
      </p:grpSp>
      <p:cxnSp>
        <p:nvCxnSpPr>
          <p:cNvPr id="29" name="直接连接符 28"/>
          <p:cNvCxnSpPr/>
          <p:nvPr/>
        </p:nvCxnSpPr>
        <p:spPr>
          <a:xfrm>
            <a:off x="2578071" y="827749"/>
            <a:ext cx="8286808" cy="23924"/>
          </a:xfrm>
          <a:prstGeom prst="line">
            <a:avLst/>
          </a:prstGeom>
        </p:spPr>
        <p:style>
          <a:lnRef idx="3">
            <a:schemeClr val="accent5"/>
          </a:lnRef>
          <a:fillRef idx="0">
            <a:schemeClr val="accent5"/>
          </a:fillRef>
          <a:effectRef idx="2">
            <a:schemeClr val="accent5"/>
          </a:effectRef>
          <a:fontRef idx="minor">
            <a:schemeClr val="tx1"/>
          </a:fontRef>
        </p:style>
      </p:cxnSp>
      <p:pic>
        <p:nvPicPr>
          <p:cNvPr id="30" name="图片 29"/>
          <p:cNvPicPr>
            <a:picLocks noChangeAspect="1"/>
          </p:cNvPicPr>
          <p:nvPr/>
        </p:nvPicPr>
        <p:blipFill>
          <a:blip r:embed="rId3"/>
          <a:stretch>
            <a:fillRect/>
          </a:stretch>
        </p:blipFill>
        <p:spPr>
          <a:xfrm>
            <a:off x="11007755" y="309399"/>
            <a:ext cx="1357322" cy="610656"/>
          </a:xfrm>
          <a:prstGeom prst="rect">
            <a:avLst/>
          </a:prstGeom>
        </p:spPr>
      </p:pic>
      <p:grpSp>
        <p:nvGrpSpPr>
          <p:cNvPr id="63" name="Group 29"/>
          <p:cNvGrpSpPr/>
          <p:nvPr/>
        </p:nvGrpSpPr>
        <p:grpSpPr>
          <a:xfrm>
            <a:off x="3078139" y="3626313"/>
            <a:ext cx="1011577" cy="1011577"/>
            <a:chOff x="1253782" y="3281715"/>
            <a:chExt cx="914400" cy="914400"/>
          </a:xfrm>
        </p:grpSpPr>
        <p:sp>
          <p:nvSpPr>
            <p:cNvPr id="64" name="Rounded Rectangle 5"/>
            <p:cNvSpPr/>
            <p:nvPr/>
          </p:nvSpPr>
          <p:spPr>
            <a:xfrm>
              <a:off x="1253782" y="3281715"/>
              <a:ext cx="914400" cy="91440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GB"/>
            </a:p>
          </p:txBody>
        </p:sp>
        <p:grpSp>
          <p:nvGrpSpPr>
            <p:cNvPr id="65" name="Group 59"/>
            <p:cNvGrpSpPr/>
            <p:nvPr/>
          </p:nvGrpSpPr>
          <p:grpSpPr>
            <a:xfrm>
              <a:off x="1478810" y="3521030"/>
              <a:ext cx="464344" cy="465138"/>
              <a:chOff x="9145588" y="4435475"/>
              <a:chExt cx="464344" cy="465138"/>
            </a:xfrm>
            <a:solidFill>
              <a:schemeClr val="bg2"/>
            </a:solidFill>
          </p:grpSpPr>
          <p:sp>
            <p:nvSpPr>
              <p:cNvPr id="66" name="AutoShape 7"/>
              <p:cNvSpPr/>
              <p:nvPr/>
            </p:nvSpPr>
            <p:spPr bwMode="auto">
              <a:xfrm>
                <a:off x="9145588" y="4435475"/>
                <a:ext cx="464344" cy="465138"/>
              </a:xfrm>
              <a:custGeom>
                <a:gdLst>
                  <a:gd fmla="+- 0 10800 1271" name="T0"/>
                  <a:gd fmla="*/ T0 w 19058" name="T1"/>
                  <a:gd fmla="+- 0 10799 1270" name="T2"/>
                  <a:gd fmla="*/ 10799 h 19059" name="T3"/>
                  <a:gd fmla="+- 0 10800 1271" name="T4"/>
                  <a:gd fmla="*/ T4 w 19058" name="T5"/>
                  <a:gd fmla="+- 0 10799 1270" name="T6"/>
                  <a:gd fmla="*/ 10799 h 19059" name="T7"/>
                  <a:gd fmla="+- 0 10800 1271" name="T8"/>
                  <a:gd fmla="*/ T8 w 19058" name="T9"/>
                  <a:gd fmla="+- 0 10799 1270" name="T10"/>
                  <a:gd fmla="*/ 10799 h 19059" name="T11"/>
                  <a:gd fmla="+- 0 10800 1271" name="T12"/>
                  <a:gd fmla="*/ T12 w 19058" name="T13"/>
                  <a:gd fmla="+- 0 10799 1270" name="T14"/>
                  <a:gd fmla="*/ 10799 h 19059" name="T15"/>
                </a:gdLst>
                <a:cxnLst>
                  <a:cxn ang="0">
                    <a:pos x="T1" y="T3"/>
                  </a:cxn>
                  <a:cxn ang="0">
                    <a:pos x="T5" y="T7"/>
                  </a:cxn>
                  <a:cxn ang="0">
                    <a:pos x="T9" y="T11"/>
                  </a:cxn>
                  <a:cxn ang="0">
                    <a:pos x="T13" y="T15"/>
                  </a:cxn>
                </a:cxnLst>
                <a:rect b="b" l="0" r="r" t="0"/>
                <a:pathLst>
                  <a:path h="19059" w="19058">
                    <a:moveTo>
                      <a:pt x="6430" y="17268"/>
                    </a:moveTo>
                    <a:cubicBezTo>
                      <a:pt x="2162" y="15559"/>
                      <a:pt x="82" y="10698"/>
                      <a:pt x="1790" y="6431"/>
                    </a:cubicBezTo>
                    <a:cubicBezTo>
                      <a:pt x="3499" y="2164"/>
                      <a:pt x="8360" y="81"/>
                      <a:pt x="12627" y="1791"/>
                    </a:cubicBezTo>
                    <a:cubicBezTo>
                      <a:pt x="16894" y="3499"/>
                      <a:pt x="18975" y="8361"/>
                      <a:pt x="17267" y="12628"/>
                    </a:cubicBezTo>
                    <a:cubicBezTo>
                      <a:pt x="15558" y="16895"/>
                      <a:pt x="10696" y="18976"/>
                      <a:pt x="6430" y="17268"/>
                    </a:cubicBezTo>
                    <a:moveTo>
                      <a:pt x="13070" y="685"/>
                    </a:moveTo>
                    <a:cubicBezTo>
                      <a:pt x="8186" y="-1270"/>
                      <a:pt x="2641" y="1103"/>
                      <a:pt x="685" y="5987"/>
                    </a:cubicBezTo>
                    <a:cubicBezTo>
                      <a:pt x="-1271" y="10872"/>
                      <a:pt x="1103" y="16418"/>
                      <a:pt x="5987" y="18373"/>
                    </a:cubicBezTo>
                    <a:cubicBezTo>
                      <a:pt x="10871" y="20330"/>
                      <a:pt x="16416" y="17955"/>
                      <a:pt x="18373" y="13071"/>
                    </a:cubicBezTo>
                    <a:cubicBezTo>
                      <a:pt x="20329" y="8186"/>
                      <a:pt x="17954" y="2641"/>
                      <a:pt x="13070" y="685"/>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171450" fontAlgn="base" hangingPunct="0">
                  <a:spcBef>
                    <a:spcPct val="0"/>
                  </a:spcBef>
                  <a:spcAft>
                    <a:spcPct val="0"/>
                  </a:spcAft>
                </a:pPr>
                <a:endParaRPr lang="en-US">
                  <a:sym charset="0" typeface="Gill Sans"/>
                </a:endParaRPr>
              </a:p>
            </p:txBody>
          </p:sp>
          <p:sp>
            <p:nvSpPr>
              <p:cNvPr id="67" name="AutoShape 8"/>
              <p:cNvSpPr/>
              <p:nvPr/>
            </p:nvSpPr>
            <p:spPr bwMode="auto">
              <a:xfrm>
                <a:off x="9348788" y="4638675"/>
                <a:ext cx="57944" cy="57944"/>
              </a:xfrm>
              <a:custGeom>
                <a:gdLst>
                  <a:gd fmla="+- 0 10801 1272" name="T0"/>
                  <a:gd fmla="*/ T0 w 19059" name="T1"/>
                  <a:gd fmla="+- 0 10800 1272" name="T2"/>
                  <a:gd fmla="*/ 10800 h 19056" name="T3"/>
                  <a:gd fmla="+- 0 10801 1272" name="T4"/>
                  <a:gd fmla="*/ T4 w 19059" name="T5"/>
                  <a:gd fmla="+- 0 10800 1272" name="T6"/>
                  <a:gd fmla="*/ 10800 h 19056" name="T7"/>
                  <a:gd fmla="+- 0 10801 1272" name="T8"/>
                  <a:gd fmla="*/ T8 w 19059" name="T9"/>
                  <a:gd fmla="+- 0 10800 1272" name="T10"/>
                  <a:gd fmla="*/ 10800 h 19056" name="T11"/>
                  <a:gd fmla="+- 0 10801 1272" name="T12"/>
                  <a:gd fmla="*/ T12 w 19059" name="T13"/>
                  <a:gd fmla="+- 0 10800 1272" name="T14"/>
                  <a:gd fmla="*/ 10800 h 19056" name="T15"/>
                </a:gdLst>
                <a:cxnLst>
                  <a:cxn ang="0">
                    <a:pos x="T1" y="T3"/>
                  </a:cxn>
                  <a:cxn ang="0">
                    <a:pos x="T5" y="T7"/>
                  </a:cxn>
                  <a:cxn ang="0">
                    <a:pos x="T9" y="T11"/>
                  </a:cxn>
                  <a:cxn ang="0">
                    <a:pos x="T13" y="T15"/>
                  </a:cxn>
                </a:cxnLst>
                <a:rect b="b" l="0" r="r" t="0"/>
                <a:pathLst>
                  <a:path h="19056" w="19059">
                    <a:moveTo>
                      <a:pt x="7753" y="13951"/>
                    </a:moveTo>
                    <a:cubicBezTo>
                      <a:pt x="5315" y="12969"/>
                      <a:pt x="4129" y="10197"/>
                      <a:pt x="5101" y="7755"/>
                    </a:cubicBezTo>
                    <a:cubicBezTo>
                      <a:pt x="6083" y="5323"/>
                      <a:pt x="8860" y="4132"/>
                      <a:pt x="11298" y="5104"/>
                    </a:cubicBezTo>
                    <a:cubicBezTo>
                      <a:pt x="13735" y="6081"/>
                      <a:pt x="14926" y="8858"/>
                      <a:pt x="13949" y="11300"/>
                    </a:cubicBezTo>
                    <a:cubicBezTo>
                      <a:pt x="12972" y="13737"/>
                      <a:pt x="10195" y="14923"/>
                      <a:pt x="7753" y="13951"/>
                    </a:cubicBezTo>
                    <a:moveTo>
                      <a:pt x="13070" y="686"/>
                    </a:moveTo>
                    <a:cubicBezTo>
                      <a:pt x="8190" y="-1272"/>
                      <a:pt x="2640" y="1104"/>
                      <a:pt x="686" y="5988"/>
                    </a:cubicBezTo>
                    <a:cubicBezTo>
                      <a:pt x="-1272" y="10872"/>
                      <a:pt x="1105" y="16416"/>
                      <a:pt x="5985" y="18369"/>
                    </a:cubicBezTo>
                    <a:cubicBezTo>
                      <a:pt x="10870" y="20328"/>
                      <a:pt x="16415" y="17951"/>
                      <a:pt x="18374" y="13072"/>
                    </a:cubicBezTo>
                    <a:cubicBezTo>
                      <a:pt x="20328" y="8188"/>
                      <a:pt x="17960" y="2644"/>
                      <a:pt x="13070" y="686"/>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171450" fontAlgn="base" hangingPunct="0">
                  <a:spcBef>
                    <a:spcPct val="0"/>
                  </a:spcBef>
                  <a:spcAft>
                    <a:spcPct val="0"/>
                  </a:spcAft>
                </a:pPr>
                <a:endParaRPr lang="en-US">
                  <a:sym charset="0" typeface="Gill Sans"/>
                </a:endParaRPr>
              </a:p>
            </p:txBody>
          </p:sp>
          <p:sp>
            <p:nvSpPr>
              <p:cNvPr id="68" name="AutoShape 9"/>
              <p:cNvSpPr/>
              <p:nvPr/>
            </p:nvSpPr>
            <p:spPr bwMode="auto">
              <a:xfrm>
                <a:off x="9290050" y="4580732"/>
                <a:ext cx="174625" cy="174625"/>
              </a:xfrm>
              <a:custGeom>
                <a:gdLst>
                  <a:gd fmla="+- 0 10800 1271" name="T0"/>
                  <a:gd fmla="*/ T0 w 19059" name="T1"/>
                  <a:gd fmla="+- 0 10800 1271" name="T2"/>
                  <a:gd fmla="*/ 10800 h 19058" name="T3"/>
                  <a:gd fmla="+- 0 10800 1271" name="T4"/>
                  <a:gd fmla="*/ T4 w 19059" name="T5"/>
                  <a:gd fmla="+- 0 10800 1271" name="T6"/>
                  <a:gd fmla="*/ 10800 h 19058" name="T7"/>
                  <a:gd fmla="+- 0 10800 1271" name="T8"/>
                  <a:gd fmla="*/ T8 w 19059" name="T9"/>
                  <a:gd fmla="+- 0 10800 1271" name="T10"/>
                  <a:gd fmla="*/ 10800 h 19058" name="T11"/>
                  <a:gd fmla="+- 0 10800 1271" name="T12"/>
                  <a:gd fmla="*/ T12 w 19059" name="T13"/>
                  <a:gd fmla="+- 0 10800 1271" name="T14"/>
                  <a:gd fmla="*/ 10800 h 19058" name="T15"/>
                </a:gdLst>
                <a:cxnLst>
                  <a:cxn ang="0">
                    <a:pos x="T1" y="T3"/>
                  </a:cxn>
                  <a:cxn ang="0">
                    <a:pos x="T5" y="T7"/>
                  </a:cxn>
                  <a:cxn ang="0">
                    <a:pos x="T9" y="T11"/>
                  </a:cxn>
                  <a:cxn ang="0">
                    <a:pos x="T13" y="T15"/>
                  </a:cxn>
                </a:cxnLst>
                <a:rect b="b" l="0" r="r" t="0"/>
                <a:pathLst>
                  <a:path h="19058" w="19059">
                    <a:moveTo>
                      <a:pt x="7169" y="15424"/>
                    </a:moveTo>
                    <a:cubicBezTo>
                      <a:pt x="3916" y="14123"/>
                      <a:pt x="2331" y="10417"/>
                      <a:pt x="3632" y="7167"/>
                    </a:cubicBezTo>
                    <a:cubicBezTo>
                      <a:pt x="4934" y="3917"/>
                      <a:pt x="8638" y="2331"/>
                      <a:pt x="11889" y="3632"/>
                    </a:cubicBezTo>
                    <a:cubicBezTo>
                      <a:pt x="15141" y="4934"/>
                      <a:pt x="16728" y="8640"/>
                      <a:pt x="15425" y="11890"/>
                    </a:cubicBezTo>
                    <a:cubicBezTo>
                      <a:pt x="14124" y="15140"/>
                      <a:pt x="10419" y="16728"/>
                      <a:pt x="7169" y="15424"/>
                    </a:cubicBezTo>
                    <a:moveTo>
                      <a:pt x="13071" y="685"/>
                    </a:moveTo>
                    <a:cubicBezTo>
                      <a:pt x="8186" y="-1271"/>
                      <a:pt x="2639" y="1104"/>
                      <a:pt x="686" y="5987"/>
                    </a:cubicBezTo>
                    <a:cubicBezTo>
                      <a:pt x="-1271" y="10871"/>
                      <a:pt x="1104" y="16416"/>
                      <a:pt x="5987" y="18372"/>
                    </a:cubicBezTo>
                    <a:cubicBezTo>
                      <a:pt x="10874" y="20329"/>
                      <a:pt x="16418" y="17955"/>
                      <a:pt x="18375" y="13070"/>
                    </a:cubicBezTo>
                    <a:cubicBezTo>
                      <a:pt x="20328" y="8186"/>
                      <a:pt x="17956" y="2641"/>
                      <a:pt x="13071" y="685"/>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171450" fontAlgn="base" hangingPunct="0">
                  <a:spcBef>
                    <a:spcPct val="0"/>
                  </a:spcBef>
                  <a:spcAft>
                    <a:spcPct val="0"/>
                  </a:spcAft>
                </a:pPr>
                <a:endParaRPr lang="en-US">
                  <a:sym charset="0" typeface="Gill Sans"/>
                </a:endParaRPr>
              </a:p>
            </p:txBody>
          </p:sp>
          <p:sp>
            <p:nvSpPr>
              <p:cNvPr id="69" name="AutoShape 10"/>
              <p:cNvSpPr/>
              <p:nvPr/>
            </p:nvSpPr>
            <p:spPr bwMode="auto">
              <a:xfrm>
                <a:off x="9406732" y="4696619"/>
                <a:ext cx="72231" cy="74613"/>
              </a:xfrm>
              <a:custGeom>
                <a:gdLst>
                  <a:gd fmla="+- 0 10804 288" name="T0"/>
                  <a:gd fmla="*/ T0 w 21033" name="T1"/>
                  <a:gd fmla="+- 0 10798 277" name="T2"/>
                  <a:gd fmla="*/ 10798 h 21043" name="T3"/>
                  <a:gd fmla="+- 0 10804 288" name="T4"/>
                  <a:gd fmla="*/ T4 w 21033" name="T5"/>
                  <a:gd fmla="+- 0 10798 277" name="T6"/>
                  <a:gd fmla="*/ 10798 h 21043" name="T7"/>
                  <a:gd fmla="+- 0 10804 288" name="T8"/>
                  <a:gd fmla="*/ T8 w 21033" name="T9"/>
                  <a:gd fmla="+- 0 10798 277" name="T10"/>
                  <a:gd fmla="*/ 10798 h 21043" name="T11"/>
                  <a:gd fmla="+- 0 10804 288" name="T12"/>
                  <a:gd fmla="*/ T12 w 21033" name="T13"/>
                  <a:gd fmla="+- 0 10798 277" name="T14"/>
                  <a:gd fmla="*/ 10798 h 21043" name="T15"/>
                </a:gdLst>
                <a:cxnLst>
                  <a:cxn ang="0">
                    <a:pos x="T1" y="T3"/>
                  </a:cxn>
                  <a:cxn ang="0">
                    <a:pos x="T5" y="T7"/>
                  </a:cxn>
                  <a:cxn ang="0">
                    <a:pos x="T9" y="T11"/>
                  </a:cxn>
                  <a:cxn ang="0">
                    <a:pos x="T13" y="T15"/>
                  </a:cxn>
                </a:cxnLst>
                <a:rect b="b" l="0" r="r" t="0"/>
                <a:pathLst>
                  <a:path h="21043" w="21033">
                    <a:moveTo>
                      <a:pt x="20881" y="2825"/>
                    </a:moveTo>
                    <a:cubicBezTo>
                      <a:pt x="21312" y="1771"/>
                      <a:pt x="20787" y="572"/>
                      <a:pt x="19713" y="149"/>
                    </a:cubicBezTo>
                    <a:cubicBezTo>
                      <a:pt x="18636" y="-277"/>
                      <a:pt x="17414" y="238"/>
                      <a:pt x="16984" y="1296"/>
                    </a:cubicBezTo>
                    <a:lnTo>
                      <a:pt x="16980" y="1292"/>
                    </a:lnTo>
                    <a:cubicBezTo>
                      <a:pt x="13964" y="8692"/>
                      <a:pt x="8182" y="14184"/>
                      <a:pt x="1269" y="17089"/>
                    </a:cubicBezTo>
                    <a:cubicBezTo>
                      <a:pt x="207" y="17536"/>
                      <a:pt x="-288" y="18747"/>
                      <a:pt x="170" y="19789"/>
                    </a:cubicBezTo>
                    <a:cubicBezTo>
                      <a:pt x="629" y="20840"/>
                      <a:pt x="1863" y="21323"/>
                      <a:pt x="2924" y="20876"/>
                    </a:cubicBezTo>
                    <a:cubicBezTo>
                      <a:pt x="2961" y="20860"/>
                      <a:pt x="2982" y="20828"/>
                      <a:pt x="3014" y="20815"/>
                    </a:cubicBezTo>
                    <a:cubicBezTo>
                      <a:pt x="10874" y="17480"/>
                      <a:pt x="17451" y="11227"/>
                      <a:pt x="20877" y="2825"/>
                    </a:cubicBezTo>
                    <a:cubicBezTo>
                      <a:pt x="20877" y="2825"/>
                      <a:pt x="20881" y="2825"/>
                      <a:pt x="20881" y="2825"/>
                    </a:cubicBezTo>
                    <a:close/>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171450" fontAlgn="base" hangingPunct="0">
                  <a:spcBef>
                    <a:spcPct val="0"/>
                  </a:spcBef>
                  <a:spcAft>
                    <a:spcPct val="0"/>
                  </a:spcAft>
                </a:pPr>
                <a:endParaRPr lang="en-US">
                  <a:sym charset="0" typeface="Gill Sans"/>
                </a:endParaRPr>
              </a:p>
            </p:txBody>
          </p:sp>
          <p:sp>
            <p:nvSpPr>
              <p:cNvPr id="70" name="AutoShape 11"/>
              <p:cNvSpPr/>
              <p:nvPr/>
            </p:nvSpPr>
            <p:spPr bwMode="auto">
              <a:xfrm>
                <a:off x="9435307" y="4725988"/>
                <a:ext cx="103981" cy="106363"/>
              </a:xfrm>
              <a:custGeom>
                <a:gdLst>
                  <a:gd fmla="+- 0 10803 203" name="T0"/>
                  <a:gd fmla="*/ T0 w 21201" name="T1"/>
                  <a:gd fmla="+- 0 10798 194" name="T2"/>
                  <a:gd fmla="*/ 10798 h 21209" name="T3"/>
                  <a:gd fmla="+- 0 10803 203" name="T4"/>
                  <a:gd fmla="*/ T4 w 21201" name="T5"/>
                  <a:gd fmla="+- 0 10798 194" name="T6"/>
                  <a:gd fmla="*/ 10798 h 21209" name="T7"/>
                  <a:gd fmla="+- 0 10803 203" name="T8"/>
                  <a:gd fmla="*/ T8 w 21201" name="T9"/>
                  <a:gd fmla="+- 0 10798 194" name="T10"/>
                  <a:gd fmla="*/ 10798 h 21209" name="T11"/>
                  <a:gd fmla="+- 0 10803 203" name="T12"/>
                  <a:gd fmla="*/ T12 w 21201" name="T13"/>
                  <a:gd fmla="+- 0 10798 194" name="T14"/>
                  <a:gd fmla="*/ 10798 h 21209" name="T15"/>
                </a:gdLst>
                <a:cxnLst>
                  <a:cxn ang="0">
                    <a:pos x="T1" y="T3"/>
                  </a:cxn>
                  <a:cxn ang="0">
                    <a:pos x="T5" y="T7"/>
                  </a:cxn>
                  <a:cxn ang="0">
                    <a:pos x="T9" y="T11"/>
                  </a:cxn>
                  <a:cxn ang="0">
                    <a:pos x="T13" y="T15"/>
                  </a:cxn>
                </a:cxnLst>
                <a:rect b="b" l="0" r="r" t="0"/>
                <a:pathLst>
                  <a:path h="21209" w="21201">
                    <a:moveTo>
                      <a:pt x="20267" y="104"/>
                    </a:moveTo>
                    <a:cubicBezTo>
                      <a:pt x="19508" y="-194"/>
                      <a:pt x="18645" y="169"/>
                      <a:pt x="18339" y="912"/>
                    </a:cubicBezTo>
                    <a:cubicBezTo>
                      <a:pt x="14991" y="9110"/>
                      <a:pt x="8568" y="15198"/>
                      <a:pt x="894" y="18420"/>
                    </a:cubicBezTo>
                    <a:cubicBezTo>
                      <a:pt x="144" y="18735"/>
                      <a:pt x="-203" y="19589"/>
                      <a:pt x="121" y="20327"/>
                    </a:cubicBezTo>
                    <a:cubicBezTo>
                      <a:pt x="442" y="21068"/>
                      <a:pt x="1314" y="21406"/>
                      <a:pt x="2067" y="21090"/>
                    </a:cubicBezTo>
                    <a:cubicBezTo>
                      <a:pt x="2102" y="21073"/>
                      <a:pt x="2125" y="21042"/>
                      <a:pt x="2159" y="21025"/>
                    </a:cubicBezTo>
                    <a:cubicBezTo>
                      <a:pt x="10491" y="17500"/>
                      <a:pt x="17461" y="10881"/>
                      <a:pt x="21095" y="1994"/>
                    </a:cubicBezTo>
                    <a:cubicBezTo>
                      <a:pt x="21397" y="1250"/>
                      <a:pt x="21026" y="404"/>
                      <a:pt x="20267" y="104"/>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171450" fontAlgn="base" hangingPunct="0">
                  <a:spcBef>
                    <a:spcPct val="0"/>
                  </a:spcBef>
                  <a:spcAft>
                    <a:spcPct val="0"/>
                  </a:spcAft>
                </a:pPr>
                <a:endParaRPr lang="en-US">
                  <a:sym charset="0" typeface="Gill Sans"/>
                </a:endParaRPr>
              </a:p>
            </p:txBody>
          </p:sp>
          <p:sp>
            <p:nvSpPr>
              <p:cNvPr id="71" name="AutoShape 12"/>
              <p:cNvSpPr/>
              <p:nvPr/>
            </p:nvSpPr>
            <p:spPr bwMode="auto">
              <a:xfrm>
                <a:off x="9421019" y="4711700"/>
                <a:ext cx="88106" cy="89694"/>
              </a:xfrm>
              <a:custGeom>
                <a:gdLst>
                  <a:gd fmla="+- 0 10802 238" name="T0"/>
                  <a:gd fmla="*/ T0 w 21128" name="T1"/>
                  <a:gd fmla="+- 0 10797 227" name="T2"/>
                  <a:gd fmla="*/ 10797 h 21141" name="T3"/>
                  <a:gd fmla="+- 0 10802 238" name="T4"/>
                  <a:gd fmla="*/ T4 w 21128" name="T5"/>
                  <a:gd fmla="+- 0 10797 227" name="T6"/>
                  <a:gd fmla="*/ 10797 h 21141" name="T7"/>
                  <a:gd fmla="+- 0 10802 238" name="T8"/>
                  <a:gd fmla="*/ T8 w 21128" name="T9"/>
                  <a:gd fmla="+- 0 10797 227" name="T10"/>
                  <a:gd fmla="*/ 10797 h 21141" name="T11"/>
                  <a:gd fmla="+- 0 10802 238" name="T12"/>
                  <a:gd fmla="*/ T12 w 21128" name="T13"/>
                  <a:gd fmla="+- 0 10797 227" name="T14"/>
                  <a:gd fmla="*/ 10797 h 21141" name="T15"/>
                </a:gdLst>
                <a:cxnLst>
                  <a:cxn ang="0">
                    <a:pos x="T1" y="T3"/>
                  </a:cxn>
                  <a:cxn ang="0">
                    <a:pos x="T5" y="T7"/>
                  </a:cxn>
                  <a:cxn ang="0">
                    <a:pos x="T9" y="T11"/>
                  </a:cxn>
                  <a:cxn ang="0">
                    <a:pos x="T13" y="T15"/>
                  </a:cxn>
                </a:cxnLst>
                <a:rect b="b" l="0" r="r" t="0"/>
                <a:pathLst>
                  <a:path h="21141" w="21128">
                    <a:moveTo>
                      <a:pt x="20035" y="122"/>
                    </a:moveTo>
                    <a:cubicBezTo>
                      <a:pt x="19142" y="-227"/>
                      <a:pt x="18134" y="195"/>
                      <a:pt x="17778" y="1071"/>
                    </a:cubicBezTo>
                    <a:cubicBezTo>
                      <a:pt x="14571" y="8936"/>
                      <a:pt x="8412" y="14778"/>
                      <a:pt x="1051" y="17867"/>
                    </a:cubicBezTo>
                    <a:lnTo>
                      <a:pt x="1054" y="17867"/>
                    </a:lnTo>
                    <a:cubicBezTo>
                      <a:pt x="172" y="18240"/>
                      <a:pt x="-238" y="19242"/>
                      <a:pt x="142" y="20108"/>
                    </a:cubicBezTo>
                    <a:cubicBezTo>
                      <a:pt x="522" y="20973"/>
                      <a:pt x="1543" y="21372"/>
                      <a:pt x="2425" y="21003"/>
                    </a:cubicBezTo>
                    <a:cubicBezTo>
                      <a:pt x="2459" y="20986"/>
                      <a:pt x="2476" y="20956"/>
                      <a:pt x="2514" y="20936"/>
                    </a:cubicBezTo>
                    <a:cubicBezTo>
                      <a:pt x="10651" y="17491"/>
                      <a:pt x="17459" y="11027"/>
                      <a:pt x="21002" y="2339"/>
                    </a:cubicBezTo>
                    <a:cubicBezTo>
                      <a:pt x="21361" y="1463"/>
                      <a:pt x="20927" y="472"/>
                      <a:pt x="20035" y="122"/>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171450" fontAlgn="base" hangingPunct="0">
                  <a:spcBef>
                    <a:spcPct val="0"/>
                  </a:spcBef>
                  <a:spcAft>
                    <a:spcPct val="0"/>
                  </a:spcAft>
                </a:pPr>
                <a:endParaRPr lang="en-US">
                  <a:sym charset="0" typeface="Gill Sans"/>
                </a:endParaRPr>
              </a:p>
            </p:txBody>
          </p:sp>
          <p:sp>
            <p:nvSpPr>
              <p:cNvPr id="73" name="AutoShape 13"/>
              <p:cNvSpPr/>
              <p:nvPr/>
            </p:nvSpPr>
            <p:spPr bwMode="auto">
              <a:xfrm>
                <a:off x="9275763" y="4566444"/>
                <a:ext cx="73025" cy="73819"/>
              </a:xfrm>
              <a:custGeom>
                <a:gdLst>
                  <a:gd fmla="+- 0 10797 278" name="T0"/>
                  <a:gd fmla="*/ T0 w 21039" name="T1"/>
                  <a:gd fmla="+- 0 10803 281" name="T2"/>
                  <a:gd fmla="*/ 10803 h 21044" name="T3"/>
                  <a:gd fmla="+- 0 10797 278" name="T4"/>
                  <a:gd fmla="*/ T4 w 21039" name="T5"/>
                  <a:gd fmla="+- 0 10803 281" name="T6"/>
                  <a:gd fmla="*/ 10803 h 21044" name="T7"/>
                  <a:gd fmla="+- 0 10797 278" name="T8"/>
                  <a:gd fmla="*/ T8 w 21039" name="T9"/>
                  <a:gd fmla="+- 0 10803 281" name="T10"/>
                  <a:gd fmla="*/ 10803 h 21044" name="T11"/>
                  <a:gd fmla="+- 0 10797 278" name="T12"/>
                  <a:gd fmla="*/ T12 w 21039" name="T13"/>
                  <a:gd fmla="+- 0 10803 281" name="T14"/>
                  <a:gd fmla="*/ 10803 h 21044" name="T15"/>
                </a:gdLst>
                <a:cxnLst>
                  <a:cxn ang="0">
                    <a:pos x="T1" y="T3"/>
                  </a:cxn>
                  <a:cxn ang="0">
                    <a:pos x="T5" y="T7"/>
                  </a:cxn>
                  <a:cxn ang="0">
                    <a:pos x="T9" y="T11"/>
                  </a:cxn>
                  <a:cxn ang="0">
                    <a:pos x="T13" y="T15"/>
                  </a:cxn>
                </a:cxnLst>
                <a:rect b="b" l="0" r="r" t="0"/>
                <a:pathLst>
                  <a:path h="21044" w="21039">
                    <a:moveTo>
                      <a:pt x="20871" y="1248"/>
                    </a:moveTo>
                    <a:cubicBezTo>
                      <a:pt x="20411" y="197"/>
                      <a:pt x="19177" y="-281"/>
                      <a:pt x="18112" y="169"/>
                    </a:cubicBezTo>
                    <a:cubicBezTo>
                      <a:pt x="18075" y="181"/>
                      <a:pt x="18050" y="214"/>
                      <a:pt x="18021" y="226"/>
                    </a:cubicBezTo>
                    <a:cubicBezTo>
                      <a:pt x="10159" y="3562"/>
                      <a:pt x="3583" y="9820"/>
                      <a:pt x="152" y="18220"/>
                    </a:cubicBezTo>
                    <a:lnTo>
                      <a:pt x="148" y="18220"/>
                    </a:lnTo>
                    <a:cubicBezTo>
                      <a:pt x="-278" y="19278"/>
                      <a:pt x="242" y="20473"/>
                      <a:pt x="1320" y="20896"/>
                    </a:cubicBezTo>
                    <a:cubicBezTo>
                      <a:pt x="2398" y="21318"/>
                      <a:pt x="3620" y="20803"/>
                      <a:pt x="4046" y="19749"/>
                    </a:cubicBezTo>
                    <a:lnTo>
                      <a:pt x="4051" y="19749"/>
                    </a:lnTo>
                    <a:cubicBezTo>
                      <a:pt x="7068" y="12356"/>
                      <a:pt x="12856" y="6858"/>
                      <a:pt x="19764" y="3956"/>
                    </a:cubicBezTo>
                    <a:cubicBezTo>
                      <a:pt x="20830" y="3506"/>
                      <a:pt x="21322" y="2298"/>
                      <a:pt x="20871" y="1248"/>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171450" fontAlgn="base" hangingPunct="0">
                  <a:spcBef>
                    <a:spcPct val="0"/>
                  </a:spcBef>
                  <a:spcAft>
                    <a:spcPct val="0"/>
                  </a:spcAft>
                </a:pPr>
                <a:endParaRPr lang="en-US">
                  <a:sym charset="0" typeface="Gill Sans"/>
                </a:endParaRPr>
              </a:p>
            </p:txBody>
          </p:sp>
          <p:sp>
            <p:nvSpPr>
              <p:cNvPr id="75" name="AutoShape 14"/>
              <p:cNvSpPr/>
              <p:nvPr/>
            </p:nvSpPr>
            <p:spPr bwMode="auto">
              <a:xfrm>
                <a:off x="9217819" y="4508500"/>
                <a:ext cx="103981" cy="105569"/>
              </a:xfrm>
              <a:custGeom>
                <a:gdLst>
                  <a:gd fmla="+- 0 10797 198" name="T0"/>
                  <a:gd fmla="*/ T0 w 21199" name="T1"/>
                  <a:gd fmla="+- 0 10802 198" name="T2"/>
                  <a:gd fmla="*/ 10802 h 21208" name="T3"/>
                  <a:gd fmla="+- 0 10797 198" name="T4"/>
                  <a:gd fmla="*/ T4 w 21199" name="T5"/>
                  <a:gd fmla="+- 0 10802 198" name="T6"/>
                  <a:gd fmla="*/ 10802 h 21208" name="T7"/>
                  <a:gd fmla="+- 0 10797 198" name="T8"/>
                  <a:gd fmla="*/ T8 w 21199" name="T9"/>
                  <a:gd fmla="+- 0 10802 198" name="T10"/>
                  <a:gd fmla="*/ 10802 h 21208" name="T11"/>
                  <a:gd fmla="+- 0 10797 198" name="T12"/>
                  <a:gd fmla="*/ T12 w 21199" name="T13"/>
                  <a:gd fmla="+- 0 10802 198" name="T14"/>
                  <a:gd fmla="*/ 10802 h 21208" name="T15"/>
                </a:gdLst>
                <a:cxnLst>
                  <a:cxn ang="0">
                    <a:pos x="T1" y="T3"/>
                  </a:cxn>
                  <a:cxn ang="0">
                    <a:pos x="T5" y="T7"/>
                  </a:cxn>
                  <a:cxn ang="0">
                    <a:pos x="T9" y="T11"/>
                  </a:cxn>
                  <a:cxn ang="0">
                    <a:pos x="T13" y="T15"/>
                  </a:cxn>
                </a:cxnLst>
                <a:rect b="b" l="0" r="r" t="0"/>
                <a:pathLst>
                  <a:path h="21208" w="21199">
                    <a:moveTo>
                      <a:pt x="21077" y="880"/>
                    </a:moveTo>
                    <a:cubicBezTo>
                      <a:pt x="20753" y="142"/>
                      <a:pt x="19881" y="-198"/>
                      <a:pt x="19129" y="117"/>
                    </a:cubicBezTo>
                    <a:cubicBezTo>
                      <a:pt x="19097" y="131"/>
                      <a:pt x="19071" y="162"/>
                      <a:pt x="19039" y="179"/>
                    </a:cubicBezTo>
                    <a:cubicBezTo>
                      <a:pt x="10706" y="3707"/>
                      <a:pt x="3739" y="10322"/>
                      <a:pt x="106" y="19208"/>
                    </a:cubicBezTo>
                    <a:cubicBezTo>
                      <a:pt x="-198" y="19957"/>
                      <a:pt x="172" y="20803"/>
                      <a:pt x="934" y="21101"/>
                    </a:cubicBezTo>
                    <a:cubicBezTo>
                      <a:pt x="1689" y="21401"/>
                      <a:pt x="2552" y="21041"/>
                      <a:pt x="2859" y="20292"/>
                    </a:cubicBezTo>
                    <a:cubicBezTo>
                      <a:pt x="6206" y="12096"/>
                      <a:pt x="12625" y="6008"/>
                      <a:pt x="20301" y="2787"/>
                    </a:cubicBezTo>
                    <a:cubicBezTo>
                      <a:pt x="21051" y="2469"/>
                      <a:pt x="21402" y="1618"/>
                      <a:pt x="21077" y="880"/>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171450" fontAlgn="base" hangingPunct="0">
                  <a:spcBef>
                    <a:spcPct val="0"/>
                  </a:spcBef>
                  <a:spcAft>
                    <a:spcPct val="0"/>
                  </a:spcAft>
                </a:pPr>
                <a:endParaRPr lang="en-US">
                  <a:sym charset="0" typeface="Gill Sans"/>
                </a:endParaRPr>
              </a:p>
            </p:txBody>
          </p:sp>
          <p:sp>
            <p:nvSpPr>
              <p:cNvPr id="86" name="AutoShape 15"/>
              <p:cNvSpPr/>
              <p:nvPr/>
            </p:nvSpPr>
            <p:spPr bwMode="auto">
              <a:xfrm>
                <a:off x="9247188" y="4537075"/>
                <a:ext cx="88107" cy="90488"/>
              </a:xfrm>
              <a:custGeom>
                <a:gdLst>
                  <a:gd fmla="+- 0 10796 232" name="T0"/>
                  <a:gd fmla="*/ T0 w 21129" name="T1"/>
                  <a:gd fmla="+- 0 10804 234" name="T2"/>
                  <a:gd fmla="*/ 10804 h 21141" name="T3"/>
                  <a:gd fmla="+- 0 10796 232" name="T4"/>
                  <a:gd fmla="*/ T4 w 21129" name="T5"/>
                  <a:gd fmla="+- 0 10804 234" name="T6"/>
                  <a:gd fmla="*/ 10804 h 21141" name="T7"/>
                  <a:gd fmla="+- 0 10796 232" name="T8"/>
                  <a:gd fmla="*/ T8 w 21129" name="T9"/>
                  <a:gd fmla="+- 0 10804 234" name="T10"/>
                  <a:gd fmla="*/ 10804 h 21141" name="T11"/>
                  <a:gd fmla="+- 0 10796 232" name="T12"/>
                  <a:gd fmla="*/ T12 w 21129" name="T13"/>
                  <a:gd fmla="+- 0 10804 234" name="T14"/>
                  <a:gd fmla="*/ 10804 h 21141" name="T15"/>
                </a:gdLst>
                <a:cxnLst>
                  <a:cxn ang="0">
                    <a:pos x="T1" y="T3"/>
                  </a:cxn>
                  <a:cxn ang="0">
                    <a:pos x="T5" y="T7"/>
                  </a:cxn>
                  <a:cxn ang="0">
                    <a:pos x="T9" y="T11"/>
                  </a:cxn>
                  <a:cxn ang="0">
                    <a:pos x="T13" y="T15"/>
                  </a:cxn>
                </a:cxnLst>
                <a:rect b="b" l="0" r="r" t="0"/>
                <a:pathLst>
                  <a:path h="21141" w="21129">
                    <a:moveTo>
                      <a:pt x="20075" y="3267"/>
                    </a:moveTo>
                    <a:cubicBezTo>
                      <a:pt x="20953" y="2898"/>
                      <a:pt x="21368" y="1899"/>
                      <a:pt x="20987" y="1030"/>
                    </a:cubicBezTo>
                    <a:cubicBezTo>
                      <a:pt x="20611" y="168"/>
                      <a:pt x="19589" y="-234"/>
                      <a:pt x="18707" y="138"/>
                    </a:cubicBezTo>
                    <a:cubicBezTo>
                      <a:pt x="18670" y="152"/>
                      <a:pt x="18649" y="185"/>
                      <a:pt x="18615" y="198"/>
                    </a:cubicBezTo>
                    <a:cubicBezTo>
                      <a:pt x="10481" y="3647"/>
                      <a:pt x="3673" y="10118"/>
                      <a:pt x="124" y="18802"/>
                    </a:cubicBezTo>
                    <a:cubicBezTo>
                      <a:pt x="-232" y="19678"/>
                      <a:pt x="205" y="20666"/>
                      <a:pt x="1094" y="21019"/>
                    </a:cubicBezTo>
                    <a:cubicBezTo>
                      <a:pt x="1983" y="21366"/>
                      <a:pt x="2991" y="20946"/>
                      <a:pt x="3354" y="20071"/>
                    </a:cubicBezTo>
                    <a:cubicBezTo>
                      <a:pt x="6561" y="12205"/>
                      <a:pt x="12717" y="6360"/>
                      <a:pt x="20075" y="3274"/>
                    </a:cubicBezTo>
                    <a:cubicBezTo>
                      <a:pt x="20075" y="3274"/>
                      <a:pt x="20075" y="3267"/>
                      <a:pt x="20075" y="3267"/>
                    </a:cubicBezTo>
                    <a:close/>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171450" fontAlgn="base" hangingPunct="0">
                  <a:spcBef>
                    <a:spcPct val="0"/>
                  </a:spcBef>
                  <a:spcAft>
                    <a:spcPct val="0"/>
                  </a:spcAft>
                </a:pPr>
                <a:endParaRPr lang="en-US">
                  <a:sym charset="0" typeface="Gill Sans"/>
                </a:endParaRPr>
              </a:p>
            </p:txBody>
          </p:sp>
        </p:grpSp>
      </p:grpSp>
      <p:grpSp>
        <p:nvGrpSpPr>
          <p:cNvPr id="88" name="Group 32"/>
          <p:cNvGrpSpPr/>
          <p:nvPr/>
        </p:nvGrpSpPr>
        <p:grpSpPr>
          <a:xfrm>
            <a:off x="7225339" y="3769189"/>
            <a:ext cx="1011577" cy="1011577"/>
            <a:chOff x="6528170" y="3281715"/>
            <a:chExt cx="914400" cy="914400"/>
          </a:xfrm>
        </p:grpSpPr>
        <p:sp>
          <p:nvSpPr>
            <p:cNvPr id="92" name="Rounded Rectangle 8"/>
            <p:cNvSpPr/>
            <p:nvPr/>
          </p:nvSpPr>
          <p:spPr>
            <a:xfrm>
              <a:off x="6528170" y="3281715"/>
              <a:ext cx="914400" cy="914400"/>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GB"/>
            </a:p>
          </p:txBody>
        </p:sp>
        <p:grpSp>
          <p:nvGrpSpPr>
            <p:cNvPr id="94" name="Group 69"/>
            <p:cNvGrpSpPr/>
            <p:nvPr/>
          </p:nvGrpSpPr>
          <p:grpSpPr>
            <a:xfrm>
              <a:off x="6759757" y="3506346"/>
              <a:ext cx="464344" cy="465138"/>
              <a:chOff x="7287419" y="3505994"/>
              <a:chExt cx="464344" cy="465138"/>
            </a:xfrm>
            <a:solidFill>
              <a:schemeClr val="bg2"/>
            </a:solidFill>
          </p:grpSpPr>
          <p:sp>
            <p:nvSpPr>
              <p:cNvPr id="98" name="AutoShape 37"/>
              <p:cNvSpPr/>
              <p:nvPr/>
            </p:nvSpPr>
            <p:spPr bwMode="auto">
              <a:xfrm>
                <a:off x="7287419" y="3549650"/>
                <a:ext cx="423069" cy="421482"/>
              </a:xfrm>
              <a:custGeom>
                <a:gdLst>
                  <a:gd fmla="+- 0 10849 98" name="T0"/>
                  <a:gd fmla="*/ T0 w 21502" name="T1"/>
                  <a:gd fmla="*/ 10800 h 21600" name="T2"/>
                  <a:gd fmla="+- 0 10849 98" name="T3"/>
                  <a:gd fmla="*/ T3 w 21502" name="T4"/>
                  <a:gd fmla="*/ 10800 h 21600" name="T5"/>
                  <a:gd fmla="+- 0 10849 98" name="T6"/>
                  <a:gd fmla="*/ T6 w 21502" name="T7"/>
                  <a:gd fmla="*/ 10800 h 21600" name="T8"/>
                  <a:gd fmla="+- 0 10849 98" name="T9"/>
                  <a:gd fmla="*/ T9 w 21502" name="T10"/>
                  <a:gd fmla="*/ 10800 h 21600" name="T11"/>
                </a:gdLst>
                <a:cxnLst>
                  <a:cxn ang="0">
                    <a:pos x="T1" y="T2"/>
                  </a:cxn>
                  <a:cxn ang="0">
                    <a:pos x="T4" y="T5"/>
                  </a:cxn>
                  <a:cxn ang="0">
                    <a:pos x="T7" y="T8"/>
                  </a:cxn>
                  <a:cxn ang="0">
                    <a:pos x="T10" y="T11"/>
                  </a:cxn>
                </a:cxnLst>
                <a:rect b="b" l="0" r="r" t="0"/>
                <a:pathLst>
                  <a:path h="21600" w="21502">
                    <a:moveTo>
                      <a:pt x="19917" y="7880"/>
                    </a:moveTo>
                    <a:lnTo>
                      <a:pt x="18875" y="8932"/>
                    </a:lnTo>
                    <a:cubicBezTo>
                      <a:pt x="18730" y="9079"/>
                      <a:pt x="18497" y="9079"/>
                      <a:pt x="18353" y="8932"/>
                    </a:cubicBezTo>
                    <a:lnTo>
                      <a:pt x="17048" y="7617"/>
                    </a:lnTo>
                    <a:lnTo>
                      <a:pt x="15991" y="10290"/>
                    </a:lnTo>
                    <a:lnTo>
                      <a:pt x="16080" y="10064"/>
                    </a:lnTo>
                    <a:cubicBezTo>
                      <a:pt x="13859" y="7826"/>
                      <a:pt x="11601" y="7544"/>
                      <a:pt x="9565" y="7291"/>
                    </a:cubicBezTo>
                    <a:cubicBezTo>
                      <a:pt x="8910" y="7210"/>
                      <a:pt x="8276" y="7126"/>
                      <a:pt x="7652" y="6990"/>
                    </a:cubicBezTo>
                    <a:lnTo>
                      <a:pt x="13918" y="4456"/>
                    </a:lnTo>
                    <a:lnTo>
                      <a:pt x="12652" y="3179"/>
                    </a:lnTo>
                    <a:cubicBezTo>
                      <a:pt x="12508" y="3033"/>
                      <a:pt x="12508" y="2798"/>
                      <a:pt x="12652" y="2652"/>
                    </a:cubicBezTo>
                    <a:lnTo>
                      <a:pt x="13695" y="1598"/>
                    </a:lnTo>
                    <a:cubicBezTo>
                      <a:pt x="13840" y="1453"/>
                      <a:pt x="14073" y="1453"/>
                      <a:pt x="14217" y="1598"/>
                    </a:cubicBezTo>
                    <a:lnTo>
                      <a:pt x="19917" y="7353"/>
                    </a:lnTo>
                    <a:cubicBezTo>
                      <a:pt x="20062" y="7499"/>
                      <a:pt x="20062" y="7734"/>
                      <a:pt x="19917" y="7880"/>
                    </a:cubicBezTo>
                    <a:moveTo>
                      <a:pt x="12292" y="19639"/>
                    </a:moveTo>
                    <a:cubicBezTo>
                      <a:pt x="12200" y="19872"/>
                      <a:pt x="11999" y="20044"/>
                      <a:pt x="11756" y="20095"/>
                    </a:cubicBezTo>
                    <a:cubicBezTo>
                      <a:pt x="11700" y="20106"/>
                      <a:pt x="11643" y="20111"/>
                      <a:pt x="11587" y="20110"/>
                    </a:cubicBezTo>
                    <a:cubicBezTo>
                      <a:pt x="11400" y="20105"/>
                      <a:pt x="11219" y="20030"/>
                      <a:pt x="11084" y="19892"/>
                    </a:cubicBezTo>
                    <a:lnTo>
                      <a:pt x="1692" y="10517"/>
                    </a:lnTo>
                    <a:cubicBezTo>
                      <a:pt x="1519" y="10343"/>
                      <a:pt x="1443" y="10094"/>
                      <a:pt x="1488" y="9852"/>
                    </a:cubicBezTo>
                    <a:cubicBezTo>
                      <a:pt x="1533" y="9610"/>
                      <a:pt x="1695" y="9407"/>
                      <a:pt x="1917" y="9308"/>
                    </a:cubicBezTo>
                    <a:lnTo>
                      <a:pt x="6505" y="7453"/>
                    </a:lnTo>
                    <a:cubicBezTo>
                      <a:pt x="9597" y="8490"/>
                      <a:pt x="12689" y="7491"/>
                      <a:pt x="15781" y="10821"/>
                    </a:cubicBezTo>
                    <a:cubicBezTo>
                      <a:pt x="15781" y="10821"/>
                      <a:pt x="12292" y="19639"/>
                      <a:pt x="12292" y="19639"/>
                    </a:cubicBezTo>
                    <a:close/>
                    <a:moveTo>
                      <a:pt x="15260" y="545"/>
                    </a:moveTo>
                    <a:cubicBezTo>
                      <a:pt x="14912" y="193"/>
                      <a:pt x="14449" y="0"/>
                      <a:pt x="13956" y="0"/>
                    </a:cubicBezTo>
                    <a:cubicBezTo>
                      <a:pt x="13463" y="0"/>
                      <a:pt x="13000" y="193"/>
                      <a:pt x="12651" y="546"/>
                    </a:cubicBezTo>
                    <a:lnTo>
                      <a:pt x="11610" y="1598"/>
                    </a:lnTo>
                    <a:cubicBezTo>
                      <a:pt x="11261" y="1949"/>
                      <a:pt x="11068" y="2417"/>
                      <a:pt x="11068" y="2915"/>
                    </a:cubicBezTo>
                    <a:cubicBezTo>
                      <a:pt x="11068" y="3265"/>
                      <a:pt x="11164" y="3601"/>
                      <a:pt x="11342" y="3893"/>
                    </a:cubicBezTo>
                    <a:lnTo>
                      <a:pt x="1324" y="7944"/>
                    </a:lnTo>
                    <a:cubicBezTo>
                      <a:pt x="654" y="8241"/>
                      <a:pt x="173" y="8851"/>
                      <a:pt x="38" y="9575"/>
                    </a:cubicBezTo>
                    <a:cubicBezTo>
                      <a:pt x="-98" y="10302"/>
                      <a:pt x="130" y="11048"/>
                      <a:pt x="654" y="11576"/>
                    </a:cubicBezTo>
                    <a:lnTo>
                      <a:pt x="10041" y="20946"/>
                    </a:lnTo>
                    <a:cubicBezTo>
                      <a:pt x="10445" y="21354"/>
                      <a:pt x="10982" y="21586"/>
                      <a:pt x="11549" y="21599"/>
                    </a:cubicBezTo>
                    <a:cubicBezTo>
                      <a:pt x="11562" y="21599"/>
                      <a:pt x="11593" y="21599"/>
                      <a:pt x="11605" y="21599"/>
                    </a:cubicBezTo>
                    <a:cubicBezTo>
                      <a:pt x="11754" y="21599"/>
                      <a:pt x="11906" y="21584"/>
                      <a:pt x="12056" y="21553"/>
                    </a:cubicBezTo>
                    <a:cubicBezTo>
                      <a:pt x="12789" y="21399"/>
                      <a:pt x="13390" y="20888"/>
                      <a:pt x="13662" y="20191"/>
                    </a:cubicBezTo>
                    <a:lnTo>
                      <a:pt x="17604" y="10229"/>
                    </a:lnTo>
                    <a:cubicBezTo>
                      <a:pt x="17902" y="10426"/>
                      <a:pt x="18250" y="10532"/>
                      <a:pt x="18613" y="10532"/>
                    </a:cubicBezTo>
                    <a:cubicBezTo>
                      <a:pt x="19107" y="10532"/>
                      <a:pt x="19570" y="10338"/>
                      <a:pt x="19918" y="9986"/>
                    </a:cubicBezTo>
                    <a:lnTo>
                      <a:pt x="20957" y="8937"/>
                    </a:lnTo>
                    <a:cubicBezTo>
                      <a:pt x="21308" y="8585"/>
                      <a:pt x="21502" y="8116"/>
                      <a:pt x="21502" y="7617"/>
                    </a:cubicBezTo>
                    <a:cubicBezTo>
                      <a:pt x="21502" y="7117"/>
                      <a:pt x="21308" y="6648"/>
                      <a:pt x="20961" y="6300"/>
                    </a:cubicBezTo>
                    <a:cubicBezTo>
                      <a:pt x="20961" y="6300"/>
                      <a:pt x="15260" y="545"/>
                      <a:pt x="15260" y="545"/>
                    </a:cubicBezTo>
                    <a:close/>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171450" fontAlgn="base" hangingPunct="0">
                  <a:spcBef>
                    <a:spcPct val="0"/>
                  </a:spcBef>
                  <a:spcAft>
                    <a:spcPct val="0"/>
                  </a:spcAft>
                </a:pPr>
                <a:endParaRPr lang="en-US">
                  <a:sym charset="0" typeface="Gill Sans"/>
                </a:endParaRPr>
              </a:p>
            </p:txBody>
          </p:sp>
          <p:sp>
            <p:nvSpPr>
              <p:cNvPr id="100" name="AutoShape 38"/>
              <p:cNvSpPr/>
              <p:nvPr/>
            </p:nvSpPr>
            <p:spPr bwMode="auto">
              <a:xfrm>
                <a:off x="7490619" y="3738563"/>
                <a:ext cx="72231" cy="73025"/>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0800" y="4320"/>
                    </a:moveTo>
                    <a:cubicBezTo>
                      <a:pt x="14381" y="4320"/>
                      <a:pt x="17279" y="7222"/>
                      <a:pt x="17279" y="10800"/>
                    </a:cubicBezTo>
                    <a:cubicBezTo>
                      <a:pt x="17279" y="14377"/>
                      <a:pt x="14381" y="17279"/>
                      <a:pt x="10800" y="17279"/>
                    </a:cubicBezTo>
                    <a:cubicBezTo>
                      <a:pt x="7218" y="17279"/>
                      <a:pt x="4319" y="14377"/>
                      <a:pt x="4319" y="10800"/>
                    </a:cubicBezTo>
                    <a:cubicBezTo>
                      <a:pt x="4319" y="7222"/>
                      <a:pt x="7218" y="4320"/>
                      <a:pt x="10800" y="4320"/>
                    </a:cubicBezTo>
                    <a:moveTo>
                      <a:pt x="10800" y="21599"/>
                    </a:moveTo>
                    <a:cubicBezTo>
                      <a:pt x="16752" y="21599"/>
                      <a:pt x="21600" y="16756"/>
                      <a:pt x="21600" y="10800"/>
                    </a:cubicBezTo>
                    <a:cubicBezTo>
                      <a:pt x="21600" y="4843"/>
                      <a:pt x="16752" y="0"/>
                      <a:pt x="10800" y="0"/>
                    </a:cubicBezTo>
                    <a:cubicBezTo>
                      <a:pt x="4847" y="0"/>
                      <a:pt x="0" y="4843"/>
                      <a:pt x="0" y="10800"/>
                    </a:cubicBezTo>
                    <a:cubicBezTo>
                      <a:pt x="0" y="16756"/>
                      <a:pt x="4847" y="21599"/>
                      <a:pt x="10800" y="21599"/>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171450" fontAlgn="base" hangingPunct="0">
                  <a:spcBef>
                    <a:spcPct val="0"/>
                  </a:spcBef>
                  <a:spcAft>
                    <a:spcPct val="0"/>
                  </a:spcAft>
                </a:pPr>
                <a:endParaRPr lang="en-US">
                  <a:sym charset="0" typeface="Gill Sans"/>
                </a:endParaRPr>
              </a:p>
            </p:txBody>
          </p:sp>
          <p:sp>
            <p:nvSpPr>
              <p:cNvPr id="105" name="AutoShape 39"/>
              <p:cNvSpPr/>
              <p:nvPr/>
            </p:nvSpPr>
            <p:spPr bwMode="auto">
              <a:xfrm>
                <a:off x="7679532" y="3505994"/>
                <a:ext cx="72231" cy="73025"/>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0800" y="17279"/>
                    </a:moveTo>
                    <a:cubicBezTo>
                      <a:pt x="7218" y="17279"/>
                      <a:pt x="4320" y="14377"/>
                      <a:pt x="4320" y="10800"/>
                    </a:cubicBezTo>
                    <a:cubicBezTo>
                      <a:pt x="4320" y="7222"/>
                      <a:pt x="7218" y="4320"/>
                      <a:pt x="10800" y="4320"/>
                    </a:cubicBezTo>
                    <a:cubicBezTo>
                      <a:pt x="14381" y="4320"/>
                      <a:pt x="17280" y="7222"/>
                      <a:pt x="17280" y="10800"/>
                    </a:cubicBezTo>
                    <a:cubicBezTo>
                      <a:pt x="17280" y="14377"/>
                      <a:pt x="14381" y="17279"/>
                      <a:pt x="10800" y="17279"/>
                    </a:cubicBezTo>
                    <a:moveTo>
                      <a:pt x="10800" y="0"/>
                    </a:moveTo>
                    <a:cubicBezTo>
                      <a:pt x="4847" y="0"/>
                      <a:pt x="0" y="4843"/>
                      <a:pt x="0" y="10800"/>
                    </a:cubicBezTo>
                    <a:cubicBezTo>
                      <a:pt x="0" y="16756"/>
                      <a:pt x="4847" y="21599"/>
                      <a:pt x="10800" y="21599"/>
                    </a:cubicBezTo>
                    <a:cubicBezTo>
                      <a:pt x="16752" y="21599"/>
                      <a:pt x="21600" y="16756"/>
                      <a:pt x="21600" y="10800"/>
                    </a:cubicBezTo>
                    <a:cubicBezTo>
                      <a:pt x="21600" y="4843"/>
                      <a:pt x="16752" y="0"/>
                      <a:pt x="10800" y="0"/>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171450" fontAlgn="base" hangingPunct="0">
                  <a:spcBef>
                    <a:spcPct val="0"/>
                  </a:spcBef>
                  <a:spcAft>
                    <a:spcPct val="0"/>
                  </a:spcAft>
                </a:pPr>
                <a:endParaRPr lang="en-US">
                  <a:sym charset="0" typeface="Gill Sans"/>
                </a:endParaRPr>
              </a:p>
            </p:txBody>
          </p:sp>
          <p:sp>
            <p:nvSpPr>
              <p:cNvPr id="107" name="AutoShape 40"/>
              <p:cNvSpPr/>
              <p:nvPr/>
            </p:nvSpPr>
            <p:spPr bwMode="auto">
              <a:xfrm>
                <a:off x="7403307" y="3724275"/>
                <a:ext cx="57944" cy="57944"/>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0800" y="5400"/>
                    </a:moveTo>
                    <a:cubicBezTo>
                      <a:pt x="13779" y="5400"/>
                      <a:pt x="16199" y="7815"/>
                      <a:pt x="16199" y="10800"/>
                    </a:cubicBezTo>
                    <a:cubicBezTo>
                      <a:pt x="16199" y="13784"/>
                      <a:pt x="13779" y="16200"/>
                      <a:pt x="10800" y="16200"/>
                    </a:cubicBezTo>
                    <a:cubicBezTo>
                      <a:pt x="7820" y="16200"/>
                      <a:pt x="5399" y="13784"/>
                      <a:pt x="5399" y="10800"/>
                    </a:cubicBezTo>
                    <a:cubicBezTo>
                      <a:pt x="5399" y="7815"/>
                      <a:pt x="7820" y="5400"/>
                      <a:pt x="10800" y="5400"/>
                    </a:cubicBezTo>
                    <a:moveTo>
                      <a:pt x="0" y="10800"/>
                    </a:moveTo>
                    <a:cubicBezTo>
                      <a:pt x="0" y="16753"/>
                      <a:pt x="4843" y="21599"/>
                      <a:pt x="10800" y="21599"/>
                    </a:cubicBezTo>
                    <a:cubicBezTo>
                      <a:pt x="16756" y="21599"/>
                      <a:pt x="21600" y="16753"/>
                      <a:pt x="21600" y="10800"/>
                    </a:cubicBezTo>
                    <a:cubicBezTo>
                      <a:pt x="21600" y="4846"/>
                      <a:pt x="16756" y="0"/>
                      <a:pt x="10800" y="0"/>
                    </a:cubicBezTo>
                    <a:cubicBezTo>
                      <a:pt x="4843" y="0"/>
                      <a:pt x="0" y="4846"/>
                      <a:pt x="0" y="10800"/>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171450" fontAlgn="base" hangingPunct="0">
                  <a:spcBef>
                    <a:spcPct val="0"/>
                  </a:spcBef>
                  <a:spcAft>
                    <a:spcPct val="0"/>
                  </a:spcAft>
                </a:pPr>
                <a:endParaRPr lang="en-US">
                  <a:sym charset="0" typeface="Gill Sans"/>
                </a:endParaRPr>
              </a:p>
            </p:txBody>
          </p:sp>
          <p:sp>
            <p:nvSpPr>
              <p:cNvPr id="121" name="AutoShape 41"/>
              <p:cNvSpPr/>
              <p:nvPr/>
            </p:nvSpPr>
            <p:spPr bwMode="auto">
              <a:xfrm>
                <a:off x="7461250" y="3825875"/>
                <a:ext cx="29369" cy="28575"/>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0800" y="21599"/>
                    </a:moveTo>
                    <a:cubicBezTo>
                      <a:pt x="16758" y="21599"/>
                      <a:pt x="21600" y="16769"/>
                      <a:pt x="21600" y="10800"/>
                    </a:cubicBezTo>
                    <a:cubicBezTo>
                      <a:pt x="21600" y="4830"/>
                      <a:pt x="16758" y="0"/>
                      <a:pt x="10800" y="0"/>
                    </a:cubicBezTo>
                    <a:cubicBezTo>
                      <a:pt x="4841" y="0"/>
                      <a:pt x="0" y="4830"/>
                      <a:pt x="0" y="10800"/>
                    </a:cubicBezTo>
                    <a:cubicBezTo>
                      <a:pt x="0" y="16769"/>
                      <a:pt x="4841" y="21599"/>
                      <a:pt x="10800" y="21599"/>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171450" fontAlgn="base" hangingPunct="0">
                  <a:spcBef>
                    <a:spcPct val="0"/>
                  </a:spcBef>
                  <a:spcAft>
                    <a:spcPct val="0"/>
                  </a:spcAft>
                </a:pPr>
                <a:endParaRPr lang="en-US">
                  <a:sym charset="0" typeface="Gill Sans"/>
                </a:endParaRPr>
              </a:p>
            </p:txBody>
          </p:sp>
          <p:sp>
            <p:nvSpPr>
              <p:cNvPr id="122" name="AutoShape 42"/>
              <p:cNvSpPr/>
              <p:nvPr/>
            </p:nvSpPr>
            <p:spPr bwMode="auto">
              <a:xfrm>
                <a:off x="7693819" y="3607594"/>
                <a:ext cx="28575" cy="29369"/>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0800" y="0"/>
                    </a:moveTo>
                    <a:cubicBezTo>
                      <a:pt x="4841" y="0"/>
                      <a:pt x="0" y="4830"/>
                      <a:pt x="0" y="10800"/>
                    </a:cubicBezTo>
                    <a:cubicBezTo>
                      <a:pt x="0" y="16769"/>
                      <a:pt x="4841" y="21599"/>
                      <a:pt x="10800" y="21599"/>
                    </a:cubicBezTo>
                    <a:cubicBezTo>
                      <a:pt x="16758" y="21599"/>
                      <a:pt x="21600" y="16769"/>
                      <a:pt x="21600" y="10800"/>
                    </a:cubicBezTo>
                    <a:cubicBezTo>
                      <a:pt x="21600" y="4830"/>
                      <a:pt x="16758" y="0"/>
                      <a:pt x="10800" y="0"/>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171450" fontAlgn="base" hangingPunct="0">
                  <a:spcBef>
                    <a:spcPct val="0"/>
                  </a:spcBef>
                  <a:spcAft>
                    <a:spcPct val="0"/>
                  </a:spcAft>
                </a:pPr>
                <a:endParaRPr lang="en-US">
                  <a:sym charset="0" typeface="Gill Sans"/>
                </a:endParaRPr>
              </a:p>
            </p:txBody>
          </p:sp>
        </p:grpSp>
      </p:grpSp>
      <p:grpSp>
        <p:nvGrpSpPr>
          <p:cNvPr id="123" name="Group 33"/>
          <p:cNvGrpSpPr/>
          <p:nvPr/>
        </p:nvGrpSpPr>
        <p:grpSpPr>
          <a:xfrm>
            <a:off x="7225339" y="5280832"/>
            <a:ext cx="1011577" cy="1011577"/>
            <a:chOff x="6528170" y="4684221"/>
            <a:chExt cx="914400" cy="914400"/>
          </a:xfrm>
        </p:grpSpPr>
        <p:sp>
          <p:nvSpPr>
            <p:cNvPr id="124" name="Rounded Rectangle 9"/>
            <p:cNvSpPr/>
            <p:nvPr/>
          </p:nvSpPr>
          <p:spPr>
            <a:xfrm>
              <a:off x="6528170" y="4684221"/>
              <a:ext cx="914400" cy="914400"/>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GB"/>
            </a:p>
          </p:txBody>
        </p:sp>
        <p:grpSp>
          <p:nvGrpSpPr>
            <p:cNvPr id="125" name="Group 76"/>
            <p:cNvGrpSpPr/>
            <p:nvPr/>
          </p:nvGrpSpPr>
          <p:grpSpPr>
            <a:xfrm>
              <a:off x="6748385" y="4909249"/>
              <a:ext cx="464344" cy="464344"/>
              <a:chOff x="7287419" y="2577307"/>
              <a:chExt cx="464344" cy="464344"/>
            </a:xfrm>
            <a:solidFill>
              <a:schemeClr val="bg2"/>
            </a:solidFill>
          </p:grpSpPr>
          <p:sp>
            <p:nvSpPr>
              <p:cNvPr id="126" name="AutoShape 56"/>
              <p:cNvSpPr/>
              <p:nvPr/>
            </p:nvSpPr>
            <p:spPr bwMode="auto">
              <a:xfrm>
                <a:off x="7287419" y="2577307"/>
                <a:ext cx="145256" cy="464344"/>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6988" y="7316"/>
                    </a:moveTo>
                    <a:cubicBezTo>
                      <a:pt x="16954" y="7352"/>
                      <a:pt x="16923" y="7387"/>
                      <a:pt x="16883" y="7423"/>
                    </a:cubicBezTo>
                    <a:cubicBezTo>
                      <a:pt x="16677" y="7601"/>
                      <a:pt x="16414" y="7770"/>
                      <a:pt x="16066" y="7920"/>
                    </a:cubicBezTo>
                    <a:cubicBezTo>
                      <a:pt x="16057" y="7924"/>
                      <a:pt x="16044" y="7927"/>
                      <a:pt x="16038" y="7931"/>
                    </a:cubicBezTo>
                    <a:cubicBezTo>
                      <a:pt x="15662" y="8092"/>
                      <a:pt x="15214" y="8234"/>
                      <a:pt x="14705" y="8354"/>
                    </a:cubicBezTo>
                    <a:cubicBezTo>
                      <a:pt x="14697" y="8357"/>
                      <a:pt x="14692" y="8358"/>
                      <a:pt x="14686" y="8359"/>
                    </a:cubicBezTo>
                    <a:cubicBezTo>
                      <a:pt x="14163" y="8482"/>
                      <a:pt x="13584" y="8581"/>
                      <a:pt x="12960" y="8649"/>
                    </a:cubicBezTo>
                    <a:cubicBezTo>
                      <a:pt x="12279" y="8726"/>
                      <a:pt x="11560" y="8774"/>
                      <a:pt x="10800" y="8774"/>
                    </a:cubicBezTo>
                    <a:cubicBezTo>
                      <a:pt x="10037" y="8774"/>
                      <a:pt x="9318" y="8726"/>
                      <a:pt x="8640" y="8649"/>
                    </a:cubicBezTo>
                    <a:cubicBezTo>
                      <a:pt x="8016" y="8581"/>
                      <a:pt x="7435" y="8482"/>
                      <a:pt x="6914" y="8359"/>
                    </a:cubicBezTo>
                    <a:cubicBezTo>
                      <a:pt x="6908" y="8358"/>
                      <a:pt x="6901" y="8357"/>
                      <a:pt x="6893" y="8354"/>
                    </a:cubicBezTo>
                    <a:cubicBezTo>
                      <a:pt x="6385" y="8234"/>
                      <a:pt x="5937" y="8092"/>
                      <a:pt x="5562" y="7931"/>
                    </a:cubicBezTo>
                    <a:cubicBezTo>
                      <a:pt x="5553" y="7927"/>
                      <a:pt x="5541" y="7924"/>
                      <a:pt x="5531" y="7920"/>
                    </a:cubicBezTo>
                    <a:cubicBezTo>
                      <a:pt x="5184" y="7770"/>
                      <a:pt x="4921" y="7601"/>
                      <a:pt x="4715" y="7423"/>
                    </a:cubicBezTo>
                    <a:cubicBezTo>
                      <a:pt x="4676" y="7387"/>
                      <a:pt x="4644" y="7352"/>
                      <a:pt x="4612" y="7316"/>
                    </a:cubicBezTo>
                    <a:cubicBezTo>
                      <a:pt x="4437" y="7136"/>
                      <a:pt x="4320" y="6947"/>
                      <a:pt x="4320" y="6750"/>
                    </a:cubicBezTo>
                    <a:cubicBezTo>
                      <a:pt x="4320" y="6550"/>
                      <a:pt x="4437" y="6362"/>
                      <a:pt x="4612" y="6181"/>
                    </a:cubicBezTo>
                    <a:cubicBezTo>
                      <a:pt x="4644" y="6146"/>
                      <a:pt x="4676" y="6110"/>
                      <a:pt x="4715" y="6076"/>
                    </a:cubicBezTo>
                    <a:cubicBezTo>
                      <a:pt x="4921" y="5898"/>
                      <a:pt x="5184" y="5729"/>
                      <a:pt x="5531" y="5577"/>
                    </a:cubicBezTo>
                    <a:cubicBezTo>
                      <a:pt x="5541" y="5574"/>
                      <a:pt x="5553" y="5571"/>
                      <a:pt x="5562" y="5567"/>
                    </a:cubicBezTo>
                    <a:cubicBezTo>
                      <a:pt x="5937" y="5407"/>
                      <a:pt x="6385" y="5264"/>
                      <a:pt x="6893" y="5144"/>
                    </a:cubicBezTo>
                    <a:cubicBezTo>
                      <a:pt x="6901" y="5142"/>
                      <a:pt x="6908" y="5140"/>
                      <a:pt x="6914" y="5138"/>
                    </a:cubicBezTo>
                    <a:cubicBezTo>
                      <a:pt x="7435" y="5017"/>
                      <a:pt x="8016" y="4918"/>
                      <a:pt x="8640" y="4848"/>
                    </a:cubicBezTo>
                    <a:cubicBezTo>
                      <a:pt x="9318" y="4773"/>
                      <a:pt x="10037" y="4725"/>
                      <a:pt x="10800" y="4725"/>
                    </a:cubicBezTo>
                    <a:cubicBezTo>
                      <a:pt x="11560" y="4725"/>
                      <a:pt x="12279" y="4773"/>
                      <a:pt x="12960" y="4848"/>
                    </a:cubicBezTo>
                    <a:cubicBezTo>
                      <a:pt x="13584" y="4918"/>
                      <a:pt x="14163" y="5017"/>
                      <a:pt x="14686" y="5138"/>
                    </a:cubicBezTo>
                    <a:cubicBezTo>
                      <a:pt x="14692" y="5140"/>
                      <a:pt x="14697" y="5142"/>
                      <a:pt x="14705" y="5144"/>
                    </a:cubicBezTo>
                    <a:cubicBezTo>
                      <a:pt x="15214" y="5264"/>
                      <a:pt x="15662" y="5407"/>
                      <a:pt x="16038" y="5567"/>
                    </a:cubicBezTo>
                    <a:cubicBezTo>
                      <a:pt x="16044" y="5571"/>
                      <a:pt x="16057" y="5574"/>
                      <a:pt x="16066" y="5577"/>
                    </a:cubicBezTo>
                    <a:cubicBezTo>
                      <a:pt x="16414" y="5729"/>
                      <a:pt x="16677" y="5898"/>
                      <a:pt x="16883" y="6076"/>
                    </a:cubicBezTo>
                    <a:cubicBezTo>
                      <a:pt x="16923" y="6110"/>
                      <a:pt x="16954" y="6146"/>
                      <a:pt x="16988" y="6181"/>
                    </a:cubicBezTo>
                    <a:cubicBezTo>
                      <a:pt x="17161" y="6362"/>
                      <a:pt x="17280" y="6550"/>
                      <a:pt x="17280" y="6750"/>
                    </a:cubicBezTo>
                    <a:cubicBezTo>
                      <a:pt x="17280" y="6947"/>
                      <a:pt x="17161" y="7136"/>
                      <a:pt x="16988" y="7316"/>
                    </a:cubicBezTo>
                    <a:moveTo>
                      <a:pt x="12960" y="19575"/>
                    </a:moveTo>
                    <a:cubicBezTo>
                      <a:pt x="12960" y="19948"/>
                      <a:pt x="11992" y="20249"/>
                      <a:pt x="10800" y="20249"/>
                    </a:cubicBezTo>
                    <a:cubicBezTo>
                      <a:pt x="9606" y="20249"/>
                      <a:pt x="8640" y="19948"/>
                      <a:pt x="8640" y="19575"/>
                    </a:cubicBezTo>
                    <a:lnTo>
                      <a:pt x="8640" y="10056"/>
                    </a:lnTo>
                    <a:cubicBezTo>
                      <a:pt x="9338" y="10101"/>
                      <a:pt x="10059" y="10124"/>
                      <a:pt x="10800" y="10124"/>
                    </a:cubicBezTo>
                    <a:cubicBezTo>
                      <a:pt x="11541" y="10124"/>
                      <a:pt x="12262" y="10101"/>
                      <a:pt x="12960" y="10056"/>
                    </a:cubicBezTo>
                    <a:cubicBezTo>
                      <a:pt x="12960" y="10056"/>
                      <a:pt x="12960" y="19575"/>
                      <a:pt x="12960" y="19575"/>
                    </a:cubicBezTo>
                    <a:close/>
                    <a:moveTo>
                      <a:pt x="8640" y="2025"/>
                    </a:moveTo>
                    <a:cubicBezTo>
                      <a:pt x="8640" y="1651"/>
                      <a:pt x="9606" y="1350"/>
                      <a:pt x="10800" y="1350"/>
                    </a:cubicBezTo>
                    <a:cubicBezTo>
                      <a:pt x="11992" y="1350"/>
                      <a:pt x="12960" y="1651"/>
                      <a:pt x="12960" y="2025"/>
                    </a:cubicBezTo>
                    <a:lnTo>
                      <a:pt x="12960" y="3442"/>
                    </a:lnTo>
                    <a:cubicBezTo>
                      <a:pt x="12262" y="3398"/>
                      <a:pt x="11541" y="3375"/>
                      <a:pt x="10800" y="3375"/>
                    </a:cubicBezTo>
                    <a:cubicBezTo>
                      <a:pt x="10059" y="3375"/>
                      <a:pt x="9338" y="3398"/>
                      <a:pt x="8640" y="3442"/>
                    </a:cubicBezTo>
                    <a:cubicBezTo>
                      <a:pt x="8640" y="3442"/>
                      <a:pt x="8640" y="2025"/>
                      <a:pt x="8640" y="2025"/>
                    </a:cubicBezTo>
                    <a:close/>
                    <a:moveTo>
                      <a:pt x="17280" y="4064"/>
                    </a:moveTo>
                    <a:lnTo>
                      <a:pt x="17280" y="2025"/>
                    </a:lnTo>
                    <a:cubicBezTo>
                      <a:pt x="17280" y="908"/>
                      <a:pt x="14373" y="0"/>
                      <a:pt x="10800" y="0"/>
                    </a:cubicBezTo>
                    <a:cubicBezTo>
                      <a:pt x="7225" y="0"/>
                      <a:pt x="4320" y="908"/>
                      <a:pt x="4320" y="2025"/>
                    </a:cubicBezTo>
                    <a:lnTo>
                      <a:pt x="4320" y="4064"/>
                    </a:lnTo>
                    <a:cubicBezTo>
                      <a:pt x="1710" y="4681"/>
                      <a:pt x="0" y="5649"/>
                      <a:pt x="0" y="6750"/>
                    </a:cubicBezTo>
                    <a:cubicBezTo>
                      <a:pt x="0" y="7850"/>
                      <a:pt x="1710" y="8818"/>
                      <a:pt x="4320" y="9434"/>
                    </a:cubicBezTo>
                    <a:lnTo>
                      <a:pt x="4320" y="19575"/>
                    </a:lnTo>
                    <a:cubicBezTo>
                      <a:pt x="4320" y="20691"/>
                      <a:pt x="7225" y="21599"/>
                      <a:pt x="10800" y="21599"/>
                    </a:cubicBezTo>
                    <a:cubicBezTo>
                      <a:pt x="14373" y="21599"/>
                      <a:pt x="17280" y="20691"/>
                      <a:pt x="17280" y="19575"/>
                    </a:cubicBezTo>
                    <a:lnTo>
                      <a:pt x="17280" y="9434"/>
                    </a:lnTo>
                    <a:cubicBezTo>
                      <a:pt x="19889" y="8818"/>
                      <a:pt x="21600" y="7850"/>
                      <a:pt x="21600" y="6750"/>
                    </a:cubicBezTo>
                    <a:cubicBezTo>
                      <a:pt x="21600" y="5649"/>
                      <a:pt x="19889" y="4681"/>
                      <a:pt x="17280" y="4064"/>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171450" fontAlgn="base" hangingPunct="0">
                  <a:spcBef>
                    <a:spcPct val="0"/>
                  </a:spcBef>
                  <a:spcAft>
                    <a:spcPct val="0"/>
                  </a:spcAft>
                </a:pPr>
                <a:endParaRPr lang="en-US" sz="1100">
                  <a:solidFill>
                    <a:srgbClr val="FFFFFF"/>
                  </a:solidFill>
                  <a:effectLst>
                    <a:outerShdw algn="tl" blurRad="38100" dir="2700000" dist="38100">
                      <a:srgbClr val="000000"/>
                    </a:outerShdw>
                  </a:effectLst>
                  <a:latin charset="0" typeface="Gill Sans"/>
                  <a:sym charset="0" typeface="Gill Sans"/>
                </a:endParaRPr>
              </a:p>
            </p:txBody>
          </p:sp>
          <p:sp>
            <p:nvSpPr>
              <p:cNvPr id="127" name="AutoShape 57"/>
              <p:cNvSpPr/>
              <p:nvPr/>
            </p:nvSpPr>
            <p:spPr bwMode="auto">
              <a:xfrm>
                <a:off x="7606507" y="2577307"/>
                <a:ext cx="145256" cy="464344"/>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6988" y="7316"/>
                    </a:moveTo>
                    <a:cubicBezTo>
                      <a:pt x="16954" y="7352"/>
                      <a:pt x="16923" y="7387"/>
                      <a:pt x="16883" y="7423"/>
                    </a:cubicBezTo>
                    <a:cubicBezTo>
                      <a:pt x="16677" y="7601"/>
                      <a:pt x="16414" y="7770"/>
                      <a:pt x="16066" y="7920"/>
                    </a:cubicBezTo>
                    <a:cubicBezTo>
                      <a:pt x="16057" y="7924"/>
                      <a:pt x="16044" y="7927"/>
                      <a:pt x="16038" y="7931"/>
                    </a:cubicBezTo>
                    <a:cubicBezTo>
                      <a:pt x="15662" y="8092"/>
                      <a:pt x="15214" y="8234"/>
                      <a:pt x="14705" y="8354"/>
                    </a:cubicBezTo>
                    <a:cubicBezTo>
                      <a:pt x="14697" y="8357"/>
                      <a:pt x="14692" y="8358"/>
                      <a:pt x="14686" y="8359"/>
                    </a:cubicBezTo>
                    <a:cubicBezTo>
                      <a:pt x="14163" y="8482"/>
                      <a:pt x="13584" y="8581"/>
                      <a:pt x="12960" y="8649"/>
                    </a:cubicBezTo>
                    <a:cubicBezTo>
                      <a:pt x="12279" y="8726"/>
                      <a:pt x="11560" y="8774"/>
                      <a:pt x="10800" y="8774"/>
                    </a:cubicBezTo>
                    <a:cubicBezTo>
                      <a:pt x="10037" y="8774"/>
                      <a:pt x="9318" y="8726"/>
                      <a:pt x="8640" y="8649"/>
                    </a:cubicBezTo>
                    <a:cubicBezTo>
                      <a:pt x="8016" y="8581"/>
                      <a:pt x="7435" y="8482"/>
                      <a:pt x="6914" y="8359"/>
                    </a:cubicBezTo>
                    <a:cubicBezTo>
                      <a:pt x="6908" y="8358"/>
                      <a:pt x="6901" y="8357"/>
                      <a:pt x="6893" y="8354"/>
                    </a:cubicBezTo>
                    <a:cubicBezTo>
                      <a:pt x="6385" y="8234"/>
                      <a:pt x="5937" y="8092"/>
                      <a:pt x="5562" y="7931"/>
                    </a:cubicBezTo>
                    <a:cubicBezTo>
                      <a:pt x="5553" y="7927"/>
                      <a:pt x="5541" y="7924"/>
                      <a:pt x="5531" y="7920"/>
                    </a:cubicBezTo>
                    <a:cubicBezTo>
                      <a:pt x="5184" y="7770"/>
                      <a:pt x="4921" y="7601"/>
                      <a:pt x="4715" y="7423"/>
                    </a:cubicBezTo>
                    <a:cubicBezTo>
                      <a:pt x="4676" y="7387"/>
                      <a:pt x="4644" y="7352"/>
                      <a:pt x="4612" y="7316"/>
                    </a:cubicBezTo>
                    <a:cubicBezTo>
                      <a:pt x="4437" y="7136"/>
                      <a:pt x="4320" y="6947"/>
                      <a:pt x="4320" y="6750"/>
                    </a:cubicBezTo>
                    <a:cubicBezTo>
                      <a:pt x="4320" y="6550"/>
                      <a:pt x="4437" y="6362"/>
                      <a:pt x="4612" y="6181"/>
                    </a:cubicBezTo>
                    <a:cubicBezTo>
                      <a:pt x="4644" y="6146"/>
                      <a:pt x="4676" y="6110"/>
                      <a:pt x="4715" y="6076"/>
                    </a:cubicBezTo>
                    <a:cubicBezTo>
                      <a:pt x="4921" y="5898"/>
                      <a:pt x="5184" y="5729"/>
                      <a:pt x="5531" y="5577"/>
                    </a:cubicBezTo>
                    <a:cubicBezTo>
                      <a:pt x="5541" y="5574"/>
                      <a:pt x="5553" y="5571"/>
                      <a:pt x="5562" y="5567"/>
                    </a:cubicBezTo>
                    <a:cubicBezTo>
                      <a:pt x="5937" y="5407"/>
                      <a:pt x="6385" y="5264"/>
                      <a:pt x="6893" y="5144"/>
                    </a:cubicBezTo>
                    <a:cubicBezTo>
                      <a:pt x="6901" y="5142"/>
                      <a:pt x="6908" y="5140"/>
                      <a:pt x="6914" y="5138"/>
                    </a:cubicBezTo>
                    <a:cubicBezTo>
                      <a:pt x="7435" y="5017"/>
                      <a:pt x="8016" y="4918"/>
                      <a:pt x="8640" y="4848"/>
                    </a:cubicBezTo>
                    <a:cubicBezTo>
                      <a:pt x="9318" y="4773"/>
                      <a:pt x="10037" y="4725"/>
                      <a:pt x="10800" y="4725"/>
                    </a:cubicBezTo>
                    <a:cubicBezTo>
                      <a:pt x="11560" y="4725"/>
                      <a:pt x="12279" y="4773"/>
                      <a:pt x="12960" y="4848"/>
                    </a:cubicBezTo>
                    <a:cubicBezTo>
                      <a:pt x="13584" y="4918"/>
                      <a:pt x="14163" y="5017"/>
                      <a:pt x="14686" y="5138"/>
                    </a:cubicBezTo>
                    <a:cubicBezTo>
                      <a:pt x="14692" y="5140"/>
                      <a:pt x="14697" y="5142"/>
                      <a:pt x="14705" y="5144"/>
                    </a:cubicBezTo>
                    <a:cubicBezTo>
                      <a:pt x="15214" y="5264"/>
                      <a:pt x="15662" y="5407"/>
                      <a:pt x="16038" y="5567"/>
                    </a:cubicBezTo>
                    <a:cubicBezTo>
                      <a:pt x="16044" y="5571"/>
                      <a:pt x="16057" y="5574"/>
                      <a:pt x="16066" y="5577"/>
                    </a:cubicBezTo>
                    <a:cubicBezTo>
                      <a:pt x="16414" y="5729"/>
                      <a:pt x="16677" y="5898"/>
                      <a:pt x="16883" y="6076"/>
                    </a:cubicBezTo>
                    <a:cubicBezTo>
                      <a:pt x="16923" y="6110"/>
                      <a:pt x="16954" y="6146"/>
                      <a:pt x="16988" y="6181"/>
                    </a:cubicBezTo>
                    <a:cubicBezTo>
                      <a:pt x="17161" y="6362"/>
                      <a:pt x="17280" y="6550"/>
                      <a:pt x="17280" y="6750"/>
                    </a:cubicBezTo>
                    <a:cubicBezTo>
                      <a:pt x="17280" y="6947"/>
                      <a:pt x="17161" y="7136"/>
                      <a:pt x="16988" y="7316"/>
                    </a:cubicBezTo>
                    <a:moveTo>
                      <a:pt x="12960" y="19575"/>
                    </a:moveTo>
                    <a:cubicBezTo>
                      <a:pt x="12960" y="19948"/>
                      <a:pt x="11992" y="20249"/>
                      <a:pt x="10800" y="20249"/>
                    </a:cubicBezTo>
                    <a:cubicBezTo>
                      <a:pt x="9606" y="20249"/>
                      <a:pt x="8640" y="19948"/>
                      <a:pt x="8640" y="19575"/>
                    </a:cubicBezTo>
                    <a:lnTo>
                      <a:pt x="8640" y="10056"/>
                    </a:lnTo>
                    <a:cubicBezTo>
                      <a:pt x="9338" y="10101"/>
                      <a:pt x="10059" y="10124"/>
                      <a:pt x="10800" y="10124"/>
                    </a:cubicBezTo>
                    <a:cubicBezTo>
                      <a:pt x="11541" y="10124"/>
                      <a:pt x="12262" y="10101"/>
                      <a:pt x="12960" y="10056"/>
                    </a:cubicBezTo>
                    <a:cubicBezTo>
                      <a:pt x="12960" y="10056"/>
                      <a:pt x="12960" y="19575"/>
                      <a:pt x="12960" y="19575"/>
                    </a:cubicBezTo>
                    <a:close/>
                    <a:moveTo>
                      <a:pt x="8640" y="2025"/>
                    </a:moveTo>
                    <a:cubicBezTo>
                      <a:pt x="8640" y="1651"/>
                      <a:pt x="9606" y="1350"/>
                      <a:pt x="10800" y="1350"/>
                    </a:cubicBezTo>
                    <a:cubicBezTo>
                      <a:pt x="11992" y="1350"/>
                      <a:pt x="12960" y="1651"/>
                      <a:pt x="12960" y="2025"/>
                    </a:cubicBezTo>
                    <a:lnTo>
                      <a:pt x="12960" y="3442"/>
                    </a:lnTo>
                    <a:cubicBezTo>
                      <a:pt x="12262" y="3398"/>
                      <a:pt x="11541" y="3375"/>
                      <a:pt x="10800" y="3375"/>
                    </a:cubicBezTo>
                    <a:cubicBezTo>
                      <a:pt x="10059" y="3375"/>
                      <a:pt x="9338" y="3398"/>
                      <a:pt x="8640" y="3442"/>
                    </a:cubicBezTo>
                    <a:cubicBezTo>
                      <a:pt x="8640" y="3442"/>
                      <a:pt x="8640" y="2025"/>
                      <a:pt x="8640" y="2025"/>
                    </a:cubicBezTo>
                    <a:close/>
                    <a:moveTo>
                      <a:pt x="17280" y="4064"/>
                    </a:moveTo>
                    <a:lnTo>
                      <a:pt x="17280" y="2025"/>
                    </a:lnTo>
                    <a:cubicBezTo>
                      <a:pt x="17280" y="908"/>
                      <a:pt x="14373" y="0"/>
                      <a:pt x="10800" y="0"/>
                    </a:cubicBezTo>
                    <a:cubicBezTo>
                      <a:pt x="7225" y="0"/>
                      <a:pt x="4320" y="908"/>
                      <a:pt x="4320" y="2025"/>
                    </a:cubicBezTo>
                    <a:lnTo>
                      <a:pt x="4320" y="4064"/>
                    </a:lnTo>
                    <a:cubicBezTo>
                      <a:pt x="1710" y="4681"/>
                      <a:pt x="0" y="5649"/>
                      <a:pt x="0" y="6750"/>
                    </a:cubicBezTo>
                    <a:cubicBezTo>
                      <a:pt x="0" y="7850"/>
                      <a:pt x="1710" y="8818"/>
                      <a:pt x="4320" y="9434"/>
                    </a:cubicBezTo>
                    <a:lnTo>
                      <a:pt x="4320" y="19575"/>
                    </a:lnTo>
                    <a:cubicBezTo>
                      <a:pt x="4320" y="20691"/>
                      <a:pt x="7225" y="21599"/>
                      <a:pt x="10800" y="21599"/>
                    </a:cubicBezTo>
                    <a:cubicBezTo>
                      <a:pt x="14373" y="21599"/>
                      <a:pt x="17280" y="20691"/>
                      <a:pt x="17280" y="19575"/>
                    </a:cubicBezTo>
                    <a:lnTo>
                      <a:pt x="17280" y="9434"/>
                    </a:lnTo>
                    <a:cubicBezTo>
                      <a:pt x="19889" y="8818"/>
                      <a:pt x="21600" y="7850"/>
                      <a:pt x="21600" y="6750"/>
                    </a:cubicBezTo>
                    <a:cubicBezTo>
                      <a:pt x="21600" y="5649"/>
                      <a:pt x="19889" y="4681"/>
                      <a:pt x="17280" y="4064"/>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171450" fontAlgn="base" hangingPunct="0">
                  <a:spcBef>
                    <a:spcPct val="0"/>
                  </a:spcBef>
                  <a:spcAft>
                    <a:spcPct val="0"/>
                  </a:spcAft>
                </a:pPr>
                <a:endParaRPr lang="en-US" sz="1100">
                  <a:solidFill>
                    <a:srgbClr val="FFFFFF"/>
                  </a:solidFill>
                  <a:effectLst>
                    <a:outerShdw algn="tl" blurRad="38100" dir="2700000" dist="38100">
                      <a:srgbClr val="000000"/>
                    </a:outerShdw>
                  </a:effectLst>
                  <a:latin charset="0" typeface="Gill Sans"/>
                  <a:sym charset="0" typeface="Gill Sans"/>
                </a:endParaRPr>
              </a:p>
            </p:txBody>
          </p:sp>
          <p:sp>
            <p:nvSpPr>
              <p:cNvPr id="128" name="AutoShape 58"/>
              <p:cNvSpPr/>
              <p:nvPr/>
            </p:nvSpPr>
            <p:spPr bwMode="auto">
              <a:xfrm>
                <a:off x="7446963" y="2577307"/>
                <a:ext cx="145257" cy="464344"/>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6988" y="15416"/>
                    </a:moveTo>
                    <a:cubicBezTo>
                      <a:pt x="16954" y="15452"/>
                      <a:pt x="16923" y="15487"/>
                      <a:pt x="16883" y="15523"/>
                    </a:cubicBezTo>
                    <a:cubicBezTo>
                      <a:pt x="16677" y="15701"/>
                      <a:pt x="16414" y="15870"/>
                      <a:pt x="16066" y="16020"/>
                    </a:cubicBezTo>
                    <a:cubicBezTo>
                      <a:pt x="16057" y="16024"/>
                      <a:pt x="16044" y="16027"/>
                      <a:pt x="16038" y="16031"/>
                    </a:cubicBezTo>
                    <a:cubicBezTo>
                      <a:pt x="15662" y="16192"/>
                      <a:pt x="15214" y="16334"/>
                      <a:pt x="14705" y="16454"/>
                    </a:cubicBezTo>
                    <a:cubicBezTo>
                      <a:pt x="14697" y="16457"/>
                      <a:pt x="14692" y="16458"/>
                      <a:pt x="14686" y="16459"/>
                    </a:cubicBezTo>
                    <a:cubicBezTo>
                      <a:pt x="14163" y="16582"/>
                      <a:pt x="13584" y="16681"/>
                      <a:pt x="12960" y="16749"/>
                    </a:cubicBezTo>
                    <a:cubicBezTo>
                      <a:pt x="12279" y="16826"/>
                      <a:pt x="11560" y="16875"/>
                      <a:pt x="10800" y="16875"/>
                    </a:cubicBezTo>
                    <a:cubicBezTo>
                      <a:pt x="10037" y="16875"/>
                      <a:pt x="9318" y="16826"/>
                      <a:pt x="8640" y="16749"/>
                    </a:cubicBezTo>
                    <a:cubicBezTo>
                      <a:pt x="8016" y="16681"/>
                      <a:pt x="7435" y="16582"/>
                      <a:pt x="6914" y="16459"/>
                    </a:cubicBezTo>
                    <a:cubicBezTo>
                      <a:pt x="6908" y="16458"/>
                      <a:pt x="6901" y="16457"/>
                      <a:pt x="6893" y="16454"/>
                    </a:cubicBezTo>
                    <a:cubicBezTo>
                      <a:pt x="6385" y="16334"/>
                      <a:pt x="5937" y="16192"/>
                      <a:pt x="5562" y="16031"/>
                    </a:cubicBezTo>
                    <a:cubicBezTo>
                      <a:pt x="5553" y="16027"/>
                      <a:pt x="5541" y="16024"/>
                      <a:pt x="5531" y="16020"/>
                    </a:cubicBezTo>
                    <a:cubicBezTo>
                      <a:pt x="5184" y="15870"/>
                      <a:pt x="4921" y="15701"/>
                      <a:pt x="4715" y="15523"/>
                    </a:cubicBezTo>
                    <a:cubicBezTo>
                      <a:pt x="4676" y="15487"/>
                      <a:pt x="4644" y="15452"/>
                      <a:pt x="4612" y="15416"/>
                    </a:cubicBezTo>
                    <a:cubicBezTo>
                      <a:pt x="4437" y="15236"/>
                      <a:pt x="4320" y="15047"/>
                      <a:pt x="4320" y="14850"/>
                    </a:cubicBezTo>
                    <a:cubicBezTo>
                      <a:pt x="4320" y="14650"/>
                      <a:pt x="4437" y="14462"/>
                      <a:pt x="4612" y="14281"/>
                    </a:cubicBezTo>
                    <a:cubicBezTo>
                      <a:pt x="4644" y="14246"/>
                      <a:pt x="4676" y="14210"/>
                      <a:pt x="4715" y="14176"/>
                    </a:cubicBezTo>
                    <a:cubicBezTo>
                      <a:pt x="4921" y="13998"/>
                      <a:pt x="5184" y="13829"/>
                      <a:pt x="5531" y="13677"/>
                    </a:cubicBezTo>
                    <a:cubicBezTo>
                      <a:pt x="5541" y="13674"/>
                      <a:pt x="5553" y="13671"/>
                      <a:pt x="5562" y="13667"/>
                    </a:cubicBezTo>
                    <a:cubicBezTo>
                      <a:pt x="5937" y="13507"/>
                      <a:pt x="6385" y="13364"/>
                      <a:pt x="6893" y="13244"/>
                    </a:cubicBezTo>
                    <a:cubicBezTo>
                      <a:pt x="6901" y="13242"/>
                      <a:pt x="6908" y="13240"/>
                      <a:pt x="6914" y="13238"/>
                    </a:cubicBezTo>
                    <a:cubicBezTo>
                      <a:pt x="7435" y="13117"/>
                      <a:pt x="8016" y="13018"/>
                      <a:pt x="8640" y="12948"/>
                    </a:cubicBezTo>
                    <a:cubicBezTo>
                      <a:pt x="9318" y="12873"/>
                      <a:pt x="10037" y="12825"/>
                      <a:pt x="10800" y="12825"/>
                    </a:cubicBezTo>
                    <a:cubicBezTo>
                      <a:pt x="11560" y="12825"/>
                      <a:pt x="12279" y="12873"/>
                      <a:pt x="12960" y="12948"/>
                    </a:cubicBezTo>
                    <a:cubicBezTo>
                      <a:pt x="13584" y="13018"/>
                      <a:pt x="14163" y="13117"/>
                      <a:pt x="14686" y="13238"/>
                    </a:cubicBezTo>
                    <a:cubicBezTo>
                      <a:pt x="14692" y="13240"/>
                      <a:pt x="14697" y="13242"/>
                      <a:pt x="14705" y="13244"/>
                    </a:cubicBezTo>
                    <a:cubicBezTo>
                      <a:pt x="15214" y="13364"/>
                      <a:pt x="15662" y="13507"/>
                      <a:pt x="16038" y="13667"/>
                    </a:cubicBezTo>
                    <a:cubicBezTo>
                      <a:pt x="16044" y="13671"/>
                      <a:pt x="16057" y="13674"/>
                      <a:pt x="16066" y="13677"/>
                    </a:cubicBezTo>
                    <a:cubicBezTo>
                      <a:pt x="16414" y="13829"/>
                      <a:pt x="16677" y="13998"/>
                      <a:pt x="16883" y="14176"/>
                    </a:cubicBezTo>
                    <a:cubicBezTo>
                      <a:pt x="16923" y="14210"/>
                      <a:pt x="16954" y="14246"/>
                      <a:pt x="16988" y="14281"/>
                    </a:cubicBezTo>
                    <a:cubicBezTo>
                      <a:pt x="17161" y="14462"/>
                      <a:pt x="17280" y="14650"/>
                      <a:pt x="17280" y="14850"/>
                    </a:cubicBezTo>
                    <a:cubicBezTo>
                      <a:pt x="17280" y="15047"/>
                      <a:pt x="17161" y="15236"/>
                      <a:pt x="16988" y="15416"/>
                    </a:cubicBezTo>
                    <a:moveTo>
                      <a:pt x="12960" y="19575"/>
                    </a:moveTo>
                    <a:cubicBezTo>
                      <a:pt x="12960" y="19948"/>
                      <a:pt x="11992" y="20249"/>
                      <a:pt x="10800" y="20249"/>
                    </a:cubicBezTo>
                    <a:cubicBezTo>
                      <a:pt x="9606" y="20249"/>
                      <a:pt x="8640" y="19948"/>
                      <a:pt x="8640" y="19575"/>
                    </a:cubicBezTo>
                    <a:lnTo>
                      <a:pt x="8640" y="18156"/>
                    </a:lnTo>
                    <a:cubicBezTo>
                      <a:pt x="9338" y="18201"/>
                      <a:pt x="10059" y="18225"/>
                      <a:pt x="10800" y="18225"/>
                    </a:cubicBezTo>
                    <a:cubicBezTo>
                      <a:pt x="11541" y="18225"/>
                      <a:pt x="12262" y="18201"/>
                      <a:pt x="12960" y="18156"/>
                    </a:cubicBezTo>
                    <a:cubicBezTo>
                      <a:pt x="12960" y="18156"/>
                      <a:pt x="12960" y="19575"/>
                      <a:pt x="12960" y="19575"/>
                    </a:cubicBezTo>
                    <a:close/>
                    <a:moveTo>
                      <a:pt x="8640" y="2025"/>
                    </a:moveTo>
                    <a:cubicBezTo>
                      <a:pt x="8640" y="1651"/>
                      <a:pt x="9606" y="1350"/>
                      <a:pt x="10800" y="1350"/>
                    </a:cubicBezTo>
                    <a:cubicBezTo>
                      <a:pt x="11992" y="1350"/>
                      <a:pt x="12960" y="1651"/>
                      <a:pt x="12960" y="2025"/>
                    </a:cubicBezTo>
                    <a:lnTo>
                      <a:pt x="12960" y="11542"/>
                    </a:lnTo>
                    <a:cubicBezTo>
                      <a:pt x="12262" y="11498"/>
                      <a:pt x="11541" y="11475"/>
                      <a:pt x="10800" y="11475"/>
                    </a:cubicBezTo>
                    <a:cubicBezTo>
                      <a:pt x="10059" y="11475"/>
                      <a:pt x="9338" y="11498"/>
                      <a:pt x="8640" y="11542"/>
                    </a:cubicBezTo>
                    <a:cubicBezTo>
                      <a:pt x="8640" y="11542"/>
                      <a:pt x="8640" y="2025"/>
                      <a:pt x="8640" y="2025"/>
                    </a:cubicBezTo>
                    <a:close/>
                    <a:moveTo>
                      <a:pt x="17280" y="12164"/>
                    </a:moveTo>
                    <a:lnTo>
                      <a:pt x="17280" y="2025"/>
                    </a:lnTo>
                    <a:cubicBezTo>
                      <a:pt x="17280" y="908"/>
                      <a:pt x="14373" y="0"/>
                      <a:pt x="10800" y="0"/>
                    </a:cubicBezTo>
                    <a:cubicBezTo>
                      <a:pt x="7225" y="0"/>
                      <a:pt x="4320" y="908"/>
                      <a:pt x="4320" y="2025"/>
                    </a:cubicBezTo>
                    <a:lnTo>
                      <a:pt x="4320" y="12164"/>
                    </a:lnTo>
                    <a:cubicBezTo>
                      <a:pt x="1710" y="12781"/>
                      <a:pt x="0" y="13749"/>
                      <a:pt x="0" y="14850"/>
                    </a:cubicBezTo>
                    <a:cubicBezTo>
                      <a:pt x="0" y="15950"/>
                      <a:pt x="1710" y="16918"/>
                      <a:pt x="4320" y="17534"/>
                    </a:cubicBezTo>
                    <a:lnTo>
                      <a:pt x="4320" y="19575"/>
                    </a:lnTo>
                    <a:cubicBezTo>
                      <a:pt x="4320" y="20691"/>
                      <a:pt x="7225" y="21599"/>
                      <a:pt x="10800" y="21599"/>
                    </a:cubicBezTo>
                    <a:cubicBezTo>
                      <a:pt x="14373" y="21599"/>
                      <a:pt x="17280" y="20691"/>
                      <a:pt x="17280" y="19575"/>
                    </a:cubicBezTo>
                    <a:lnTo>
                      <a:pt x="17280" y="17534"/>
                    </a:lnTo>
                    <a:cubicBezTo>
                      <a:pt x="19889" y="16918"/>
                      <a:pt x="21600" y="15950"/>
                      <a:pt x="21600" y="14850"/>
                    </a:cubicBezTo>
                    <a:cubicBezTo>
                      <a:pt x="21600" y="13749"/>
                      <a:pt x="19889" y="12781"/>
                      <a:pt x="17280" y="12164"/>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171450" fontAlgn="base" hangingPunct="0">
                  <a:spcBef>
                    <a:spcPct val="0"/>
                  </a:spcBef>
                  <a:spcAft>
                    <a:spcPct val="0"/>
                  </a:spcAft>
                </a:pPr>
                <a:endParaRPr lang="en-US" sz="1100">
                  <a:solidFill>
                    <a:srgbClr val="FFFFFF"/>
                  </a:solidFill>
                  <a:effectLst>
                    <a:outerShdw algn="tl" blurRad="38100" dir="2700000" dist="38100">
                      <a:srgbClr val="000000"/>
                    </a:outerShdw>
                  </a:effectLst>
                  <a:latin charset="0" typeface="Gill Sans"/>
                  <a:sym charset="0" typeface="Gill Sans"/>
                </a:endParaRPr>
              </a:p>
            </p:txBody>
          </p:sp>
        </p:grpSp>
      </p:grpSp>
      <p:grpSp>
        <p:nvGrpSpPr>
          <p:cNvPr id="129" name="Group 28"/>
          <p:cNvGrpSpPr/>
          <p:nvPr/>
        </p:nvGrpSpPr>
        <p:grpSpPr>
          <a:xfrm>
            <a:off x="3078139" y="1994684"/>
            <a:ext cx="1011577" cy="1011577"/>
            <a:chOff x="1253782" y="1885071"/>
            <a:chExt cx="914400" cy="914400"/>
          </a:xfrm>
        </p:grpSpPr>
        <p:sp>
          <p:nvSpPr>
            <p:cNvPr id="130" name="Rounded Rectangle 4"/>
            <p:cNvSpPr/>
            <p:nvPr/>
          </p:nvSpPr>
          <p:spPr>
            <a:xfrm>
              <a:off x="1253782" y="1885071"/>
              <a:ext cx="914400" cy="91440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GB"/>
            </a:p>
          </p:txBody>
        </p:sp>
        <p:grpSp>
          <p:nvGrpSpPr>
            <p:cNvPr id="131" name="Group 80"/>
            <p:cNvGrpSpPr/>
            <p:nvPr/>
          </p:nvGrpSpPr>
          <p:grpSpPr>
            <a:xfrm>
              <a:off x="1551438" y="2110099"/>
              <a:ext cx="319088" cy="465138"/>
              <a:chOff x="3582988" y="3510757"/>
              <a:chExt cx="319088" cy="465138"/>
            </a:xfrm>
            <a:solidFill>
              <a:schemeClr val="bg2"/>
            </a:solidFill>
          </p:grpSpPr>
          <p:sp>
            <p:nvSpPr>
              <p:cNvPr id="132" name="AutoShape 113"/>
              <p:cNvSpPr/>
              <p:nvPr/>
            </p:nvSpPr>
            <p:spPr bwMode="auto">
              <a:xfrm>
                <a:off x="3582988" y="3510757"/>
                <a:ext cx="319088" cy="465138"/>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5386" y="14175"/>
                    </a:moveTo>
                    <a:lnTo>
                      <a:pt x="6223" y="14175"/>
                    </a:lnTo>
                    <a:cubicBezTo>
                      <a:pt x="5734" y="13446"/>
                      <a:pt x="5147" y="12716"/>
                      <a:pt x="4568" y="12003"/>
                    </a:cubicBezTo>
                    <a:cubicBezTo>
                      <a:pt x="3287" y="10427"/>
                      <a:pt x="1963" y="8797"/>
                      <a:pt x="1963" y="7425"/>
                    </a:cubicBezTo>
                    <a:cubicBezTo>
                      <a:pt x="1963" y="4075"/>
                      <a:pt x="5927" y="1350"/>
                      <a:pt x="10800" y="1350"/>
                    </a:cubicBezTo>
                    <a:cubicBezTo>
                      <a:pt x="15672" y="1350"/>
                      <a:pt x="19636" y="4075"/>
                      <a:pt x="19636" y="7425"/>
                    </a:cubicBezTo>
                    <a:cubicBezTo>
                      <a:pt x="19636" y="8787"/>
                      <a:pt x="18312" y="10425"/>
                      <a:pt x="17029" y="12011"/>
                    </a:cubicBezTo>
                    <a:cubicBezTo>
                      <a:pt x="16455" y="12723"/>
                      <a:pt x="15873" y="13449"/>
                      <a:pt x="15386" y="14175"/>
                    </a:cubicBezTo>
                    <a:moveTo>
                      <a:pt x="10800" y="20249"/>
                    </a:moveTo>
                    <a:cubicBezTo>
                      <a:pt x="9805" y="20249"/>
                      <a:pt x="9347" y="20171"/>
                      <a:pt x="8839" y="19406"/>
                    </a:cubicBezTo>
                    <a:lnTo>
                      <a:pt x="13000" y="19048"/>
                    </a:lnTo>
                    <a:cubicBezTo>
                      <a:pt x="12398" y="20164"/>
                      <a:pt x="11959" y="20249"/>
                      <a:pt x="10800" y="20249"/>
                    </a:cubicBezTo>
                    <a:moveTo>
                      <a:pt x="7595" y="16813"/>
                    </a:moveTo>
                    <a:cubicBezTo>
                      <a:pt x="7417" y="16407"/>
                      <a:pt x="7215" y="15978"/>
                      <a:pt x="6991" y="15525"/>
                    </a:cubicBezTo>
                    <a:lnTo>
                      <a:pt x="14616" y="15525"/>
                    </a:lnTo>
                    <a:cubicBezTo>
                      <a:pt x="14496" y="15767"/>
                      <a:pt x="14375" y="16010"/>
                      <a:pt x="14270" y="16239"/>
                    </a:cubicBezTo>
                    <a:cubicBezTo>
                      <a:pt x="14270" y="16239"/>
                      <a:pt x="7595" y="16813"/>
                      <a:pt x="7595" y="16813"/>
                    </a:cubicBezTo>
                    <a:close/>
                    <a:moveTo>
                      <a:pt x="13345" y="18343"/>
                    </a:moveTo>
                    <a:lnTo>
                      <a:pt x="8476" y="18762"/>
                    </a:lnTo>
                    <a:cubicBezTo>
                      <a:pt x="8303" y="18416"/>
                      <a:pt x="8116" y="18011"/>
                      <a:pt x="7890" y="17483"/>
                    </a:cubicBezTo>
                    <a:cubicBezTo>
                      <a:pt x="7887" y="17477"/>
                      <a:pt x="7883" y="17469"/>
                      <a:pt x="7881" y="17462"/>
                    </a:cubicBezTo>
                    <a:lnTo>
                      <a:pt x="13957" y="16941"/>
                    </a:lnTo>
                    <a:cubicBezTo>
                      <a:pt x="13871" y="17140"/>
                      <a:pt x="13778" y="17350"/>
                      <a:pt x="13698" y="17537"/>
                    </a:cubicBezTo>
                    <a:cubicBezTo>
                      <a:pt x="13569" y="17841"/>
                      <a:pt x="13453" y="18104"/>
                      <a:pt x="13345" y="18343"/>
                    </a:cubicBezTo>
                    <a:moveTo>
                      <a:pt x="10800" y="0"/>
                    </a:moveTo>
                    <a:cubicBezTo>
                      <a:pt x="4835" y="0"/>
                      <a:pt x="0" y="3324"/>
                      <a:pt x="0" y="7425"/>
                    </a:cubicBezTo>
                    <a:cubicBezTo>
                      <a:pt x="0" y="10146"/>
                      <a:pt x="3621" y="13029"/>
                      <a:pt x="4939" y="15562"/>
                    </a:cubicBezTo>
                    <a:cubicBezTo>
                      <a:pt x="6906" y="19339"/>
                      <a:pt x="6688" y="21599"/>
                      <a:pt x="10800" y="21599"/>
                    </a:cubicBezTo>
                    <a:cubicBezTo>
                      <a:pt x="14972" y="21599"/>
                      <a:pt x="14692" y="19349"/>
                      <a:pt x="16660" y="15577"/>
                    </a:cubicBezTo>
                    <a:cubicBezTo>
                      <a:pt x="17983" y="13039"/>
                      <a:pt x="21600" y="10124"/>
                      <a:pt x="21600" y="7425"/>
                    </a:cubicBezTo>
                    <a:cubicBezTo>
                      <a:pt x="21600" y="3324"/>
                      <a:pt x="16764" y="0"/>
                      <a:pt x="10800" y="0"/>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171450" fontAlgn="base" hangingPunct="0">
                  <a:spcBef>
                    <a:spcPct val="0"/>
                  </a:spcBef>
                  <a:spcAft>
                    <a:spcPct val="0"/>
                  </a:spcAft>
                </a:pPr>
                <a:endParaRPr lang="en-US">
                  <a:sym charset="0" typeface="Gill Sans"/>
                </a:endParaRPr>
              </a:p>
            </p:txBody>
          </p:sp>
          <p:sp>
            <p:nvSpPr>
              <p:cNvPr id="133" name="AutoShape 114"/>
              <p:cNvSpPr/>
              <p:nvPr/>
            </p:nvSpPr>
            <p:spPr bwMode="auto">
              <a:xfrm>
                <a:off x="3655219" y="3583782"/>
                <a:ext cx="94456" cy="94456"/>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9938" y="0"/>
                    </a:moveTo>
                    <a:cubicBezTo>
                      <a:pt x="8943" y="0"/>
                      <a:pt x="0" y="8942"/>
                      <a:pt x="0" y="19938"/>
                    </a:cubicBezTo>
                    <a:cubicBezTo>
                      <a:pt x="0" y="20855"/>
                      <a:pt x="743" y="21600"/>
                      <a:pt x="1661" y="21600"/>
                    </a:cubicBezTo>
                    <a:cubicBezTo>
                      <a:pt x="2579" y="21600"/>
                      <a:pt x="3323" y="20855"/>
                      <a:pt x="3323" y="19938"/>
                    </a:cubicBezTo>
                    <a:cubicBezTo>
                      <a:pt x="3323" y="10777"/>
                      <a:pt x="10777" y="3323"/>
                      <a:pt x="19938" y="3323"/>
                    </a:cubicBezTo>
                    <a:cubicBezTo>
                      <a:pt x="20856" y="3323"/>
                      <a:pt x="21600" y="2578"/>
                      <a:pt x="21600" y="1661"/>
                    </a:cubicBezTo>
                    <a:cubicBezTo>
                      <a:pt x="21600" y="744"/>
                      <a:pt x="20856" y="0"/>
                      <a:pt x="19938" y="0"/>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171450" fontAlgn="base" hangingPunct="0">
                  <a:spcBef>
                    <a:spcPct val="0"/>
                  </a:spcBef>
                  <a:spcAft>
                    <a:spcPct val="0"/>
                  </a:spcAft>
                </a:pPr>
                <a:endParaRPr lang="en-US">
                  <a:sym charset="0" typeface="Gill Sans"/>
                </a:endParaRPr>
              </a:p>
            </p:txBody>
          </p:sp>
        </p:grpSp>
      </p:grpSp>
      <p:grpSp>
        <p:nvGrpSpPr>
          <p:cNvPr id="134" name="Group 31"/>
          <p:cNvGrpSpPr/>
          <p:nvPr/>
        </p:nvGrpSpPr>
        <p:grpSpPr>
          <a:xfrm>
            <a:off x="7225339" y="1923246"/>
            <a:ext cx="1011577" cy="1011577"/>
            <a:chOff x="6528170" y="1885071"/>
            <a:chExt cx="914400" cy="914400"/>
          </a:xfrm>
        </p:grpSpPr>
        <p:sp>
          <p:nvSpPr>
            <p:cNvPr id="135" name="Rounded Rectangle 7"/>
            <p:cNvSpPr/>
            <p:nvPr/>
          </p:nvSpPr>
          <p:spPr>
            <a:xfrm>
              <a:off x="6528170" y="1885071"/>
              <a:ext cx="914400" cy="914400"/>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GB"/>
            </a:p>
          </p:txBody>
        </p:sp>
        <p:grpSp>
          <p:nvGrpSpPr>
            <p:cNvPr id="136" name="Group 83"/>
            <p:cNvGrpSpPr/>
            <p:nvPr/>
          </p:nvGrpSpPr>
          <p:grpSpPr>
            <a:xfrm>
              <a:off x="6758963" y="2110099"/>
              <a:ext cx="465138" cy="464344"/>
              <a:chOff x="2581275" y="2582069"/>
              <a:chExt cx="465138" cy="464344"/>
            </a:xfrm>
            <a:solidFill>
              <a:schemeClr val="bg2"/>
            </a:solidFill>
          </p:grpSpPr>
          <p:sp>
            <p:nvSpPr>
              <p:cNvPr id="137" name="AutoShape 128"/>
              <p:cNvSpPr/>
              <p:nvPr/>
            </p:nvSpPr>
            <p:spPr bwMode="auto">
              <a:xfrm>
                <a:off x="2581275" y="2582069"/>
                <a:ext cx="465138" cy="464344"/>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4850" y="12150"/>
                    </a:moveTo>
                    <a:cubicBezTo>
                      <a:pt x="13851" y="12150"/>
                      <a:pt x="12926" y="11859"/>
                      <a:pt x="12124" y="11386"/>
                    </a:cubicBezTo>
                    <a:lnTo>
                      <a:pt x="11892" y="11618"/>
                    </a:lnTo>
                    <a:lnTo>
                      <a:pt x="11132" y="12377"/>
                    </a:lnTo>
                    <a:lnTo>
                      <a:pt x="9846" y="13663"/>
                    </a:lnTo>
                    <a:cubicBezTo>
                      <a:pt x="9593" y="13916"/>
                      <a:pt x="9451" y="14260"/>
                      <a:pt x="9451" y="14617"/>
                    </a:cubicBezTo>
                    <a:lnTo>
                      <a:pt x="9451" y="16200"/>
                    </a:lnTo>
                    <a:lnTo>
                      <a:pt x="8101" y="16200"/>
                    </a:lnTo>
                    <a:cubicBezTo>
                      <a:pt x="7356" y="16200"/>
                      <a:pt x="6751" y="16804"/>
                      <a:pt x="6751" y="17549"/>
                    </a:cubicBezTo>
                    <a:lnTo>
                      <a:pt x="6751" y="18900"/>
                    </a:lnTo>
                    <a:lnTo>
                      <a:pt x="5170" y="18900"/>
                    </a:lnTo>
                    <a:cubicBezTo>
                      <a:pt x="4812" y="18900"/>
                      <a:pt x="4469" y="19042"/>
                      <a:pt x="4216" y="19295"/>
                    </a:cubicBezTo>
                    <a:lnTo>
                      <a:pt x="3259" y="20252"/>
                    </a:lnTo>
                    <a:lnTo>
                      <a:pt x="1352" y="20249"/>
                    </a:lnTo>
                    <a:lnTo>
                      <a:pt x="1350" y="18326"/>
                    </a:lnTo>
                    <a:lnTo>
                      <a:pt x="9223" y="10467"/>
                    </a:lnTo>
                    <a:cubicBezTo>
                      <a:pt x="9223" y="10467"/>
                      <a:pt x="9223" y="10467"/>
                      <a:pt x="9224" y="10468"/>
                    </a:cubicBezTo>
                    <a:lnTo>
                      <a:pt x="10215" y="9477"/>
                    </a:lnTo>
                    <a:cubicBezTo>
                      <a:pt x="9741" y="8674"/>
                      <a:pt x="9451" y="7748"/>
                      <a:pt x="9451" y="6750"/>
                    </a:cubicBezTo>
                    <a:cubicBezTo>
                      <a:pt x="9451" y="3767"/>
                      <a:pt x="11869" y="1350"/>
                      <a:pt x="14850" y="1350"/>
                    </a:cubicBezTo>
                    <a:cubicBezTo>
                      <a:pt x="17832" y="1350"/>
                      <a:pt x="20250" y="3767"/>
                      <a:pt x="20250" y="6750"/>
                    </a:cubicBezTo>
                    <a:cubicBezTo>
                      <a:pt x="20250" y="9732"/>
                      <a:pt x="17832" y="12150"/>
                      <a:pt x="14850" y="12150"/>
                    </a:cubicBezTo>
                    <a:moveTo>
                      <a:pt x="14850" y="0"/>
                    </a:moveTo>
                    <a:cubicBezTo>
                      <a:pt x="11123" y="0"/>
                      <a:pt x="8101" y="3022"/>
                      <a:pt x="8101" y="6750"/>
                    </a:cubicBezTo>
                    <a:cubicBezTo>
                      <a:pt x="8101" y="7617"/>
                      <a:pt x="8283" y="8438"/>
                      <a:pt x="8582" y="9199"/>
                    </a:cubicBezTo>
                    <a:lnTo>
                      <a:pt x="383" y="17400"/>
                    </a:lnTo>
                    <a:cubicBezTo>
                      <a:pt x="146" y="17637"/>
                      <a:pt x="0" y="17863"/>
                      <a:pt x="0" y="18225"/>
                    </a:cubicBezTo>
                    <a:lnTo>
                      <a:pt x="0" y="20249"/>
                    </a:lnTo>
                    <a:cubicBezTo>
                      <a:pt x="0" y="20972"/>
                      <a:pt x="626" y="21599"/>
                      <a:pt x="1349" y="21599"/>
                    </a:cubicBezTo>
                    <a:lnTo>
                      <a:pt x="3374" y="21599"/>
                    </a:lnTo>
                    <a:cubicBezTo>
                      <a:pt x="3736" y="21599"/>
                      <a:pt x="3965" y="21455"/>
                      <a:pt x="4202" y="21219"/>
                    </a:cubicBezTo>
                    <a:lnTo>
                      <a:pt x="5170" y="20249"/>
                    </a:lnTo>
                    <a:lnTo>
                      <a:pt x="6751" y="20249"/>
                    </a:lnTo>
                    <a:cubicBezTo>
                      <a:pt x="7496" y="20249"/>
                      <a:pt x="8101" y="19645"/>
                      <a:pt x="8101" y="18900"/>
                    </a:cubicBezTo>
                    <a:lnTo>
                      <a:pt x="8101" y="17549"/>
                    </a:lnTo>
                    <a:lnTo>
                      <a:pt x="9451" y="17549"/>
                    </a:lnTo>
                    <a:cubicBezTo>
                      <a:pt x="10196" y="17549"/>
                      <a:pt x="10801" y="16945"/>
                      <a:pt x="10801" y="16200"/>
                    </a:cubicBezTo>
                    <a:lnTo>
                      <a:pt x="10801" y="14617"/>
                    </a:lnTo>
                    <a:lnTo>
                      <a:pt x="12400" y="13018"/>
                    </a:lnTo>
                    <a:cubicBezTo>
                      <a:pt x="13162" y="13317"/>
                      <a:pt x="13982" y="13500"/>
                      <a:pt x="14850" y="13500"/>
                    </a:cubicBezTo>
                    <a:cubicBezTo>
                      <a:pt x="18577" y="13500"/>
                      <a:pt x="21599" y="10477"/>
                      <a:pt x="21599" y="6750"/>
                    </a:cubicBezTo>
                    <a:cubicBezTo>
                      <a:pt x="21599" y="3022"/>
                      <a:pt x="18577" y="0"/>
                      <a:pt x="14850" y="0"/>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171450" fontAlgn="base" hangingPunct="0">
                  <a:spcBef>
                    <a:spcPct val="0"/>
                  </a:spcBef>
                  <a:spcAft>
                    <a:spcPct val="0"/>
                  </a:spcAft>
                </a:pPr>
                <a:endParaRPr lang="en-US" sz="1100">
                  <a:solidFill>
                    <a:srgbClr val="FFFFFF"/>
                  </a:solidFill>
                  <a:effectLst>
                    <a:outerShdw algn="tl" blurRad="38100" dir="2700000" dist="38100">
                      <a:srgbClr val="000000"/>
                    </a:outerShdw>
                  </a:effectLst>
                  <a:latin charset="0" typeface="Gill Sans"/>
                  <a:sym charset="0" typeface="Gill Sans"/>
                </a:endParaRPr>
              </a:p>
            </p:txBody>
          </p:sp>
          <p:sp>
            <p:nvSpPr>
              <p:cNvPr id="138" name="AutoShape 129"/>
              <p:cNvSpPr/>
              <p:nvPr/>
            </p:nvSpPr>
            <p:spPr bwMode="auto">
              <a:xfrm>
                <a:off x="2871788" y="2640013"/>
                <a:ext cx="115888" cy="115888"/>
              </a:xfrm>
              <a:custGeom>
                <a:gdLst>
                  <a:gd fmla="*/ 10800 w 21600" name="T0"/>
                  <a:gd fmla="+- 0 10800 134" name="T1"/>
                  <a:gd fmla="*/ 10800 h 21333" name="T2"/>
                  <a:gd fmla="*/ 10800 w 21600" name="T3"/>
                  <a:gd fmla="+- 0 10800 134" name="T4"/>
                  <a:gd fmla="*/ 10800 h 21333" name="T5"/>
                  <a:gd fmla="*/ 10800 w 21600" name="T6"/>
                  <a:gd fmla="+- 0 10800 134" name="T7"/>
                  <a:gd fmla="*/ 10800 h 21333" name="T8"/>
                  <a:gd fmla="*/ 10800 w 21600" name="T9"/>
                  <a:gd fmla="+- 0 10800 134" name="T10"/>
                  <a:gd fmla="*/ 10800 h 21333" name="T11"/>
                </a:gdLst>
                <a:cxnLst>
                  <a:cxn ang="0">
                    <a:pos x="T0" y="T2"/>
                  </a:cxn>
                  <a:cxn ang="0">
                    <a:pos x="T3" y="T5"/>
                  </a:cxn>
                  <a:cxn ang="0">
                    <a:pos x="T6" y="T8"/>
                  </a:cxn>
                  <a:cxn ang="0">
                    <a:pos x="T9" y="T11"/>
                  </a:cxn>
                </a:cxnLst>
                <a:rect b="b" l="0" r="r" t="0"/>
                <a:pathLst>
                  <a:path h="21333" w="21600">
                    <a:moveTo>
                      <a:pt x="13008" y="18684"/>
                    </a:moveTo>
                    <a:cubicBezTo>
                      <a:pt x="9017" y="15850"/>
                      <a:pt x="5542" y="12415"/>
                      <a:pt x="2694" y="8570"/>
                    </a:cubicBezTo>
                    <a:cubicBezTo>
                      <a:pt x="3736" y="5628"/>
                      <a:pt x="5693" y="3697"/>
                      <a:pt x="8585" y="2647"/>
                    </a:cubicBezTo>
                    <a:cubicBezTo>
                      <a:pt x="12578" y="5489"/>
                      <a:pt x="16048" y="8911"/>
                      <a:pt x="18889" y="12809"/>
                    </a:cubicBezTo>
                    <a:cubicBezTo>
                      <a:pt x="17836" y="15730"/>
                      <a:pt x="15883" y="17647"/>
                      <a:pt x="13008" y="18684"/>
                    </a:cubicBezTo>
                    <a:moveTo>
                      <a:pt x="21110" y="11295"/>
                    </a:moveTo>
                    <a:cubicBezTo>
                      <a:pt x="18081" y="7130"/>
                      <a:pt x="14396" y="3496"/>
                      <a:pt x="10161" y="484"/>
                    </a:cubicBezTo>
                    <a:cubicBezTo>
                      <a:pt x="9468" y="-8"/>
                      <a:pt x="8579" y="-134"/>
                      <a:pt x="7778" y="145"/>
                    </a:cubicBezTo>
                    <a:cubicBezTo>
                      <a:pt x="4027" y="1450"/>
                      <a:pt x="1463" y="3983"/>
                      <a:pt x="145" y="7687"/>
                    </a:cubicBezTo>
                    <a:cubicBezTo>
                      <a:pt x="46" y="7962"/>
                      <a:pt x="0" y="8252"/>
                      <a:pt x="0" y="8537"/>
                    </a:cubicBezTo>
                    <a:cubicBezTo>
                      <a:pt x="0" y="9071"/>
                      <a:pt x="167" y="9596"/>
                      <a:pt x="487" y="10041"/>
                    </a:cubicBezTo>
                    <a:cubicBezTo>
                      <a:pt x="3525" y="14213"/>
                      <a:pt x="7211" y="17850"/>
                      <a:pt x="11431" y="20850"/>
                    </a:cubicBezTo>
                    <a:cubicBezTo>
                      <a:pt x="12122" y="21338"/>
                      <a:pt x="13010" y="21466"/>
                      <a:pt x="13812" y="21188"/>
                    </a:cubicBezTo>
                    <a:cubicBezTo>
                      <a:pt x="17563" y="19893"/>
                      <a:pt x="20133" y="17356"/>
                      <a:pt x="21451" y="13647"/>
                    </a:cubicBezTo>
                    <a:cubicBezTo>
                      <a:pt x="21551" y="13372"/>
                      <a:pt x="21600" y="13081"/>
                      <a:pt x="21600" y="12796"/>
                    </a:cubicBezTo>
                    <a:cubicBezTo>
                      <a:pt x="21600" y="12265"/>
                      <a:pt x="21429" y="11740"/>
                      <a:pt x="21110" y="11295"/>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171450" fontAlgn="base" hangingPunct="0">
                  <a:spcBef>
                    <a:spcPct val="0"/>
                  </a:spcBef>
                  <a:spcAft>
                    <a:spcPct val="0"/>
                  </a:spcAft>
                </a:pPr>
                <a:endParaRPr lang="en-US" sz="1100">
                  <a:solidFill>
                    <a:srgbClr val="FFFFFF"/>
                  </a:solidFill>
                  <a:effectLst>
                    <a:outerShdw algn="tl" blurRad="38100" dir="2700000" dist="38100">
                      <a:srgbClr val="000000"/>
                    </a:outerShdw>
                  </a:effectLst>
                  <a:latin charset="0" typeface="Gill Sans"/>
                  <a:sym charset="0" typeface="Gill Sans"/>
                </a:endParaRPr>
              </a:p>
            </p:txBody>
          </p:sp>
        </p:grpSp>
      </p:grpSp>
      <p:grpSp>
        <p:nvGrpSpPr>
          <p:cNvPr id="139" name="Group 30"/>
          <p:cNvGrpSpPr/>
          <p:nvPr/>
        </p:nvGrpSpPr>
        <p:grpSpPr>
          <a:xfrm>
            <a:off x="3078139" y="5269387"/>
            <a:ext cx="1011577" cy="1011577"/>
            <a:chOff x="1253782" y="4684221"/>
            <a:chExt cx="914400" cy="914400"/>
          </a:xfrm>
        </p:grpSpPr>
        <p:sp>
          <p:nvSpPr>
            <p:cNvPr id="140" name="Rounded Rectangle 6"/>
            <p:cNvSpPr/>
            <p:nvPr/>
          </p:nvSpPr>
          <p:spPr>
            <a:xfrm>
              <a:off x="1253782" y="4684221"/>
              <a:ext cx="914400" cy="914400"/>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GB"/>
            </a:p>
          </p:txBody>
        </p:sp>
        <p:grpSp>
          <p:nvGrpSpPr>
            <p:cNvPr id="141" name="Group 86"/>
            <p:cNvGrpSpPr/>
            <p:nvPr/>
          </p:nvGrpSpPr>
          <p:grpSpPr>
            <a:xfrm>
              <a:off x="1485953" y="4909249"/>
              <a:ext cx="464344" cy="464344"/>
              <a:chOff x="4439444" y="1652588"/>
              <a:chExt cx="464344" cy="464344"/>
            </a:xfrm>
            <a:solidFill>
              <a:schemeClr val="bg2"/>
            </a:solidFill>
          </p:grpSpPr>
          <p:sp>
            <p:nvSpPr>
              <p:cNvPr id="142" name="AutoShape 136"/>
              <p:cNvSpPr/>
              <p:nvPr/>
            </p:nvSpPr>
            <p:spPr bwMode="auto">
              <a:xfrm>
                <a:off x="4686300" y="1710532"/>
                <a:ext cx="152400" cy="152400"/>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9538" y="20579"/>
                    </a:moveTo>
                    <a:lnTo>
                      <a:pt x="19542" y="20579"/>
                    </a:lnTo>
                    <a:cubicBezTo>
                      <a:pt x="19546" y="21142"/>
                      <a:pt x="20004" y="21600"/>
                      <a:pt x="20571" y="21600"/>
                    </a:cubicBezTo>
                    <a:cubicBezTo>
                      <a:pt x="21137" y="21600"/>
                      <a:pt x="21599" y="21138"/>
                      <a:pt x="21599" y="20571"/>
                    </a:cubicBezTo>
                    <a:cubicBezTo>
                      <a:pt x="21599" y="20565"/>
                      <a:pt x="21595" y="20561"/>
                      <a:pt x="21595" y="20555"/>
                    </a:cubicBezTo>
                    <a:cubicBezTo>
                      <a:pt x="21583" y="9221"/>
                      <a:pt x="12411" y="41"/>
                      <a:pt x="1080" y="12"/>
                    </a:cubicBezTo>
                    <a:cubicBezTo>
                      <a:pt x="1064" y="10"/>
                      <a:pt x="1048" y="0"/>
                      <a:pt x="1028" y="0"/>
                    </a:cubicBezTo>
                    <a:cubicBezTo>
                      <a:pt x="458" y="0"/>
                      <a:pt x="0" y="461"/>
                      <a:pt x="0" y="1028"/>
                    </a:cubicBezTo>
                    <a:cubicBezTo>
                      <a:pt x="0" y="1594"/>
                      <a:pt x="458" y="2055"/>
                      <a:pt x="1024" y="2057"/>
                    </a:cubicBezTo>
                    <a:lnTo>
                      <a:pt x="1024" y="2065"/>
                    </a:lnTo>
                    <a:cubicBezTo>
                      <a:pt x="11233" y="2065"/>
                      <a:pt x="19538" y="10370"/>
                      <a:pt x="19538" y="20579"/>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171450" fontAlgn="base" hangingPunct="0">
                  <a:spcBef>
                    <a:spcPct val="0"/>
                  </a:spcBef>
                  <a:spcAft>
                    <a:spcPct val="0"/>
                  </a:spcAft>
                </a:pPr>
                <a:endParaRPr lang="en-US">
                  <a:sym charset="0" typeface="Gill Sans"/>
                </a:endParaRPr>
              </a:p>
            </p:txBody>
          </p:sp>
          <p:sp>
            <p:nvSpPr>
              <p:cNvPr id="143" name="AutoShape 137"/>
              <p:cNvSpPr/>
              <p:nvPr/>
            </p:nvSpPr>
            <p:spPr bwMode="auto">
              <a:xfrm>
                <a:off x="4439444" y="1652588"/>
                <a:ext cx="464344" cy="464344"/>
              </a:xfrm>
              <a:custGeom>
                <a:gdLst>
                  <a:gd fmla="+- 0 10819 195" name="T0"/>
                  <a:gd fmla="*/ T0 w 21248" name="T1"/>
                  <a:gd fmla="*/ 10800 h 21600" name="T2"/>
                  <a:gd fmla="+- 0 10819 195" name="T3"/>
                  <a:gd fmla="*/ T3 w 21248" name="T4"/>
                  <a:gd fmla="*/ 10800 h 21600" name="T5"/>
                  <a:gd fmla="+- 0 10819 195" name="T6"/>
                  <a:gd fmla="*/ T6 w 21248" name="T7"/>
                  <a:gd fmla="*/ 10800 h 21600" name="T8"/>
                  <a:gd fmla="+- 0 10819 195" name="T9"/>
                  <a:gd fmla="*/ T9 w 21248" name="T10"/>
                  <a:gd fmla="*/ 10800 h 21600" name="T11"/>
                </a:gdLst>
                <a:cxnLst>
                  <a:cxn ang="0">
                    <a:pos x="T1" y="T2"/>
                  </a:cxn>
                  <a:cxn ang="0">
                    <a:pos x="T4" y="T5"/>
                  </a:cxn>
                  <a:cxn ang="0">
                    <a:pos x="T7" y="T8"/>
                  </a:cxn>
                  <a:cxn ang="0">
                    <a:pos x="T10" y="T11"/>
                  </a:cxn>
                </a:cxnLst>
                <a:rect b="b" l="0" r="r" t="0"/>
                <a:pathLst>
                  <a:path h="21600" w="21248">
                    <a:moveTo>
                      <a:pt x="19868" y="17133"/>
                    </a:moveTo>
                    <a:cubicBezTo>
                      <a:pt x="19766" y="17386"/>
                      <a:pt x="19525" y="17549"/>
                      <a:pt x="19255" y="17549"/>
                    </a:cubicBezTo>
                    <a:lnTo>
                      <a:pt x="19058" y="17549"/>
                    </a:lnTo>
                    <a:lnTo>
                      <a:pt x="3983" y="2226"/>
                    </a:lnTo>
                    <a:lnTo>
                      <a:pt x="3983" y="2025"/>
                    </a:lnTo>
                    <a:cubicBezTo>
                      <a:pt x="3983" y="1750"/>
                      <a:pt x="4144" y="1506"/>
                      <a:pt x="4393" y="1401"/>
                    </a:cubicBezTo>
                    <a:cubicBezTo>
                      <a:pt x="4475" y="1367"/>
                      <a:pt x="4560" y="1350"/>
                      <a:pt x="4647" y="1350"/>
                    </a:cubicBezTo>
                    <a:cubicBezTo>
                      <a:pt x="4824" y="1350"/>
                      <a:pt x="4991" y="1420"/>
                      <a:pt x="5116" y="1547"/>
                    </a:cubicBezTo>
                    <a:lnTo>
                      <a:pt x="19724" y="16397"/>
                    </a:lnTo>
                    <a:cubicBezTo>
                      <a:pt x="19915" y="16591"/>
                      <a:pt x="19972" y="16880"/>
                      <a:pt x="19868" y="17133"/>
                    </a:cubicBezTo>
                    <a:moveTo>
                      <a:pt x="10121" y="17549"/>
                    </a:moveTo>
                    <a:cubicBezTo>
                      <a:pt x="10017" y="17549"/>
                      <a:pt x="9922" y="17586"/>
                      <a:pt x="9824" y="17609"/>
                    </a:cubicBezTo>
                    <a:lnTo>
                      <a:pt x="3923" y="11612"/>
                    </a:lnTo>
                    <a:cubicBezTo>
                      <a:pt x="3946" y="11512"/>
                      <a:pt x="3982" y="11415"/>
                      <a:pt x="3982" y="11311"/>
                    </a:cubicBezTo>
                    <a:lnTo>
                      <a:pt x="3983" y="3180"/>
                    </a:lnTo>
                    <a:lnTo>
                      <a:pt x="18119" y="17549"/>
                    </a:lnTo>
                    <a:cubicBezTo>
                      <a:pt x="18119" y="17549"/>
                      <a:pt x="10121" y="17549"/>
                      <a:pt x="10121" y="17549"/>
                    </a:cubicBezTo>
                    <a:close/>
                    <a:moveTo>
                      <a:pt x="9182" y="17945"/>
                    </a:moveTo>
                    <a:lnTo>
                      <a:pt x="7109" y="20052"/>
                    </a:lnTo>
                    <a:cubicBezTo>
                      <a:pt x="6939" y="20224"/>
                      <a:pt x="6742" y="20249"/>
                      <a:pt x="6640" y="20249"/>
                    </a:cubicBezTo>
                    <a:cubicBezTo>
                      <a:pt x="6537" y="20249"/>
                      <a:pt x="6339" y="20224"/>
                      <a:pt x="6170" y="20052"/>
                    </a:cubicBezTo>
                    <a:lnTo>
                      <a:pt x="1522" y="15327"/>
                    </a:lnTo>
                    <a:cubicBezTo>
                      <a:pt x="1352" y="15154"/>
                      <a:pt x="1327" y="14953"/>
                      <a:pt x="1327" y="14850"/>
                    </a:cubicBezTo>
                    <a:cubicBezTo>
                      <a:pt x="1327" y="14745"/>
                      <a:pt x="1352" y="14544"/>
                      <a:pt x="1522" y="14373"/>
                    </a:cubicBezTo>
                    <a:lnTo>
                      <a:pt x="3593" y="12266"/>
                    </a:lnTo>
                    <a:cubicBezTo>
                      <a:pt x="3599" y="12260"/>
                      <a:pt x="3601" y="12251"/>
                      <a:pt x="3607" y="12245"/>
                    </a:cubicBezTo>
                    <a:lnTo>
                      <a:pt x="9202" y="17932"/>
                    </a:lnTo>
                    <a:cubicBezTo>
                      <a:pt x="9196" y="17937"/>
                      <a:pt x="9187" y="17939"/>
                      <a:pt x="9182" y="17945"/>
                    </a:cubicBezTo>
                    <a:moveTo>
                      <a:pt x="6056" y="593"/>
                    </a:moveTo>
                    <a:cubicBezTo>
                      <a:pt x="5675" y="205"/>
                      <a:pt x="5165" y="0"/>
                      <a:pt x="4647" y="0"/>
                    </a:cubicBezTo>
                    <a:cubicBezTo>
                      <a:pt x="4390" y="0"/>
                      <a:pt x="4132" y="49"/>
                      <a:pt x="3885" y="154"/>
                    </a:cubicBezTo>
                    <a:cubicBezTo>
                      <a:pt x="3141" y="467"/>
                      <a:pt x="2655" y="1205"/>
                      <a:pt x="2655" y="2025"/>
                    </a:cubicBezTo>
                    <a:lnTo>
                      <a:pt x="2654" y="11311"/>
                    </a:lnTo>
                    <a:lnTo>
                      <a:pt x="583" y="13418"/>
                    </a:lnTo>
                    <a:cubicBezTo>
                      <a:pt x="-195" y="14208"/>
                      <a:pt x="-195" y="15491"/>
                      <a:pt x="583" y="16281"/>
                    </a:cubicBezTo>
                    <a:lnTo>
                      <a:pt x="5231" y="21006"/>
                    </a:lnTo>
                    <a:cubicBezTo>
                      <a:pt x="5620" y="21402"/>
                      <a:pt x="6131" y="21599"/>
                      <a:pt x="6640" y="21599"/>
                    </a:cubicBezTo>
                    <a:cubicBezTo>
                      <a:pt x="7150" y="21599"/>
                      <a:pt x="7659" y="21402"/>
                      <a:pt x="8048" y="21006"/>
                    </a:cubicBezTo>
                    <a:lnTo>
                      <a:pt x="10121" y="18900"/>
                    </a:lnTo>
                    <a:lnTo>
                      <a:pt x="19255" y="18900"/>
                    </a:lnTo>
                    <a:cubicBezTo>
                      <a:pt x="20062" y="18900"/>
                      <a:pt x="20788" y="18407"/>
                      <a:pt x="21095" y="17650"/>
                    </a:cubicBezTo>
                    <a:cubicBezTo>
                      <a:pt x="21405" y="16893"/>
                      <a:pt x="21234" y="16022"/>
                      <a:pt x="20663" y="15443"/>
                    </a:cubicBezTo>
                    <a:cubicBezTo>
                      <a:pt x="20663" y="15443"/>
                      <a:pt x="6056" y="593"/>
                      <a:pt x="6056" y="593"/>
                    </a:cubicBezTo>
                    <a:close/>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171450" fontAlgn="base" hangingPunct="0">
                  <a:spcBef>
                    <a:spcPct val="0"/>
                  </a:spcBef>
                  <a:spcAft>
                    <a:spcPct val="0"/>
                  </a:spcAft>
                </a:pPr>
                <a:endParaRPr lang="en-US">
                  <a:sym charset="0" typeface="Gill Sans"/>
                </a:endParaRPr>
              </a:p>
            </p:txBody>
          </p:sp>
          <p:sp>
            <p:nvSpPr>
              <p:cNvPr id="144" name="AutoShape 138"/>
              <p:cNvSpPr/>
              <p:nvPr/>
            </p:nvSpPr>
            <p:spPr bwMode="auto">
              <a:xfrm>
                <a:off x="4686300" y="1652588"/>
                <a:ext cx="217488" cy="217488"/>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437" y="2880"/>
                    </a:moveTo>
                    <a:lnTo>
                      <a:pt x="1437" y="2885"/>
                    </a:lnTo>
                    <a:cubicBezTo>
                      <a:pt x="10965" y="2885"/>
                      <a:pt x="18717" y="10637"/>
                      <a:pt x="18717" y="20165"/>
                    </a:cubicBezTo>
                    <a:lnTo>
                      <a:pt x="18720" y="20165"/>
                    </a:lnTo>
                    <a:cubicBezTo>
                      <a:pt x="18722" y="20959"/>
                      <a:pt x="19366" y="21600"/>
                      <a:pt x="20160" y="21600"/>
                    </a:cubicBezTo>
                    <a:cubicBezTo>
                      <a:pt x="20955" y="21600"/>
                      <a:pt x="21599" y="20956"/>
                      <a:pt x="21599" y="20160"/>
                    </a:cubicBezTo>
                    <a:cubicBezTo>
                      <a:pt x="21599" y="20155"/>
                      <a:pt x="21597" y="20152"/>
                      <a:pt x="21597" y="20148"/>
                    </a:cubicBezTo>
                    <a:cubicBezTo>
                      <a:pt x="21588" y="9034"/>
                      <a:pt x="12588" y="28"/>
                      <a:pt x="1476" y="8"/>
                    </a:cubicBezTo>
                    <a:cubicBezTo>
                      <a:pt x="1465" y="7"/>
                      <a:pt x="1454" y="0"/>
                      <a:pt x="1440" y="0"/>
                    </a:cubicBezTo>
                    <a:cubicBezTo>
                      <a:pt x="644" y="0"/>
                      <a:pt x="0" y="644"/>
                      <a:pt x="0" y="1440"/>
                    </a:cubicBezTo>
                    <a:cubicBezTo>
                      <a:pt x="0" y="2234"/>
                      <a:pt x="644" y="2878"/>
                      <a:pt x="1437" y="2880"/>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171450" fontAlgn="base" hangingPunct="0">
                  <a:spcBef>
                    <a:spcPct val="0"/>
                  </a:spcBef>
                  <a:spcAft>
                    <a:spcPct val="0"/>
                  </a:spcAft>
                </a:pPr>
                <a:endParaRPr lang="en-US">
                  <a:sym charset="0" typeface="Gill Sans"/>
                </a:endParaRPr>
              </a:p>
            </p:txBody>
          </p:sp>
        </p:grpSp>
      </p:grpSp>
      <p:sp>
        <p:nvSpPr>
          <p:cNvPr id="145" name="TextBox 144"/>
          <p:cNvSpPr txBox="1"/>
          <p:nvPr/>
        </p:nvSpPr>
        <p:spPr>
          <a:xfrm>
            <a:off x="4075039" y="1994684"/>
            <a:ext cx="1634328" cy="304800"/>
          </a:xfrm>
          <a:prstGeom prst="rect">
            <a:avLst/>
          </a:prstGeom>
          <a:noFill/>
        </p:spPr>
        <p:txBody>
          <a:bodyPr rtlCol="0" wrap="square">
            <a:spAutoFit/>
          </a:bodyPr>
          <a:lstStyle/>
          <a:p>
            <a:r>
              <a:rPr altLang="en-US" b="1" lang="zh-CN" sz="1400">
                <a:solidFill>
                  <a:schemeClr val="tx1">
                    <a:lumMod val="65000"/>
                    <a:lumOff val="35000"/>
                  </a:schemeClr>
                </a:solidFill>
                <a:latin charset="-122" pitchFamily="34" typeface="微软雅黑"/>
                <a:ea charset="-122" pitchFamily="34" typeface="微软雅黑"/>
              </a:rPr>
              <a:t>点击添加文本</a:t>
            </a:r>
          </a:p>
        </p:txBody>
      </p:sp>
      <p:sp>
        <p:nvSpPr>
          <p:cNvPr id="146" name="TextBox 145"/>
          <p:cNvSpPr txBox="1"/>
          <p:nvPr/>
        </p:nvSpPr>
        <p:spPr>
          <a:xfrm>
            <a:off x="4075039" y="2230192"/>
            <a:ext cx="3075064" cy="731520"/>
          </a:xfrm>
          <a:prstGeom prst="rect">
            <a:avLst/>
          </a:prstGeom>
          <a:noFill/>
        </p:spPr>
        <p:txBody>
          <a:bodyPr rtlCol="0" wrap="square">
            <a:spAutoFit/>
          </a:bodyPr>
          <a:lstStyle/>
          <a:p>
            <a:r>
              <a:rPr altLang="en-US" lang="zh-CN" sz="1400">
                <a:solidFill>
                  <a:schemeClr val="tx1">
                    <a:lumMod val="65000"/>
                    <a:lumOff val="35000"/>
                  </a:schemeClr>
                </a:solidFill>
                <a:latin charset="-122" pitchFamily="34" typeface="微软雅黑"/>
                <a:ea charset="-122" pitchFamily="34" typeface="微软雅黑"/>
              </a:rPr>
              <a:t>点击输入简要文本内容，文字内容需概况精炼的说明该分项内容licai2011专业设计……</a:t>
            </a:r>
          </a:p>
        </p:txBody>
      </p:sp>
      <p:sp>
        <p:nvSpPr>
          <p:cNvPr id="147" name="TextBox 146"/>
          <p:cNvSpPr txBox="1"/>
          <p:nvPr/>
        </p:nvSpPr>
        <p:spPr>
          <a:xfrm>
            <a:off x="4078269" y="3663715"/>
            <a:ext cx="1634328" cy="304800"/>
          </a:xfrm>
          <a:prstGeom prst="rect">
            <a:avLst/>
          </a:prstGeom>
          <a:noFill/>
        </p:spPr>
        <p:txBody>
          <a:bodyPr rtlCol="0" wrap="square">
            <a:spAutoFit/>
          </a:bodyPr>
          <a:lstStyle/>
          <a:p>
            <a:r>
              <a:rPr altLang="en-US" b="1" lang="zh-CN" sz="1400">
                <a:solidFill>
                  <a:schemeClr val="tx1">
                    <a:lumMod val="65000"/>
                    <a:lumOff val="35000"/>
                  </a:schemeClr>
                </a:solidFill>
                <a:latin charset="-122" pitchFamily="34" typeface="微软雅黑"/>
                <a:ea charset="-122" pitchFamily="34" typeface="微软雅黑"/>
              </a:rPr>
              <a:t>点击添加文本</a:t>
            </a:r>
          </a:p>
        </p:txBody>
      </p:sp>
      <p:sp>
        <p:nvSpPr>
          <p:cNvPr id="148" name="TextBox 147"/>
          <p:cNvSpPr txBox="1"/>
          <p:nvPr/>
        </p:nvSpPr>
        <p:spPr>
          <a:xfrm>
            <a:off x="4078269" y="3899223"/>
            <a:ext cx="3075064" cy="731520"/>
          </a:xfrm>
          <a:prstGeom prst="rect">
            <a:avLst/>
          </a:prstGeom>
          <a:noFill/>
        </p:spPr>
        <p:txBody>
          <a:bodyPr rtlCol="0" wrap="square">
            <a:spAutoFit/>
          </a:bodyPr>
          <a:lstStyle/>
          <a:p>
            <a:r>
              <a:rPr altLang="en-US" lang="zh-CN" sz="1400">
                <a:solidFill>
                  <a:schemeClr val="tx1">
                    <a:lumMod val="65000"/>
                    <a:lumOff val="35000"/>
                  </a:schemeClr>
                </a:solidFill>
                <a:latin charset="-122" pitchFamily="34" typeface="微软雅黑"/>
                <a:ea charset="-122" pitchFamily="34" typeface="微软雅黑"/>
              </a:rPr>
              <a:t>点击输入简要文本内容，文字内容需概况精炼的说明该分项内容licai2011专业设计……</a:t>
            </a:r>
          </a:p>
        </p:txBody>
      </p:sp>
      <p:sp>
        <p:nvSpPr>
          <p:cNvPr id="149" name="TextBox 148"/>
          <p:cNvSpPr txBox="1"/>
          <p:nvPr/>
        </p:nvSpPr>
        <p:spPr>
          <a:xfrm>
            <a:off x="4075039" y="5280832"/>
            <a:ext cx="1634328" cy="304800"/>
          </a:xfrm>
          <a:prstGeom prst="rect">
            <a:avLst/>
          </a:prstGeom>
          <a:noFill/>
        </p:spPr>
        <p:txBody>
          <a:bodyPr rtlCol="0" wrap="square">
            <a:spAutoFit/>
          </a:bodyPr>
          <a:lstStyle/>
          <a:p>
            <a:r>
              <a:rPr altLang="en-US" b="1" lang="zh-CN" sz="1400">
                <a:solidFill>
                  <a:schemeClr val="tx1">
                    <a:lumMod val="65000"/>
                    <a:lumOff val="35000"/>
                  </a:schemeClr>
                </a:solidFill>
                <a:latin charset="-122" pitchFamily="34" typeface="微软雅黑"/>
                <a:ea charset="-122" pitchFamily="34" typeface="微软雅黑"/>
              </a:rPr>
              <a:t>点击添加文本</a:t>
            </a:r>
          </a:p>
        </p:txBody>
      </p:sp>
      <p:sp>
        <p:nvSpPr>
          <p:cNvPr id="150" name="TextBox 149"/>
          <p:cNvSpPr txBox="1"/>
          <p:nvPr/>
        </p:nvSpPr>
        <p:spPr>
          <a:xfrm>
            <a:off x="4075039" y="5516340"/>
            <a:ext cx="3075064" cy="731520"/>
          </a:xfrm>
          <a:prstGeom prst="rect">
            <a:avLst/>
          </a:prstGeom>
          <a:noFill/>
        </p:spPr>
        <p:txBody>
          <a:bodyPr rtlCol="0" wrap="square">
            <a:spAutoFit/>
          </a:bodyPr>
          <a:lstStyle/>
          <a:p>
            <a:r>
              <a:rPr altLang="en-US" lang="zh-CN" sz="1400">
                <a:solidFill>
                  <a:schemeClr val="tx1">
                    <a:lumMod val="65000"/>
                    <a:lumOff val="35000"/>
                  </a:schemeClr>
                </a:solidFill>
                <a:latin charset="-122" pitchFamily="34" typeface="微软雅黑"/>
                <a:ea charset="-122" pitchFamily="34" typeface="微软雅黑"/>
              </a:rPr>
              <a:t>点击输入简要文本内容，文字内容需概况精炼的说明该分项内容licai2011专业设计……</a:t>
            </a:r>
          </a:p>
        </p:txBody>
      </p:sp>
      <p:sp>
        <p:nvSpPr>
          <p:cNvPr id="151" name="TextBox 150"/>
          <p:cNvSpPr txBox="1"/>
          <p:nvPr/>
        </p:nvSpPr>
        <p:spPr>
          <a:xfrm>
            <a:off x="8218444" y="1923246"/>
            <a:ext cx="1634328" cy="304800"/>
          </a:xfrm>
          <a:prstGeom prst="rect">
            <a:avLst/>
          </a:prstGeom>
          <a:noFill/>
        </p:spPr>
        <p:txBody>
          <a:bodyPr rtlCol="0" wrap="square">
            <a:spAutoFit/>
          </a:bodyPr>
          <a:lstStyle/>
          <a:p>
            <a:r>
              <a:rPr altLang="en-US" b="1" lang="zh-CN" sz="1400">
                <a:solidFill>
                  <a:schemeClr val="tx1">
                    <a:lumMod val="65000"/>
                    <a:lumOff val="35000"/>
                  </a:schemeClr>
                </a:solidFill>
                <a:latin charset="-122" pitchFamily="34" typeface="微软雅黑"/>
                <a:ea charset="-122" pitchFamily="34" typeface="微软雅黑"/>
              </a:rPr>
              <a:t>点击添加文本</a:t>
            </a:r>
          </a:p>
        </p:txBody>
      </p:sp>
      <p:sp>
        <p:nvSpPr>
          <p:cNvPr id="152" name="TextBox 151"/>
          <p:cNvSpPr txBox="1"/>
          <p:nvPr/>
        </p:nvSpPr>
        <p:spPr>
          <a:xfrm>
            <a:off x="8218444" y="2158754"/>
            <a:ext cx="3075064" cy="731520"/>
          </a:xfrm>
          <a:prstGeom prst="rect">
            <a:avLst/>
          </a:prstGeom>
          <a:noFill/>
        </p:spPr>
        <p:txBody>
          <a:bodyPr rtlCol="0" wrap="square">
            <a:spAutoFit/>
          </a:bodyPr>
          <a:lstStyle/>
          <a:p>
            <a:r>
              <a:rPr altLang="en-US" lang="zh-CN" sz="1400">
                <a:solidFill>
                  <a:schemeClr val="tx1">
                    <a:lumMod val="65000"/>
                    <a:lumOff val="35000"/>
                  </a:schemeClr>
                </a:solidFill>
                <a:latin charset="-122" pitchFamily="34" typeface="微软雅黑"/>
                <a:ea charset="-122" pitchFamily="34" typeface="微软雅黑"/>
              </a:rPr>
              <a:t>点击输入简要文本内容，文字内容需概况精炼的说明该分项内容licai2011专业设计……</a:t>
            </a:r>
          </a:p>
        </p:txBody>
      </p:sp>
      <p:sp>
        <p:nvSpPr>
          <p:cNvPr id="153" name="TextBox 152"/>
          <p:cNvSpPr txBox="1"/>
          <p:nvPr/>
        </p:nvSpPr>
        <p:spPr>
          <a:xfrm>
            <a:off x="8218444" y="3735153"/>
            <a:ext cx="1634328" cy="304800"/>
          </a:xfrm>
          <a:prstGeom prst="rect">
            <a:avLst/>
          </a:prstGeom>
          <a:noFill/>
        </p:spPr>
        <p:txBody>
          <a:bodyPr rtlCol="0" wrap="square">
            <a:spAutoFit/>
          </a:bodyPr>
          <a:lstStyle/>
          <a:p>
            <a:r>
              <a:rPr altLang="en-US" b="1" lang="zh-CN" sz="1400">
                <a:solidFill>
                  <a:schemeClr val="tx1">
                    <a:lumMod val="65000"/>
                    <a:lumOff val="35000"/>
                  </a:schemeClr>
                </a:solidFill>
                <a:latin charset="-122" pitchFamily="34" typeface="微软雅黑"/>
                <a:ea charset="-122" pitchFamily="34" typeface="微软雅黑"/>
              </a:rPr>
              <a:t>点击添加文本</a:t>
            </a:r>
          </a:p>
        </p:txBody>
      </p:sp>
      <p:sp>
        <p:nvSpPr>
          <p:cNvPr id="154" name="TextBox 153"/>
          <p:cNvSpPr txBox="1"/>
          <p:nvPr/>
        </p:nvSpPr>
        <p:spPr>
          <a:xfrm>
            <a:off x="8218444" y="3970662"/>
            <a:ext cx="3075064" cy="731520"/>
          </a:xfrm>
          <a:prstGeom prst="rect">
            <a:avLst/>
          </a:prstGeom>
          <a:noFill/>
        </p:spPr>
        <p:txBody>
          <a:bodyPr rtlCol="0" wrap="square">
            <a:spAutoFit/>
          </a:bodyPr>
          <a:lstStyle/>
          <a:p>
            <a:r>
              <a:rPr altLang="en-US" lang="zh-CN" sz="1400">
                <a:solidFill>
                  <a:schemeClr val="tx1">
                    <a:lumMod val="65000"/>
                    <a:lumOff val="35000"/>
                  </a:schemeClr>
                </a:solidFill>
                <a:latin charset="-122" pitchFamily="34" typeface="微软雅黑"/>
                <a:ea charset="-122" pitchFamily="34" typeface="微软雅黑"/>
              </a:rPr>
              <a:t>点击输入简要文本内容，文字内容需概况精炼的说明该分项内容licai2011专业设计……</a:t>
            </a:r>
          </a:p>
        </p:txBody>
      </p:sp>
      <p:sp>
        <p:nvSpPr>
          <p:cNvPr id="155" name="TextBox 154"/>
          <p:cNvSpPr txBox="1"/>
          <p:nvPr/>
        </p:nvSpPr>
        <p:spPr>
          <a:xfrm>
            <a:off x="8218444" y="5280832"/>
            <a:ext cx="1634328" cy="304800"/>
          </a:xfrm>
          <a:prstGeom prst="rect">
            <a:avLst/>
          </a:prstGeom>
          <a:noFill/>
        </p:spPr>
        <p:txBody>
          <a:bodyPr rtlCol="0" wrap="square">
            <a:spAutoFit/>
          </a:bodyPr>
          <a:lstStyle/>
          <a:p>
            <a:r>
              <a:rPr altLang="en-US" b="1" lang="zh-CN" sz="1400">
                <a:solidFill>
                  <a:schemeClr val="tx1">
                    <a:lumMod val="65000"/>
                    <a:lumOff val="35000"/>
                  </a:schemeClr>
                </a:solidFill>
                <a:latin charset="-122" pitchFamily="34" typeface="微软雅黑"/>
                <a:ea charset="-122" pitchFamily="34" typeface="微软雅黑"/>
              </a:rPr>
              <a:t>点击添加文本</a:t>
            </a:r>
          </a:p>
        </p:txBody>
      </p:sp>
      <p:sp>
        <p:nvSpPr>
          <p:cNvPr id="156" name="TextBox 155"/>
          <p:cNvSpPr txBox="1"/>
          <p:nvPr/>
        </p:nvSpPr>
        <p:spPr>
          <a:xfrm>
            <a:off x="8218444" y="5516340"/>
            <a:ext cx="3075064" cy="731520"/>
          </a:xfrm>
          <a:prstGeom prst="rect">
            <a:avLst/>
          </a:prstGeom>
          <a:noFill/>
        </p:spPr>
        <p:txBody>
          <a:bodyPr rtlCol="0" wrap="square">
            <a:spAutoFit/>
          </a:bodyPr>
          <a:lstStyle/>
          <a:p>
            <a:r>
              <a:rPr altLang="en-US" lang="zh-CN" sz="1400">
                <a:solidFill>
                  <a:schemeClr val="tx1">
                    <a:lumMod val="65000"/>
                    <a:lumOff val="35000"/>
                  </a:schemeClr>
                </a:solidFill>
                <a:latin charset="-122" pitchFamily="34" typeface="微软雅黑"/>
                <a:ea charset="-122" pitchFamily="34" typeface="微软雅黑"/>
              </a:rPr>
              <a:t>点击输入简要文本内容，文字内容需概况精炼的说明该分项内容licai2011专业设计……</a:t>
            </a:r>
          </a:p>
        </p:txBody>
      </p:sp>
    </p:spTree>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2" presetSubtype="8">
                                  <p:stCondLst>
                                    <p:cond delay="0"/>
                                  </p:stCondLst>
                                  <p:childTnLst>
                                    <p:set>
                                      <p:cBhvr>
                                        <p:cTn dur="1" fill="hold" id="6">
                                          <p:stCondLst>
                                            <p:cond delay="0"/>
                                          </p:stCondLst>
                                        </p:cTn>
                                        <p:tgtEl>
                                          <p:spTgt spid="29"/>
                                        </p:tgtEl>
                                        <p:attrNameLst>
                                          <p:attrName>style.visibility</p:attrName>
                                        </p:attrNameLst>
                                      </p:cBhvr>
                                      <p:to>
                                        <p:strVal val="visible"/>
                                      </p:to>
                                    </p:set>
                                    <p:animEffect filter="wipe(left)" transition="in">
                                      <p:cBhvr>
                                        <p:cTn dur="300" id="7"/>
                                        <p:tgtEl>
                                          <p:spTgt spid="29"/>
                                        </p:tgtEl>
                                      </p:cBhvr>
                                    </p:animEffect>
                                  </p:childTnLst>
                                </p:cTn>
                              </p:par>
                            </p:childTnLst>
                          </p:cTn>
                        </p:par>
                        <p:par>
                          <p:cTn fill="hold" id="8" nodeType="afterGroup">
                            <p:stCondLst>
                              <p:cond delay="300"/>
                            </p:stCondLst>
                            <p:childTnLst>
                              <p:par>
                                <p:cTn fill="hold" id="9" nodeType="afterEffect" presetClass="entr" presetID="14" presetSubtype="10">
                                  <p:stCondLst>
                                    <p:cond delay="0"/>
                                  </p:stCondLst>
                                  <p:childTnLst>
                                    <p:set>
                                      <p:cBhvr>
                                        <p:cTn dur="1" fill="hold" id="10">
                                          <p:stCondLst>
                                            <p:cond delay="0"/>
                                          </p:stCondLst>
                                        </p:cTn>
                                        <p:tgtEl>
                                          <p:spTgt spid="30"/>
                                        </p:tgtEl>
                                        <p:attrNameLst>
                                          <p:attrName>style.visibility</p:attrName>
                                        </p:attrNameLst>
                                      </p:cBhvr>
                                      <p:to>
                                        <p:strVal val="visible"/>
                                      </p:to>
                                    </p:set>
                                    <p:animEffect filter="randombar(horizontal)" transition="in">
                                      <p:cBhvr>
                                        <p:cTn dur="500" id="11"/>
                                        <p:tgtEl>
                                          <p:spTgt spid="30"/>
                                        </p:tgtEl>
                                      </p:cBhvr>
                                    </p:animEffect>
                                  </p:childTnLst>
                                </p:cTn>
                              </p:par>
                            </p:childTnLst>
                          </p:cTn>
                        </p:par>
                        <p:par>
                          <p:cTn fill="hold" id="12" nodeType="afterGroup">
                            <p:stCondLst>
                              <p:cond delay="800"/>
                            </p:stCondLst>
                            <p:childTnLst>
                              <p:par>
                                <p:cTn fill="hold" id="13" nodeType="afterEffect" presetClass="entr" presetID="10" presetSubtype="0">
                                  <p:stCondLst>
                                    <p:cond delay="0"/>
                                  </p:stCondLst>
                                  <p:childTnLst>
                                    <p:set>
                                      <p:cBhvr>
                                        <p:cTn dur="1" fill="hold" id="14">
                                          <p:stCondLst>
                                            <p:cond delay="0"/>
                                          </p:stCondLst>
                                        </p:cTn>
                                        <p:tgtEl>
                                          <p:spTgt spid="129"/>
                                        </p:tgtEl>
                                        <p:attrNameLst>
                                          <p:attrName>style.visibility</p:attrName>
                                        </p:attrNameLst>
                                      </p:cBhvr>
                                      <p:to>
                                        <p:strVal val="visible"/>
                                      </p:to>
                                    </p:set>
                                    <p:animEffect filter="fade" transition="in">
                                      <p:cBhvr>
                                        <p:cTn dur="500" id="15"/>
                                        <p:tgtEl>
                                          <p:spTgt spid="129"/>
                                        </p:tgtEl>
                                      </p:cBhvr>
                                    </p:animEffect>
                                  </p:childTnLst>
                                </p:cTn>
                              </p:par>
                              <p:par>
                                <p:cTn fill="hold" id="16" nodeType="withEffect" presetClass="path" presetID="64" presetSubtype="0">
                                  <p:stCondLst>
                                    <p:cond delay="0"/>
                                  </p:stCondLst>
                                  <p:childTnLst>
                                    <p:animMotion origin="layout" path="M -0.10139 0.21419 L 4.72222E-06 3.33333E-06" pathEditMode="relative" ptsTypes="AA" rAng="0">
                                      <p:cBhvr>
                                        <p:cTn dur="750" fill="hold" id="17"/>
                                        <p:tgtEl>
                                          <p:spTgt spid="129"/>
                                        </p:tgtEl>
                                        <p:attrNameLst>
                                          <p:attrName>ppt_x</p:attrName>
                                          <p:attrName>ppt_y</p:attrName>
                                        </p:attrNameLst>
                                      </p:cBhvr>
                                      <p:rCtr x="5069" y="-10710"/>
                                    </p:animMotion>
                                  </p:childTnLst>
                                </p:cTn>
                              </p:par>
                              <p:par>
                                <p:cTn fill="hold" id="18" nodeType="withEffect" presetClass="entr" presetID="10" presetSubtype="0">
                                  <p:stCondLst>
                                    <p:cond delay="250"/>
                                  </p:stCondLst>
                                  <p:childTnLst>
                                    <p:set>
                                      <p:cBhvr>
                                        <p:cTn dur="1" fill="hold" id="19">
                                          <p:stCondLst>
                                            <p:cond delay="0"/>
                                          </p:stCondLst>
                                        </p:cTn>
                                        <p:tgtEl>
                                          <p:spTgt spid="63"/>
                                        </p:tgtEl>
                                        <p:attrNameLst>
                                          <p:attrName>style.visibility</p:attrName>
                                        </p:attrNameLst>
                                      </p:cBhvr>
                                      <p:to>
                                        <p:strVal val="visible"/>
                                      </p:to>
                                    </p:set>
                                    <p:animEffect filter="fade" transition="in">
                                      <p:cBhvr>
                                        <p:cTn dur="500" id="20"/>
                                        <p:tgtEl>
                                          <p:spTgt spid="63"/>
                                        </p:tgtEl>
                                      </p:cBhvr>
                                    </p:animEffect>
                                  </p:childTnLst>
                                </p:cTn>
                              </p:par>
                              <p:par>
                                <p:cTn fill="hold" id="21" nodeType="withEffect" presetClass="path" presetID="64" presetSubtype="0">
                                  <p:stCondLst>
                                    <p:cond delay="250"/>
                                  </p:stCondLst>
                                  <p:childTnLst>
                                    <p:animMotion origin="layout" path="M -0.10139 0.21419 L 4.72222E-06 3.33333E-06" pathEditMode="relative" ptsTypes="AA" rAng="0">
                                      <p:cBhvr>
                                        <p:cTn dur="750" fill="hold" id="22"/>
                                        <p:tgtEl>
                                          <p:spTgt spid="63"/>
                                        </p:tgtEl>
                                        <p:attrNameLst>
                                          <p:attrName>ppt_x</p:attrName>
                                          <p:attrName>ppt_y</p:attrName>
                                        </p:attrNameLst>
                                      </p:cBhvr>
                                      <p:rCtr x="5069" y="-10710"/>
                                    </p:animMotion>
                                  </p:childTnLst>
                                </p:cTn>
                              </p:par>
                              <p:par>
                                <p:cTn fill="hold" id="23" nodeType="withEffect" presetClass="entr" presetID="10" presetSubtype="0">
                                  <p:stCondLst>
                                    <p:cond delay="500"/>
                                  </p:stCondLst>
                                  <p:childTnLst>
                                    <p:set>
                                      <p:cBhvr>
                                        <p:cTn dur="1" fill="hold" id="24">
                                          <p:stCondLst>
                                            <p:cond delay="0"/>
                                          </p:stCondLst>
                                        </p:cTn>
                                        <p:tgtEl>
                                          <p:spTgt spid="139"/>
                                        </p:tgtEl>
                                        <p:attrNameLst>
                                          <p:attrName>style.visibility</p:attrName>
                                        </p:attrNameLst>
                                      </p:cBhvr>
                                      <p:to>
                                        <p:strVal val="visible"/>
                                      </p:to>
                                    </p:set>
                                    <p:animEffect filter="fade" transition="in">
                                      <p:cBhvr>
                                        <p:cTn dur="500" id="25"/>
                                        <p:tgtEl>
                                          <p:spTgt spid="139"/>
                                        </p:tgtEl>
                                      </p:cBhvr>
                                    </p:animEffect>
                                  </p:childTnLst>
                                </p:cTn>
                              </p:par>
                              <p:par>
                                <p:cTn fill="hold" id="26" nodeType="withEffect" presetClass="path" presetID="64" presetSubtype="0">
                                  <p:stCondLst>
                                    <p:cond delay="500"/>
                                  </p:stCondLst>
                                  <p:childTnLst>
                                    <p:animMotion origin="layout" path="M -0.10139 0.21419 L 4.72222E-06 3.33333E-06" pathEditMode="relative" ptsTypes="AA" rAng="0">
                                      <p:cBhvr>
                                        <p:cTn dur="750" fill="hold" id="27"/>
                                        <p:tgtEl>
                                          <p:spTgt spid="139"/>
                                        </p:tgtEl>
                                        <p:attrNameLst>
                                          <p:attrName>ppt_x</p:attrName>
                                          <p:attrName>ppt_y</p:attrName>
                                        </p:attrNameLst>
                                      </p:cBhvr>
                                      <p:rCtr x="5069" y="-10710"/>
                                    </p:animMotion>
                                  </p:childTnLst>
                                </p:cTn>
                              </p:par>
                            </p:childTnLst>
                          </p:cTn>
                        </p:par>
                        <p:par>
                          <p:cTn fill="hold" id="28" nodeType="afterGroup">
                            <p:stCondLst>
                              <p:cond delay="2050"/>
                            </p:stCondLst>
                            <p:childTnLst>
                              <p:par>
                                <p:cTn fill="hold" grpId="0" id="29" nodeType="afterEffect" presetClass="entr" presetID="22" presetSubtype="8">
                                  <p:stCondLst>
                                    <p:cond delay="0"/>
                                  </p:stCondLst>
                                  <p:childTnLst>
                                    <p:set>
                                      <p:cBhvr>
                                        <p:cTn dur="1" fill="hold" id="30">
                                          <p:stCondLst>
                                            <p:cond delay="0"/>
                                          </p:stCondLst>
                                        </p:cTn>
                                        <p:tgtEl>
                                          <p:spTgt spid="145"/>
                                        </p:tgtEl>
                                        <p:attrNameLst>
                                          <p:attrName>style.visibility</p:attrName>
                                        </p:attrNameLst>
                                      </p:cBhvr>
                                      <p:to>
                                        <p:strVal val="visible"/>
                                      </p:to>
                                    </p:set>
                                    <p:animEffect filter="wipe(left)" transition="in">
                                      <p:cBhvr>
                                        <p:cTn dur="500" id="31"/>
                                        <p:tgtEl>
                                          <p:spTgt spid="145"/>
                                        </p:tgtEl>
                                      </p:cBhvr>
                                    </p:animEffect>
                                  </p:childTnLst>
                                </p:cTn>
                              </p:par>
                              <p:par>
                                <p:cTn fill="hold" grpId="0" id="32" nodeType="withEffect" presetClass="entr" presetID="22" presetSubtype="8">
                                  <p:stCondLst>
                                    <p:cond delay="0"/>
                                  </p:stCondLst>
                                  <p:childTnLst>
                                    <p:set>
                                      <p:cBhvr>
                                        <p:cTn dur="1" fill="hold" id="33">
                                          <p:stCondLst>
                                            <p:cond delay="0"/>
                                          </p:stCondLst>
                                        </p:cTn>
                                        <p:tgtEl>
                                          <p:spTgt spid="146"/>
                                        </p:tgtEl>
                                        <p:attrNameLst>
                                          <p:attrName>style.visibility</p:attrName>
                                        </p:attrNameLst>
                                      </p:cBhvr>
                                      <p:to>
                                        <p:strVal val="visible"/>
                                      </p:to>
                                    </p:set>
                                    <p:animEffect filter="wipe(left)" transition="in">
                                      <p:cBhvr>
                                        <p:cTn dur="500" id="34"/>
                                        <p:tgtEl>
                                          <p:spTgt spid="146"/>
                                        </p:tgtEl>
                                      </p:cBhvr>
                                    </p:animEffect>
                                  </p:childTnLst>
                                </p:cTn>
                              </p:par>
                              <p:par>
                                <p:cTn fill="hold" grpId="0" id="35" nodeType="withEffect" presetClass="entr" presetID="22" presetSubtype="8">
                                  <p:stCondLst>
                                    <p:cond delay="0"/>
                                  </p:stCondLst>
                                  <p:childTnLst>
                                    <p:set>
                                      <p:cBhvr>
                                        <p:cTn dur="1" fill="hold" id="36">
                                          <p:stCondLst>
                                            <p:cond delay="0"/>
                                          </p:stCondLst>
                                        </p:cTn>
                                        <p:tgtEl>
                                          <p:spTgt spid="147"/>
                                        </p:tgtEl>
                                        <p:attrNameLst>
                                          <p:attrName>style.visibility</p:attrName>
                                        </p:attrNameLst>
                                      </p:cBhvr>
                                      <p:to>
                                        <p:strVal val="visible"/>
                                      </p:to>
                                    </p:set>
                                    <p:animEffect filter="wipe(left)" transition="in">
                                      <p:cBhvr>
                                        <p:cTn dur="500" id="37"/>
                                        <p:tgtEl>
                                          <p:spTgt spid="147"/>
                                        </p:tgtEl>
                                      </p:cBhvr>
                                    </p:animEffect>
                                  </p:childTnLst>
                                </p:cTn>
                              </p:par>
                              <p:par>
                                <p:cTn fill="hold" grpId="0" id="38" nodeType="withEffect" presetClass="entr" presetID="22" presetSubtype="8">
                                  <p:stCondLst>
                                    <p:cond delay="0"/>
                                  </p:stCondLst>
                                  <p:childTnLst>
                                    <p:set>
                                      <p:cBhvr>
                                        <p:cTn dur="1" fill="hold" id="39">
                                          <p:stCondLst>
                                            <p:cond delay="0"/>
                                          </p:stCondLst>
                                        </p:cTn>
                                        <p:tgtEl>
                                          <p:spTgt spid="148"/>
                                        </p:tgtEl>
                                        <p:attrNameLst>
                                          <p:attrName>style.visibility</p:attrName>
                                        </p:attrNameLst>
                                      </p:cBhvr>
                                      <p:to>
                                        <p:strVal val="visible"/>
                                      </p:to>
                                    </p:set>
                                    <p:animEffect filter="wipe(left)" transition="in">
                                      <p:cBhvr>
                                        <p:cTn dur="500" id="40"/>
                                        <p:tgtEl>
                                          <p:spTgt spid="148"/>
                                        </p:tgtEl>
                                      </p:cBhvr>
                                    </p:animEffect>
                                  </p:childTnLst>
                                </p:cTn>
                              </p:par>
                              <p:par>
                                <p:cTn fill="hold" grpId="0" id="41" nodeType="withEffect" presetClass="entr" presetID="22" presetSubtype="8">
                                  <p:stCondLst>
                                    <p:cond delay="0"/>
                                  </p:stCondLst>
                                  <p:childTnLst>
                                    <p:set>
                                      <p:cBhvr>
                                        <p:cTn dur="1" fill="hold" id="42">
                                          <p:stCondLst>
                                            <p:cond delay="0"/>
                                          </p:stCondLst>
                                        </p:cTn>
                                        <p:tgtEl>
                                          <p:spTgt spid="149"/>
                                        </p:tgtEl>
                                        <p:attrNameLst>
                                          <p:attrName>style.visibility</p:attrName>
                                        </p:attrNameLst>
                                      </p:cBhvr>
                                      <p:to>
                                        <p:strVal val="visible"/>
                                      </p:to>
                                    </p:set>
                                    <p:animEffect filter="wipe(left)" transition="in">
                                      <p:cBhvr>
                                        <p:cTn dur="500" id="43"/>
                                        <p:tgtEl>
                                          <p:spTgt spid="149"/>
                                        </p:tgtEl>
                                      </p:cBhvr>
                                    </p:animEffect>
                                  </p:childTnLst>
                                </p:cTn>
                              </p:par>
                              <p:par>
                                <p:cTn fill="hold" grpId="0" id="44" nodeType="withEffect" presetClass="entr" presetID="22" presetSubtype="8">
                                  <p:stCondLst>
                                    <p:cond delay="0"/>
                                  </p:stCondLst>
                                  <p:childTnLst>
                                    <p:set>
                                      <p:cBhvr>
                                        <p:cTn dur="1" fill="hold" id="45">
                                          <p:stCondLst>
                                            <p:cond delay="0"/>
                                          </p:stCondLst>
                                        </p:cTn>
                                        <p:tgtEl>
                                          <p:spTgt spid="150"/>
                                        </p:tgtEl>
                                        <p:attrNameLst>
                                          <p:attrName>style.visibility</p:attrName>
                                        </p:attrNameLst>
                                      </p:cBhvr>
                                      <p:to>
                                        <p:strVal val="visible"/>
                                      </p:to>
                                    </p:set>
                                    <p:animEffect filter="wipe(left)" transition="in">
                                      <p:cBhvr>
                                        <p:cTn dur="500" id="46"/>
                                        <p:tgtEl>
                                          <p:spTgt spid="150"/>
                                        </p:tgtEl>
                                      </p:cBhvr>
                                    </p:animEffect>
                                  </p:childTnLst>
                                </p:cTn>
                              </p:par>
                            </p:childTnLst>
                          </p:cTn>
                        </p:par>
                        <p:par>
                          <p:cTn fill="hold" id="47" nodeType="afterGroup">
                            <p:stCondLst>
                              <p:cond delay="2550"/>
                            </p:stCondLst>
                            <p:childTnLst>
                              <p:par>
                                <p:cTn fill="hold" id="48" nodeType="afterEffect" presetClass="entr" presetID="10" presetSubtype="0">
                                  <p:stCondLst>
                                    <p:cond delay="0"/>
                                  </p:stCondLst>
                                  <p:childTnLst>
                                    <p:set>
                                      <p:cBhvr>
                                        <p:cTn dur="1" fill="hold" id="49">
                                          <p:stCondLst>
                                            <p:cond delay="0"/>
                                          </p:stCondLst>
                                        </p:cTn>
                                        <p:tgtEl>
                                          <p:spTgt spid="134"/>
                                        </p:tgtEl>
                                        <p:attrNameLst>
                                          <p:attrName>style.visibility</p:attrName>
                                        </p:attrNameLst>
                                      </p:cBhvr>
                                      <p:to>
                                        <p:strVal val="visible"/>
                                      </p:to>
                                    </p:set>
                                    <p:animEffect filter="fade" transition="in">
                                      <p:cBhvr>
                                        <p:cTn dur="500" id="50"/>
                                        <p:tgtEl>
                                          <p:spTgt spid="134"/>
                                        </p:tgtEl>
                                      </p:cBhvr>
                                    </p:animEffect>
                                  </p:childTnLst>
                                </p:cTn>
                              </p:par>
                              <p:par>
                                <p:cTn fill="hold" id="51" nodeType="withEffect" presetClass="path" presetID="64" presetSubtype="0">
                                  <p:stCondLst>
                                    <p:cond delay="0"/>
                                  </p:stCondLst>
                                  <p:childTnLst>
                                    <p:animMotion origin="layout" path="M -0.10139 0.21419 L 4.72222E-06 3.33333E-06" pathEditMode="relative" ptsTypes="AA" rAng="0">
                                      <p:cBhvr>
                                        <p:cTn dur="750" fill="hold" id="52"/>
                                        <p:tgtEl>
                                          <p:spTgt spid="134"/>
                                        </p:tgtEl>
                                        <p:attrNameLst>
                                          <p:attrName>ppt_x</p:attrName>
                                          <p:attrName>ppt_y</p:attrName>
                                        </p:attrNameLst>
                                      </p:cBhvr>
                                      <p:rCtr x="5069" y="-10710"/>
                                    </p:animMotion>
                                  </p:childTnLst>
                                </p:cTn>
                              </p:par>
                              <p:par>
                                <p:cTn fill="hold" id="53" nodeType="withEffect" presetClass="entr" presetID="10" presetSubtype="0">
                                  <p:stCondLst>
                                    <p:cond delay="250"/>
                                  </p:stCondLst>
                                  <p:childTnLst>
                                    <p:set>
                                      <p:cBhvr>
                                        <p:cTn dur="1" fill="hold" id="54">
                                          <p:stCondLst>
                                            <p:cond delay="0"/>
                                          </p:stCondLst>
                                        </p:cTn>
                                        <p:tgtEl>
                                          <p:spTgt spid="88"/>
                                        </p:tgtEl>
                                        <p:attrNameLst>
                                          <p:attrName>style.visibility</p:attrName>
                                        </p:attrNameLst>
                                      </p:cBhvr>
                                      <p:to>
                                        <p:strVal val="visible"/>
                                      </p:to>
                                    </p:set>
                                    <p:animEffect filter="fade" transition="in">
                                      <p:cBhvr>
                                        <p:cTn dur="500" id="55"/>
                                        <p:tgtEl>
                                          <p:spTgt spid="88"/>
                                        </p:tgtEl>
                                      </p:cBhvr>
                                    </p:animEffect>
                                  </p:childTnLst>
                                </p:cTn>
                              </p:par>
                              <p:par>
                                <p:cTn fill="hold" id="56" nodeType="withEffect" presetClass="path" presetID="64" presetSubtype="0">
                                  <p:stCondLst>
                                    <p:cond delay="250"/>
                                  </p:stCondLst>
                                  <p:childTnLst>
                                    <p:animMotion origin="layout" path="M -0.10139 0.21419 L 4.72222E-06 3.33333E-06" pathEditMode="relative" ptsTypes="AA" rAng="0">
                                      <p:cBhvr>
                                        <p:cTn dur="750" fill="hold" id="57"/>
                                        <p:tgtEl>
                                          <p:spTgt spid="88"/>
                                        </p:tgtEl>
                                        <p:attrNameLst>
                                          <p:attrName>ppt_x</p:attrName>
                                          <p:attrName>ppt_y</p:attrName>
                                        </p:attrNameLst>
                                      </p:cBhvr>
                                      <p:rCtr x="5069" y="-10710"/>
                                    </p:animMotion>
                                  </p:childTnLst>
                                </p:cTn>
                              </p:par>
                              <p:par>
                                <p:cTn fill="hold" id="58" nodeType="withEffect" presetClass="entr" presetID="10" presetSubtype="0">
                                  <p:stCondLst>
                                    <p:cond delay="500"/>
                                  </p:stCondLst>
                                  <p:childTnLst>
                                    <p:set>
                                      <p:cBhvr>
                                        <p:cTn dur="1" fill="hold" id="59">
                                          <p:stCondLst>
                                            <p:cond delay="0"/>
                                          </p:stCondLst>
                                        </p:cTn>
                                        <p:tgtEl>
                                          <p:spTgt spid="123"/>
                                        </p:tgtEl>
                                        <p:attrNameLst>
                                          <p:attrName>style.visibility</p:attrName>
                                        </p:attrNameLst>
                                      </p:cBhvr>
                                      <p:to>
                                        <p:strVal val="visible"/>
                                      </p:to>
                                    </p:set>
                                    <p:animEffect filter="fade" transition="in">
                                      <p:cBhvr>
                                        <p:cTn dur="500" id="60"/>
                                        <p:tgtEl>
                                          <p:spTgt spid="123"/>
                                        </p:tgtEl>
                                      </p:cBhvr>
                                    </p:animEffect>
                                  </p:childTnLst>
                                </p:cTn>
                              </p:par>
                              <p:par>
                                <p:cTn fill="hold" id="61" nodeType="withEffect" presetClass="path" presetID="64" presetSubtype="0">
                                  <p:stCondLst>
                                    <p:cond delay="500"/>
                                  </p:stCondLst>
                                  <p:childTnLst>
                                    <p:animMotion origin="layout" path="M -0.10139 0.21419 L 4.72222E-06 3.33333E-06" pathEditMode="relative" ptsTypes="AA" rAng="0">
                                      <p:cBhvr>
                                        <p:cTn dur="750" fill="hold" id="62"/>
                                        <p:tgtEl>
                                          <p:spTgt spid="123"/>
                                        </p:tgtEl>
                                        <p:attrNameLst>
                                          <p:attrName>ppt_x</p:attrName>
                                          <p:attrName>ppt_y</p:attrName>
                                        </p:attrNameLst>
                                      </p:cBhvr>
                                      <p:rCtr x="5069" y="-10710"/>
                                    </p:animMotion>
                                  </p:childTnLst>
                                </p:cTn>
                              </p:par>
                            </p:childTnLst>
                          </p:cTn>
                        </p:par>
                        <p:par>
                          <p:cTn fill="hold" id="63" nodeType="afterGroup">
                            <p:stCondLst>
                              <p:cond delay="3800"/>
                            </p:stCondLst>
                            <p:childTnLst>
                              <p:par>
                                <p:cTn fill="hold" grpId="0" id="64" nodeType="afterEffect" presetClass="entr" presetID="22" presetSubtype="8">
                                  <p:stCondLst>
                                    <p:cond delay="0"/>
                                  </p:stCondLst>
                                  <p:childTnLst>
                                    <p:set>
                                      <p:cBhvr>
                                        <p:cTn dur="1" fill="hold" id="65">
                                          <p:stCondLst>
                                            <p:cond delay="0"/>
                                          </p:stCondLst>
                                        </p:cTn>
                                        <p:tgtEl>
                                          <p:spTgt spid="151"/>
                                        </p:tgtEl>
                                        <p:attrNameLst>
                                          <p:attrName>style.visibility</p:attrName>
                                        </p:attrNameLst>
                                      </p:cBhvr>
                                      <p:to>
                                        <p:strVal val="visible"/>
                                      </p:to>
                                    </p:set>
                                    <p:animEffect filter="wipe(left)" transition="in">
                                      <p:cBhvr>
                                        <p:cTn dur="500" id="66"/>
                                        <p:tgtEl>
                                          <p:spTgt spid="151"/>
                                        </p:tgtEl>
                                      </p:cBhvr>
                                    </p:animEffect>
                                  </p:childTnLst>
                                </p:cTn>
                              </p:par>
                              <p:par>
                                <p:cTn fill="hold" grpId="0" id="67" nodeType="withEffect" presetClass="entr" presetID="22" presetSubtype="8">
                                  <p:stCondLst>
                                    <p:cond delay="0"/>
                                  </p:stCondLst>
                                  <p:childTnLst>
                                    <p:set>
                                      <p:cBhvr>
                                        <p:cTn dur="1" fill="hold" id="68">
                                          <p:stCondLst>
                                            <p:cond delay="0"/>
                                          </p:stCondLst>
                                        </p:cTn>
                                        <p:tgtEl>
                                          <p:spTgt spid="152"/>
                                        </p:tgtEl>
                                        <p:attrNameLst>
                                          <p:attrName>style.visibility</p:attrName>
                                        </p:attrNameLst>
                                      </p:cBhvr>
                                      <p:to>
                                        <p:strVal val="visible"/>
                                      </p:to>
                                    </p:set>
                                    <p:animEffect filter="wipe(left)" transition="in">
                                      <p:cBhvr>
                                        <p:cTn dur="500" id="69"/>
                                        <p:tgtEl>
                                          <p:spTgt spid="152"/>
                                        </p:tgtEl>
                                      </p:cBhvr>
                                    </p:animEffect>
                                  </p:childTnLst>
                                </p:cTn>
                              </p:par>
                              <p:par>
                                <p:cTn fill="hold" grpId="0" id="70" nodeType="withEffect" presetClass="entr" presetID="22" presetSubtype="8">
                                  <p:stCondLst>
                                    <p:cond delay="0"/>
                                  </p:stCondLst>
                                  <p:childTnLst>
                                    <p:set>
                                      <p:cBhvr>
                                        <p:cTn dur="1" fill="hold" id="71">
                                          <p:stCondLst>
                                            <p:cond delay="0"/>
                                          </p:stCondLst>
                                        </p:cTn>
                                        <p:tgtEl>
                                          <p:spTgt spid="153"/>
                                        </p:tgtEl>
                                        <p:attrNameLst>
                                          <p:attrName>style.visibility</p:attrName>
                                        </p:attrNameLst>
                                      </p:cBhvr>
                                      <p:to>
                                        <p:strVal val="visible"/>
                                      </p:to>
                                    </p:set>
                                    <p:animEffect filter="wipe(left)" transition="in">
                                      <p:cBhvr>
                                        <p:cTn dur="500" id="72"/>
                                        <p:tgtEl>
                                          <p:spTgt spid="153"/>
                                        </p:tgtEl>
                                      </p:cBhvr>
                                    </p:animEffect>
                                  </p:childTnLst>
                                </p:cTn>
                              </p:par>
                              <p:par>
                                <p:cTn fill="hold" grpId="0" id="73" nodeType="withEffect" presetClass="entr" presetID="22" presetSubtype="8">
                                  <p:stCondLst>
                                    <p:cond delay="0"/>
                                  </p:stCondLst>
                                  <p:childTnLst>
                                    <p:set>
                                      <p:cBhvr>
                                        <p:cTn dur="1" fill="hold" id="74">
                                          <p:stCondLst>
                                            <p:cond delay="0"/>
                                          </p:stCondLst>
                                        </p:cTn>
                                        <p:tgtEl>
                                          <p:spTgt spid="154"/>
                                        </p:tgtEl>
                                        <p:attrNameLst>
                                          <p:attrName>style.visibility</p:attrName>
                                        </p:attrNameLst>
                                      </p:cBhvr>
                                      <p:to>
                                        <p:strVal val="visible"/>
                                      </p:to>
                                    </p:set>
                                    <p:animEffect filter="wipe(left)" transition="in">
                                      <p:cBhvr>
                                        <p:cTn dur="500" id="75"/>
                                        <p:tgtEl>
                                          <p:spTgt spid="154"/>
                                        </p:tgtEl>
                                      </p:cBhvr>
                                    </p:animEffect>
                                  </p:childTnLst>
                                </p:cTn>
                              </p:par>
                              <p:par>
                                <p:cTn fill="hold" grpId="0" id="76" nodeType="withEffect" presetClass="entr" presetID="22" presetSubtype="8">
                                  <p:stCondLst>
                                    <p:cond delay="0"/>
                                  </p:stCondLst>
                                  <p:childTnLst>
                                    <p:set>
                                      <p:cBhvr>
                                        <p:cTn dur="1" fill="hold" id="77">
                                          <p:stCondLst>
                                            <p:cond delay="0"/>
                                          </p:stCondLst>
                                        </p:cTn>
                                        <p:tgtEl>
                                          <p:spTgt spid="155"/>
                                        </p:tgtEl>
                                        <p:attrNameLst>
                                          <p:attrName>style.visibility</p:attrName>
                                        </p:attrNameLst>
                                      </p:cBhvr>
                                      <p:to>
                                        <p:strVal val="visible"/>
                                      </p:to>
                                    </p:set>
                                    <p:animEffect filter="wipe(left)" transition="in">
                                      <p:cBhvr>
                                        <p:cTn dur="500" id="78"/>
                                        <p:tgtEl>
                                          <p:spTgt spid="155"/>
                                        </p:tgtEl>
                                      </p:cBhvr>
                                    </p:animEffect>
                                  </p:childTnLst>
                                </p:cTn>
                              </p:par>
                              <p:par>
                                <p:cTn fill="hold" grpId="0" id="79" nodeType="withEffect" presetClass="entr" presetID="22" presetSubtype="8">
                                  <p:stCondLst>
                                    <p:cond delay="0"/>
                                  </p:stCondLst>
                                  <p:childTnLst>
                                    <p:set>
                                      <p:cBhvr>
                                        <p:cTn dur="1" fill="hold" id="80">
                                          <p:stCondLst>
                                            <p:cond delay="0"/>
                                          </p:stCondLst>
                                        </p:cTn>
                                        <p:tgtEl>
                                          <p:spTgt spid="156"/>
                                        </p:tgtEl>
                                        <p:attrNameLst>
                                          <p:attrName>style.visibility</p:attrName>
                                        </p:attrNameLst>
                                      </p:cBhvr>
                                      <p:to>
                                        <p:strVal val="visible"/>
                                      </p:to>
                                    </p:set>
                                    <p:animEffect filter="wipe(left)" transition="in">
                                      <p:cBhvr>
                                        <p:cTn dur="500" id="81"/>
                                        <p:tgtEl>
                                          <p:spTgt spid="15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45"/>
      <p:bldP grpId="0" spid="146"/>
      <p:bldP grpId="0" spid="147"/>
      <p:bldP grpId="0" spid="148"/>
      <p:bldP grpId="0" spid="149"/>
      <p:bldP grpId="0" spid="150"/>
      <p:bldP grpId="0" spid="151"/>
      <p:bldP grpId="0" spid="152"/>
      <p:bldP grpId="0" spid="153"/>
      <p:bldP grpId="0" spid="154"/>
      <p:bldP grpId="0" spid="155"/>
      <p:bldP grpId="0" spid="156"/>
    </p:bldLst>
  </p:timing>
</p:sld>
</file>

<file path=ppt/slides/slide2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组合 19"/>
          <p:cNvGrpSpPr/>
          <p:nvPr/>
        </p:nvGrpSpPr>
        <p:grpSpPr>
          <a:xfrm>
            <a:off x="1792253" y="208731"/>
            <a:ext cx="553964" cy="558108"/>
            <a:chOff x="304800" y="673100"/>
            <a:chExt cx="4000500" cy="4000500"/>
          </a:xfrm>
          <a:effectLst>
            <a:outerShdw algn="tr" blurRad="444500" dir="8100000" dist="254000" rotWithShape="0">
              <a:prstClr val="black">
                <a:alpha val="24000"/>
              </a:prstClr>
            </a:outerShdw>
          </a:effectLst>
        </p:grpSpPr>
        <p:sp>
          <p:nvSpPr>
            <p:cNvPr id="21" name="同心圆 20"/>
            <p:cNvSpPr/>
            <p:nvPr/>
          </p:nvSpPr>
          <p:spPr>
            <a:xfrm>
              <a:off x="304800" y="673100"/>
              <a:ext cx="4000500" cy="4000500"/>
            </a:xfrm>
            <a:prstGeom prst="donut">
              <a:avLst>
                <a:gd fmla="val 4879" name="adj"/>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a charset="-122" pitchFamily="34" typeface="微软雅黑"/>
              </a:endParaRPr>
            </a:p>
          </p:txBody>
        </p:sp>
        <p:sp>
          <p:nvSpPr>
            <p:cNvPr id="22" name="椭圆 21"/>
            <p:cNvSpPr/>
            <p:nvPr/>
          </p:nvSpPr>
          <p:spPr>
            <a:xfrm>
              <a:off x="392109" y="760409"/>
              <a:ext cx="3825870" cy="382587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itchFamily="34" typeface="微软雅黑"/>
              </a:endParaRPr>
            </a:p>
          </p:txBody>
        </p:sp>
      </p:grpSp>
      <p:grpSp>
        <p:nvGrpSpPr>
          <p:cNvPr id="3" name="组合 22"/>
          <p:cNvGrpSpPr/>
          <p:nvPr/>
        </p:nvGrpSpPr>
        <p:grpSpPr>
          <a:xfrm>
            <a:off x="1577939" y="851674"/>
            <a:ext cx="357190" cy="359864"/>
            <a:chOff x="304800" y="673100"/>
            <a:chExt cx="4000500" cy="4000500"/>
          </a:xfrm>
          <a:effectLst>
            <a:outerShdw algn="tr" blurRad="444500" dir="8100000" dist="254000" rotWithShape="0">
              <a:prstClr val="black">
                <a:alpha val="24000"/>
              </a:prstClr>
            </a:outerShdw>
          </a:effectLst>
        </p:grpSpPr>
        <p:sp>
          <p:nvSpPr>
            <p:cNvPr id="24" name="同心圆 23"/>
            <p:cNvSpPr/>
            <p:nvPr/>
          </p:nvSpPr>
          <p:spPr>
            <a:xfrm>
              <a:off x="304800" y="673100"/>
              <a:ext cx="4000500" cy="4000500"/>
            </a:xfrm>
            <a:prstGeom prst="donut">
              <a:avLst>
                <a:gd fmla="val 4879" name="adj"/>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a charset="-122" pitchFamily="34" typeface="微软雅黑"/>
              </a:endParaRPr>
            </a:p>
          </p:txBody>
        </p:sp>
        <p:sp>
          <p:nvSpPr>
            <p:cNvPr id="25" name="椭圆 24"/>
            <p:cNvSpPr/>
            <p:nvPr/>
          </p:nvSpPr>
          <p:spPr>
            <a:xfrm>
              <a:off x="392109" y="760409"/>
              <a:ext cx="3825870" cy="3825870"/>
            </a:xfrm>
            <a:prstGeom prst="ellipse">
              <a:avLst/>
            </a:prstGeom>
          </p:spPr>
          <p:style>
            <a:lnRef idx="3">
              <a:schemeClr val="lt1"/>
            </a:lnRef>
            <a:fillRef idx="1">
              <a:schemeClr val="accent1"/>
            </a:fillRef>
            <a:effectRef idx="1">
              <a:schemeClr val="accent1"/>
            </a:effectRef>
            <a:fontRef idx="minor">
              <a:schemeClr val="lt1"/>
            </a:fontRef>
          </p:style>
          <p:txBody>
            <a:bodyPr anchor="ctr" rtlCol="0"/>
            <a:lstStyle/>
            <a:p>
              <a:pPr algn="ctr"/>
              <a:endParaRPr altLang="en-US" lang="zh-CN">
                <a:ea charset="-122" pitchFamily="34" typeface="微软雅黑"/>
              </a:endParaRPr>
            </a:p>
          </p:txBody>
        </p:sp>
      </p:grpSp>
      <p:grpSp>
        <p:nvGrpSpPr>
          <p:cNvPr id="4" name="组合 25"/>
          <p:cNvGrpSpPr/>
          <p:nvPr/>
        </p:nvGrpSpPr>
        <p:grpSpPr>
          <a:xfrm>
            <a:off x="577807" y="-230052"/>
            <a:ext cx="1357322" cy="1367477"/>
            <a:chOff x="304800" y="673100"/>
            <a:chExt cx="4000500" cy="4000500"/>
          </a:xfrm>
          <a:effectLst>
            <a:outerShdw algn="tr" blurRad="444500" dir="8100000" dist="254000" rotWithShape="0">
              <a:prstClr val="black">
                <a:alpha val="24000"/>
              </a:prstClr>
            </a:outerShdw>
          </a:effectLst>
        </p:grpSpPr>
        <p:sp>
          <p:nvSpPr>
            <p:cNvPr id="27" name="同心圆 26"/>
            <p:cNvSpPr/>
            <p:nvPr/>
          </p:nvSpPr>
          <p:spPr>
            <a:xfrm>
              <a:off x="304800" y="673100"/>
              <a:ext cx="4000500" cy="4000500"/>
            </a:xfrm>
            <a:prstGeom prst="donut">
              <a:avLst>
                <a:gd fmla="val 4879" name="adj"/>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a charset="-122" pitchFamily="34" typeface="微软雅黑"/>
              </a:endParaRPr>
            </a:p>
          </p:txBody>
        </p:sp>
        <p:sp>
          <p:nvSpPr>
            <p:cNvPr id="28" name="椭圆 27"/>
            <p:cNvSpPr/>
            <p:nvPr/>
          </p:nvSpPr>
          <p:spPr>
            <a:xfrm>
              <a:off x="392100" y="760400"/>
              <a:ext cx="3825879" cy="3825879"/>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itchFamily="34" typeface="微软雅黑"/>
              </a:endParaRPr>
            </a:p>
          </p:txBody>
        </p:sp>
      </p:grpSp>
      <p:cxnSp>
        <p:nvCxnSpPr>
          <p:cNvPr id="29" name="直接连接符 28"/>
          <p:cNvCxnSpPr/>
          <p:nvPr/>
        </p:nvCxnSpPr>
        <p:spPr>
          <a:xfrm>
            <a:off x="2578071" y="827749"/>
            <a:ext cx="8286808" cy="23924"/>
          </a:xfrm>
          <a:prstGeom prst="line">
            <a:avLst/>
          </a:prstGeom>
        </p:spPr>
        <p:style>
          <a:lnRef idx="3">
            <a:schemeClr val="accent5"/>
          </a:lnRef>
          <a:fillRef idx="0">
            <a:schemeClr val="accent5"/>
          </a:fillRef>
          <a:effectRef idx="2">
            <a:schemeClr val="accent5"/>
          </a:effectRef>
          <a:fontRef idx="minor">
            <a:schemeClr val="tx1"/>
          </a:fontRef>
        </p:style>
      </p:cxnSp>
      <p:pic>
        <p:nvPicPr>
          <p:cNvPr id="30" name="图片 29"/>
          <p:cNvPicPr>
            <a:picLocks noChangeAspect="1"/>
          </p:cNvPicPr>
          <p:nvPr/>
        </p:nvPicPr>
        <p:blipFill>
          <a:blip r:embed="rId3"/>
          <a:stretch>
            <a:fillRect/>
          </a:stretch>
        </p:blipFill>
        <p:spPr>
          <a:xfrm>
            <a:off x="11007755" y="309399"/>
            <a:ext cx="1357322" cy="610656"/>
          </a:xfrm>
          <a:prstGeom prst="rect">
            <a:avLst/>
          </a:prstGeom>
        </p:spPr>
      </p:pic>
      <p:sp>
        <p:nvSpPr>
          <p:cNvPr id="151" name="TextBox 150"/>
          <p:cNvSpPr txBox="1"/>
          <p:nvPr/>
        </p:nvSpPr>
        <p:spPr>
          <a:xfrm>
            <a:off x="2720950" y="351607"/>
            <a:ext cx="1605280" cy="518160"/>
          </a:xfrm>
          <a:prstGeom prst="rect">
            <a:avLst/>
          </a:prstGeom>
          <a:noFill/>
        </p:spPr>
        <p:txBody>
          <a:bodyPr rtlCol="0" wrap="none">
            <a:spAutoFit/>
          </a:bodyPr>
          <a:lstStyle/>
          <a:p>
            <a:r>
              <a:rPr altLang="en-US" b="1" lang="zh-CN" sz="2800">
                <a:solidFill>
                  <a:schemeClr val="accent1">
                    <a:lumMod val="75000"/>
                  </a:schemeClr>
                </a:solidFill>
                <a:latin charset="-122" pitchFamily="34" typeface="微软雅黑"/>
                <a:ea charset="-122" pitchFamily="34" typeface="微软雅黑"/>
              </a:rPr>
              <a:t>团队能力</a:t>
            </a:r>
          </a:p>
        </p:txBody>
      </p:sp>
      <p:grpSp>
        <p:nvGrpSpPr>
          <p:cNvPr id="72" name="组合 71"/>
          <p:cNvGrpSpPr/>
          <p:nvPr/>
        </p:nvGrpSpPr>
        <p:grpSpPr>
          <a:xfrm>
            <a:off x="9436119" y="1780367"/>
            <a:ext cx="1643074" cy="4195572"/>
            <a:chOff x="6518260" y="1252165"/>
            <a:chExt cx="1023937" cy="2614612"/>
          </a:xfrm>
          <a:solidFill>
            <a:srgbClr val="4F81BD"/>
          </a:solidFill>
        </p:grpSpPr>
        <p:sp>
          <p:nvSpPr>
            <p:cNvPr id="74" name="Freeform 5"/>
            <p:cNvSpPr>
              <a:spLocks noChangeArrowheads="1"/>
            </p:cNvSpPr>
            <p:nvPr/>
          </p:nvSpPr>
          <p:spPr bwMode="auto">
            <a:xfrm>
              <a:off x="6518260" y="1703015"/>
              <a:ext cx="1023937" cy="2163762"/>
            </a:xfrm>
            <a:custGeom>
              <a:gdLst>
                <a:gd fmla="*/ 207 w 273" name="T0"/>
                <a:gd fmla="*/ 0 h 577" name="T1"/>
                <a:gd fmla="*/ 70 w 273" name="T2"/>
                <a:gd fmla="*/ 0 h 577" name="T3"/>
                <a:gd fmla="*/ 0 w 273" name="T4"/>
                <a:gd fmla="*/ 56 h 577" name="T5"/>
                <a:gd fmla="*/ 0 w 273" name="T6"/>
                <a:gd fmla="*/ 58 h 577" name="T7"/>
                <a:gd fmla="*/ 0 w 273" name="T8"/>
                <a:gd fmla="*/ 67 h 577" name="T9"/>
                <a:gd fmla="*/ 0 w 273" name="T10"/>
                <a:gd fmla="*/ 259 h 577" name="T11"/>
                <a:gd fmla="*/ 23 w 273" name="T12"/>
                <a:gd fmla="*/ 282 h 577" name="T13"/>
                <a:gd fmla="*/ 45 w 273" name="T14"/>
                <a:gd fmla="*/ 259 h 577" name="T15"/>
                <a:gd fmla="*/ 45 w 273" name="T16"/>
                <a:gd fmla="*/ 93 h 577" name="T17"/>
                <a:gd fmla="*/ 65 w 273" name="T18"/>
                <a:gd fmla="*/ 93 h 577" name="T19"/>
                <a:gd fmla="*/ 65 w 273" name="T20"/>
                <a:gd fmla="*/ 252 h 577" name="T21"/>
                <a:gd fmla="*/ 65 w 273" name="T22"/>
                <a:gd fmla="*/ 259 h 577" name="T23"/>
                <a:gd fmla="*/ 65 w 273" name="T24"/>
                <a:gd fmla="*/ 543 h 577" name="T25"/>
                <a:gd fmla="*/ 97 w 273" name="T26"/>
                <a:gd fmla="*/ 577 h 577" name="T27"/>
                <a:gd fmla="*/ 128 w 273" name="T28"/>
                <a:gd fmla="*/ 543 h 577" name="T29"/>
                <a:gd fmla="*/ 128 w 273" name="T30"/>
                <a:gd fmla="*/ 292 h 577" name="T31"/>
                <a:gd fmla="*/ 144 w 273" name="T32"/>
                <a:gd fmla="*/ 292 h 577" name="T33"/>
                <a:gd fmla="*/ 144 w 273" name="T34"/>
                <a:gd fmla="*/ 543 h 577" name="T35"/>
                <a:gd fmla="*/ 176 w 273" name="T36"/>
                <a:gd fmla="*/ 577 h 577" name="T37"/>
                <a:gd fmla="*/ 207 w 273" name="T38"/>
                <a:gd fmla="*/ 543 h 577" name="T39"/>
                <a:gd fmla="*/ 207 w 273" name="T40"/>
                <a:gd fmla="*/ 252 h 577" name="T41"/>
                <a:gd fmla="*/ 207 w 273" name="T42"/>
                <a:gd fmla="*/ 250 h 577" name="T43"/>
                <a:gd fmla="*/ 207 w 273" name="T44"/>
                <a:gd fmla="*/ 93 h 577" name="T45"/>
                <a:gd fmla="*/ 225 w 273" name="T46"/>
                <a:gd fmla="*/ 93 h 577" name="T47"/>
                <a:gd fmla="*/ 225 w 273" name="T48"/>
                <a:gd fmla="*/ 259 h 577" name="T49"/>
                <a:gd fmla="*/ 249 w 273" name="T50"/>
                <a:gd fmla="*/ 282 h 577" name="T51"/>
                <a:gd fmla="*/ 273 w 273" name="T52"/>
                <a:gd fmla="*/ 259 h 577" name="T53"/>
                <a:gd fmla="*/ 273 w 273" name="T54"/>
                <a:gd fmla="*/ 67 h 577" name="T55"/>
                <a:gd fmla="*/ 273 w 273" name="T56"/>
                <a:gd fmla="*/ 58 h 577" name="T57"/>
                <a:gd fmla="*/ 273 w 273" name="T58"/>
                <a:gd fmla="*/ 54 h 577" name="T59"/>
                <a:gd fmla="*/ 207 w 273" name="T60"/>
                <a:gd fmla="*/ 0 h 577"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w 273" name="T93"/>
                <a:gd fmla="*/ 0 h 577" name="T94"/>
                <a:gd fmla="*/ 273 w 273" name="T95"/>
                <a:gd fmla="*/ 577 h 577" name="T96"/>
              </a:gd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b="T96" l="T93" r="T95" t="T94"/>
              <a:pathLst>
                <a:path h="577" w="273">
                  <a:moveTo>
                    <a:pt x="207" y="0"/>
                  </a:moveTo>
                  <a:cubicBezTo>
                    <a:pt x="70" y="0"/>
                    <a:pt x="70" y="0"/>
                    <a:pt x="70" y="0"/>
                  </a:cubicBezTo>
                  <a:cubicBezTo>
                    <a:pt x="19" y="1"/>
                    <a:pt x="0" y="42"/>
                    <a:pt x="0" y="56"/>
                  </a:cubicBezTo>
                  <a:cubicBezTo>
                    <a:pt x="0" y="58"/>
                    <a:pt x="0" y="58"/>
                    <a:pt x="0" y="58"/>
                  </a:cubicBezTo>
                  <a:cubicBezTo>
                    <a:pt x="0" y="67"/>
                    <a:pt x="0" y="67"/>
                    <a:pt x="0" y="67"/>
                  </a:cubicBezTo>
                  <a:cubicBezTo>
                    <a:pt x="0" y="259"/>
                    <a:pt x="0" y="259"/>
                    <a:pt x="0" y="259"/>
                  </a:cubicBezTo>
                  <a:cubicBezTo>
                    <a:pt x="0" y="272"/>
                    <a:pt x="10" y="282"/>
                    <a:pt x="23" y="282"/>
                  </a:cubicBezTo>
                  <a:cubicBezTo>
                    <a:pt x="35" y="282"/>
                    <a:pt x="45" y="272"/>
                    <a:pt x="45" y="259"/>
                  </a:cubicBezTo>
                  <a:cubicBezTo>
                    <a:pt x="45" y="93"/>
                    <a:pt x="45" y="93"/>
                    <a:pt x="45" y="93"/>
                  </a:cubicBezTo>
                  <a:cubicBezTo>
                    <a:pt x="65" y="93"/>
                    <a:pt x="65" y="93"/>
                    <a:pt x="65" y="93"/>
                  </a:cubicBezTo>
                  <a:cubicBezTo>
                    <a:pt x="65" y="252"/>
                    <a:pt x="65" y="252"/>
                    <a:pt x="65" y="252"/>
                  </a:cubicBezTo>
                  <a:cubicBezTo>
                    <a:pt x="65" y="255"/>
                    <a:pt x="65" y="257"/>
                    <a:pt x="65" y="259"/>
                  </a:cubicBezTo>
                  <a:cubicBezTo>
                    <a:pt x="65" y="543"/>
                    <a:pt x="65" y="543"/>
                    <a:pt x="65" y="543"/>
                  </a:cubicBezTo>
                  <a:cubicBezTo>
                    <a:pt x="65" y="562"/>
                    <a:pt x="79" y="577"/>
                    <a:pt x="97" y="577"/>
                  </a:cubicBezTo>
                  <a:cubicBezTo>
                    <a:pt x="114" y="577"/>
                    <a:pt x="128" y="562"/>
                    <a:pt x="128" y="543"/>
                  </a:cubicBezTo>
                  <a:cubicBezTo>
                    <a:pt x="128" y="292"/>
                    <a:pt x="128" y="292"/>
                    <a:pt x="128" y="292"/>
                  </a:cubicBezTo>
                  <a:cubicBezTo>
                    <a:pt x="144" y="292"/>
                    <a:pt x="144" y="292"/>
                    <a:pt x="144" y="292"/>
                  </a:cubicBezTo>
                  <a:cubicBezTo>
                    <a:pt x="144" y="543"/>
                    <a:pt x="144" y="543"/>
                    <a:pt x="144" y="543"/>
                  </a:cubicBezTo>
                  <a:cubicBezTo>
                    <a:pt x="144" y="562"/>
                    <a:pt x="158" y="577"/>
                    <a:pt x="176" y="577"/>
                  </a:cubicBezTo>
                  <a:cubicBezTo>
                    <a:pt x="193" y="577"/>
                    <a:pt x="207" y="562"/>
                    <a:pt x="207" y="543"/>
                  </a:cubicBezTo>
                  <a:cubicBezTo>
                    <a:pt x="207" y="252"/>
                    <a:pt x="207" y="252"/>
                    <a:pt x="207" y="252"/>
                  </a:cubicBezTo>
                  <a:cubicBezTo>
                    <a:pt x="207" y="250"/>
                    <a:pt x="207" y="250"/>
                    <a:pt x="207" y="250"/>
                  </a:cubicBezTo>
                  <a:cubicBezTo>
                    <a:pt x="207" y="93"/>
                    <a:pt x="207" y="93"/>
                    <a:pt x="207" y="93"/>
                  </a:cubicBezTo>
                  <a:cubicBezTo>
                    <a:pt x="225" y="93"/>
                    <a:pt x="225" y="93"/>
                    <a:pt x="225" y="93"/>
                  </a:cubicBezTo>
                  <a:cubicBezTo>
                    <a:pt x="225" y="259"/>
                    <a:pt x="225" y="259"/>
                    <a:pt x="225" y="259"/>
                  </a:cubicBezTo>
                  <a:cubicBezTo>
                    <a:pt x="225" y="272"/>
                    <a:pt x="235" y="282"/>
                    <a:pt x="249" y="282"/>
                  </a:cubicBezTo>
                  <a:cubicBezTo>
                    <a:pt x="262" y="282"/>
                    <a:pt x="273" y="272"/>
                    <a:pt x="273" y="259"/>
                  </a:cubicBezTo>
                  <a:cubicBezTo>
                    <a:pt x="273" y="67"/>
                    <a:pt x="273" y="67"/>
                    <a:pt x="273" y="67"/>
                  </a:cubicBezTo>
                  <a:cubicBezTo>
                    <a:pt x="273" y="58"/>
                    <a:pt x="273" y="58"/>
                    <a:pt x="273" y="58"/>
                  </a:cubicBezTo>
                  <a:cubicBezTo>
                    <a:pt x="273" y="54"/>
                    <a:pt x="273" y="54"/>
                    <a:pt x="273" y="54"/>
                  </a:cubicBezTo>
                  <a:cubicBezTo>
                    <a:pt x="273" y="36"/>
                    <a:pt x="251" y="0"/>
                    <a:pt x="207" y="0"/>
                  </a:cubicBezTo>
                  <a:close/>
                </a:path>
              </a:pathLst>
            </a:custGeom>
            <a:grpFill/>
            <a:ln>
              <a:noFill/>
            </a:ln>
            <a:extLst/>
          </p:spPr>
          <p:txBody>
            <a:bodyPr/>
            <a:lstStyle>
              <a:defPPr>
                <a:defRPr lang="zh-CN"/>
              </a:defPPr>
              <a:lvl1pPr algn="l" eaLnBrk="0" fontAlgn="base" hangingPunct="0" rtl="0">
                <a:spcBef>
                  <a:spcPct val="0"/>
                </a:spcBef>
                <a:spcAft>
                  <a:spcPct val="0"/>
                </a:spcAft>
                <a:buFont charset="0" pitchFamily="34" typeface="Arial"/>
                <a:defRPr kern="1200">
                  <a:solidFill>
                    <a:schemeClr val="tx1"/>
                  </a:solidFill>
                  <a:latin charset="0" panose="020f0502020204030204" pitchFamily="34" typeface="Calibri"/>
                  <a:ea charset="-122" panose="02010600030101010101" pitchFamily="2" typeface="宋体"/>
                  <a:cs typeface="+mn-cs"/>
                </a:defRPr>
              </a:lvl1pPr>
              <a:lvl2pPr algn="l" eaLnBrk="0" fontAlgn="base" hangingPunct="0" marL="457200" rtl="0">
                <a:spcBef>
                  <a:spcPct val="0"/>
                </a:spcBef>
                <a:spcAft>
                  <a:spcPct val="0"/>
                </a:spcAft>
                <a:buFont charset="0" pitchFamily="34" typeface="Arial"/>
                <a:defRPr kern="1200">
                  <a:solidFill>
                    <a:schemeClr val="tx1"/>
                  </a:solidFill>
                  <a:latin charset="0" panose="020f0502020204030204" pitchFamily="34" typeface="Calibri"/>
                  <a:ea charset="-122" panose="02010600030101010101" pitchFamily="2" typeface="宋体"/>
                  <a:cs typeface="+mn-cs"/>
                </a:defRPr>
              </a:lvl2pPr>
              <a:lvl3pPr algn="l" eaLnBrk="0" fontAlgn="base" hangingPunct="0" marL="914400" rtl="0">
                <a:spcBef>
                  <a:spcPct val="0"/>
                </a:spcBef>
                <a:spcAft>
                  <a:spcPct val="0"/>
                </a:spcAft>
                <a:buFont charset="0" pitchFamily="34" typeface="Arial"/>
                <a:defRPr kern="1200">
                  <a:solidFill>
                    <a:schemeClr val="tx1"/>
                  </a:solidFill>
                  <a:latin charset="0" panose="020f0502020204030204" pitchFamily="34" typeface="Calibri"/>
                  <a:ea charset="-122" panose="02010600030101010101" pitchFamily="2" typeface="宋体"/>
                  <a:cs typeface="+mn-cs"/>
                </a:defRPr>
              </a:lvl3pPr>
              <a:lvl4pPr algn="l" eaLnBrk="0" fontAlgn="base" hangingPunct="0" marL="1371600" rtl="0">
                <a:spcBef>
                  <a:spcPct val="0"/>
                </a:spcBef>
                <a:spcAft>
                  <a:spcPct val="0"/>
                </a:spcAft>
                <a:buFont charset="0" pitchFamily="34" typeface="Arial"/>
                <a:defRPr kern="1200">
                  <a:solidFill>
                    <a:schemeClr val="tx1"/>
                  </a:solidFill>
                  <a:latin charset="0" panose="020f0502020204030204" pitchFamily="34" typeface="Calibri"/>
                  <a:ea charset="-122" panose="02010600030101010101" pitchFamily="2" typeface="宋体"/>
                  <a:cs typeface="+mn-cs"/>
                </a:defRPr>
              </a:lvl4pPr>
              <a:lvl5pPr algn="l" eaLnBrk="0" fontAlgn="base" hangingPunct="0" marL="1828800" rtl="0">
                <a:spcBef>
                  <a:spcPct val="0"/>
                </a:spcBef>
                <a:spcAft>
                  <a:spcPct val="0"/>
                </a:spcAft>
                <a:buFont charset="0" pitchFamily="34" typeface="Arial"/>
                <a:defRPr kern="1200">
                  <a:solidFill>
                    <a:schemeClr val="tx1"/>
                  </a:solidFill>
                  <a:latin charset="0" panose="020f0502020204030204" pitchFamily="34" typeface="Calibri"/>
                  <a:ea charset="-122" panose="02010600030101010101" pitchFamily="2" typeface="宋体"/>
                  <a:cs typeface="+mn-cs"/>
                </a:defRPr>
              </a:lvl5pPr>
              <a:lvl6pPr algn="l" defTabSz="914400" eaLnBrk="1" hangingPunct="1" latinLnBrk="0" marL="2286000" rtl="0">
                <a:defRPr kern="1200">
                  <a:solidFill>
                    <a:schemeClr val="tx1"/>
                  </a:solidFill>
                  <a:latin charset="0" panose="020f0502020204030204" pitchFamily="34" typeface="Calibri"/>
                  <a:ea charset="-122" panose="02010600030101010101" pitchFamily="2" typeface="宋体"/>
                  <a:cs typeface="+mn-cs"/>
                </a:defRPr>
              </a:lvl6pPr>
              <a:lvl7pPr algn="l" defTabSz="914400" eaLnBrk="1" hangingPunct="1" latinLnBrk="0" marL="2743200" rtl="0">
                <a:defRPr kern="1200">
                  <a:solidFill>
                    <a:schemeClr val="tx1"/>
                  </a:solidFill>
                  <a:latin charset="0" panose="020f0502020204030204" pitchFamily="34" typeface="Calibri"/>
                  <a:ea charset="-122" panose="02010600030101010101" pitchFamily="2" typeface="宋体"/>
                  <a:cs typeface="+mn-cs"/>
                </a:defRPr>
              </a:lvl7pPr>
              <a:lvl8pPr algn="l" defTabSz="914400" eaLnBrk="1" hangingPunct="1" latinLnBrk="0" marL="3200400" rtl="0">
                <a:defRPr kern="1200">
                  <a:solidFill>
                    <a:schemeClr val="tx1"/>
                  </a:solidFill>
                  <a:latin charset="0" panose="020f0502020204030204" pitchFamily="34" typeface="Calibri"/>
                  <a:ea charset="-122" panose="02010600030101010101" pitchFamily="2" typeface="宋体"/>
                  <a:cs typeface="+mn-cs"/>
                </a:defRPr>
              </a:lvl8pPr>
              <a:lvl9pPr algn="l" defTabSz="914400" eaLnBrk="1" hangingPunct="1" latinLnBrk="0" marL="3657600" rtl="0">
                <a:defRPr kern="1200">
                  <a:solidFill>
                    <a:schemeClr val="tx1"/>
                  </a:solidFill>
                  <a:latin charset="0" panose="020f0502020204030204" pitchFamily="34" typeface="Calibri"/>
                  <a:ea charset="-122" panose="02010600030101010101" pitchFamily="2" typeface="宋体"/>
                  <a:cs typeface="+mn-cs"/>
                </a:defRPr>
              </a:lvl9pPr>
            </a:lstStyle>
            <a:p>
              <a:endParaRPr altLang="zh-CN" lang="zh-CN" sz="1600">
                <a:solidFill>
                  <a:srgbClr val="000000"/>
                </a:solidFill>
                <a:sym charset="-122" panose="02010600030101010101" pitchFamily="2" typeface="宋体"/>
              </a:endParaRPr>
            </a:p>
          </p:txBody>
        </p:sp>
        <p:sp>
          <p:nvSpPr>
            <p:cNvPr id="76" name="Oval 6"/>
            <p:cNvSpPr>
              <a:spLocks noChangeArrowheads="1"/>
            </p:cNvSpPr>
            <p:nvPr/>
          </p:nvSpPr>
          <p:spPr bwMode="auto">
            <a:xfrm>
              <a:off x="6826235" y="1252165"/>
              <a:ext cx="407987" cy="412750"/>
            </a:xfrm>
            <a:prstGeom prst="ellipse">
              <a:avLst/>
            </a:prstGeom>
            <a:grpFill/>
            <a:ln>
              <a:noFill/>
            </a:ln>
            <a:extLst/>
          </p:spPr>
          <p:txBody>
            <a:bodyPr/>
            <a:lstStyle>
              <a:defPPr>
                <a:defRPr lang="zh-CN"/>
              </a:defPPr>
              <a:lvl1pPr algn="l" eaLnBrk="0" fontAlgn="base" hangingPunct="0" rtl="0">
                <a:spcBef>
                  <a:spcPct val="0"/>
                </a:spcBef>
                <a:spcAft>
                  <a:spcPct val="0"/>
                </a:spcAft>
                <a:buFont charset="0" pitchFamily="34" typeface="Arial"/>
                <a:defRPr kern="1200">
                  <a:solidFill>
                    <a:schemeClr val="tx1"/>
                  </a:solidFill>
                  <a:latin charset="0" panose="020f0502020204030204" pitchFamily="34" typeface="Calibri"/>
                  <a:ea charset="-122" panose="02010600030101010101" pitchFamily="2" typeface="宋体"/>
                  <a:cs typeface="+mn-cs"/>
                </a:defRPr>
              </a:lvl1pPr>
              <a:lvl2pPr algn="l" eaLnBrk="0" fontAlgn="base" hangingPunct="0" marL="457200" rtl="0">
                <a:spcBef>
                  <a:spcPct val="0"/>
                </a:spcBef>
                <a:spcAft>
                  <a:spcPct val="0"/>
                </a:spcAft>
                <a:buFont charset="0" pitchFamily="34" typeface="Arial"/>
                <a:defRPr kern="1200">
                  <a:solidFill>
                    <a:schemeClr val="tx1"/>
                  </a:solidFill>
                  <a:latin charset="0" panose="020f0502020204030204" pitchFamily="34" typeface="Calibri"/>
                  <a:ea charset="-122" panose="02010600030101010101" pitchFamily="2" typeface="宋体"/>
                  <a:cs typeface="+mn-cs"/>
                </a:defRPr>
              </a:lvl2pPr>
              <a:lvl3pPr algn="l" eaLnBrk="0" fontAlgn="base" hangingPunct="0" marL="914400" rtl="0">
                <a:spcBef>
                  <a:spcPct val="0"/>
                </a:spcBef>
                <a:spcAft>
                  <a:spcPct val="0"/>
                </a:spcAft>
                <a:buFont charset="0" pitchFamily="34" typeface="Arial"/>
                <a:defRPr kern="1200">
                  <a:solidFill>
                    <a:schemeClr val="tx1"/>
                  </a:solidFill>
                  <a:latin charset="0" panose="020f0502020204030204" pitchFamily="34" typeface="Calibri"/>
                  <a:ea charset="-122" panose="02010600030101010101" pitchFamily="2" typeface="宋体"/>
                  <a:cs typeface="+mn-cs"/>
                </a:defRPr>
              </a:lvl3pPr>
              <a:lvl4pPr algn="l" eaLnBrk="0" fontAlgn="base" hangingPunct="0" marL="1371600" rtl="0">
                <a:spcBef>
                  <a:spcPct val="0"/>
                </a:spcBef>
                <a:spcAft>
                  <a:spcPct val="0"/>
                </a:spcAft>
                <a:buFont charset="0" pitchFamily="34" typeface="Arial"/>
                <a:defRPr kern="1200">
                  <a:solidFill>
                    <a:schemeClr val="tx1"/>
                  </a:solidFill>
                  <a:latin charset="0" panose="020f0502020204030204" pitchFamily="34" typeface="Calibri"/>
                  <a:ea charset="-122" panose="02010600030101010101" pitchFamily="2" typeface="宋体"/>
                  <a:cs typeface="+mn-cs"/>
                </a:defRPr>
              </a:lvl4pPr>
              <a:lvl5pPr algn="l" eaLnBrk="0" fontAlgn="base" hangingPunct="0" marL="1828800" rtl="0">
                <a:spcBef>
                  <a:spcPct val="0"/>
                </a:spcBef>
                <a:spcAft>
                  <a:spcPct val="0"/>
                </a:spcAft>
                <a:buFont charset="0" pitchFamily="34" typeface="Arial"/>
                <a:defRPr kern="1200">
                  <a:solidFill>
                    <a:schemeClr val="tx1"/>
                  </a:solidFill>
                  <a:latin charset="0" panose="020f0502020204030204" pitchFamily="34" typeface="Calibri"/>
                  <a:ea charset="-122" panose="02010600030101010101" pitchFamily="2" typeface="宋体"/>
                  <a:cs typeface="+mn-cs"/>
                </a:defRPr>
              </a:lvl5pPr>
              <a:lvl6pPr algn="l" defTabSz="914400" eaLnBrk="1" hangingPunct="1" latinLnBrk="0" marL="2286000" rtl="0">
                <a:defRPr kern="1200">
                  <a:solidFill>
                    <a:schemeClr val="tx1"/>
                  </a:solidFill>
                  <a:latin charset="0" panose="020f0502020204030204" pitchFamily="34" typeface="Calibri"/>
                  <a:ea charset="-122" panose="02010600030101010101" pitchFamily="2" typeface="宋体"/>
                  <a:cs typeface="+mn-cs"/>
                </a:defRPr>
              </a:lvl6pPr>
              <a:lvl7pPr algn="l" defTabSz="914400" eaLnBrk="1" hangingPunct="1" latinLnBrk="0" marL="2743200" rtl="0">
                <a:defRPr kern="1200">
                  <a:solidFill>
                    <a:schemeClr val="tx1"/>
                  </a:solidFill>
                  <a:latin charset="0" panose="020f0502020204030204" pitchFamily="34" typeface="Calibri"/>
                  <a:ea charset="-122" panose="02010600030101010101" pitchFamily="2" typeface="宋体"/>
                  <a:cs typeface="+mn-cs"/>
                </a:defRPr>
              </a:lvl7pPr>
              <a:lvl8pPr algn="l" defTabSz="914400" eaLnBrk="1" hangingPunct="1" latinLnBrk="0" marL="3200400" rtl="0">
                <a:defRPr kern="1200">
                  <a:solidFill>
                    <a:schemeClr val="tx1"/>
                  </a:solidFill>
                  <a:latin charset="0" panose="020f0502020204030204" pitchFamily="34" typeface="Calibri"/>
                  <a:ea charset="-122" panose="02010600030101010101" pitchFamily="2" typeface="宋体"/>
                  <a:cs typeface="+mn-cs"/>
                </a:defRPr>
              </a:lvl8pPr>
              <a:lvl9pPr algn="l" defTabSz="914400" eaLnBrk="1" hangingPunct="1" latinLnBrk="0" marL="3657600" rtl="0">
                <a:defRPr kern="1200">
                  <a:solidFill>
                    <a:schemeClr val="tx1"/>
                  </a:solidFill>
                  <a:latin charset="0" panose="020f0502020204030204" pitchFamily="34" typeface="Calibri"/>
                  <a:ea charset="-122" panose="02010600030101010101" pitchFamily="2" typeface="宋体"/>
                  <a:cs typeface="+mn-cs"/>
                </a:defRPr>
              </a:lvl9pPr>
            </a:lstStyle>
            <a:p>
              <a:endParaRPr altLang="zh-CN" lang="zh-CN" sz="1600">
                <a:solidFill>
                  <a:srgbClr val="000000"/>
                </a:solidFill>
                <a:sym charset="-122" panose="02010600030101010101" pitchFamily="2" typeface="宋体"/>
              </a:endParaRPr>
            </a:p>
          </p:txBody>
        </p:sp>
      </p:grpSp>
      <p:grpSp>
        <p:nvGrpSpPr>
          <p:cNvPr id="77" name="组合 76"/>
          <p:cNvGrpSpPr/>
          <p:nvPr/>
        </p:nvGrpSpPr>
        <p:grpSpPr>
          <a:xfrm>
            <a:off x="4935525" y="1780367"/>
            <a:ext cx="1643074" cy="4195572"/>
            <a:chOff x="3435335" y="1252165"/>
            <a:chExt cx="1023937" cy="2614612"/>
          </a:xfrm>
        </p:grpSpPr>
        <p:sp>
          <p:nvSpPr>
            <p:cNvPr id="78" name="Freeform 9"/>
            <p:cNvSpPr>
              <a:spLocks noChangeArrowheads="1"/>
            </p:cNvSpPr>
            <p:nvPr/>
          </p:nvSpPr>
          <p:spPr bwMode="auto">
            <a:xfrm>
              <a:off x="3435335" y="2561852"/>
              <a:ext cx="168275" cy="198438"/>
            </a:xfrm>
            <a:custGeom>
              <a:gdLst>
                <a:gd fmla="*/ 0 w 45" name="T0"/>
                <a:gd fmla="*/ 30 h 53" name="T1"/>
                <a:gd fmla="*/ 22 w 45" name="T2"/>
                <a:gd fmla="*/ 53 h 53" name="T3"/>
                <a:gd fmla="*/ 45 w 45" name="T4"/>
                <a:gd fmla="*/ 30 h 53" name="T5"/>
                <a:gd fmla="*/ 45 w 45" name="T6"/>
                <a:gd fmla="*/ 0 h 53" name="T7"/>
                <a:gd fmla="*/ 0 w 45" name="T8"/>
                <a:gd fmla="*/ 0 h 53" name="T9"/>
                <a:gd fmla="*/ 0 w 45" name="T10"/>
                <a:gd fmla="*/ 30 h 53" name="T11"/>
                <a:gd fmla="*/ 0 60000 65536" name="T12"/>
                <a:gd fmla="*/ 0 60000 65536" name="T13"/>
                <a:gd fmla="*/ 0 60000 65536" name="T14"/>
                <a:gd fmla="*/ 0 60000 65536" name="T15"/>
                <a:gd fmla="*/ 0 60000 65536" name="T16"/>
                <a:gd fmla="*/ 0 60000 65536" name="T17"/>
                <a:gd fmla="*/ 0 w 45" name="T18"/>
                <a:gd fmla="*/ 0 h 53" name="T19"/>
                <a:gd fmla="*/ 45 w 45" name="T20"/>
                <a:gd fmla="*/ 53 h 53" name="T21"/>
              </a:gdLst>
              <a:cxnLst>
                <a:cxn ang="T12">
                  <a:pos x="T0" y="T1"/>
                </a:cxn>
                <a:cxn ang="T13">
                  <a:pos x="T2" y="T3"/>
                </a:cxn>
                <a:cxn ang="T14">
                  <a:pos x="T4" y="T5"/>
                </a:cxn>
                <a:cxn ang="T15">
                  <a:pos x="T6" y="T7"/>
                </a:cxn>
                <a:cxn ang="T16">
                  <a:pos x="T8" y="T9"/>
                </a:cxn>
                <a:cxn ang="T17">
                  <a:pos x="T10" y="T11"/>
                </a:cxn>
              </a:cxnLst>
              <a:rect b="T21" l="T18" r="T20" t="T19"/>
              <a:pathLst>
                <a:path h="52" w="45">
                  <a:moveTo>
                    <a:pt x="0" y="30"/>
                  </a:moveTo>
                  <a:cubicBezTo>
                    <a:pt x="0" y="43"/>
                    <a:pt x="10" y="53"/>
                    <a:pt x="22" y="53"/>
                  </a:cubicBezTo>
                  <a:cubicBezTo>
                    <a:pt x="35" y="53"/>
                    <a:pt x="45" y="43"/>
                    <a:pt x="45" y="30"/>
                  </a:cubicBezTo>
                  <a:cubicBezTo>
                    <a:pt x="45" y="0"/>
                    <a:pt x="45" y="0"/>
                    <a:pt x="45" y="0"/>
                  </a:cubicBezTo>
                  <a:cubicBezTo>
                    <a:pt x="0" y="0"/>
                    <a:pt x="0" y="0"/>
                    <a:pt x="0" y="0"/>
                  </a:cubicBezTo>
                  <a:lnTo>
                    <a:pt x="0" y="30"/>
                  </a:lnTo>
                  <a:close/>
                </a:path>
              </a:pathLst>
            </a:custGeom>
            <a:solidFill>
              <a:srgbClr val="D5D2CF"/>
            </a:solidFill>
            <a:ln>
              <a:noFill/>
            </a:ln>
            <a:extLst>
              <a:ext uri="{91240B29-F687-4F45-9708-019B960494DF}">
                <a14:hiddenLine cmpd="sng" w="9525">
                  <a:solidFill>
                    <a:srgbClr val="000000"/>
                  </a:solidFill>
                  <a:bevel/>
                  <a:headEnd/>
                  <a:tailEnd/>
                </a14:hiddenLine>
              </a:ext>
            </a:extLst>
          </p:spPr>
          <p:txBody>
            <a:bodyPr/>
            <a:lstStyle>
              <a:defPPr>
                <a:defRPr lang="zh-CN"/>
              </a:defPPr>
              <a:lvl1pPr algn="l" eaLnBrk="0" fontAlgn="base" hangingPunct="0" rtl="0">
                <a:spcBef>
                  <a:spcPct val="0"/>
                </a:spcBef>
                <a:spcAft>
                  <a:spcPct val="0"/>
                </a:spcAft>
                <a:buFont charset="0" pitchFamily="34" typeface="Arial"/>
                <a:defRPr kern="1200">
                  <a:solidFill>
                    <a:schemeClr val="tx1"/>
                  </a:solidFill>
                  <a:latin charset="0" panose="020f0502020204030204" pitchFamily="34" typeface="Calibri"/>
                  <a:ea charset="-122" panose="02010600030101010101" pitchFamily="2" typeface="宋体"/>
                  <a:cs typeface="+mn-cs"/>
                </a:defRPr>
              </a:lvl1pPr>
              <a:lvl2pPr algn="l" eaLnBrk="0" fontAlgn="base" hangingPunct="0" marL="457200" rtl="0">
                <a:spcBef>
                  <a:spcPct val="0"/>
                </a:spcBef>
                <a:spcAft>
                  <a:spcPct val="0"/>
                </a:spcAft>
                <a:buFont charset="0" pitchFamily="34" typeface="Arial"/>
                <a:defRPr kern="1200">
                  <a:solidFill>
                    <a:schemeClr val="tx1"/>
                  </a:solidFill>
                  <a:latin charset="0" panose="020f0502020204030204" pitchFamily="34" typeface="Calibri"/>
                  <a:ea charset="-122" panose="02010600030101010101" pitchFamily="2" typeface="宋体"/>
                  <a:cs typeface="+mn-cs"/>
                </a:defRPr>
              </a:lvl2pPr>
              <a:lvl3pPr algn="l" eaLnBrk="0" fontAlgn="base" hangingPunct="0" marL="914400" rtl="0">
                <a:spcBef>
                  <a:spcPct val="0"/>
                </a:spcBef>
                <a:spcAft>
                  <a:spcPct val="0"/>
                </a:spcAft>
                <a:buFont charset="0" pitchFamily="34" typeface="Arial"/>
                <a:defRPr kern="1200">
                  <a:solidFill>
                    <a:schemeClr val="tx1"/>
                  </a:solidFill>
                  <a:latin charset="0" panose="020f0502020204030204" pitchFamily="34" typeface="Calibri"/>
                  <a:ea charset="-122" panose="02010600030101010101" pitchFamily="2" typeface="宋体"/>
                  <a:cs typeface="+mn-cs"/>
                </a:defRPr>
              </a:lvl3pPr>
              <a:lvl4pPr algn="l" eaLnBrk="0" fontAlgn="base" hangingPunct="0" marL="1371600" rtl="0">
                <a:spcBef>
                  <a:spcPct val="0"/>
                </a:spcBef>
                <a:spcAft>
                  <a:spcPct val="0"/>
                </a:spcAft>
                <a:buFont charset="0" pitchFamily="34" typeface="Arial"/>
                <a:defRPr kern="1200">
                  <a:solidFill>
                    <a:schemeClr val="tx1"/>
                  </a:solidFill>
                  <a:latin charset="0" panose="020f0502020204030204" pitchFamily="34" typeface="Calibri"/>
                  <a:ea charset="-122" panose="02010600030101010101" pitchFamily="2" typeface="宋体"/>
                  <a:cs typeface="+mn-cs"/>
                </a:defRPr>
              </a:lvl4pPr>
              <a:lvl5pPr algn="l" eaLnBrk="0" fontAlgn="base" hangingPunct="0" marL="1828800" rtl="0">
                <a:spcBef>
                  <a:spcPct val="0"/>
                </a:spcBef>
                <a:spcAft>
                  <a:spcPct val="0"/>
                </a:spcAft>
                <a:buFont charset="0" pitchFamily="34" typeface="Arial"/>
                <a:defRPr kern="1200">
                  <a:solidFill>
                    <a:schemeClr val="tx1"/>
                  </a:solidFill>
                  <a:latin charset="0" panose="020f0502020204030204" pitchFamily="34" typeface="Calibri"/>
                  <a:ea charset="-122" panose="02010600030101010101" pitchFamily="2" typeface="宋体"/>
                  <a:cs typeface="+mn-cs"/>
                </a:defRPr>
              </a:lvl5pPr>
              <a:lvl6pPr algn="l" defTabSz="914400" eaLnBrk="1" hangingPunct="1" latinLnBrk="0" marL="2286000" rtl="0">
                <a:defRPr kern="1200">
                  <a:solidFill>
                    <a:schemeClr val="tx1"/>
                  </a:solidFill>
                  <a:latin charset="0" panose="020f0502020204030204" pitchFamily="34" typeface="Calibri"/>
                  <a:ea charset="-122" panose="02010600030101010101" pitchFamily="2" typeface="宋体"/>
                  <a:cs typeface="+mn-cs"/>
                </a:defRPr>
              </a:lvl6pPr>
              <a:lvl7pPr algn="l" defTabSz="914400" eaLnBrk="1" hangingPunct="1" latinLnBrk="0" marL="2743200" rtl="0">
                <a:defRPr kern="1200">
                  <a:solidFill>
                    <a:schemeClr val="tx1"/>
                  </a:solidFill>
                  <a:latin charset="0" panose="020f0502020204030204" pitchFamily="34" typeface="Calibri"/>
                  <a:ea charset="-122" panose="02010600030101010101" pitchFamily="2" typeface="宋体"/>
                  <a:cs typeface="+mn-cs"/>
                </a:defRPr>
              </a:lvl7pPr>
              <a:lvl8pPr algn="l" defTabSz="914400" eaLnBrk="1" hangingPunct="1" latinLnBrk="0" marL="3200400" rtl="0">
                <a:defRPr kern="1200">
                  <a:solidFill>
                    <a:schemeClr val="tx1"/>
                  </a:solidFill>
                  <a:latin charset="0" panose="020f0502020204030204" pitchFamily="34" typeface="Calibri"/>
                  <a:ea charset="-122" panose="02010600030101010101" pitchFamily="2" typeface="宋体"/>
                  <a:cs typeface="+mn-cs"/>
                </a:defRPr>
              </a:lvl8pPr>
              <a:lvl9pPr algn="l" defTabSz="914400" eaLnBrk="1" hangingPunct="1" latinLnBrk="0" marL="3657600" rtl="0">
                <a:defRPr kern="1200">
                  <a:solidFill>
                    <a:schemeClr val="tx1"/>
                  </a:solidFill>
                  <a:latin charset="0" panose="020f0502020204030204" pitchFamily="34" typeface="Calibri"/>
                  <a:ea charset="-122" panose="02010600030101010101" pitchFamily="2" typeface="宋体"/>
                  <a:cs typeface="+mn-cs"/>
                </a:defRPr>
              </a:lvl9pPr>
            </a:lstStyle>
            <a:p>
              <a:endParaRPr altLang="zh-CN" lang="zh-CN">
                <a:solidFill>
                  <a:srgbClr val="000000"/>
                </a:solidFill>
                <a:sym charset="-122" panose="02010600030101010101" pitchFamily="2" typeface="宋体"/>
              </a:endParaRPr>
            </a:p>
          </p:txBody>
        </p:sp>
        <p:sp>
          <p:nvSpPr>
            <p:cNvPr id="79" name="Freeform 10"/>
            <p:cNvSpPr>
              <a:spLocks noChangeArrowheads="1"/>
            </p:cNvSpPr>
            <p:nvPr/>
          </p:nvSpPr>
          <p:spPr bwMode="auto">
            <a:xfrm>
              <a:off x="3675047" y="2561852"/>
              <a:ext cx="536575" cy="1304925"/>
            </a:xfrm>
            <a:custGeom>
              <a:gdLst>
                <a:gd fmla="*/ 0 w 143" name="T0"/>
                <a:gd fmla="*/ 23 h 348" name="T1"/>
                <a:gd fmla="*/ 1 w 143" name="T2"/>
                <a:gd fmla="*/ 30 h 348" name="T3"/>
                <a:gd fmla="*/ 1 w 143" name="T4"/>
                <a:gd fmla="*/ 314 h 348" name="T5"/>
                <a:gd fmla="*/ 33 w 143" name="T6"/>
                <a:gd fmla="*/ 348 h 348" name="T7"/>
                <a:gd fmla="*/ 64 w 143" name="T8"/>
                <a:gd fmla="*/ 314 h 348" name="T9"/>
                <a:gd fmla="*/ 64 w 143" name="T10"/>
                <a:gd fmla="*/ 63 h 348" name="T11"/>
                <a:gd fmla="*/ 80 w 143" name="T12"/>
                <a:gd fmla="*/ 63 h 348" name="T13"/>
                <a:gd fmla="*/ 80 w 143" name="T14"/>
                <a:gd fmla="*/ 314 h 348" name="T15"/>
                <a:gd fmla="*/ 112 w 143" name="T16"/>
                <a:gd fmla="*/ 348 h 348" name="T17"/>
                <a:gd fmla="*/ 143 w 143" name="T18"/>
                <a:gd fmla="*/ 314 h 348" name="T19"/>
                <a:gd fmla="*/ 143 w 143" name="T20"/>
                <a:gd fmla="*/ 23 h 348" name="T21"/>
                <a:gd fmla="*/ 143 w 143" name="T22"/>
                <a:gd fmla="*/ 21 h 348" name="T23"/>
                <a:gd fmla="*/ 143 w 143" name="T24"/>
                <a:gd fmla="*/ 0 h 348" name="T25"/>
                <a:gd fmla="*/ 0 w 143" name="T26"/>
                <a:gd fmla="*/ 0 h 348" name="T27"/>
                <a:gd fmla="*/ 0 w 143" name="T28"/>
                <a:gd fmla="*/ 23 h 348"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w 143" name="T45"/>
                <a:gd fmla="*/ 0 h 348" name="T46"/>
                <a:gd fmla="*/ 143 w 143" name="T47"/>
                <a:gd fmla="*/ 348 h 348" name="T48"/>
              </a:gd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b="T48" l="T45" r="T47" t="T46"/>
              <a:pathLst>
                <a:path h="348" w="143">
                  <a:moveTo>
                    <a:pt x="0" y="23"/>
                  </a:moveTo>
                  <a:cubicBezTo>
                    <a:pt x="0" y="26"/>
                    <a:pt x="1" y="28"/>
                    <a:pt x="1" y="30"/>
                  </a:cubicBezTo>
                  <a:cubicBezTo>
                    <a:pt x="1" y="314"/>
                    <a:pt x="1" y="314"/>
                    <a:pt x="1" y="314"/>
                  </a:cubicBezTo>
                  <a:cubicBezTo>
                    <a:pt x="1" y="333"/>
                    <a:pt x="15" y="348"/>
                    <a:pt x="33" y="348"/>
                  </a:cubicBezTo>
                  <a:cubicBezTo>
                    <a:pt x="50" y="348"/>
                    <a:pt x="64" y="333"/>
                    <a:pt x="64" y="314"/>
                  </a:cubicBezTo>
                  <a:cubicBezTo>
                    <a:pt x="64" y="63"/>
                    <a:pt x="64" y="63"/>
                    <a:pt x="64" y="63"/>
                  </a:cubicBezTo>
                  <a:cubicBezTo>
                    <a:pt x="80" y="63"/>
                    <a:pt x="80" y="63"/>
                    <a:pt x="80" y="63"/>
                  </a:cubicBezTo>
                  <a:cubicBezTo>
                    <a:pt x="80" y="314"/>
                    <a:pt x="80" y="314"/>
                    <a:pt x="80" y="314"/>
                  </a:cubicBezTo>
                  <a:cubicBezTo>
                    <a:pt x="80" y="333"/>
                    <a:pt x="94" y="348"/>
                    <a:pt x="112" y="348"/>
                  </a:cubicBezTo>
                  <a:cubicBezTo>
                    <a:pt x="129" y="348"/>
                    <a:pt x="143" y="333"/>
                    <a:pt x="143" y="314"/>
                  </a:cubicBezTo>
                  <a:cubicBezTo>
                    <a:pt x="143" y="23"/>
                    <a:pt x="143" y="23"/>
                    <a:pt x="143" y="23"/>
                  </a:cubicBezTo>
                  <a:cubicBezTo>
                    <a:pt x="143" y="21"/>
                    <a:pt x="143" y="21"/>
                    <a:pt x="143" y="21"/>
                  </a:cubicBezTo>
                  <a:cubicBezTo>
                    <a:pt x="143" y="0"/>
                    <a:pt x="143" y="0"/>
                    <a:pt x="143" y="0"/>
                  </a:cubicBezTo>
                  <a:cubicBezTo>
                    <a:pt x="0" y="0"/>
                    <a:pt x="0" y="0"/>
                    <a:pt x="0" y="0"/>
                  </a:cubicBezTo>
                  <a:lnTo>
                    <a:pt x="0" y="23"/>
                  </a:lnTo>
                  <a:close/>
                </a:path>
              </a:pathLst>
            </a:custGeom>
            <a:solidFill>
              <a:srgbClr val="4BACC6"/>
            </a:solidFill>
            <a:ln>
              <a:noFill/>
            </a:ln>
            <a:extLst/>
          </p:spPr>
          <p:txBody>
            <a:bodyPr/>
            <a:lstStyle>
              <a:defPPr>
                <a:defRPr lang="zh-CN"/>
              </a:defPPr>
              <a:lvl1pPr algn="l" eaLnBrk="0" fontAlgn="base" hangingPunct="0" rtl="0">
                <a:spcBef>
                  <a:spcPct val="0"/>
                </a:spcBef>
                <a:spcAft>
                  <a:spcPct val="0"/>
                </a:spcAft>
                <a:buFont charset="0" pitchFamily="34" typeface="Arial"/>
                <a:defRPr kern="1200">
                  <a:solidFill>
                    <a:schemeClr val="tx1"/>
                  </a:solidFill>
                  <a:latin charset="0" panose="020f0502020204030204" pitchFamily="34" typeface="Calibri"/>
                  <a:ea charset="-122" panose="02010600030101010101" pitchFamily="2" typeface="宋体"/>
                  <a:cs typeface="+mn-cs"/>
                </a:defRPr>
              </a:lvl1pPr>
              <a:lvl2pPr algn="l" eaLnBrk="0" fontAlgn="base" hangingPunct="0" marL="457200" rtl="0">
                <a:spcBef>
                  <a:spcPct val="0"/>
                </a:spcBef>
                <a:spcAft>
                  <a:spcPct val="0"/>
                </a:spcAft>
                <a:buFont charset="0" pitchFamily="34" typeface="Arial"/>
                <a:defRPr kern="1200">
                  <a:solidFill>
                    <a:schemeClr val="tx1"/>
                  </a:solidFill>
                  <a:latin charset="0" panose="020f0502020204030204" pitchFamily="34" typeface="Calibri"/>
                  <a:ea charset="-122" panose="02010600030101010101" pitchFamily="2" typeface="宋体"/>
                  <a:cs typeface="+mn-cs"/>
                </a:defRPr>
              </a:lvl2pPr>
              <a:lvl3pPr algn="l" eaLnBrk="0" fontAlgn="base" hangingPunct="0" marL="914400" rtl="0">
                <a:spcBef>
                  <a:spcPct val="0"/>
                </a:spcBef>
                <a:spcAft>
                  <a:spcPct val="0"/>
                </a:spcAft>
                <a:buFont charset="0" pitchFamily="34" typeface="Arial"/>
                <a:defRPr kern="1200">
                  <a:solidFill>
                    <a:schemeClr val="tx1"/>
                  </a:solidFill>
                  <a:latin charset="0" panose="020f0502020204030204" pitchFamily="34" typeface="Calibri"/>
                  <a:ea charset="-122" panose="02010600030101010101" pitchFamily="2" typeface="宋体"/>
                  <a:cs typeface="+mn-cs"/>
                </a:defRPr>
              </a:lvl3pPr>
              <a:lvl4pPr algn="l" eaLnBrk="0" fontAlgn="base" hangingPunct="0" marL="1371600" rtl="0">
                <a:spcBef>
                  <a:spcPct val="0"/>
                </a:spcBef>
                <a:spcAft>
                  <a:spcPct val="0"/>
                </a:spcAft>
                <a:buFont charset="0" pitchFamily="34" typeface="Arial"/>
                <a:defRPr kern="1200">
                  <a:solidFill>
                    <a:schemeClr val="tx1"/>
                  </a:solidFill>
                  <a:latin charset="0" panose="020f0502020204030204" pitchFamily="34" typeface="Calibri"/>
                  <a:ea charset="-122" panose="02010600030101010101" pitchFamily="2" typeface="宋体"/>
                  <a:cs typeface="+mn-cs"/>
                </a:defRPr>
              </a:lvl4pPr>
              <a:lvl5pPr algn="l" eaLnBrk="0" fontAlgn="base" hangingPunct="0" marL="1828800" rtl="0">
                <a:spcBef>
                  <a:spcPct val="0"/>
                </a:spcBef>
                <a:spcAft>
                  <a:spcPct val="0"/>
                </a:spcAft>
                <a:buFont charset="0" pitchFamily="34" typeface="Arial"/>
                <a:defRPr kern="1200">
                  <a:solidFill>
                    <a:schemeClr val="tx1"/>
                  </a:solidFill>
                  <a:latin charset="0" panose="020f0502020204030204" pitchFamily="34" typeface="Calibri"/>
                  <a:ea charset="-122" panose="02010600030101010101" pitchFamily="2" typeface="宋体"/>
                  <a:cs typeface="+mn-cs"/>
                </a:defRPr>
              </a:lvl5pPr>
              <a:lvl6pPr algn="l" defTabSz="914400" eaLnBrk="1" hangingPunct="1" latinLnBrk="0" marL="2286000" rtl="0">
                <a:defRPr kern="1200">
                  <a:solidFill>
                    <a:schemeClr val="tx1"/>
                  </a:solidFill>
                  <a:latin charset="0" panose="020f0502020204030204" pitchFamily="34" typeface="Calibri"/>
                  <a:ea charset="-122" panose="02010600030101010101" pitchFamily="2" typeface="宋体"/>
                  <a:cs typeface="+mn-cs"/>
                </a:defRPr>
              </a:lvl6pPr>
              <a:lvl7pPr algn="l" defTabSz="914400" eaLnBrk="1" hangingPunct="1" latinLnBrk="0" marL="2743200" rtl="0">
                <a:defRPr kern="1200">
                  <a:solidFill>
                    <a:schemeClr val="tx1"/>
                  </a:solidFill>
                  <a:latin charset="0" panose="020f0502020204030204" pitchFamily="34" typeface="Calibri"/>
                  <a:ea charset="-122" panose="02010600030101010101" pitchFamily="2" typeface="宋体"/>
                  <a:cs typeface="+mn-cs"/>
                </a:defRPr>
              </a:lvl7pPr>
              <a:lvl8pPr algn="l" defTabSz="914400" eaLnBrk="1" hangingPunct="1" latinLnBrk="0" marL="3200400" rtl="0">
                <a:defRPr kern="1200">
                  <a:solidFill>
                    <a:schemeClr val="tx1"/>
                  </a:solidFill>
                  <a:latin charset="0" panose="020f0502020204030204" pitchFamily="34" typeface="Calibri"/>
                  <a:ea charset="-122" panose="02010600030101010101" pitchFamily="2" typeface="宋体"/>
                  <a:cs typeface="+mn-cs"/>
                </a:defRPr>
              </a:lvl8pPr>
              <a:lvl9pPr algn="l" defTabSz="914400" eaLnBrk="1" hangingPunct="1" latinLnBrk="0" marL="3657600" rtl="0">
                <a:defRPr kern="1200">
                  <a:solidFill>
                    <a:schemeClr val="tx1"/>
                  </a:solidFill>
                  <a:latin charset="0" panose="020f0502020204030204" pitchFamily="34" typeface="Calibri"/>
                  <a:ea charset="-122" panose="02010600030101010101" pitchFamily="2" typeface="宋体"/>
                  <a:cs typeface="+mn-cs"/>
                </a:defRPr>
              </a:lvl9pPr>
            </a:lstStyle>
            <a:p>
              <a:endParaRPr altLang="zh-CN" lang="zh-CN" sz="1600">
                <a:solidFill>
                  <a:srgbClr val="000000"/>
                </a:solidFill>
                <a:sym charset="-122" panose="02010600030101010101" pitchFamily="2" typeface="宋体"/>
              </a:endParaRPr>
            </a:p>
          </p:txBody>
        </p:sp>
        <p:sp>
          <p:nvSpPr>
            <p:cNvPr id="80" name="Freeform 11"/>
            <p:cNvSpPr>
              <a:spLocks noChangeArrowheads="1"/>
            </p:cNvSpPr>
            <p:nvPr/>
          </p:nvSpPr>
          <p:spPr bwMode="auto">
            <a:xfrm>
              <a:off x="4275122" y="2561852"/>
              <a:ext cx="184150" cy="198438"/>
            </a:xfrm>
            <a:custGeom>
              <a:gdLst>
                <a:gd fmla="*/ 0 w 49" name="T0"/>
                <a:gd fmla="*/ 0 h 53" name="T1"/>
                <a:gd fmla="*/ 0 w 49" name="T2"/>
                <a:gd fmla="*/ 30 h 53" name="T3"/>
                <a:gd fmla="*/ 25 w 49" name="T4"/>
                <a:gd fmla="*/ 53 h 53" name="T5"/>
                <a:gd fmla="*/ 49 w 49" name="T6"/>
                <a:gd fmla="*/ 30 h 53" name="T7"/>
                <a:gd fmla="*/ 49 w 49" name="T8"/>
                <a:gd fmla="*/ 0 h 53" name="T9"/>
                <a:gd fmla="*/ 0 w 49" name="T10"/>
                <a:gd fmla="*/ 0 h 53" name="T11"/>
                <a:gd fmla="*/ 0 60000 65536" name="T12"/>
                <a:gd fmla="*/ 0 60000 65536" name="T13"/>
                <a:gd fmla="*/ 0 60000 65536" name="T14"/>
                <a:gd fmla="*/ 0 60000 65536" name="T15"/>
                <a:gd fmla="*/ 0 60000 65536" name="T16"/>
                <a:gd fmla="*/ 0 60000 65536" name="T17"/>
                <a:gd fmla="*/ 0 w 49" name="T18"/>
                <a:gd fmla="*/ 0 h 53" name="T19"/>
                <a:gd fmla="*/ 49 w 49" name="T20"/>
                <a:gd fmla="*/ 53 h 53" name="T21"/>
              </a:gdLst>
              <a:cxnLst>
                <a:cxn ang="T12">
                  <a:pos x="T0" y="T1"/>
                </a:cxn>
                <a:cxn ang="T13">
                  <a:pos x="T2" y="T3"/>
                </a:cxn>
                <a:cxn ang="T14">
                  <a:pos x="T4" y="T5"/>
                </a:cxn>
                <a:cxn ang="T15">
                  <a:pos x="T6" y="T7"/>
                </a:cxn>
                <a:cxn ang="T16">
                  <a:pos x="T8" y="T9"/>
                </a:cxn>
                <a:cxn ang="T17">
                  <a:pos x="T10" y="T11"/>
                </a:cxn>
              </a:cxnLst>
              <a:rect b="T21" l="T18" r="T20" t="T19"/>
              <a:pathLst>
                <a:path h="52" w="49">
                  <a:moveTo>
                    <a:pt x="0" y="0"/>
                  </a:moveTo>
                  <a:cubicBezTo>
                    <a:pt x="0" y="30"/>
                    <a:pt x="0" y="30"/>
                    <a:pt x="0" y="30"/>
                  </a:cubicBezTo>
                  <a:cubicBezTo>
                    <a:pt x="0" y="43"/>
                    <a:pt x="11" y="53"/>
                    <a:pt x="25" y="53"/>
                  </a:cubicBezTo>
                  <a:cubicBezTo>
                    <a:pt x="38" y="53"/>
                    <a:pt x="49" y="43"/>
                    <a:pt x="49" y="30"/>
                  </a:cubicBezTo>
                  <a:cubicBezTo>
                    <a:pt x="49" y="0"/>
                    <a:pt x="49" y="0"/>
                    <a:pt x="49" y="0"/>
                  </a:cubicBezTo>
                  <a:lnTo>
                    <a:pt x="0" y="0"/>
                  </a:lnTo>
                  <a:close/>
                </a:path>
              </a:pathLst>
            </a:custGeom>
            <a:solidFill>
              <a:srgbClr val="D5D2CF"/>
            </a:solidFill>
            <a:ln>
              <a:noFill/>
            </a:ln>
            <a:extLst>
              <a:ext uri="{91240B29-F687-4F45-9708-019B960494DF}">
                <a14:hiddenLine cmpd="sng" w="9525">
                  <a:solidFill>
                    <a:srgbClr val="000000"/>
                  </a:solidFill>
                  <a:bevel/>
                  <a:headEnd/>
                  <a:tailEnd/>
                </a14:hiddenLine>
              </a:ext>
            </a:extLst>
          </p:spPr>
          <p:txBody>
            <a:bodyPr/>
            <a:lstStyle>
              <a:defPPr>
                <a:defRPr lang="zh-CN"/>
              </a:defPPr>
              <a:lvl1pPr algn="l" eaLnBrk="0" fontAlgn="base" hangingPunct="0" rtl="0">
                <a:spcBef>
                  <a:spcPct val="0"/>
                </a:spcBef>
                <a:spcAft>
                  <a:spcPct val="0"/>
                </a:spcAft>
                <a:buFont charset="0" pitchFamily="34" typeface="Arial"/>
                <a:defRPr kern="1200">
                  <a:solidFill>
                    <a:schemeClr val="tx1"/>
                  </a:solidFill>
                  <a:latin charset="0" panose="020f0502020204030204" pitchFamily="34" typeface="Calibri"/>
                  <a:ea charset="-122" panose="02010600030101010101" pitchFamily="2" typeface="宋体"/>
                  <a:cs typeface="+mn-cs"/>
                </a:defRPr>
              </a:lvl1pPr>
              <a:lvl2pPr algn="l" eaLnBrk="0" fontAlgn="base" hangingPunct="0" marL="457200" rtl="0">
                <a:spcBef>
                  <a:spcPct val="0"/>
                </a:spcBef>
                <a:spcAft>
                  <a:spcPct val="0"/>
                </a:spcAft>
                <a:buFont charset="0" pitchFamily="34" typeface="Arial"/>
                <a:defRPr kern="1200">
                  <a:solidFill>
                    <a:schemeClr val="tx1"/>
                  </a:solidFill>
                  <a:latin charset="0" panose="020f0502020204030204" pitchFamily="34" typeface="Calibri"/>
                  <a:ea charset="-122" panose="02010600030101010101" pitchFamily="2" typeface="宋体"/>
                  <a:cs typeface="+mn-cs"/>
                </a:defRPr>
              </a:lvl2pPr>
              <a:lvl3pPr algn="l" eaLnBrk="0" fontAlgn="base" hangingPunct="0" marL="914400" rtl="0">
                <a:spcBef>
                  <a:spcPct val="0"/>
                </a:spcBef>
                <a:spcAft>
                  <a:spcPct val="0"/>
                </a:spcAft>
                <a:buFont charset="0" pitchFamily="34" typeface="Arial"/>
                <a:defRPr kern="1200">
                  <a:solidFill>
                    <a:schemeClr val="tx1"/>
                  </a:solidFill>
                  <a:latin charset="0" panose="020f0502020204030204" pitchFamily="34" typeface="Calibri"/>
                  <a:ea charset="-122" panose="02010600030101010101" pitchFamily="2" typeface="宋体"/>
                  <a:cs typeface="+mn-cs"/>
                </a:defRPr>
              </a:lvl3pPr>
              <a:lvl4pPr algn="l" eaLnBrk="0" fontAlgn="base" hangingPunct="0" marL="1371600" rtl="0">
                <a:spcBef>
                  <a:spcPct val="0"/>
                </a:spcBef>
                <a:spcAft>
                  <a:spcPct val="0"/>
                </a:spcAft>
                <a:buFont charset="0" pitchFamily="34" typeface="Arial"/>
                <a:defRPr kern="1200">
                  <a:solidFill>
                    <a:schemeClr val="tx1"/>
                  </a:solidFill>
                  <a:latin charset="0" panose="020f0502020204030204" pitchFamily="34" typeface="Calibri"/>
                  <a:ea charset="-122" panose="02010600030101010101" pitchFamily="2" typeface="宋体"/>
                  <a:cs typeface="+mn-cs"/>
                </a:defRPr>
              </a:lvl4pPr>
              <a:lvl5pPr algn="l" eaLnBrk="0" fontAlgn="base" hangingPunct="0" marL="1828800" rtl="0">
                <a:spcBef>
                  <a:spcPct val="0"/>
                </a:spcBef>
                <a:spcAft>
                  <a:spcPct val="0"/>
                </a:spcAft>
                <a:buFont charset="0" pitchFamily="34" typeface="Arial"/>
                <a:defRPr kern="1200">
                  <a:solidFill>
                    <a:schemeClr val="tx1"/>
                  </a:solidFill>
                  <a:latin charset="0" panose="020f0502020204030204" pitchFamily="34" typeface="Calibri"/>
                  <a:ea charset="-122" panose="02010600030101010101" pitchFamily="2" typeface="宋体"/>
                  <a:cs typeface="+mn-cs"/>
                </a:defRPr>
              </a:lvl5pPr>
              <a:lvl6pPr algn="l" defTabSz="914400" eaLnBrk="1" hangingPunct="1" latinLnBrk="0" marL="2286000" rtl="0">
                <a:defRPr kern="1200">
                  <a:solidFill>
                    <a:schemeClr val="tx1"/>
                  </a:solidFill>
                  <a:latin charset="0" panose="020f0502020204030204" pitchFamily="34" typeface="Calibri"/>
                  <a:ea charset="-122" panose="02010600030101010101" pitchFamily="2" typeface="宋体"/>
                  <a:cs typeface="+mn-cs"/>
                </a:defRPr>
              </a:lvl6pPr>
              <a:lvl7pPr algn="l" defTabSz="914400" eaLnBrk="1" hangingPunct="1" latinLnBrk="0" marL="2743200" rtl="0">
                <a:defRPr kern="1200">
                  <a:solidFill>
                    <a:schemeClr val="tx1"/>
                  </a:solidFill>
                  <a:latin charset="0" panose="020f0502020204030204" pitchFamily="34" typeface="Calibri"/>
                  <a:ea charset="-122" panose="02010600030101010101" pitchFamily="2" typeface="宋体"/>
                  <a:cs typeface="+mn-cs"/>
                </a:defRPr>
              </a:lvl7pPr>
              <a:lvl8pPr algn="l" defTabSz="914400" eaLnBrk="1" hangingPunct="1" latinLnBrk="0" marL="3200400" rtl="0">
                <a:defRPr kern="1200">
                  <a:solidFill>
                    <a:schemeClr val="tx1"/>
                  </a:solidFill>
                  <a:latin charset="0" panose="020f0502020204030204" pitchFamily="34" typeface="Calibri"/>
                  <a:ea charset="-122" panose="02010600030101010101" pitchFamily="2" typeface="宋体"/>
                  <a:cs typeface="+mn-cs"/>
                </a:defRPr>
              </a:lvl8pPr>
              <a:lvl9pPr algn="l" defTabSz="914400" eaLnBrk="1" hangingPunct="1" latinLnBrk="0" marL="3657600" rtl="0">
                <a:defRPr kern="1200">
                  <a:solidFill>
                    <a:schemeClr val="tx1"/>
                  </a:solidFill>
                  <a:latin charset="0" panose="020f0502020204030204" pitchFamily="34" typeface="Calibri"/>
                  <a:ea charset="-122" panose="02010600030101010101" pitchFamily="2" typeface="宋体"/>
                  <a:cs typeface="+mn-cs"/>
                </a:defRPr>
              </a:lvl9pPr>
            </a:lstStyle>
            <a:p>
              <a:endParaRPr altLang="zh-CN" lang="zh-CN">
                <a:solidFill>
                  <a:srgbClr val="000000"/>
                </a:solidFill>
                <a:sym charset="-122" panose="02010600030101010101" pitchFamily="2" typeface="宋体"/>
              </a:endParaRPr>
            </a:p>
          </p:txBody>
        </p:sp>
        <p:sp>
          <p:nvSpPr>
            <p:cNvPr id="81" name="Freeform 12"/>
            <p:cNvSpPr>
              <a:spLocks noChangeArrowheads="1"/>
            </p:cNvSpPr>
            <p:nvPr/>
          </p:nvSpPr>
          <p:spPr bwMode="auto">
            <a:xfrm>
              <a:off x="3435335" y="1703015"/>
              <a:ext cx="1023937" cy="858837"/>
            </a:xfrm>
            <a:custGeom>
              <a:gdLst>
                <a:gd fmla="*/ 273 w 273" name="T0"/>
                <a:gd fmla="*/ 67 h 229" name="T1"/>
                <a:gd fmla="*/ 273 w 273" name="T2"/>
                <a:gd fmla="*/ 58 h 229" name="T3"/>
                <a:gd fmla="*/ 273 w 273" name="T4"/>
                <a:gd fmla="*/ 54 h 229" name="T5"/>
                <a:gd fmla="*/ 207 w 273" name="T6"/>
                <a:gd fmla="*/ 0 h 229" name="T7"/>
                <a:gd fmla="*/ 69 w 273" name="T8"/>
                <a:gd fmla="*/ 0 h 229" name="T9"/>
                <a:gd fmla="*/ 0 w 273" name="T10"/>
                <a:gd fmla="*/ 56 h 229" name="T11"/>
                <a:gd fmla="*/ 0 w 273" name="T12"/>
                <a:gd fmla="*/ 58 h 229" name="T13"/>
                <a:gd fmla="*/ 0 w 273" name="T14"/>
                <a:gd fmla="*/ 67 h 229" name="T15"/>
                <a:gd fmla="*/ 0 w 273" name="T16"/>
                <a:gd fmla="*/ 229 h 229" name="T17"/>
                <a:gd fmla="*/ 45 w 273" name="T18"/>
                <a:gd fmla="*/ 229 h 229" name="T19"/>
                <a:gd fmla="*/ 45 w 273" name="T20"/>
                <a:gd fmla="*/ 93 h 229" name="T21"/>
                <a:gd fmla="*/ 64 w 273" name="T22"/>
                <a:gd fmla="*/ 93 h 229" name="T23"/>
                <a:gd fmla="*/ 64 w 273" name="T24"/>
                <a:gd fmla="*/ 229 h 229" name="T25"/>
                <a:gd fmla="*/ 207 w 273" name="T26"/>
                <a:gd fmla="*/ 229 h 229" name="T27"/>
                <a:gd fmla="*/ 207 w 273" name="T28"/>
                <a:gd fmla="*/ 93 h 229" name="T29"/>
                <a:gd fmla="*/ 224 w 273" name="T30"/>
                <a:gd fmla="*/ 93 h 229" name="T31"/>
                <a:gd fmla="*/ 224 w 273" name="T32"/>
                <a:gd fmla="*/ 229 h 229" name="T33"/>
                <a:gd fmla="*/ 273 w 273" name="T34"/>
                <a:gd fmla="*/ 229 h 229" name="T35"/>
                <a:gd fmla="*/ 273 w 273" name="T36"/>
                <a:gd fmla="*/ 67 h 229"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w 273" name="T57"/>
                <a:gd fmla="*/ 0 h 229" name="T58"/>
                <a:gd fmla="*/ 273 w 273" name="T59"/>
                <a:gd fmla="*/ 229 h 229" name="T60"/>
              </a:gd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b="T60" l="T57" r="T59" t="T58"/>
              <a:pathLst>
                <a:path h="229" w="273">
                  <a:moveTo>
                    <a:pt x="273" y="67"/>
                  </a:moveTo>
                  <a:cubicBezTo>
                    <a:pt x="273" y="58"/>
                    <a:pt x="273" y="58"/>
                    <a:pt x="273" y="58"/>
                  </a:cubicBezTo>
                  <a:cubicBezTo>
                    <a:pt x="273" y="54"/>
                    <a:pt x="273" y="54"/>
                    <a:pt x="273" y="54"/>
                  </a:cubicBezTo>
                  <a:cubicBezTo>
                    <a:pt x="273" y="36"/>
                    <a:pt x="250" y="0"/>
                    <a:pt x="207" y="0"/>
                  </a:cubicBezTo>
                  <a:cubicBezTo>
                    <a:pt x="69" y="0"/>
                    <a:pt x="69" y="0"/>
                    <a:pt x="69" y="0"/>
                  </a:cubicBezTo>
                  <a:cubicBezTo>
                    <a:pt x="19" y="1"/>
                    <a:pt x="0" y="42"/>
                    <a:pt x="0" y="56"/>
                  </a:cubicBezTo>
                  <a:cubicBezTo>
                    <a:pt x="0" y="58"/>
                    <a:pt x="0" y="58"/>
                    <a:pt x="0" y="58"/>
                  </a:cubicBezTo>
                  <a:cubicBezTo>
                    <a:pt x="0" y="67"/>
                    <a:pt x="0" y="67"/>
                    <a:pt x="0" y="67"/>
                  </a:cubicBezTo>
                  <a:cubicBezTo>
                    <a:pt x="0" y="229"/>
                    <a:pt x="0" y="229"/>
                    <a:pt x="0" y="229"/>
                  </a:cubicBezTo>
                  <a:cubicBezTo>
                    <a:pt x="45" y="229"/>
                    <a:pt x="45" y="229"/>
                    <a:pt x="45" y="229"/>
                  </a:cubicBezTo>
                  <a:cubicBezTo>
                    <a:pt x="45" y="93"/>
                    <a:pt x="45" y="93"/>
                    <a:pt x="45" y="93"/>
                  </a:cubicBezTo>
                  <a:cubicBezTo>
                    <a:pt x="64" y="93"/>
                    <a:pt x="64" y="93"/>
                    <a:pt x="64" y="93"/>
                  </a:cubicBezTo>
                  <a:cubicBezTo>
                    <a:pt x="64" y="229"/>
                    <a:pt x="64" y="229"/>
                    <a:pt x="64" y="229"/>
                  </a:cubicBezTo>
                  <a:cubicBezTo>
                    <a:pt x="207" y="229"/>
                    <a:pt x="207" y="229"/>
                    <a:pt x="207" y="229"/>
                  </a:cubicBezTo>
                  <a:cubicBezTo>
                    <a:pt x="207" y="93"/>
                    <a:pt x="207" y="93"/>
                    <a:pt x="207" y="93"/>
                  </a:cubicBezTo>
                  <a:cubicBezTo>
                    <a:pt x="224" y="93"/>
                    <a:pt x="224" y="93"/>
                    <a:pt x="224" y="93"/>
                  </a:cubicBezTo>
                  <a:cubicBezTo>
                    <a:pt x="224" y="229"/>
                    <a:pt x="224" y="229"/>
                    <a:pt x="224" y="229"/>
                  </a:cubicBezTo>
                  <a:cubicBezTo>
                    <a:pt x="273" y="229"/>
                    <a:pt x="273" y="229"/>
                    <a:pt x="273" y="229"/>
                  </a:cubicBezTo>
                  <a:lnTo>
                    <a:pt x="273" y="67"/>
                  </a:lnTo>
                  <a:close/>
                </a:path>
              </a:pathLst>
            </a:custGeom>
            <a:solidFill>
              <a:srgbClr val="D5D2CF"/>
            </a:solidFill>
            <a:ln>
              <a:noFill/>
            </a:ln>
            <a:extLst>
              <a:ext uri="{91240B29-F687-4F45-9708-019B960494DF}">
                <a14:hiddenLine cmpd="sng" w="9525">
                  <a:solidFill>
                    <a:srgbClr val="000000"/>
                  </a:solidFill>
                  <a:bevel/>
                  <a:headEnd/>
                  <a:tailEnd/>
                </a14:hiddenLine>
              </a:ext>
            </a:extLst>
          </p:spPr>
          <p:txBody>
            <a:bodyPr/>
            <a:lstStyle>
              <a:defPPr>
                <a:defRPr lang="zh-CN"/>
              </a:defPPr>
              <a:lvl1pPr algn="l" eaLnBrk="0" fontAlgn="base" hangingPunct="0" rtl="0">
                <a:spcBef>
                  <a:spcPct val="0"/>
                </a:spcBef>
                <a:spcAft>
                  <a:spcPct val="0"/>
                </a:spcAft>
                <a:buFont charset="0" pitchFamily="34" typeface="Arial"/>
                <a:defRPr kern="1200">
                  <a:solidFill>
                    <a:schemeClr val="tx1"/>
                  </a:solidFill>
                  <a:latin charset="0" panose="020f0502020204030204" pitchFamily="34" typeface="Calibri"/>
                  <a:ea charset="-122" panose="02010600030101010101" pitchFamily="2" typeface="宋体"/>
                  <a:cs typeface="+mn-cs"/>
                </a:defRPr>
              </a:lvl1pPr>
              <a:lvl2pPr algn="l" eaLnBrk="0" fontAlgn="base" hangingPunct="0" marL="457200" rtl="0">
                <a:spcBef>
                  <a:spcPct val="0"/>
                </a:spcBef>
                <a:spcAft>
                  <a:spcPct val="0"/>
                </a:spcAft>
                <a:buFont charset="0" pitchFamily="34" typeface="Arial"/>
                <a:defRPr kern="1200">
                  <a:solidFill>
                    <a:schemeClr val="tx1"/>
                  </a:solidFill>
                  <a:latin charset="0" panose="020f0502020204030204" pitchFamily="34" typeface="Calibri"/>
                  <a:ea charset="-122" panose="02010600030101010101" pitchFamily="2" typeface="宋体"/>
                  <a:cs typeface="+mn-cs"/>
                </a:defRPr>
              </a:lvl2pPr>
              <a:lvl3pPr algn="l" eaLnBrk="0" fontAlgn="base" hangingPunct="0" marL="914400" rtl="0">
                <a:spcBef>
                  <a:spcPct val="0"/>
                </a:spcBef>
                <a:spcAft>
                  <a:spcPct val="0"/>
                </a:spcAft>
                <a:buFont charset="0" pitchFamily="34" typeface="Arial"/>
                <a:defRPr kern="1200">
                  <a:solidFill>
                    <a:schemeClr val="tx1"/>
                  </a:solidFill>
                  <a:latin charset="0" panose="020f0502020204030204" pitchFamily="34" typeface="Calibri"/>
                  <a:ea charset="-122" panose="02010600030101010101" pitchFamily="2" typeface="宋体"/>
                  <a:cs typeface="+mn-cs"/>
                </a:defRPr>
              </a:lvl3pPr>
              <a:lvl4pPr algn="l" eaLnBrk="0" fontAlgn="base" hangingPunct="0" marL="1371600" rtl="0">
                <a:spcBef>
                  <a:spcPct val="0"/>
                </a:spcBef>
                <a:spcAft>
                  <a:spcPct val="0"/>
                </a:spcAft>
                <a:buFont charset="0" pitchFamily="34" typeface="Arial"/>
                <a:defRPr kern="1200">
                  <a:solidFill>
                    <a:schemeClr val="tx1"/>
                  </a:solidFill>
                  <a:latin charset="0" panose="020f0502020204030204" pitchFamily="34" typeface="Calibri"/>
                  <a:ea charset="-122" panose="02010600030101010101" pitchFamily="2" typeface="宋体"/>
                  <a:cs typeface="+mn-cs"/>
                </a:defRPr>
              </a:lvl4pPr>
              <a:lvl5pPr algn="l" eaLnBrk="0" fontAlgn="base" hangingPunct="0" marL="1828800" rtl="0">
                <a:spcBef>
                  <a:spcPct val="0"/>
                </a:spcBef>
                <a:spcAft>
                  <a:spcPct val="0"/>
                </a:spcAft>
                <a:buFont charset="0" pitchFamily="34" typeface="Arial"/>
                <a:defRPr kern="1200">
                  <a:solidFill>
                    <a:schemeClr val="tx1"/>
                  </a:solidFill>
                  <a:latin charset="0" panose="020f0502020204030204" pitchFamily="34" typeface="Calibri"/>
                  <a:ea charset="-122" panose="02010600030101010101" pitchFamily="2" typeface="宋体"/>
                  <a:cs typeface="+mn-cs"/>
                </a:defRPr>
              </a:lvl5pPr>
              <a:lvl6pPr algn="l" defTabSz="914400" eaLnBrk="1" hangingPunct="1" latinLnBrk="0" marL="2286000" rtl="0">
                <a:defRPr kern="1200">
                  <a:solidFill>
                    <a:schemeClr val="tx1"/>
                  </a:solidFill>
                  <a:latin charset="0" panose="020f0502020204030204" pitchFamily="34" typeface="Calibri"/>
                  <a:ea charset="-122" panose="02010600030101010101" pitchFamily="2" typeface="宋体"/>
                  <a:cs typeface="+mn-cs"/>
                </a:defRPr>
              </a:lvl6pPr>
              <a:lvl7pPr algn="l" defTabSz="914400" eaLnBrk="1" hangingPunct="1" latinLnBrk="0" marL="2743200" rtl="0">
                <a:defRPr kern="1200">
                  <a:solidFill>
                    <a:schemeClr val="tx1"/>
                  </a:solidFill>
                  <a:latin charset="0" panose="020f0502020204030204" pitchFamily="34" typeface="Calibri"/>
                  <a:ea charset="-122" panose="02010600030101010101" pitchFamily="2" typeface="宋体"/>
                  <a:cs typeface="+mn-cs"/>
                </a:defRPr>
              </a:lvl7pPr>
              <a:lvl8pPr algn="l" defTabSz="914400" eaLnBrk="1" hangingPunct="1" latinLnBrk="0" marL="3200400" rtl="0">
                <a:defRPr kern="1200">
                  <a:solidFill>
                    <a:schemeClr val="tx1"/>
                  </a:solidFill>
                  <a:latin charset="0" panose="020f0502020204030204" pitchFamily="34" typeface="Calibri"/>
                  <a:ea charset="-122" panose="02010600030101010101" pitchFamily="2" typeface="宋体"/>
                  <a:cs typeface="+mn-cs"/>
                </a:defRPr>
              </a:lvl8pPr>
              <a:lvl9pPr algn="l" defTabSz="914400" eaLnBrk="1" hangingPunct="1" latinLnBrk="0" marL="3657600" rtl="0">
                <a:defRPr kern="1200">
                  <a:solidFill>
                    <a:schemeClr val="tx1"/>
                  </a:solidFill>
                  <a:latin charset="0" panose="020f0502020204030204" pitchFamily="34" typeface="Calibri"/>
                  <a:ea charset="-122" panose="02010600030101010101" pitchFamily="2" typeface="宋体"/>
                  <a:cs typeface="+mn-cs"/>
                </a:defRPr>
              </a:lvl9pPr>
            </a:lstStyle>
            <a:p>
              <a:endParaRPr altLang="zh-CN" lang="zh-CN">
                <a:solidFill>
                  <a:srgbClr val="000000"/>
                </a:solidFill>
                <a:sym charset="-122" panose="02010600030101010101" pitchFamily="2" typeface="宋体"/>
              </a:endParaRPr>
            </a:p>
          </p:txBody>
        </p:sp>
        <p:sp>
          <p:nvSpPr>
            <p:cNvPr id="82" name="Oval 13"/>
            <p:cNvSpPr>
              <a:spLocks noChangeArrowheads="1"/>
            </p:cNvSpPr>
            <p:nvPr/>
          </p:nvSpPr>
          <p:spPr bwMode="auto">
            <a:xfrm>
              <a:off x="3743310" y="1252165"/>
              <a:ext cx="407987" cy="412750"/>
            </a:xfrm>
            <a:prstGeom prst="ellipse">
              <a:avLst/>
            </a:prstGeom>
            <a:solidFill>
              <a:srgbClr val="D5D2CF"/>
            </a:solidFill>
            <a:ln>
              <a:noFill/>
            </a:ln>
            <a:extLst>
              <a:ext uri="{91240B29-F687-4F45-9708-019B960494DF}">
                <a14:hiddenLine cmpd="sng" w="9525">
                  <a:solidFill>
                    <a:srgbClr val="000000"/>
                  </a:solidFill>
                  <a:bevel/>
                  <a:headEnd/>
                  <a:tailEnd/>
                </a14:hiddenLine>
              </a:ext>
            </a:extLst>
          </p:spPr>
          <p:txBody>
            <a:bodyPr/>
            <a:lstStyle>
              <a:defPPr>
                <a:defRPr lang="zh-CN"/>
              </a:defPPr>
              <a:lvl1pPr algn="l" eaLnBrk="0" fontAlgn="base" hangingPunct="0" rtl="0">
                <a:spcBef>
                  <a:spcPct val="0"/>
                </a:spcBef>
                <a:spcAft>
                  <a:spcPct val="0"/>
                </a:spcAft>
                <a:buFont charset="0" pitchFamily="34" typeface="Arial"/>
                <a:defRPr kern="1200">
                  <a:solidFill>
                    <a:schemeClr val="tx1"/>
                  </a:solidFill>
                  <a:latin charset="0" panose="020f0502020204030204" pitchFamily="34" typeface="Calibri"/>
                  <a:ea charset="-122" panose="02010600030101010101" pitchFamily="2" typeface="宋体"/>
                  <a:cs typeface="+mn-cs"/>
                </a:defRPr>
              </a:lvl1pPr>
              <a:lvl2pPr algn="l" eaLnBrk="0" fontAlgn="base" hangingPunct="0" marL="457200" rtl="0">
                <a:spcBef>
                  <a:spcPct val="0"/>
                </a:spcBef>
                <a:spcAft>
                  <a:spcPct val="0"/>
                </a:spcAft>
                <a:buFont charset="0" pitchFamily="34" typeface="Arial"/>
                <a:defRPr kern="1200">
                  <a:solidFill>
                    <a:schemeClr val="tx1"/>
                  </a:solidFill>
                  <a:latin charset="0" panose="020f0502020204030204" pitchFamily="34" typeface="Calibri"/>
                  <a:ea charset="-122" panose="02010600030101010101" pitchFamily="2" typeface="宋体"/>
                  <a:cs typeface="+mn-cs"/>
                </a:defRPr>
              </a:lvl2pPr>
              <a:lvl3pPr algn="l" eaLnBrk="0" fontAlgn="base" hangingPunct="0" marL="914400" rtl="0">
                <a:spcBef>
                  <a:spcPct val="0"/>
                </a:spcBef>
                <a:spcAft>
                  <a:spcPct val="0"/>
                </a:spcAft>
                <a:buFont charset="0" pitchFamily="34" typeface="Arial"/>
                <a:defRPr kern="1200">
                  <a:solidFill>
                    <a:schemeClr val="tx1"/>
                  </a:solidFill>
                  <a:latin charset="0" panose="020f0502020204030204" pitchFamily="34" typeface="Calibri"/>
                  <a:ea charset="-122" panose="02010600030101010101" pitchFamily="2" typeface="宋体"/>
                  <a:cs typeface="+mn-cs"/>
                </a:defRPr>
              </a:lvl3pPr>
              <a:lvl4pPr algn="l" eaLnBrk="0" fontAlgn="base" hangingPunct="0" marL="1371600" rtl="0">
                <a:spcBef>
                  <a:spcPct val="0"/>
                </a:spcBef>
                <a:spcAft>
                  <a:spcPct val="0"/>
                </a:spcAft>
                <a:buFont charset="0" pitchFamily="34" typeface="Arial"/>
                <a:defRPr kern="1200">
                  <a:solidFill>
                    <a:schemeClr val="tx1"/>
                  </a:solidFill>
                  <a:latin charset="0" panose="020f0502020204030204" pitchFamily="34" typeface="Calibri"/>
                  <a:ea charset="-122" panose="02010600030101010101" pitchFamily="2" typeface="宋体"/>
                  <a:cs typeface="+mn-cs"/>
                </a:defRPr>
              </a:lvl4pPr>
              <a:lvl5pPr algn="l" eaLnBrk="0" fontAlgn="base" hangingPunct="0" marL="1828800" rtl="0">
                <a:spcBef>
                  <a:spcPct val="0"/>
                </a:spcBef>
                <a:spcAft>
                  <a:spcPct val="0"/>
                </a:spcAft>
                <a:buFont charset="0" pitchFamily="34" typeface="Arial"/>
                <a:defRPr kern="1200">
                  <a:solidFill>
                    <a:schemeClr val="tx1"/>
                  </a:solidFill>
                  <a:latin charset="0" panose="020f0502020204030204" pitchFamily="34" typeface="Calibri"/>
                  <a:ea charset="-122" panose="02010600030101010101" pitchFamily="2" typeface="宋体"/>
                  <a:cs typeface="+mn-cs"/>
                </a:defRPr>
              </a:lvl5pPr>
              <a:lvl6pPr algn="l" defTabSz="914400" eaLnBrk="1" hangingPunct="1" latinLnBrk="0" marL="2286000" rtl="0">
                <a:defRPr kern="1200">
                  <a:solidFill>
                    <a:schemeClr val="tx1"/>
                  </a:solidFill>
                  <a:latin charset="0" panose="020f0502020204030204" pitchFamily="34" typeface="Calibri"/>
                  <a:ea charset="-122" panose="02010600030101010101" pitchFamily="2" typeface="宋体"/>
                  <a:cs typeface="+mn-cs"/>
                </a:defRPr>
              </a:lvl6pPr>
              <a:lvl7pPr algn="l" defTabSz="914400" eaLnBrk="1" hangingPunct="1" latinLnBrk="0" marL="2743200" rtl="0">
                <a:defRPr kern="1200">
                  <a:solidFill>
                    <a:schemeClr val="tx1"/>
                  </a:solidFill>
                  <a:latin charset="0" panose="020f0502020204030204" pitchFamily="34" typeface="Calibri"/>
                  <a:ea charset="-122" panose="02010600030101010101" pitchFamily="2" typeface="宋体"/>
                  <a:cs typeface="+mn-cs"/>
                </a:defRPr>
              </a:lvl7pPr>
              <a:lvl8pPr algn="l" defTabSz="914400" eaLnBrk="1" hangingPunct="1" latinLnBrk="0" marL="3200400" rtl="0">
                <a:defRPr kern="1200">
                  <a:solidFill>
                    <a:schemeClr val="tx1"/>
                  </a:solidFill>
                  <a:latin charset="0" panose="020f0502020204030204" pitchFamily="34" typeface="Calibri"/>
                  <a:ea charset="-122" panose="02010600030101010101" pitchFamily="2" typeface="宋体"/>
                  <a:cs typeface="+mn-cs"/>
                </a:defRPr>
              </a:lvl8pPr>
              <a:lvl9pPr algn="l" defTabSz="914400" eaLnBrk="1" hangingPunct="1" latinLnBrk="0" marL="3657600" rtl="0">
                <a:defRPr kern="1200">
                  <a:solidFill>
                    <a:schemeClr val="tx1"/>
                  </a:solidFill>
                  <a:latin charset="0" panose="020f0502020204030204" pitchFamily="34" typeface="Calibri"/>
                  <a:ea charset="-122" panose="02010600030101010101" pitchFamily="2" typeface="宋体"/>
                  <a:cs typeface="+mn-cs"/>
                </a:defRPr>
              </a:lvl9pPr>
            </a:lstStyle>
            <a:p>
              <a:endParaRPr altLang="zh-CN" lang="zh-CN">
                <a:solidFill>
                  <a:srgbClr val="000000"/>
                </a:solidFill>
                <a:sym charset="-122" panose="02010600030101010101" pitchFamily="2" typeface="宋体"/>
              </a:endParaRPr>
            </a:p>
          </p:txBody>
        </p:sp>
      </p:grpSp>
      <p:grpSp>
        <p:nvGrpSpPr>
          <p:cNvPr id="83" name="组合 82"/>
          <p:cNvGrpSpPr/>
          <p:nvPr/>
        </p:nvGrpSpPr>
        <p:grpSpPr>
          <a:xfrm>
            <a:off x="7221541" y="1780369"/>
            <a:ext cx="1643076" cy="4195573"/>
            <a:chOff x="4976797" y="1252165"/>
            <a:chExt cx="1023938" cy="2614612"/>
          </a:xfrm>
        </p:grpSpPr>
        <p:sp>
          <p:nvSpPr>
            <p:cNvPr id="84" name="Freeform 14"/>
            <p:cNvSpPr>
              <a:spLocks noChangeArrowheads="1"/>
            </p:cNvSpPr>
            <p:nvPr/>
          </p:nvSpPr>
          <p:spPr bwMode="auto">
            <a:xfrm>
              <a:off x="4979972" y="1703015"/>
              <a:ext cx="1017588" cy="179387"/>
            </a:xfrm>
            <a:custGeom>
              <a:gdLst>
                <a:gd fmla="*/ 206 w 271" name="T0"/>
                <a:gd fmla="*/ 0 h 48" name="T1"/>
                <a:gd fmla="*/ 69 w 271" name="T2"/>
                <a:gd fmla="*/ 0 h 48" name="T3"/>
                <a:gd fmla="*/ 0 w 271" name="T4"/>
                <a:gd fmla="*/ 48 h 48" name="T5"/>
                <a:gd fmla="*/ 271 w 271" name="T6"/>
                <a:gd fmla="*/ 48 h 48" name="T7"/>
                <a:gd fmla="*/ 206 w 271" name="T8"/>
                <a:gd fmla="*/ 0 h 48" name="T9"/>
                <a:gd fmla="*/ 0 60000 65536" name="T10"/>
                <a:gd fmla="*/ 0 60000 65536" name="T11"/>
                <a:gd fmla="*/ 0 60000 65536" name="T12"/>
                <a:gd fmla="*/ 0 60000 65536" name="T13"/>
                <a:gd fmla="*/ 0 60000 65536" name="T14"/>
                <a:gd fmla="*/ 0 w 271" name="T15"/>
                <a:gd fmla="*/ 0 h 48" name="T16"/>
                <a:gd fmla="*/ 271 w 271" name="T17"/>
                <a:gd fmla="*/ 48 h 48" name="T18"/>
              </a:gdLst>
              <a:cxnLst>
                <a:cxn ang="T10">
                  <a:pos x="T0" y="T1"/>
                </a:cxn>
                <a:cxn ang="T11">
                  <a:pos x="T2" y="T3"/>
                </a:cxn>
                <a:cxn ang="T12">
                  <a:pos x="T4" y="T5"/>
                </a:cxn>
                <a:cxn ang="T13">
                  <a:pos x="T6" y="T7"/>
                </a:cxn>
                <a:cxn ang="T14">
                  <a:pos x="T8" y="T9"/>
                </a:cxn>
              </a:cxnLst>
              <a:rect b="T18" l="T15" r="T17" t="T16"/>
              <a:pathLst>
                <a:path h="48" w="271">
                  <a:moveTo>
                    <a:pt x="206" y="0"/>
                  </a:moveTo>
                  <a:cubicBezTo>
                    <a:pt x="69" y="0"/>
                    <a:pt x="69" y="0"/>
                    <a:pt x="69" y="0"/>
                  </a:cubicBezTo>
                  <a:cubicBezTo>
                    <a:pt x="26" y="1"/>
                    <a:pt x="6" y="30"/>
                    <a:pt x="0" y="48"/>
                  </a:cubicBezTo>
                  <a:cubicBezTo>
                    <a:pt x="271" y="48"/>
                    <a:pt x="271" y="48"/>
                    <a:pt x="271" y="48"/>
                  </a:cubicBezTo>
                  <a:cubicBezTo>
                    <a:pt x="267" y="29"/>
                    <a:pt x="245" y="0"/>
                    <a:pt x="206" y="0"/>
                  </a:cubicBezTo>
                  <a:close/>
                </a:path>
              </a:pathLst>
            </a:custGeom>
            <a:solidFill>
              <a:srgbClr val="D5D2CF"/>
            </a:solidFill>
            <a:ln>
              <a:noFill/>
            </a:ln>
            <a:extLst>
              <a:ext uri="{91240B29-F687-4F45-9708-019B960494DF}">
                <a14:hiddenLine cmpd="sng" w="9525">
                  <a:solidFill>
                    <a:srgbClr val="000000"/>
                  </a:solidFill>
                  <a:bevel/>
                  <a:headEnd/>
                  <a:tailEnd/>
                </a14:hiddenLine>
              </a:ext>
            </a:extLst>
          </p:spPr>
          <p:txBody>
            <a:bodyPr/>
            <a:lstStyle>
              <a:defPPr>
                <a:defRPr lang="zh-CN"/>
              </a:defPPr>
              <a:lvl1pPr algn="l" eaLnBrk="0" fontAlgn="base" hangingPunct="0" rtl="0">
                <a:spcBef>
                  <a:spcPct val="0"/>
                </a:spcBef>
                <a:spcAft>
                  <a:spcPct val="0"/>
                </a:spcAft>
                <a:buFont charset="0" pitchFamily="34" typeface="Arial"/>
                <a:defRPr kern="1200">
                  <a:solidFill>
                    <a:schemeClr val="tx1"/>
                  </a:solidFill>
                  <a:latin charset="0" panose="020f0502020204030204" pitchFamily="34" typeface="Calibri"/>
                  <a:ea charset="-122" panose="02010600030101010101" pitchFamily="2" typeface="宋体"/>
                  <a:cs typeface="+mn-cs"/>
                </a:defRPr>
              </a:lvl1pPr>
              <a:lvl2pPr algn="l" eaLnBrk="0" fontAlgn="base" hangingPunct="0" marL="457200" rtl="0">
                <a:spcBef>
                  <a:spcPct val="0"/>
                </a:spcBef>
                <a:spcAft>
                  <a:spcPct val="0"/>
                </a:spcAft>
                <a:buFont charset="0" pitchFamily="34" typeface="Arial"/>
                <a:defRPr kern="1200">
                  <a:solidFill>
                    <a:schemeClr val="tx1"/>
                  </a:solidFill>
                  <a:latin charset="0" panose="020f0502020204030204" pitchFamily="34" typeface="Calibri"/>
                  <a:ea charset="-122" panose="02010600030101010101" pitchFamily="2" typeface="宋体"/>
                  <a:cs typeface="+mn-cs"/>
                </a:defRPr>
              </a:lvl2pPr>
              <a:lvl3pPr algn="l" eaLnBrk="0" fontAlgn="base" hangingPunct="0" marL="914400" rtl="0">
                <a:spcBef>
                  <a:spcPct val="0"/>
                </a:spcBef>
                <a:spcAft>
                  <a:spcPct val="0"/>
                </a:spcAft>
                <a:buFont charset="0" pitchFamily="34" typeface="Arial"/>
                <a:defRPr kern="1200">
                  <a:solidFill>
                    <a:schemeClr val="tx1"/>
                  </a:solidFill>
                  <a:latin charset="0" panose="020f0502020204030204" pitchFamily="34" typeface="Calibri"/>
                  <a:ea charset="-122" panose="02010600030101010101" pitchFamily="2" typeface="宋体"/>
                  <a:cs typeface="+mn-cs"/>
                </a:defRPr>
              </a:lvl3pPr>
              <a:lvl4pPr algn="l" eaLnBrk="0" fontAlgn="base" hangingPunct="0" marL="1371600" rtl="0">
                <a:spcBef>
                  <a:spcPct val="0"/>
                </a:spcBef>
                <a:spcAft>
                  <a:spcPct val="0"/>
                </a:spcAft>
                <a:buFont charset="0" pitchFamily="34" typeface="Arial"/>
                <a:defRPr kern="1200">
                  <a:solidFill>
                    <a:schemeClr val="tx1"/>
                  </a:solidFill>
                  <a:latin charset="0" panose="020f0502020204030204" pitchFamily="34" typeface="Calibri"/>
                  <a:ea charset="-122" panose="02010600030101010101" pitchFamily="2" typeface="宋体"/>
                  <a:cs typeface="+mn-cs"/>
                </a:defRPr>
              </a:lvl4pPr>
              <a:lvl5pPr algn="l" eaLnBrk="0" fontAlgn="base" hangingPunct="0" marL="1828800" rtl="0">
                <a:spcBef>
                  <a:spcPct val="0"/>
                </a:spcBef>
                <a:spcAft>
                  <a:spcPct val="0"/>
                </a:spcAft>
                <a:buFont charset="0" pitchFamily="34" typeface="Arial"/>
                <a:defRPr kern="1200">
                  <a:solidFill>
                    <a:schemeClr val="tx1"/>
                  </a:solidFill>
                  <a:latin charset="0" panose="020f0502020204030204" pitchFamily="34" typeface="Calibri"/>
                  <a:ea charset="-122" panose="02010600030101010101" pitchFamily="2" typeface="宋体"/>
                  <a:cs typeface="+mn-cs"/>
                </a:defRPr>
              </a:lvl5pPr>
              <a:lvl6pPr algn="l" defTabSz="914400" eaLnBrk="1" hangingPunct="1" latinLnBrk="0" marL="2286000" rtl="0">
                <a:defRPr kern="1200">
                  <a:solidFill>
                    <a:schemeClr val="tx1"/>
                  </a:solidFill>
                  <a:latin charset="0" panose="020f0502020204030204" pitchFamily="34" typeface="Calibri"/>
                  <a:ea charset="-122" panose="02010600030101010101" pitchFamily="2" typeface="宋体"/>
                  <a:cs typeface="+mn-cs"/>
                </a:defRPr>
              </a:lvl6pPr>
              <a:lvl7pPr algn="l" defTabSz="914400" eaLnBrk="1" hangingPunct="1" latinLnBrk="0" marL="2743200" rtl="0">
                <a:defRPr kern="1200">
                  <a:solidFill>
                    <a:schemeClr val="tx1"/>
                  </a:solidFill>
                  <a:latin charset="0" panose="020f0502020204030204" pitchFamily="34" typeface="Calibri"/>
                  <a:ea charset="-122" panose="02010600030101010101" pitchFamily="2" typeface="宋体"/>
                  <a:cs typeface="+mn-cs"/>
                </a:defRPr>
              </a:lvl7pPr>
              <a:lvl8pPr algn="l" defTabSz="914400" eaLnBrk="1" hangingPunct="1" latinLnBrk="0" marL="3200400" rtl="0">
                <a:defRPr kern="1200">
                  <a:solidFill>
                    <a:schemeClr val="tx1"/>
                  </a:solidFill>
                  <a:latin charset="0" panose="020f0502020204030204" pitchFamily="34" typeface="Calibri"/>
                  <a:ea charset="-122" panose="02010600030101010101" pitchFamily="2" typeface="宋体"/>
                  <a:cs typeface="+mn-cs"/>
                </a:defRPr>
              </a:lvl8pPr>
              <a:lvl9pPr algn="l" defTabSz="914400" eaLnBrk="1" hangingPunct="1" latinLnBrk="0" marL="3657600" rtl="0">
                <a:defRPr kern="1200">
                  <a:solidFill>
                    <a:schemeClr val="tx1"/>
                  </a:solidFill>
                  <a:latin charset="0" panose="020f0502020204030204" pitchFamily="34" typeface="Calibri"/>
                  <a:ea charset="-122" panose="02010600030101010101" pitchFamily="2" typeface="宋体"/>
                  <a:cs typeface="+mn-cs"/>
                </a:defRPr>
              </a:lvl9pPr>
            </a:lstStyle>
            <a:p>
              <a:endParaRPr altLang="zh-CN" lang="zh-CN">
                <a:solidFill>
                  <a:srgbClr val="000000"/>
                </a:solidFill>
                <a:sym charset="-122" panose="02010600030101010101" pitchFamily="2" typeface="宋体"/>
              </a:endParaRPr>
            </a:p>
          </p:txBody>
        </p:sp>
        <p:sp>
          <p:nvSpPr>
            <p:cNvPr id="85" name="Freeform 15"/>
            <p:cNvSpPr>
              <a:spLocks noChangeArrowheads="1"/>
            </p:cNvSpPr>
            <p:nvPr/>
          </p:nvSpPr>
          <p:spPr bwMode="auto">
            <a:xfrm>
              <a:off x="4976797" y="1882402"/>
              <a:ext cx="1023938" cy="1984375"/>
            </a:xfrm>
            <a:custGeom>
              <a:gdLst>
                <a:gd fmla="*/ 1 w 273" name="T0"/>
                <a:gd fmla="*/ 0 h 529" name="T1"/>
                <a:gd fmla="*/ 0 w 273" name="T2"/>
                <a:gd fmla="*/ 8 h 529" name="T3"/>
                <a:gd fmla="*/ 0 w 273" name="T4"/>
                <a:gd fmla="*/ 10 h 529" name="T5"/>
                <a:gd fmla="*/ 0 w 273" name="T6"/>
                <a:gd fmla="*/ 19 h 529" name="T7"/>
                <a:gd fmla="*/ 0 w 273" name="T8"/>
                <a:gd fmla="*/ 211 h 529" name="T9"/>
                <a:gd fmla="*/ 22 w 273" name="T10"/>
                <a:gd fmla="*/ 234 h 529" name="T11"/>
                <a:gd fmla="*/ 45 w 273" name="T12"/>
                <a:gd fmla="*/ 211 h 529" name="T13"/>
                <a:gd fmla="*/ 45 w 273" name="T14"/>
                <a:gd fmla="*/ 45 h 529" name="T15"/>
                <a:gd fmla="*/ 65 w 273" name="T16"/>
                <a:gd fmla="*/ 45 h 529" name="T17"/>
                <a:gd fmla="*/ 65 w 273" name="T18"/>
                <a:gd fmla="*/ 204 h 529" name="T19"/>
                <a:gd fmla="*/ 65 w 273" name="T20"/>
                <a:gd fmla="*/ 211 h 529" name="T21"/>
                <a:gd fmla="*/ 65 w 273" name="T22"/>
                <a:gd fmla="*/ 495 h 529" name="T23"/>
                <a:gd fmla="*/ 97 w 273" name="T24"/>
                <a:gd fmla="*/ 529 h 529" name="T25"/>
                <a:gd fmla="*/ 128 w 273" name="T26"/>
                <a:gd fmla="*/ 495 h 529" name="T27"/>
                <a:gd fmla="*/ 128 w 273" name="T28"/>
                <a:gd fmla="*/ 244 h 529" name="T29"/>
                <a:gd fmla="*/ 144 w 273" name="T30"/>
                <a:gd fmla="*/ 244 h 529" name="T31"/>
                <a:gd fmla="*/ 144 w 273" name="T32"/>
                <a:gd fmla="*/ 495 h 529" name="T33"/>
                <a:gd fmla="*/ 176 w 273" name="T34"/>
                <a:gd fmla="*/ 529 h 529" name="T35"/>
                <a:gd fmla="*/ 207 w 273" name="T36"/>
                <a:gd fmla="*/ 495 h 529" name="T37"/>
                <a:gd fmla="*/ 207 w 273" name="T38"/>
                <a:gd fmla="*/ 204 h 529" name="T39"/>
                <a:gd fmla="*/ 207 w 273" name="T40"/>
                <a:gd fmla="*/ 202 h 529" name="T41"/>
                <a:gd fmla="*/ 207 w 273" name="T42"/>
                <a:gd fmla="*/ 45 h 529" name="T43"/>
                <a:gd fmla="*/ 224 w 273" name="T44"/>
                <a:gd fmla="*/ 45 h 529" name="T45"/>
                <a:gd fmla="*/ 224 w 273" name="T46"/>
                <a:gd fmla="*/ 211 h 529" name="T47"/>
                <a:gd fmla="*/ 249 w 273" name="T48"/>
                <a:gd fmla="*/ 234 h 529" name="T49"/>
                <a:gd fmla="*/ 273 w 273" name="T50"/>
                <a:gd fmla="*/ 211 h 529" name="T51"/>
                <a:gd fmla="*/ 273 w 273" name="T52"/>
                <a:gd fmla="*/ 19 h 529" name="T53"/>
                <a:gd fmla="*/ 273 w 273" name="T54"/>
                <a:gd fmla="*/ 10 h 529" name="T55"/>
                <a:gd fmla="*/ 273 w 273" name="T56"/>
                <a:gd fmla="*/ 6 h 529" name="T57"/>
                <a:gd fmla="*/ 272 w 273" name="T58"/>
                <a:gd fmla="*/ 0 h 529" name="T59"/>
                <a:gd fmla="*/ 1 w 273" name="T60"/>
                <a:gd fmla="*/ 0 h 529"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w 273" name="T93"/>
                <a:gd fmla="*/ 0 h 529" name="T94"/>
                <a:gd fmla="*/ 273 w 273" name="T95"/>
                <a:gd fmla="*/ 529 h 529" name="T96"/>
              </a:gd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b="T96" l="T93" r="T95" t="T94"/>
              <a:pathLst>
                <a:path h="529" w="273">
                  <a:moveTo>
                    <a:pt x="1" y="0"/>
                  </a:moveTo>
                  <a:cubicBezTo>
                    <a:pt x="0" y="3"/>
                    <a:pt x="0" y="6"/>
                    <a:pt x="0" y="8"/>
                  </a:cubicBezTo>
                  <a:cubicBezTo>
                    <a:pt x="0" y="10"/>
                    <a:pt x="0" y="10"/>
                    <a:pt x="0" y="10"/>
                  </a:cubicBezTo>
                  <a:cubicBezTo>
                    <a:pt x="0" y="19"/>
                    <a:pt x="0" y="19"/>
                    <a:pt x="0" y="19"/>
                  </a:cubicBezTo>
                  <a:cubicBezTo>
                    <a:pt x="0" y="211"/>
                    <a:pt x="0" y="211"/>
                    <a:pt x="0" y="211"/>
                  </a:cubicBezTo>
                  <a:cubicBezTo>
                    <a:pt x="0" y="224"/>
                    <a:pt x="10" y="234"/>
                    <a:pt x="22" y="234"/>
                  </a:cubicBezTo>
                  <a:cubicBezTo>
                    <a:pt x="35" y="234"/>
                    <a:pt x="45" y="224"/>
                    <a:pt x="45" y="211"/>
                  </a:cubicBezTo>
                  <a:cubicBezTo>
                    <a:pt x="45" y="45"/>
                    <a:pt x="45" y="45"/>
                    <a:pt x="45" y="45"/>
                  </a:cubicBezTo>
                  <a:cubicBezTo>
                    <a:pt x="65" y="45"/>
                    <a:pt x="65" y="45"/>
                    <a:pt x="65" y="45"/>
                  </a:cubicBezTo>
                  <a:cubicBezTo>
                    <a:pt x="65" y="204"/>
                    <a:pt x="65" y="204"/>
                    <a:pt x="65" y="204"/>
                  </a:cubicBezTo>
                  <a:cubicBezTo>
                    <a:pt x="65" y="207"/>
                    <a:pt x="65" y="209"/>
                    <a:pt x="65" y="211"/>
                  </a:cubicBezTo>
                  <a:cubicBezTo>
                    <a:pt x="65" y="495"/>
                    <a:pt x="65" y="495"/>
                    <a:pt x="65" y="495"/>
                  </a:cubicBezTo>
                  <a:cubicBezTo>
                    <a:pt x="65" y="514"/>
                    <a:pt x="79" y="529"/>
                    <a:pt x="97" y="529"/>
                  </a:cubicBezTo>
                  <a:cubicBezTo>
                    <a:pt x="114" y="529"/>
                    <a:pt x="128" y="514"/>
                    <a:pt x="128" y="495"/>
                  </a:cubicBezTo>
                  <a:cubicBezTo>
                    <a:pt x="128" y="244"/>
                    <a:pt x="128" y="244"/>
                    <a:pt x="128" y="244"/>
                  </a:cubicBezTo>
                  <a:cubicBezTo>
                    <a:pt x="144" y="244"/>
                    <a:pt x="144" y="244"/>
                    <a:pt x="144" y="244"/>
                  </a:cubicBezTo>
                  <a:cubicBezTo>
                    <a:pt x="144" y="495"/>
                    <a:pt x="144" y="495"/>
                    <a:pt x="144" y="495"/>
                  </a:cubicBezTo>
                  <a:cubicBezTo>
                    <a:pt x="144" y="514"/>
                    <a:pt x="158" y="529"/>
                    <a:pt x="176" y="529"/>
                  </a:cubicBezTo>
                  <a:cubicBezTo>
                    <a:pt x="193" y="529"/>
                    <a:pt x="207" y="514"/>
                    <a:pt x="207" y="495"/>
                  </a:cubicBezTo>
                  <a:cubicBezTo>
                    <a:pt x="207" y="204"/>
                    <a:pt x="207" y="204"/>
                    <a:pt x="207" y="204"/>
                  </a:cubicBezTo>
                  <a:cubicBezTo>
                    <a:pt x="207" y="202"/>
                    <a:pt x="207" y="202"/>
                    <a:pt x="207" y="202"/>
                  </a:cubicBezTo>
                  <a:cubicBezTo>
                    <a:pt x="207" y="45"/>
                    <a:pt x="207" y="45"/>
                    <a:pt x="207" y="45"/>
                  </a:cubicBezTo>
                  <a:cubicBezTo>
                    <a:pt x="224" y="45"/>
                    <a:pt x="224" y="45"/>
                    <a:pt x="224" y="45"/>
                  </a:cubicBezTo>
                  <a:cubicBezTo>
                    <a:pt x="224" y="211"/>
                    <a:pt x="224" y="211"/>
                    <a:pt x="224" y="211"/>
                  </a:cubicBezTo>
                  <a:cubicBezTo>
                    <a:pt x="224" y="224"/>
                    <a:pt x="235" y="234"/>
                    <a:pt x="249" y="234"/>
                  </a:cubicBezTo>
                  <a:cubicBezTo>
                    <a:pt x="262" y="234"/>
                    <a:pt x="273" y="224"/>
                    <a:pt x="273" y="211"/>
                  </a:cubicBezTo>
                  <a:cubicBezTo>
                    <a:pt x="273" y="19"/>
                    <a:pt x="273" y="19"/>
                    <a:pt x="273" y="19"/>
                  </a:cubicBezTo>
                  <a:cubicBezTo>
                    <a:pt x="273" y="10"/>
                    <a:pt x="273" y="10"/>
                    <a:pt x="273" y="10"/>
                  </a:cubicBezTo>
                  <a:cubicBezTo>
                    <a:pt x="273" y="6"/>
                    <a:pt x="273" y="6"/>
                    <a:pt x="273" y="6"/>
                  </a:cubicBezTo>
                  <a:cubicBezTo>
                    <a:pt x="273" y="4"/>
                    <a:pt x="273" y="2"/>
                    <a:pt x="272" y="0"/>
                  </a:cubicBezTo>
                  <a:lnTo>
                    <a:pt x="1" y="0"/>
                  </a:lnTo>
                  <a:close/>
                </a:path>
              </a:pathLst>
            </a:custGeom>
            <a:solidFill>
              <a:srgbClr val="0070C0"/>
            </a:solidFill>
            <a:ln>
              <a:noFill/>
            </a:ln>
            <a:extLst/>
          </p:spPr>
          <p:txBody>
            <a:bodyPr/>
            <a:lstStyle>
              <a:defPPr>
                <a:defRPr lang="zh-CN"/>
              </a:defPPr>
              <a:lvl1pPr algn="l" eaLnBrk="0" fontAlgn="base" hangingPunct="0" rtl="0">
                <a:spcBef>
                  <a:spcPct val="0"/>
                </a:spcBef>
                <a:spcAft>
                  <a:spcPct val="0"/>
                </a:spcAft>
                <a:buFont charset="0" pitchFamily="34" typeface="Arial"/>
                <a:defRPr kern="1200">
                  <a:solidFill>
                    <a:schemeClr val="tx1"/>
                  </a:solidFill>
                  <a:latin charset="0" panose="020f0502020204030204" pitchFamily="34" typeface="Calibri"/>
                  <a:ea charset="-122" panose="02010600030101010101" pitchFamily="2" typeface="宋体"/>
                  <a:cs typeface="+mn-cs"/>
                </a:defRPr>
              </a:lvl1pPr>
              <a:lvl2pPr algn="l" eaLnBrk="0" fontAlgn="base" hangingPunct="0" marL="457200" rtl="0">
                <a:spcBef>
                  <a:spcPct val="0"/>
                </a:spcBef>
                <a:spcAft>
                  <a:spcPct val="0"/>
                </a:spcAft>
                <a:buFont charset="0" pitchFamily="34" typeface="Arial"/>
                <a:defRPr kern="1200">
                  <a:solidFill>
                    <a:schemeClr val="tx1"/>
                  </a:solidFill>
                  <a:latin charset="0" panose="020f0502020204030204" pitchFamily="34" typeface="Calibri"/>
                  <a:ea charset="-122" panose="02010600030101010101" pitchFamily="2" typeface="宋体"/>
                  <a:cs typeface="+mn-cs"/>
                </a:defRPr>
              </a:lvl2pPr>
              <a:lvl3pPr algn="l" eaLnBrk="0" fontAlgn="base" hangingPunct="0" marL="914400" rtl="0">
                <a:spcBef>
                  <a:spcPct val="0"/>
                </a:spcBef>
                <a:spcAft>
                  <a:spcPct val="0"/>
                </a:spcAft>
                <a:buFont charset="0" pitchFamily="34" typeface="Arial"/>
                <a:defRPr kern="1200">
                  <a:solidFill>
                    <a:schemeClr val="tx1"/>
                  </a:solidFill>
                  <a:latin charset="0" panose="020f0502020204030204" pitchFamily="34" typeface="Calibri"/>
                  <a:ea charset="-122" panose="02010600030101010101" pitchFamily="2" typeface="宋体"/>
                  <a:cs typeface="+mn-cs"/>
                </a:defRPr>
              </a:lvl3pPr>
              <a:lvl4pPr algn="l" eaLnBrk="0" fontAlgn="base" hangingPunct="0" marL="1371600" rtl="0">
                <a:spcBef>
                  <a:spcPct val="0"/>
                </a:spcBef>
                <a:spcAft>
                  <a:spcPct val="0"/>
                </a:spcAft>
                <a:buFont charset="0" pitchFamily="34" typeface="Arial"/>
                <a:defRPr kern="1200">
                  <a:solidFill>
                    <a:schemeClr val="tx1"/>
                  </a:solidFill>
                  <a:latin charset="0" panose="020f0502020204030204" pitchFamily="34" typeface="Calibri"/>
                  <a:ea charset="-122" panose="02010600030101010101" pitchFamily="2" typeface="宋体"/>
                  <a:cs typeface="+mn-cs"/>
                </a:defRPr>
              </a:lvl4pPr>
              <a:lvl5pPr algn="l" eaLnBrk="0" fontAlgn="base" hangingPunct="0" marL="1828800" rtl="0">
                <a:spcBef>
                  <a:spcPct val="0"/>
                </a:spcBef>
                <a:spcAft>
                  <a:spcPct val="0"/>
                </a:spcAft>
                <a:buFont charset="0" pitchFamily="34" typeface="Arial"/>
                <a:defRPr kern="1200">
                  <a:solidFill>
                    <a:schemeClr val="tx1"/>
                  </a:solidFill>
                  <a:latin charset="0" panose="020f0502020204030204" pitchFamily="34" typeface="Calibri"/>
                  <a:ea charset="-122" panose="02010600030101010101" pitchFamily="2" typeface="宋体"/>
                  <a:cs typeface="+mn-cs"/>
                </a:defRPr>
              </a:lvl5pPr>
              <a:lvl6pPr algn="l" defTabSz="914400" eaLnBrk="1" hangingPunct="1" latinLnBrk="0" marL="2286000" rtl="0">
                <a:defRPr kern="1200">
                  <a:solidFill>
                    <a:schemeClr val="tx1"/>
                  </a:solidFill>
                  <a:latin charset="0" panose="020f0502020204030204" pitchFamily="34" typeface="Calibri"/>
                  <a:ea charset="-122" panose="02010600030101010101" pitchFamily="2" typeface="宋体"/>
                  <a:cs typeface="+mn-cs"/>
                </a:defRPr>
              </a:lvl6pPr>
              <a:lvl7pPr algn="l" defTabSz="914400" eaLnBrk="1" hangingPunct="1" latinLnBrk="0" marL="2743200" rtl="0">
                <a:defRPr kern="1200">
                  <a:solidFill>
                    <a:schemeClr val="tx1"/>
                  </a:solidFill>
                  <a:latin charset="0" panose="020f0502020204030204" pitchFamily="34" typeface="Calibri"/>
                  <a:ea charset="-122" panose="02010600030101010101" pitchFamily="2" typeface="宋体"/>
                  <a:cs typeface="+mn-cs"/>
                </a:defRPr>
              </a:lvl7pPr>
              <a:lvl8pPr algn="l" defTabSz="914400" eaLnBrk="1" hangingPunct="1" latinLnBrk="0" marL="3200400" rtl="0">
                <a:defRPr kern="1200">
                  <a:solidFill>
                    <a:schemeClr val="tx1"/>
                  </a:solidFill>
                  <a:latin charset="0" panose="020f0502020204030204" pitchFamily="34" typeface="Calibri"/>
                  <a:ea charset="-122" panose="02010600030101010101" pitchFamily="2" typeface="宋体"/>
                  <a:cs typeface="+mn-cs"/>
                </a:defRPr>
              </a:lvl8pPr>
              <a:lvl9pPr algn="l" defTabSz="914400" eaLnBrk="1" hangingPunct="1" latinLnBrk="0" marL="3657600" rtl="0">
                <a:defRPr kern="1200">
                  <a:solidFill>
                    <a:schemeClr val="tx1"/>
                  </a:solidFill>
                  <a:latin charset="0" panose="020f0502020204030204" pitchFamily="34" typeface="Calibri"/>
                  <a:ea charset="-122" panose="02010600030101010101" pitchFamily="2" typeface="宋体"/>
                  <a:cs typeface="+mn-cs"/>
                </a:defRPr>
              </a:lvl9pPr>
            </a:lstStyle>
            <a:p>
              <a:endParaRPr altLang="zh-CN" lang="zh-CN" sz="1600">
                <a:solidFill>
                  <a:srgbClr val="000000"/>
                </a:solidFill>
                <a:sym charset="-122" panose="02010600030101010101" pitchFamily="2" typeface="宋体"/>
              </a:endParaRPr>
            </a:p>
          </p:txBody>
        </p:sp>
        <p:sp>
          <p:nvSpPr>
            <p:cNvPr id="87" name="Oval 16"/>
            <p:cNvSpPr>
              <a:spLocks noChangeArrowheads="1"/>
            </p:cNvSpPr>
            <p:nvPr/>
          </p:nvSpPr>
          <p:spPr bwMode="auto">
            <a:xfrm>
              <a:off x="5284772" y="1252165"/>
              <a:ext cx="407988" cy="412750"/>
            </a:xfrm>
            <a:prstGeom prst="ellipse">
              <a:avLst/>
            </a:prstGeom>
            <a:solidFill>
              <a:srgbClr val="D5D2CF"/>
            </a:solidFill>
            <a:ln>
              <a:noFill/>
            </a:ln>
            <a:extLst>
              <a:ext uri="{91240B29-F687-4F45-9708-019B960494DF}">
                <a14:hiddenLine cmpd="sng" w="9525">
                  <a:solidFill>
                    <a:srgbClr val="000000"/>
                  </a:solidFill>
                  <a:bevel/>
                  <a:headEnd/>
                  <a:tailEnd/>
                </a14:hiddenLine>
              </a:ext>
            </a:extLst>
          </p:spPr>
          <p:txBody>
            <a:bodyPr/>
            <a:lstStyle>
              <a:defPPr>
                <a:defRPr lang="zh-CN"/>
              </a:defPPr>
              <a:lvl1pPr algn="l" eaLnBrk="0" fontAlgn="base" hangingPunct="0" rtl="0">
                <a:spcBef>
                  <a:spcPct val="0"/>
                </a:spcBef>
                <a:spcAft>
                  <a:spcPct val="0"/>
                </a:spcAft>
                <a:buFont charset="0" pitchFamily="34" typeface="Arial"/>
                <a:defRPr kern="1200">
                  <a:solidFill>
                    <a:schemeClr val="tx1"/>
                  </a:solidFill>
                  <a:latin charset="0" panose="020f0502020204030204" pitchFamily="34" typeface="Calibri"/>
                  <a:ea charset="-122" panose="02010600030101010101" pitchFamily="2" typeface="宋体"/>
                  <a:cs typeface="+mn-cs"/>
                </a:defRPr>
              </a:lvl1pPr>
              <a:lvl2pPr algn="l" eaLnBrk="0" fontAlgn="base" hangingPunct="0" marL="457200" rtl="0">
                <a:spcBef>
                  <a:spcPct val="0"/>
                </a:spcBef>
                <a:spcAft>
                  <a:spcPct val="0"/>
                </a:spcAft>
                <a:buFont charset="0" pitchFamily="34" typeface="Arial"/>
                <a:defRPr kern="1200">
                  <a:solidFill>
                    <a:schemeClr val="tx1"/>
                  </a:solidFill>
                  <a:latin charset="0" panose="020f0502020204030204" pitchFamily="34" typeface="Calibri"/>
                  <a:ea charset="-122" panose="02010600030101010101" pitchFamily="2" typeface="宋体"/>
                  <a:cs typeface="+mn-cs"/>
                </a:defRPr>
              </a:lvl2pPr>
              <a:lvl3pPr algn="l" eaLnBrk="0" fontAlgn="base" hangingPunct="0" marL="914400" rtl="0">
                <a:spcBef>
                  <a:spcPct val="0"/>
                </a:spcBef>
                <a:spcAft>
                  <a:spcPct val="0"/>
                </a:spcAft>
                <a:buFont charset="0" pitchFamily="34" typeface="Arial"/>
                <a:defRPr kern="1200">
                  <a:solidFill>
                    <a:schemeClr val="tx1"/>
                  </a:solidFill>
                  <a:latin charset="0" panose="020f0502020204030204" pitchFamily="34" typeface="Calibri"/>
                  <a:ea charset="-122" panose="02010600030101010101" pitchFamily="2" typeface="宋体"/>
                  <a:cs typeface="+mn-cs"/>
                </a:defRPr>
              </a:lvl3pPr>
              <a:lvl4pPr algn="l" eaLnBrk="0" fontAlgn="base" hangingPunct="0" marL="1371600" rtl="0">
                <a:spcBef>
                  <a:spcPct val="0"/>
                </a:spcBef>
                <a:spcAft>
                  <a:spcPct val="0"/>
                </a:spcAft>
                <a:buFont charset="0" pitchFamily="34" typeface="Arial"/>
                <a:defRPr kern="1200">
                  <a:solidFill>
                    <a:schemeClr val="tx1"/>
                  </a:solidFill>
                  <a:latin charset="0" panose="020f0502020204030204" pitchFamily="34" typeface="Calibri"/>
                  <a:ea charset="-122" panose="02010600030101010101" pitchFamily="2" typeface="宋体"/>
                  <a:cs typeface="+mn-cs"/>
                </a:defRPr>
              </a:lvl4pPr>
              <a:lvl5pPr algn="l" eaLnBrk="0" fontAlgn="base" hangingPunct="0" marL="1828800" rtl="0">
                <a:spcBef>
                  <a:spcPct val="0"/>
                </a:spcBef>
                <a:spcAft>
                  <a:spcPct val="0"/>
                </a:spcAft>
                <a:buFont charset="0" pitchFamily="34" typeface="Arial"/>
                <a:defRPr kern="1200">
                  <a:solidFill>
                    <a:schemeClr val="tx1"/>
                  </a:solidFill>
                  <a:latin charset="0" panose="020f0502020204030204" pitchFamily="34" typeface="Calibri"/>
                  <a:ea charset="-122" panose="02010600030101010101" pitchFamily="2" typeface="宋体"/>
                  <a:cs typeface="+mn-cs"/>
                </a:defRPr>
              </a:lvl5pPr>
              <a:lvl6pPr algn="l" defTabSz="914400" eaLnBrk="1" hangingPunct="1" latinLnBrk="0" marL="2286000" rtl="0">
                <a:defRPr kern="1200">
                  <a:solidFill>
                    <a:schemeClr val="tx1"/>
                  </a:solidFill>
                  <a:latin charset="0" panose="020f0502020204030204" pitchFamily="34" typeface="Calibri"/>
                  <a:ea charset="-122" panose="02010600030101010101" pitchFamily="2" typeface="宋体"/>
                  <a:cs typeface="+mn-cs"/>
                </a:defRPr>
              </a:lvl6pPr>
              <a:lvl7pPr algn="l" defTabSz="914400" eaLnBrk="1" hangingPunct="1" latinLnBrk="0" marL="2743200" rtl="0">
                <a:defRPr kern="1200">
                  <a:solidFill>
                    <a:schemeClr val="tx1"/>
                  </a:solidFill>
                  <a:latin charset="0" panose="020f0502020204030204" pitchFamily="34" typeface="Calibri"/>
                  <a:ea charset="-122" panose="02010600030101010101" pitchFamily="2" typeface="宋体"/>
                  <a:cs typeface="+mn-cs"/>
                </a:defRPr>
              </a:lvl7pPr>
              <a:lvl8pPr algn="l" defTabSz="914400" eaLnBrk="1" hangingPunct="1" latinLnBrk="0" marL="3200400" rtl="0">
                <a:defRPr kern="1200">
                  <a:solidFill>
                    <a:schemeClr val="tx1"/>
                  </a:solidFill>
                  <a:latin charset="0" panose="020f0502020204030204" pitchFamily="34" typeface="Calibri"/>
                  <a:ea charset="-122" panose="02010600030101010101" pitchFamily="2" typeface="宋体"/>
                  <a:cs typeface="+mn-cs"/>
                </a:defRPr>
              </a:lvl8pPr>
              <a:lvl9pPr algn="l" defTabSz="914400" eaLnBrk="1" hangingPunct="1" latinLnBrk="0" marL="3657600" rtl="0">
                <a:defRPr kern="1200">
                  <a:solidFill>
                    <a:schemeClr val="tx1"/>
                  </a:solidFill>
                  <a:latin charset="0" panose="020f0502020204030204" pitchFamily="34" typeface="Calibri"/>
                  <a:ea charset="-122" panose="02010600030101010101" pitchFamily="2" typeface="宋体"/>
                  <a:cs typeface="+mn-cs"/>
                </a:defRPr>
              </a:lvl9pPr>
            </a:lstStyle>
            <a:p>
              <a:endParaRPr altLang="zh-CN" lang="zh-CN">
                <a:solidFill>
                  <a:srgbClr val="000000"/>
                </a:solidFill>
                <a:sym charset="-122" panose="02010600030101010101" pitchFamily="2" typeface="宋体"/>
              </a:endParaRPr>
            </a:p>
          </p:txBody>
        </p:sp>
      </p:grpSp>
      <p:grpSp>
        <p:nvGrpSpPr>
          <p:cNvPr id="88" name="组合 87"/>
          <p:cNvGrpSpPr/>
          <p:nvPr/>
        </p:nvGrpSpPr>
        <p:grpSpPr>
          <a:xfrm>
            <a:off x="2649509" y="1780369"/>
            <a:ext cx="1643076" cy="4195573"/>
            <a:chOff x="1893872" y="1252165"/>
            <a:chExt cx="1023938" cy="2614612"/>
          </a:xfrm>
        </p:grpSpPr>
        <p:sp>
          <p:nvSpPr>
            <p:cNvPr id="89" name="Rectangle 17"/>
            <p:cNvSpPr>
              <a:spLocks noChangeArrowheads="1"/>
            </p:cNvSpPr>
            <p:nvPr/>
          </p:nvSpPr>
          <p:spPr bwMode="auto">
            <a:xfrm>
              <a:off x="2374885" y="2798390"/>
              <a:ext cx="58737" cy="415925"/>
            </a:xfrm>
            <a:prstGeom prst="rect">
              <a:avLst/>
            </a:prstGeom>
            <a:solidFill>
              <a:srgbClr val="D5D2CF"/>
            </a:solidFill>
            <a:ln>
              <a:noFill/>
            </a:ln>
            <a:extLst>
              <a:ext uri="{91240B29-F687-4F45-9708-019B960494DF}">
                <a14:hiddenLine cmpd="sng" w="9525">
                  <a:solidFill>
                    <a:srgbClr val="000000"/>
                  </a:solidFill>
                  <a:bevel/>
                  <a:headEnd/>
                  <a:tailEnd/>
                </a14:hiddenLine>
              </a:ext>
            </a:extLst>
          </p:spPr>
          <p:txBody>
            <a:bodyPr/>
            <a:lstStyle>
              <a:defPPr>
                <a:defRPr lang="zh-CN"/>
              </a:defPPr>
              <a:lvl1pPr algn="l" eaLnBrk="0" fontAlgn="base" hangingPunct="0" rtl="0">
                <a:spcBef>
                  <a:spcPct val="0"/>
                </a:spcBef>
                <a:spcAft>
                  <a:spcPct val="0"/>
                </a:spcAft>
                <a:buFont charset="0" pitchFamily="34" typeface="Arial"/>
                <a:defRPr kern="1200">
                  <a:solidFill>
                    <a:schemeClr val="tx1"/>
                  </a:solidFill>
                  <a:latin charset="0" panose="020f0502020204030204" pitchFamily="34" typeface="Calibri"/>
                  <a:ea charset="-122" panose="02010600030101010101" pitchFamily="2" typeface="宋体"/>
                  <a:cs typeface="+mn-cs"/>
                </a:defRPr>
              </a:lvl1pPr>
              <a:lvl2pPr algn="l" eaLnBrk="0" fontAlgn="base" hangingPunct="0" marL="457200" rtl="0">
                <a:spcBef>
                  <a:spcPct val="0"/>
                </a:spcBef>
                <a:spcAft>
                  <a:spcPct val="0"/>
                </a:spcAft>
                <a:buFont charset="0" pitchFamily="34" typeface="Arial"/>
                <a:defRPr kern="1200">
                  <a:solidFill>
                    <a:schemeClr val="tx1"/>
                  </a:solidFill>
                  <a:latin charset="0" panose="020f0502020204030204" pitchFamily="34" typeface="Calibri"/>
                  <a:ea charset="-122" panose="02010600030101010101" pitchFamily="2" typeface="宋体"/>
                  <a:cs typeface="+mn-cs"/>
                </a:defRPr>
              </a:lvl2pPr>
              <a:lvl3pPr algn="l" eaLnBrk="0" fontAlgn="base" hangingPunct="0" marL="914400" rtl="0">
                <a:spcBef>
                  <a:spcPct val="0"/>
                </a:spcBef>
                <a:spcAft>
                  <a:spcPct val="0"/>
                </a:spcAft>
                <a:buFont charset="0" pitchFamily="34" typeface="Arial"/>
                <a:defRPr kern="1200">
                  <a:solidFill>
                    <a:schemeClr val="tx1"/>
                  </a:solidFill>
                  <a:latin charset="0" panose="020f0502020204030204" pitchFamily="34" typeface="Calibri"/>
                  <a:ea charset="-122" panose="02010600030101010101" pitchFamily="2" typeface="宋体"/>
                  <a:cs typeface="+mn-cs"/>
                </a:defRPr>
              </a:lvl3pPr>
              <a:lvl4pPr algn="l" eaLnBrk="0" fontAlgn="base" hangingPunct="0" marL="1371600" rtl="0">
                <a:spcBef>
                  <a:spcPct val="0"/>
                </a:spcBef>
                <a:spcAft>
                  <a:spcPct val="0"/>
                </a:spcAft>
                <a:buFont charset="0" pitchFamily="34" typeface="Arial"/>
                <a:defRPr kern="1200">
                  <a:solidFill>
                    <a:schemeClr val="tx1"/>
                  </a:solidFill>
                  <a:latin charset="0" panose="020f0502020204030204" pitchFamily="34" typeface="Calibri"/>
                  <a:ea charset="-122" panose="02010600030101010101" pitchFamily="2" typeface="宋体"/>
                  <a:cs typeface="+mn-cs"/>
                </a:defRPr>
              </a:lvl4pPr>
              <a:lvl5pPr algn="l" eaLnBrk="0" fontAlgn="base" hangingPunct="0" marL="1828800" rtl="0">
                <a:spcBef>
                  <a:spcPct val="0"/>
                </a:spcBef>
                <a:spcAft>
                  <a:spcPct val="0"/>
                </a:spcAft>
                <a:buFont charset="0" pitchFamily="34" typeface="Arial"/>
                <a:defRPr kern="1200">
                  <a:solidFill>
                    <a:schemeClr val="tx1"/>
                  </a:solidFill>
                  <a:latin charset="0" panose="020f0502020204030204" pitchFamily="34" typeface="Calibri"/>
                  <a:ea charset="-122" panose="02010600030101010101" pitchFamily="2" typeface="宋体"/>
                  <a:cs typeface="+mn-cs"/>
                </a:defRPr>
              </a:lvl5pPr>
              <a:lvl6pPr algn="l" defTabSz="914400" eaLnBrk="1" hangingPunct="1" latinLnBrk="0" marL="2286000" rtl="0">
                <a:defRPr kern="1200">
                  <a:solidFill>
                    <a:schemeClr val="tx1"/>
                  </a:solidFill>
                  <a:latin charset="0" panose="020f0502020204030204" pitchFamily="34" typeface="Calibri"/>
                  <a:ea charset="-122" panose="02010600030101010101" pitchFamily="2" typeface="宋体"/>
                  <a:cs typeface="+mn-cs"/>
                </a:defRPr>
              </a:lvl6pPr>
              <a:lvl7pPr algn="l" defTabSz="914400" eaLnBrk="1" hangingPunct="1" latinLnBrk="0" marL="2743200" rtl="0">
                <a:defRPr kern="1200">
                  <a:solidFill>
                    <a:schemeClr val="tx1"/>
                  </a:solidFill>
                  <a:latin charset="0" panose="020f0502020204030204" pitchFamily="34" typeface="Calibri"/>
                  <a:ea charset="-122" panose="02010600030101010101" pitchFamily="2" typeface="宋体"/>
                  <a:cs typeface="+mn-cs"/>
                </a:defRPr>
              </a:lvl7pPr>
              <a:lvl8pPr algn="l" defTabSz="914400" eaLnBrk="1" hangingPunct="1" latinLnBrk="0" marL="3200400" rtl="0">
                <a:defRPr kern="1200">
                  <a:solidFill>
                    <a:schemeClr val="tx1"/>
                  </a:solidFill>
                  <a:latin charset="0" panose="020f0502020204030204" pitchFamily="34" typeface="Calibri"/>
                  <a:ea charset="-122" panose="02010600030101010101" pitchFamily="2" typeface="宋体"/>
                  <a:cs typeface="+mn-cs"/>
                </a:defRPr>
              </a:lvl8pPr>
              <a:lvl9pPr algn="l" defTabSz="914400" eaLnBrk="1" hangingPunct="1" latinLnBrk="0" marL="3657600" rtl="0">
                <a:defRPr kern="1200">
                  <a:solidFill>
                    <a:schemeClr val="tx1"/>
                  </a:solidFill>
                  <a:latin charset="0" panose="020f0502020204030204" pitchFamily="34" typeface="Calibri"/>
                  <a:ea charset="-122" panose="02010600030101010101" pitchFamily="2" typeface="宋体"/>
                  <a:cs typeface="+mn-cs"/>
                </a:defRPr>
              </a:lvl9pPr>
            </a:lstStyle>
            <a:p>
              <a:endParaRPr altLang="zh-CN" lang="zh-CN">
                <a:solidFill>
                  <a:srgbClr val="000000"/>
                </a:solidFill>
                <a:sym charset="-122" panose="02010600030101010101" pitchFamily="2" typeface="宋体"/>
              </a:endParaRPr>
            </a:p>
          </p:txBody>
        </p:sp>
        <p:sp>
          <p:nvSpPr>
            <p:cNvPr id="90" name="Freeform 18"/>
            <p:cNvSpPr>
              <a:spLocks noChangeArrowheads="1"/>
            </p:cNvSpPr>
            <p:nvPr/>
          </p:nvSpPr>
          <p:spPr bwMode="auto">
            <a:xfrm>
              <a:off x="2138347" y="3214315"/>
              <a:ext cx="236538" cy="652462"/>
            </a:xfrm>
            <a:custGeom>
              <a:gdLst>
                <a:gd fmla="*/ 0 w 63" name="T0"/>
                <a:gd fmla="*/ 140 h 174" name="T1"/>
                <a:gd fmla="*/ 32 w 63" name="T2"/>
                <a:gd fmla="*/ 174 h 174" name="T3"/>
                <a:gd fmla="*/ 63 w 63" name="T4"/>
                <a:gd fmla="*/ 140 h 174" name="T5"/>
                <a:gd fmla="*/ 63 w 63" name="T6"/>
                <a:gd fmla="*/ 0 h 174" name="T7"/>
                <a:gd fmla="*/ 0 w 63" name="T8"/>
                <a:gd fmla="*/ 0 h 174" name="T9"/>
                <a:gd fmla="*/ 0 w 63" name="T10"/>
                <a:gd fmla="*/ 140 h 174" name="T11"/>
                <a:gd fmla="*/ 0 60000 65536" name="T12"/>
                <a:gd fmla="*/ 0 60000 65536" name="T13"/>
                <a:gd fmla="*/ 0 60000 65536" name="T14"/>
                <a:gd fmla="*/ 0 60000 65536" name="T15"/>
                <a:gd fmla="*/ 0 60000 65536" name="T16"/>
                <a:gd fmla="*/ 0 60000 65536" name="T17"/>
                <a:gd fmla="*/ 0 w 63" name="T18"/>
                <a:gd fmla="*/ 0 h 174" name="T19"/>
                <a:gd fmla="*/ 63 w 63" name="T20"/>
                <a:gd fmla="*/ 174 h 174" name="T21"/>
              </a:gdLst>
              <a:cxnLst>
                <a:cxn ang="T12">
                  <a:pos x="T0" y="T1"/>
                </a:cxn>
                <a:cxn ang="T13">
                  <a:pos x="T2" y="T3"/>
                </a:cxn>
                <a:cxn ang="T14">
                  <a:pos x="T4" y="T5"/>
                </a:cxn>
                <a:cxn ang="T15">
                  <a:pos x="T6" y="T7"/>
                </a:cxn>
                <a:cxn ang="T16">
                  <a:pos x="T8" y="T9"/>
                </a:cxn>
                <a:cxn ang="T17">
                  <a:pos x="T10" y="T11"/>
                </a:cxn>
              </a:cxnLst>
              <a:rect b="T21" l="T18" r="T20" t="T19"/>
              <a:pathLst>
                <a:path h="174" w="62">
                  <a:moveTo>
                    <a:pt x="0" y="140"/>
                  </a:moveTo>
                  <a:cubicBezTo>
                    <a:pt x="0" y="159"/>
                    <a:pt x="14" y="174"/>
                    <a:pt x="32" y="174"/>
                  </a:cubicBezTo>
                  <a:cubicBezTo>
                    <a:pt x="49" y="174"/>
                    <a:pt x="63" y="159"/>
                    <a:pt x="63" y="140"/>
                  </a:cubicBezTo>
                  <a:cubicBezTo>
                    <a:pt x="63" y="0"/>
                    <a:pt x="63" y="0"/>
                    <a:pt x="63" y="0"/>
                  </a:cubicBezTo>
                  <a:cubicBezTo>
                    <a:pt x="0" y="0"/>
                    <a:pt x="0" y="0"/>
                    <a:pt x="0" y="0"/>
                  </a:cubicBezTo>
                  <a:lnTo>
                    <a:pt x="0" y="140"/>
                  </a:lnTo>
                  <a:close/>
                </a:path>
              </a:pathLst>
            </a:custGeom>
            <a:solidFill>
              <a:srgbClr val="C0504D"/>
            </a:solidFill>
            <a:ln>
              <a:noFill/>
            </a:ln>
            <a:extLst/>
          </p:spPr>
          <p:txBody>
            <a:bodyPr/>
            <a:lstStyle>
              <a:defPPr>
                <a:defRPr lang="zh-CN"/>
              </a:defPPr>
              <a:lvl1pPr algn="l" eaLnBrk="0" fontAlgn="base" hangingPunct="0" rtl="0">
                <a:spcBef>
                  <a:spcPct val="0"/>
                </a:spcBef>
                <a:spcAft>
                  <a:spcPct val="0"/>
                </a:spcAft>
                <a:buFont charset="0" pitchFamily="34" typeface="Arial"/>
                <a:defRPr kern="1200">
                  <a:solidFill>
                    <a:schemeClr val="tx1"/>
                  </a:solidFill>
                  <a:latin charset="0" panose="020f0502020204030204" pitchFamily="34" typeface="Calibri"/>
                  <a:ea charset="-122" panose="02010600030101010101" pitchFamily="2" typeface="宋体"/>
                  <a:cs typeface="+mn-cs"/>
                </a:defRPr>
              </a:lvl1pPr>
              <a:lvl2pPr algn="l" eaLnBrk="0" fontAlgn="base" hangingPunct="0" marL="457200" rtl="0">
                <a:spcBef>
                  <a:spcPct val="0"/>
                </a:spcBef>
                <a:spcAft>
                  <a:spcPct val="0"/>
                </a:spcAft>
                <a:buFont charset="0" pitchFamily="34" typeface="Arial"/>
                <a:defRPr kern="1200">
                  <a:solidFill>
                    <a:schemeClr val="tx1"/>
                  </a:solidFill>
                  <a:latin charset="0" panose="020f0502020204030204" pitchFamily="34" typeface="Calibri"/>
                  <a:ea charset="-122" panose="02010600030101010101" pitchFamily="2" typeface="宋体"/>
                  <a:cs typeface="+mn-cs"/>
                </a:defRPr>
              </a:lvl2pPr>
              <a:lvl3pPr algn="l" eaLnBrk="0" fontAlgn="base" hangingPunct="0" marL="914400" rtl="0">
                <a:spcBef>
                  <a:spcPct val="0"/>
                </a:spcBef>
                <a:spcAft>
                  <a:spcPct val="0"/>
                </a:spcAft>
                <a:buFont charset="0" pitchFamily="34" typeface="Arial"/>
                <a:defRPr kern="1200">
                  <a:solidFill>
                    <a:schemeClr val="tx1"/>
                  </a:solidFill>
                  <a:latin charset="0" panose="020f0502020204030204" pitchFamily="34" typeface="Calibri"/>
                  <a:ea charset="-122" panose="02010600030101010101" pitchFamily="2" typeface="宋体"/>
                  <a:cs typeface="+mn-cs"/>
                </a:defRPr>
              </a:lvl3pPr>
              <a:lvl4pPr algn="l" eaLnBrk="0" fontAlgn="base" hangingPunct="0" marL="1371600" rtl="0">
                <a:spcBef>
                  <a:spcPct val="0"/>
                </a:spcBef>
                <a:spcAft>
                  <a:spcPct val="0"/>
                </a:spcAft>
                <a:buFont charset="0" pitchFamily="34" typeface="Arial"/>
                <a:defRPr kern="1200">
                  <a:solidFill>
                    <a:schemeClr val="tx1"/>
                  </a:solidFill>
                  <a:latin charset="0" panose="020f0502020204030204" pitchFamily="34" typeface="Calibri"/>
                  <a:ea charset="-122" panose="02010600030101010101" pitchFamily="2" typeface="宋体"/>
                  <a:cs typeface="+mn-cs"/>
                </a:defRPr>
              </a:lvl4pPr>
              <a:lvl5pPr algn="l" eaLnBrk="0" fontAlgn="base" hangingPunct="0" marL="1828800" rtl="0">
                <a:spcBef>
                  <a:spcPct val="0"/>
                </a:spcBef>
                <a:spcAft>
                  <a:spcPct val="0"/>
                </a:spcAft>
                <a:buFont charset="0" pitchFamily="34" typeface="Arial"/>
                <a:defRPr kern="1200">
                  <a:solidFill>
                    <a:schemeClr val="tx1"/>
                  </a:solidFill>
                  <a:latin charset="0" panose="020f0502020204030204" pitchFamily="34" typeface="Calibri"/>
                  <a:ea charset="-122" panose="02010600030101010101" pitchFamily="2" typeface="宋体"/>
                  <a:cs typeface="+mn-cs"/>
                </a:defRPr>
              </a:lvl5pPr>
              <a:lvl6pPr algn="l" defTabSz="914400" eaLnBrk="1" hangingPunct="1" latinLnBrk="0" marL="2286000" rtl="0">
                <a:defRPr kern="1200">
                  <a:solidFill>
                    <a:schemeClr val="tx1"/>
                  </a:solidFill>
                  <a:latin charset="0" panose="020f0502020204030204" pitchFamily="34" typeface="Calibri"/>
                  <a:ea charset="-122" panose="02010600030101010101" pitchFamily="2" typeface="宋体"/>
                  <a:cs typeface="+mn-cs"/>
                </a:defRPr>
              </a:lvl6pPr>
              <a:lvl7pPr algn="l" defTabSz="914400" eaLnBrk="1" hangingPunct="1" latinLnBrk="0" marL="2743200" rtl="0">
                <a:defRPr kern="1200">
                  <a:solidFill>
                    <a:schemeClr val="tx1"/>
                  </a:solidFill>
                  <a:latin charset="0" panose="020f0502020204030204" pitchFamily="34" typeface="Calibri"/>
                  <a:ea charset="-122" panose="02010600030101010101" pitchFamily="2" typeface="宋体"/>
                  <a:cs typeface="+mn-cs"/>
                </a:defRPr>
              </a:lvl7pPr>
              <a:lvl8pPr algn="l" defTabSz="914400" eaLnBrk="1" hangingPunct="1" latinLnBrk="0" marL="3200400" rtl="0">
                <a:defRPr kern="1200">
                  <a:solidFill>
                    <a:schemeClr val="tx1"/>
                  </a:solidFill>
                  <a:latin charset="0" panose="020f0502020204030204" pitchFamily="34" typeface="Calibri"/>
                  <a:ea charset="-122" panose="02010600030101010101" pitchFamily="2" typeface="宋体"/>
                  <a:cs typeface="+mn-cs"/>
                </a:defRPr>
              </a:lvl8pPr>
              <a:lvl9pPr algn="l" defTabSz="914400" eaLnBrk="1" hangingPunct="1" latinLnBrk="0" marL="3657600" rtl="0">
                <a:defRPr kern="1200">
                  <a:solidFill>
                    <a:schemeClr val="tx1"/>
                  </a:solidFill>
                  <a:latin charset="0" panose="020f0502020204030204" pitchFamily="34" typeface="Calibri"/>
                  <a:ea charset="-122" panose="02010600030101010101" pitchFamily="2" typeface="宋体"/>
                  <a:cs typeface="+mn-cs"/>
                </a:defRPr>
              </a:lvl9pPr>
            </a:lstStyle>
            <a:p>
              <a:endParaRPr altLang="zh-CN" lang="zh-CN" sz="1600">
                <a:solidFill>
                  <a:srgbClr val="000000"/>
                </a:solidFill>
                <a:sym charset="-122" panose="02010600030101010101" pitchFamily="2" typeface="宋体"/>
              </a:endParaRPr>
            </a:p>
          </p:txBody>
        </p:sp>
        <p:sp>
          <p:nvSpPr>
            <p:cNvPr id="91" name="Freeform 19"/>
            <p:cNvSpPr>
              <a:spLocks noChangeArrowheads="1"/>
            </p:cNvSpPr>
            <p:nvPr/>
          </p:nvSpPr>
          <p:spPr bwMode="auto">
            <a:xfrm>
              <a:off x="2433622" y="3214315"/>
              <a:ext cx="236538" cy="652462"/>
            </a:xfrm>
            <a:custGeom>
              <a:gdLst>
                <a:gd fmla="*/ 0 w 63" name="T0"/>
                <a:gd fmla="*/ 0 h 174" name="T1"/>
                <a:gd fmla="*/ 0 w 63" name="T2"/>
                <a:gd fmla="*/ 140 h 174" name="T3"/>
                <a:gd fmla="*/ 31 w 63" name="T4"/>
                <a:gd fmla="*/ 174 h 174" name="T5"/>
                <a:gd fmla="*/ 63 w 63" name="T6"/>
                <a:gd fmla="*/ 140 h 174" name="T7"/>
                <a:gd fmla="*/ 63 w 63" name="T8"/>
                <a:gd fmla="*/ 0 h 174" name="T9"/>
                <a:gd fmla="*/ 0 w 63" name="T10"/>
                <a:gd fmla="*/ 0 h 174" name="T11"/>
                <a:gd fmla="*/ 0 60000 65536" name="T12"/>
                <a:gd fmla="*/ 0 60000 65536" name="T13"/>
                <a:gd fmla="*/ 0 60000 65536" name="T14"/>
                <a:gd fmla="*/ 0 60000 65536" name="T15"/>
                <a:gd fmla="*/ 0 60000 65536" name="T16"/>
                <a:gd fmla="*/ 0 60000 65536" name="T17"/>
                <a:gd fmla="*/ 0 w 63" name="T18"/>
                <a:gd fmla="*/ 0 h 174" name="T19"/>
                <a:gd fmla="*/ 63 w 63" name="T20"/>
                <a:gd fmla="*/ 174 h 174" name="T21"/>
              </a:gdLst>
              <a:cxnLst>
                <a:cxn ang="T12">
                  <a:pos x="T0" y="T1"/>
                </a:cxn>
                <a:cxn ang="T13">
                  <a:pos x="T2" y="T3"/>
                </a:cxn>
                <a:cxn ang="T14">
                  <a:pos x="T4" y="T5"/>
                </a:cxn>
                <a:cxn ang="T15">
                  <a:pos x="T6" y="T7"/>
                </a:cxn>
                <a:cxn ang="T16">
                  <a:pos x="T8" y="T9"/>
                </a:cxn>
                <a:cxn ang="T17">
                  <a:pos x="T10" y="T11"/>
                </a:cxn>
              </a:cxnLst>
              <a:rect b="T21" l="T18" r="T20" t="T19"/>
              <a:pathLst>
                <a:path h="174" w="62">
                  <a:moveTo>
                    <a:pt x="0" y="0"/>
                  </a:moveTo>
                  <a:cubicBezTo>
                    <a:pt x="0" y="140"/>
                    <a:pt x="0" y="140"/>
                    <a:pt x="0" y="140"/>
                  </a:cubicBezTo>
                  <a:cubicBezTo>
                    <a:pt x="0" y="159"/>
                    <a:pt x="14" y="174"/>
                    <a:pt x="31" y="174"/>
                  </a:cubicBezTo>
                  <a:cubicBezTo>
                    <a:pt x="49" y="174"/>
                    <a:pt x="63" y="159"/>
                    <a:pt x="63" y="140"/>
                  </a:cubicBezTo>
                  <a:cubicBezTo>
                    <a:pt x="63" y="0"/>
                    <a:pt x="63" y="0"/>
                    <a:pt x="63" y="0"/>
                  </a:cubicBezTo>
                  <a:lnTo>
                    <a:pt x="0" y="0"/>
                  </a:lnTo>
                  <a:close/>
                </a:path>
              </a:pathLst>
            </a:custGeom>
            <a:solidFill>
              <a:srgbClr val="C0504D"/>
            </a:solidFill>
            <a:ln>
              <a:noFill/>
            </a:ln>
            <a:extLst/>
          </p:spPr>
          <p:txBody>
            <a:bodyPr/>
            <a:lstStyle>
              <a:defPPr>
                <a:defRPr lang="zh-CN"/>
              </a:defPPr>
              <a:lvl1pPr algn="l" eaLnBrk="0" fontAlgn="base" hangingPunct="0" rtl="0">
                <a:spcBef>
                  <a:spcPct val="0"/>
                </a:spcBef>
                <a:spcAft>
                  <a:spcPct val="0"/>
                </a:spcAft>
                <a:buFont charset="0" pitchFamily="34" typeface="Arial"/>
                <a:defRPr kern="1200">
                  <a:solidFill>
                    <a:schemeClr val="tx1"/>
                  </a:solidFill>
                  <a:latin charset="0" panose="020f0502020204030204" pitchFamily="34" typeface="Calibri"/>
                  <a:ea charset="-122" panose="02010600030101010101" pitchFamily="2" typeface="宋体"/>
                  <a:cs typeface="+mn-cs"/>
                </a:defRPr>
              </a:lvl1pPr>
              <a:lvl2pPr algn="l" eaLnBrk="0" fontAlgn="base" hangingPunct="0" marL="457200" rtl="0">
                <a:spcBef>
                  <a:spcPct val="0"/>
                </a:spcBef>
                <a:spcAft>
                  <a:spcPct val="0"/>
                </a:spcAft>
                <a:buFont charset="0" pitchFamily="34" typeface="Arial"/>
                <a:defRPr kern="1200">
                  <a:solidFill>
                    <a:schemeClr val="tx1"/>
                  </a:solidFill>
                  <a:latin charset="0" panose="020f0502020204030204" pitchFamily="34" typeface="Calibri"/>
                  <a:ea charset="-122" panose="02010600030101010101" pitchFamily="2" typeface="宋体"/>
                  <a:cs typeface="+mn-cs"/>
                </a:defRPr>
              </a:lvl2pPr>
              <a:lvl3pPr algn="l" eaLnBrk="0" fontAlgn="base" hangingPunct="0" marL="914400" rtl="0">
                <a:spcBef>
                  <a:spcPct val="0"/>
                </a:spcBef>
                <a:spcAft>
                  <a:spcPct val="0"/>
                </a:spcAft>
                <a:buFont charset="0" pitchFamily="34" typeface="Arial"/>
                <a:defRPr kern="1200">
                  <a:solidFill>
                    <a:schemeClr val="tx1"/>
                  </a:solidFill>
                  <a:latin charset="0" panose="020f0502020204030204" pitchFamily="34" typeface="Calibri"/>
                  <a:ea charset="-122" panose="02010600030101010101" pitchFamily="2" typeface="宋体"/>
                  <a:cs typeface="+mn-cs"/>
                </a:defRPr>
              </a:lvl3pPr>
              <a:lvl4pPr algn="l" eaLnBrk="0" fontAlgn="base" hangingPunct="0" marL="1371600" rtl="0">
                <a:spcBef>
                  <a:spcPct val="0"/>
                </a:spcBef>
                <a:spcAft>
                  <a:spcPct val="0"/>
                </a:spcAft>
                <a:buFont charset="0" pitchFamily="34" typeface="Arial"/>
                <a:defRPr kern="1200">
                  <a:solidFill>
                    <a:schemeClr val="tx1"/>
                  </a:solidFill>
                  <a:latin charset="0" panose="020f0502020204030204" pitchFamily="34" typeface="Calibri"/>
                  <a:ea charset="-122" panose="02010600030101010101" pitchFamily="2" typeface="宋体"/>
                  <a:cs typeface="+mn-cs"/>
                </a:defRPr>
              </a:lvl4pPr>
              <a:lvl5pPr algn="l" eaLnBrk="0" fontAlgn="base" hangingPunct="0" marL="1828800" rtl="0">
                <a:spcBef>
                  <a:spcPct val="0"/>
                </a:spcBef>
                <a:spcAft>
                  <a:spcPct val="0"/>
                </a:spcAft>
                <a:buFont charset="0" pitchFamily="34" typeface="Arial"/>
                <a:defRPr kern="1200">
                  <a:solidFill>
                    <a:schemeClr val="tx1"/>
                  </a:solidFill>
                  <a:latin charset="0" panose="020f0502020204030204" pitchFamily="34" typeface="Calibri"/>
                  <a:ea charset="-122" panose="02010600030101010101" pitchFamily="2" typeface="宋体"/>
                  <a:cs typeface="+mn-cs"/>
                </a:defRPr>
              </a:lvl5pPr>
              <a:lvl6pPr algn="l" defTabSz="914400" eaLnBrk="1" hangingPunct="1" latinLnBrk="0" marL="2286000" rtl="0">
                <a:defRPr kern="1200">
                  <a:solidFill>
                    <a:schemeClr val="tx1"/>
                  </a:solidFill>
                  <a:latin charset="0" panose="020f0502020204030204" pitchFamily="34" typeface="Calibri"/>
                  <a:ea charset="-122" panose="02010600030101010101" pitchFamily="2" typeface="宋体"/>
                  <a:cs typeface="+mn-cs"/>
                </a:defRPr>
              </a:lvl6pPr>
              <a:lvl7pPr algn="l" defTabSz="914400" eaLnBrk="1" hangingPunct="1" latinLnBrk="0" marL="2743200" rtl="0">
                <a:defRPr kern="1200">
                  <a:solidFill>
                    <a:schemeClr val="tx1"/>
                  </a:solidFill>
                  <a:latin charset="0" panose="020f0502020204030204" pitchFamily="34" typeface="Calibri"/>
                  <a:ea charset="-122" panose="02010600030101010101" pitchFamily="2" typeface="宋体"/>
                  <a:cs typeface="+mn-cs"/>
                </a:defRPr>
              </a:lvl7pPr>
              <a:lvl8pPr algn="l" defTabSz="914400" eaLnBrk="1" hangingPunct="1" latinLnBrk="0" marL="3200400" rtl="0">
                <a:defRPr kern="1200">
                  <a:solidFill>
                    <a:schemeClr val="tx1"/>
                  </a:solidFill>
                  <a:latin charset="0" panose="020f0502020204030204" pitchFamily="34" typeface="Calibri"/>
                  <a:ea charset="-122" panose="02010600030101010101" pitchFamily="2" typeface="宋体"/>
                  <a:cs typeface="+mn-cs"/>
                </a:defRPr>
              </a:lvl8pPr>
              <a:lvl9pPr algn="l" defTabSz="914400" eaLnBrk="1" hangingPunct="1" latinLnBrk="0" marL="3657600" rtl="0">
                <a:defRPr kern="1200">
                  <a:solidFill>
                    <a:schemeClr val="tx1"/>
                  </a:solidFill>
                  <a:latin charset="0" panose="020f0502020204030204" pitchFamily="34" typeface="Calibri"/>
                  <a:ea charset="-122" panose="02010600030101010101" pitchFamily="2" typeface="宋体"/>
                  <a:cs typeface="+mn-cs"/>
                </a:defRPr>
              </a:lvl9pPr>
            </a:lstStyle>
            <a:p>
              <a:endParaRPr altLang="zh-CN" lang="zh-CN" sz="1600">
                <a:solidFill>
                  <a:srgbClr val="000000"/>
                </a:solidFill>
                <a:sym charset="-122" panose="02010600030101010101" pitchFamily="2" typeface="宋体"/>
              </a:endParaRPr>
            </a:p>
          </p:txBody>
        </p:sp>
        <p:sp>
          <p:nvSpPr>
            <p:cNvPr id="93" name="Freeform 20"/>
            <p:cNvSpPr>
              <a:spLocks noChangeArrowheads="1"/>
            </p:cNvSpPr>
            <p:nvPr/>
          </p:nvSpPr>
          <p:spPr bwMode="auto">
            <a:xfrm>
              <a:off x="1893872" y="1703015"/>
              <a:ext cx="1023938" cy="1511300"/>
            </a:xfrm>
            <a:custGeom>
              <a:gdLst>
                <a:gd fmla="*/ 207 w 273" name="T0"/>
                <a:gd fmla="*/ 252 h 403" name="T1"/>
                <a:gd fmla="*/ 207 w 273" name="T2"/>
                <a:gd fmla="*/ 250 h 403" name="T3"/>
                <a:gd fmla="*/ 207 w 273" name="T4"/>
                <a:gd fmla="*/ 93 h 403" name="T5"/>
                <a:gd fmla="*/ 224 w 273" name="T6"/>
                <a:gd fmla="*/ 93 h 403" name="T7"/>
                <a:gd fmla="*/ 224 w 273" name="T8"/>
                <a:gd fmla="*/ 259 h 403" name="T9"/>
                <a:gd fmla="*/ 249 w 273" name="T10"/>
                <a:gd fmla="*/ 282 h 403" name="T11"/>
                <a:gd fmla="*/ 273 w 273" name="T12"/>
                <a:gd fmla="*/ 259 h 403" name="T13"/>
                <a:gd fmla="*/ 273 w 273" name="T14"/>
                <a:gd fmla="*/ 67 h 403" name="T15"/>
                <a:gd fmla="*/ 273 w 273" name="T16"/>
                <a:gd fmla="*/ 58 h 403" name="T17"/>
                <a:gd fmla="*/ 273 w 273" name="T18"/>
                <a:gd fmla="*/ 54 h 403" name="T19"/>
                <a:gd fmla="*/ 207 w 273" name="T20"/>
                <a:gd fmla="*/ 0 h 403" name="T21"/>
                <a:gd fmla="*/ 69 w 273" name="T22"/>
                <a:gd fmla="*/ 0 h 403" name="T23"/>
                <a:gd fmla="*/ 0 w 273" name="T24"/>
                <a:gd fmla="*/ 56 h 403" name="T25"/>
                <a:gd fmla="*/ 0 w 273" name="T26"/>
                <a:gd fmla="*/ 58 h 403" name="T27"/>
                <a:gd fmla="*/ 0 w 273" name="T28"/>
                <a:gd fmla="*/ 67 h 403" name="T29"/>
                <a:gd fmla="*/ 0 w 273" name="T30"/>
                <a:gd fmla="*/ 259 h 403" name="T31"/>
                <a:gd fmla="*/ 22 w 273" name="T32"/>
                <a:gd fmla="*/ 282 h 403" name="T33"/>
                <a:gd fmla="*/ 45 w 273" name="T34"/>
                <a:gd fmla="*/ 259 h 403" name="T35"/>
                <a:gd fmla="*/ 45 w 273" name="T36"/>
                <a:gd fmla="*/ 93 h 403" name="T37"/>
                <a:gd fmla="*/ 64 w 273" name="T38"/>
                <a:gd fmla="*/ 93 h 403" name="T39"/>
                <a:gd fmla="*/ 64 w 273" name="T40"/>
                <a:gd fmla="*/ 252 h 403" name="T41"/>
                <a:gd fmla="*/ 65 w 273" name="T42"/>
                <a:gd fmla="*/ 259 h 403" name="T43"/>
                <a:gd fmla="*/ 65 w 273" name="T44"/>
                <a:gd fmla="*/ 403 h 403" name="T45"/>
                <a:gd fmla="*/ 128 w 273" name="T46"/>
                <a:gd fmla="*/ 403 h 403" name="T47"/>
                <a:gd fmla="*/ 128 w 273" name="T48"/>
                <a:gd fmla="*/ 292 h 403" name="T49"/>
                <a:gd fmla="*/ 144 w 273" name="T50"/>
                <a:gd fmla="*/ 292 h 403" name="T51"/>
                <a:gd fmla="*/ 144 w 273" name="T52"/>
                <a:gd fmla="*/ 403 h 403" name="T53"/>
                <a:gd fmla="*/ 207 w 273" name="T54"/>
                <a:gd fmla="*/ 403 h 403" name="T55"/>
                <a:gd fmla="*/ 207 w 273" name="T56"/>
                <a:gd fmla="*/ 252 h 403"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w 273" name="T87"/>
                <a:gd fmla="*/ 0 h 403" name="T88"/>
                <a:gd fmla="*/ 273 w 273" name="T89"/>
                <a:gd fmla="*/ 403 h 403" name="T90"/>
              </a:gd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b="T90" l="T87" r="T89" t="T88"/>
              <a:pathLst>
                <a:path h="402" w="273">
                  <a:moveTo>
                    <a:pt x="207" y="252"/>
                  </a:moveTo>
                  <a:cubicBezTo>
                    <a:pt x="207" y="250"/>
                    <a:pt x="207" y="250"/>
                    <a:pt x="207" y="250"/>
                  </a:cubicBezTo>
                  <a:cubicBezTo>
                    <a:pt x="207" y="93"/>
                    <a:pt x="207" y="93"/>
                    <a:pt x="207" y="93"/>
                  </a:cubicBezTo>
                  <a:cubicBezTo>
                    <a:pt x="224" y="93"/>
                    <a:pt x="224" y="93"/>
                    <a:pt x="224" y="93"/>
                  </a:cubicBezTo>
                  <a:cubicBezTo>
                    <a:pt x="224" y="259"/>
                    <a:pt x="224" y="259"/>
                    <a:pt x="224" y="259"/>
                  </a:cubicBezTo>
                  <a:cubicBezTo>
                    <a:pt x="224" y="272"/>
                    <a:pt x="235" y="282"/>
                    <a:pt x="249" y="282"/>
                  </a:cubicBezTo>
                  <a:cubicBezTo>
                    <a:pt x="262" y="282"/>
                    <a:pt x="273" y="272"/>
                    <a:pt x="273" y="259"/>
                  </a:cubicBezTo>
                  <a:cubicBezTo>
                    <a:pt x="273" y="67"/>
                    <a:pt x="273" y="67"/>
                    <a:pt x="273" y="67"/>
                  </a:cubicBezTo>
                  <a:cubicBezTo>
                    <a:pt x="273" y="58"/>
                    <a:pt x="273" y="58"/>
                    <a:pt x="273" y="58"/>
                  </a:cubicBezTo>
                  <a:cubicBezTo>
                    <a:pt x="273" y="54"/>
                    <a:pt x="273" y="54"/>
                    <a:pt x="273" y="54"/>
                  </a:cubicBezTo>
                  <a:cubicBezTo>
                    <a:pt x="273" y="36"/>
                    <a:pt x="250" y="0"/>
                    <a:pt x="207" y="0"/>
                  </a:cubicBezTo>
                  <a:cubicBezTo>
                    <a:pt x="69" y="0"/>
                    <a:pt x="69" y="0"/>
                    <a:pt x="69" y="0"/>
                  </a:cubicBezTo>
                  <a:cubicBezTo>
                    <a:pt x="18" y="1"/>
                    <a:pt x="0" y="42"/>
                    <a:pt x="0" y="56"/>
                  </a:cubicBezTo>
                  <a:cubicBezTo>
                    <a:pt x="0" y="58"/>
                    <a:pt x="0" y="58"/>
                    <a:pt x="0" y="58"/>
                  </a:cubicBezTo>
                  <a:cubicBezTo>
                    <a:pt x="0" y="67"/>
                    <a:pt x="0" y="67"/>
                    <a:pt x="0" y="67"/>
                  </a:cubicBezTo>
                  <a:cubicBezTo>
                    <a:pt x="0" y="259"/>
                    <a:pt x="0" y="259"/>
                    <a:pt x="0" y="259"/>
                  </a:cubicBezTo>
                  <a:cubicBezTo>
                    <a:pt x="0" y="272"/>
                    <a:pt x="10" y="282"/>
                    <a:pt x="22" y="282"/>
                  </a:cubicBezTo>
                  <a:cubicBezTo>
                    <a:pt x="35" y="282"/>
                    <a:pt x="45" y="272"/>
                    <a:pt x="45" y="259"/>
                  </a:cubicBezTo>
                  <a:cubicBezTo>
                    <a:pt x="45" y="93"/>
                    <a:pt x="45" y="93"/>
                    <a:pt x="45" y="93"/>
                  </a:cubicBezTo>
                  <a:cubicBezTo>
                    <a:pt x="64" y="93"/>
                    <a:pt x="64" y="93"/>
                    <a:pt x="64" y="93"/>
                  </a:cubicBezTo>
                  <a:cubicBezTo>
                    <a:pt x="64" y="252"/>
                    <a:pt x="64" y="252"/>
                    <a:pt x="64" y="252"/>
                  </a:cubicBezTo>
                  <a:cubicBezTo>
                    <a:pt x="64" y="255"/>
                    <a:pt x="65" y="257"/>
                    <a:pt x="65" y="259"/>
                  </a:cubicBezTo>
                  <a:cubicBezTo>
                    <a:pt x="65" y="403"/>
                    <a:pt x="65" y="403"/>
                    <a:pt x="65" y="403"/>
                  </a:cubicBezTo>
                  <a:cubicBezTo>
                    <a:pt x="128" y="403"/>
                    <a:pt x="128" y="403"/>
                    <a:pt x="128" y="403"/>
                  </a:cubicBezTo>
                  <a:cubicBezTo>
                    <a:pt x="128" y="292"/>
                    <a:pt x="128" y="292"/>
                    <a:pt x="128" y="292"/>
                  </a:cubicBezTo>
                  <a:cubicBezTo>
                    <a:pt x="144" y="292"/>
                    <a:pt x="144" y="292"/>
                    <a:pt x="144" y="292"/>
                  </a:cubicBezTo>
                  <a:cubicBezTo>
                    <a:pt x="144" y="403"/>
                    <a:pt x="144" y="403"/>
                    <a:pt x="144" y="403"/>
                  </a:cubicBezTo>
                  <a:cubicBezTo>
                    <a:pt x="207" y="403"/>
                    <a:pt x="207" y="403"/>
                    <a:pt x="207" y="403"/>
                  </a:cubicBezTo>
                  <a:lnTo>
                    <a:pt x="207" y="252"/>
                  </a:lnTo>
                  <a:close/>
                </a:path>
              </a:pathLst>
            </a:custGeom>
            <a:solidFill>
              <a:srgbClr val="D5D2CF"/>
            </a:solidFill>
            <a:ln>
              <a:noFill/>
            </a:ln>
            <a:extLst>
              <a:ext uri="{91240B29-F687-4F45-9708-019B960494DF}">
                <a14:hiddenLine cmpd="sng" w="9525">
                  <a:solidFill>
                    <a:srgbClr val="000000"/>
                  </a:solidFill>
                  <a:bevel/>
                  <a:headEnd/>
                  <a:tailEnd/>
                </a14:hiddenLine>
              </a:ext>
            </a:extLst>
          </p:spPr>
          <p:txBody>
            <a:bodyPr/>
            <a:lstStyle>
              <a:defPPr>
                <a:defRPr lang="zh-CN"/>
              </a:defPPr>
              <a:lvl1pPr algn="l" eaLnBrk="0" fontAlgn="base" hangingPunct="0" rtl="0">
                <a:spcBef>
                  <a:spcPct val="0"/>
                </a:spcBef>
                <a:spcAft>
                  <a:spcPct val="0"/>
                </a:spcAft>
                <a:buFont charset="0" pitchFamily="34" typeface="Arial"/>
                <a:defRPr kern="1200">
                  <a:solidFill>
                    <a:schemeClr val="tx1"/>
                  </a:solidFill>
                  <a:latin charset="0" panose="020f0502020204030204" pitchFamily="34" typeface="Calibri"/>
                  <a:ea charset="-122" panose="02010600030101010101" pitchFamily="2" typeface="宋体"/>
                  <a:cs typeface="+mn-cs"/>
                </a:defRPr>
              </a:lvl1pPr>
              <a:lvl2pPr algn="l" eaLnBrk="0" fontAlgn="base" hangingPunct="0" marL="457200" rtl="0">
                <a:spcBef>
                  <a:spcPct val="0"/>
                </a:spcBef>
                <a:spcAft>
                  <a:spcPct val="0"/>
                </a:spcAft>
                <a:buFont charset="0" pitchFamily="34" typeface="Arial"/>
                <a:defRPr kern="1200">
                  <a:solidFill>
                    <a:schemeClr val="tx1"/>
                  </a:solidFill>
                  <a:latin charset="0" panose="020f0502020204030204" pitchFamily="34" typeface="Calibri"/>
                  <a:ea charset="-122" panose="02010600030101010101" pitchFamily="2" typeface="宋体"/>
                  <a:cs typeface="+mn-cs"/>
                </a:defRPr>
              </a:lvl2pPr>
              <a:lvl3pPr algn="l" eaLnBrk="0" fontAlgn="base" hangingPunct="0" marL="914400" rtl="0">
                <a:spcBef>
                  <a:spcPct val="0"/>
                </a:spcBef>
                <a:spcAft>
                  <a:spcPct val="0"/>
                </a:spcAft>
                <a:buFont charset="0" pitchFamily="34" typeface="Arial"/>
                <a:defRPr kern="1200">
                  <a:solidFill>
                    <a:schemeClr val="tx1"/>
                  </a:solidFill>
                  <a:latin charset="0" panose="020f0502020204030204" pitchFamily="34" typeface="Calibri"/>
                  <a:ea charset="-122" panose="02010600030101010101" pitchFamily="2" typeface="宋体"/>
                  <a:cs typeface="+mn-cs"/>
                </a:defRPr>
              </a:lvl3pPr>
              <a:lvl4pPr algn="l" eaLnBrk="0" fontAlgn="base" hangingPunct="0" marL="1371600" rtl="0">
                <a:spcBef>
                  <a:spcPct val="0"/>
                </a:spcBef>
                <a:spcAft>
                  <a:spcPct val="0"/>
                </a:spcAft>
                <a:buFont charset="0" pitchFamily="34" typeface="Arial"/>
                <a:defRPr kern="1200">
                  <a:solidFill>
                    <a:schemeClr val="tx1"/>
                  </a:solidFill>
                  <a:latin charset="0" panose="020f0502020204030204" pitchFamily="34" typeface="Calibri"/>
                  <a:ea charset="-122" panose="02010600030101010101" pitchFamily="2" typeface="宋体"/>
                  <a:cs typeface="+mn-cs"/>
                </a:defRPr>
              </a:lvl4pPr>
              <a:lvl5pPr algn="l" eaLnBrk="0" fontAlgn="base" hangingPunct="0" marL="1828800" rtl="0">
                <a:spcBef>
                  <a:spcPct val="0"/>
                </a:spcBef>
                <a:spcAft>
                  <a:spcPct val="0"/>
                </a:spcAft>
                <a:buFont charset="0" pitchFamily="34" typeface="Arial"/>
                <a:defRPr kern="1200">
                  <a:solidFill>
                    <a:schemeClr val="tx1"/>
                  </a:solidFill>
                  <a:latin charset="0" panose="020f0502020204030204" pitchFamily="34" typeface="Calibri"/>
                  <a:ea charset="-122" panose="02010600030101010101" pitchFamily="2" typeface="宋体"/>
                  <a:cs typeface="+mn-cs"/>
                </a:defRPr>
              </a:lvl5pPr>
              <a:lvl6pPr algn="l" defTabSz="914400" eaLnBrk="1" hangingPunct="1" latinLnBrk="0" marL="2286000" rtl="0">
                <a:defRPr kern="1200">
                  <a:solidFill>
                    <a:schemeClr val="tx1"/>
                  </a:solidFill>
                  <a:latin charset="0" panose="020f0502020204030204" pitchFamily="34" typeface="Calibri"/>
                  <a:ea charset="-122" panose="02010600030101010101" pitchFamily="2" typeface="宋体"/>
                  <a:cs typeface="+mn-cs"/>
                </a:defRPr>
              </a:lvl6pPr>
              <a:lvl7pPr algn="l" defTabSz="914400" eaLnBrk="1" hangingPunct="1" latinLnBrk="0" marL="2743200" rtl="0">
                <a:defRPr kern="1200">
                  <a:solidFill>
                    <a:schemeClr val="tx1"/>
                  </a:solidFill>
                  <a:latin charset="0" panose="020f0502020204030204" pitchFamily="34" typeface="Calibri"/>
                  <a:ea charset="-122" panose="02010600030101010101" pitchFamily="2" typeface="宋体"/>
                  <a:cs typeface="+mn-cs"/>
                </a:defRPr>
              </a:lvl7pPr>
              <a:lvl8pPr algn="l" defTabSz="914400" eaLnBrk="1" hangingPunct="1" latinLnBrk="0" marL="3200400" rtl="0">
                <a:defRPr kern="1200">
                  <a:solidFill>
                    <a:schemeClr val="tx1"/>
                  </a:solidFill>
                  <a:latin charset="0" panose="020f0502020204030204" pitchFamily="34" typeface="Calibri"/>
                  <a:ea charset="-122" panose="02010600030101010101" pitchFamily="2" typeface="宋体"/>
                  <a:cs typeface="+mn-cs"/>
                </a:defRPr>
              </a:lvl8pPr>
              <a:lvl9pPr algn="l" defTabSz="914400" eaLnBrk="1" hangingPunct="1" latinLnBrk="0" marL="3657600" rtl="0">
                <a:defRPr kern="1200">
                  <a:solidFill>
                    <a:schemeClr val="tx1"/>
                  </a:solidFill>
                  <a:latin charset="0" panose="020f0502020204030204" pitchFamily="34" typeface="Calibri"/>
                  <a:ea charset="-122" panose="02010600030101010101" pitchFamily="2" typeface="宋体"/>
                  <a:cs typeface="+mn-cs"/>
                </a:defRPr>
              </a:lvl9pPr>
            </a:lstStyle>
            <a:p>
              <a:endParaRPr altLang="zh-CN" lang="zh-CN">
                <a:solidFill>
                  <a:srgbClr val="000000"/>
                </a:solidFill>
                <a:sym charset="-122" panose="02010600030101010101" pitchFamily="2" typeface="宋体"/>
              </a:endParaRPr>
            </a:p>
          </p:txBody>
        </p:sp>
        <p:sp>
          <p:nvSpPr>
            <p:cNvPr id="94" name="Oval 21"/>
            <p:cNvSpPr>
              <a:spLocks noChangeArrowheads="1"/>
            </p:cNvSpPr>
            <p:nvPr/>
          </p:nvSpPr>
          <p:spPr bwMode="auto">
            <a:xfrm>
              <a:off x="2201847" y="1252165"/>
              <a:ext cx="407988" cy="412750"/>
            </a:xfrm>
            <a:prstGeom prst="ellipse">
              <a:avLst/>
            </a:prstGeom>
            <a:solidFill>
              <a:srgbClr val="D5D2CF"/>
            </a:solidFill>
            <a:ln>
              <a:noFill/>
            </a:ln>
            <a:extLst>
              <a:ext uri="{91240B29-F687-4F45-9708-019B960494DF}">
                <a14:hiddenLine cmpd="sng" w="9525">
                  <a:solidFill>
                    <a:srgbClr val="000000"/>
                  </a:solidFill>
                  <a:bevel/>
                  <a:headEnd/>
                  <a:tailEnd/>
                </a14:hiddenLine>
              </a:ext>
            </a:extLst>
          </p:spPr>
          <p:txBody>
            <a:bodyPr/>
            <a:lstStyle>
              <a:defPPr>
                <a:defRPr lang="zh-CN"/>
              </a:defPPr>
              <a:lvl1pPr algn="l" eaLnBrk="0" fontAlgn="base" hangingPunct="0" rtl="0">
                <a:spcBef>
                  <a:spcPct val="0"/>
                </a:spcBef>
                <a:spcAft>
                  <a:spcPct val="0"/>
                </a:spcAft>
                <a:buFont charset="0" pitchFamily="34" typeface="Arial"/>
                <a:defRPr kern="1200">
                  <a:solidFill>
                    <a:schemeClr val="tx1"/>
                  </a:solidFill>
                  <a:latin charset="0" panose="020f0502020204030204" pitchFamily="34" typeface="Calibri"/>
                  <a:ea charset="-122" panose="02010600030101010101" pitchFamily="2" typeface="宋体"/>
                  <a:cs typeface="+mn-cs"/>
                </a:defRPr>
              </a:lvl1pPr>
              <a:lvl2pPr algn="l" eaLnBrk="0" fontAlgn="base" hangingPunct="0" marL="457200" rtl="0">
                <a:spcBef>
                  <a:spcPct val="0"/>
                </a:spcBef>
                <a:spcAft>
                  <a:spcPct val="0"/>
                </a:spcAft>
                <a:buFont charset="0" pitchFamily="34" typeface="Arial"/>
                <a:defRPr kern="1200">
                  <a:solidFill>
                    <a:schemeClr val="tx1"/>
                  </a:solidFill>
                  <a:latin charset="0" panose="020f0502020204030204" pitchFamily="34" typeface="Calibri"/>
                  <a:ea charset="-122" panose="02010600030101010101" pitchFamily="2" typeface="宋体"/>
                  <a:cs typeface="+mn-cs"/>
                </a:defRPr>
              </a:lvl2pPr>
              <a:lvl3pPr algn="l" eaLnBrk="0" fontAlgn="base" hangingPunct="0" marL="914400" rtl="0">
                <a:spcBef>
                  <a:spcPct val="0"/>
                </a:spcBef>
                <a:spcAft>
                  <a:spcPct val="0"/>
                </a:spcAft>
                <a:buFont charset="0" pitchFamily="34" typeface="Arial"/>
                <a:defRPr kern="1200">
                  <a:solidFill>
                    <a:schemeClr val="tx1"/>
                  </a:solidFill>
                  <a:latin charset="0" panose="020f0502020204030204" pitchFamily="34" typeface="Calibri"/>
                  <a:ea charset="-122" panose="02010600030101010101" pitchFamily="2" typeface="宋体"/>
                  <a:cs typeface="+mn-cs"/>
                </a:defRPr>
              </a:lvl3pPr>
              <a:lvl4pPr algn="l" eaLnBrk="0" fontAlgn="base" hangingPunct="0" marL="1371600" rtl="0">
                <a:spcBef>
                  <a:spcPct val="0"/>
                </a:spcBef>
                <a:spcAft>
                  <a:spcPct val="0"/>
                </a:spcAft>
                <a:buFont charset="0" pitchFamily="34" typeface="Arial"/>
                <a:defRPr kern="1200">
                  <a:solidFill>
                    <a:schemeClr val="tx1"/>
                  </a:solidFill>
                  <a:latin charset="0" panose="020f0502020204030204" pitchFamily="34" typeface="Calibri"/>
                  <a:ea charset="-122" panose="02010600030101010101" pitchFamily="2" typeface="宋体"/>
                  <a:cs typeface="+mn-cs"/>
                </a:defRPr>
              </a:lvl4pPr>
              <a:lvl5pPr algn="l" eaLnBrk="0" fontAlgn="base" hangingPunct="0" marL="1828800" rtl="0">
                <a:spcBef>
                  <a:spcPct val="0"/>
                </a:spcBef>
                <a:spcAft>
                  <a:spcPct val="0"/>
                </a:spcAft>
                <a:buFont charset="0" pitchFamily="34" typeface="Arial"/>
                <a:defRPr kern="1200">
                  <a:solidFill>
                    <a:schemeClr val="tx1"/>
                  </a:solidFill>
                  <a:latin charset="0" panose="020f0502020204030204" pitchFamily="34" typeface="Calibri"/>
                  <a:ea charset="-122" panose="02010600030101010101" pitchFamily="2" typeface="宋体"/>
                  <a:cs typeface="+mn-cs"/>
                </a:defRPr>
              </a:lvl5pPr>
              <a:lvl6pPr algn="l" defTabSz="914400" eaLnBrk="1" hangingPunct="1" latinLnBrk="0" marL="2286000" rtl="0">
                <a:defRPr kern="1200">
                  <a:solidFill>
                    <a:schemeClr val="tx1"/>
                  </a:solidFill>
                  <a:latin charset="0" panose="020f0502020204030204" pitchFamily="34" typeface="Calibri"/>
                  <a:ea charset="-122" panose="02010600030101010101" pitchFamily="2" typeface="宋体"/>
                  <a:cs typeface="+mn-cs"/>
                </a:defRPr>
              </a:lvl6pPr>
              <a:lvl7pPr algn="l" defTabSz="914400" eaLnBrk="1" hangingPunct="1" latinLnBrk="0" marL="2743200" rtl="0">
                <a:defRPr kern="1200">
                  <a:solidFill>
                    <a:schemeClr val="tx1"/>
                  </a:solidFill>
                  <a:latin charset="0" panose="020f0502020204030204" pitchFamily="34" typeface="Calibri"/>
                  <a:ea charset="-122" panose="02010600030101010101" pitchFamily="2" typeface="宋体"/>
                  <a:cs typeface="+mn-cs"/>
                </a:defRPr>
              </a:lvl7pPr>
              <a:lvl8pPr algn="l" defTabSz="914400" eaLnBrk="1" hangingPunct="1" latinLnBrk="0" marL="3200400" rtl="0">
                <a:defRPr kern="1200">
                  <a:solidFill>
                    <a:schemeClr val="tx1"/>
                  </a:solidFill>
                  <a:latin charset="0" panose="020f0502020204030204" pitchFamily="34" typeface="Calibri"/>
                  <a:ea charset="-122" panose="02010600030101010101" pitchFamily="2" typeface="宋体"/>
                  <a:cs typeface="+mn-cs"/>
                </a:defRPr>
              </a:lvl8pPr>
              <a:lvl9pPr algn="l" defTabSz="914400" eaLnBrk="1" hangingPunct="1" latinLnBrk="0" marL="3657600" rtl="0">
                <a:defRPr kern="1200">
                  <a:solidFill>
                    <a:schemeClr val="tx1"/>
                  </a:solidFill>
                  <a:latin charset="0" panose="020f0502020204030204" pitchFamily="34" typeface="Calibri"/>
                  <a:ea charset="-122" panose="02010600030101010101" pitchFamily="2" typeface="宋体"/>
                  <a:cs typeface="+mn-cs"/>
                </a:defRPr>
              </a:lvl9pPr>
            </a:lstStyle>
            <a:p>
              <a:endParaRPr altLang="zh-CN" lang="zh-CN">
                <a:solidFill>
                  <a:srgbClr val="000000"/>
                </a:solidFill>
                <a:sym charset="-122" panose="02010600030101010101" pitchFamily="2" typeface="宋体"/>
              </a:endParaRPr>
            </a:p>
          </p:txBody>
        </p:sp>
      </p:grpSp>
      <p:sp>
        <p:nvSpPr>
          <p:cNvPr id="95" name="TextBox 94"/>
          <p:cNvSpPr txBox="1"/>
          <p:nvPr/>
        </p:nvSpPr>
        <p:spPr>
          <a:xfrm>
            <a:off x="2794187" y="6138088"/>
            <a:ext cx="1284082" cy="304800"/>
          </a:xfrm>
          <a:prstGeom prst="rect">
            <a:avLst/>
          </a:prstGeom>
          <a:noFill/>
        </p:spPr>
        <p:txBody>
          <a:bodyPr rtlCol="0" wrap="square">
            <a:spAutoFit/>
          </a:bodyPr>
          <a:lstStyle/>
          <a:p>
            <a:pPr algn="ctr"/>
            <a:r>
              <a:rPr altLang="en-US" b="1" lang="zh-CN" sz="1400">
                <a:solidFill>
                  <a:schemeClr val="tx1">
                    <a:lumMod val="75000"/>
                    <a:lumOff val="25000"/>
                  </a:schemeClr>
                </a:solidFill>
                <a:latin charset="-122" pitchFamily="34" typeface="微软雅黑"/>
                <a:ea charset="-122" pitchFamily="34" typeface="微软雅黑"/>
              </a:rPr>
              <a:t>协调能力</a:t>
            </a:r>
          </a:p>
        </p:txBody>
      </p:sp>
      <p:sp>
        <p:nvSpPr>
          <p:cNvPr id="96" name="TextBox 15"/>
          <p:cNvSpPr>
            <a:spLocks noChangeArrowheads="1"/>
          </p:cNvSpPr>
          <p:nvPr/>
        </p:nvSpPr>
        <p:spPr bwMode="auto">
          <a:xfrm>
            <a:off x="2296401" y="6423837"/>
            <a:ext cx="2424810" cy="7315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pPr algn="ctr">
              <a:lnSpc>
                <a:spcPct val="150000"/>
              </a:lnSpc>
            </a:pPr>
            <a:r>
              <a:rPr altLang="en-US" lang="zh-CN" sz="1400">
                <a:solidFill>
                  <a:srgbClr val="595959"/>
                </a:solidFill>
                <a:latin charset="-122" pitchFamily="34" typeface="微软雅黑"/>
                <a:ea charset="-122" pitchFamily="34" typeface="微软雅黑"/>
                <a:sym charset="-122" panose="02010600030101010101" pitchFamily="2" typeface="宋体"/>
              </a:rPr>
              <a:t>这里输入简单的文字概述请在这里输入简单字概述</a:t>
            </a:r>
          </a:p>
        </p:txBody>
      </p:sp>
      <p:sp>
        <p:nvSpPr>
          <p:cNvPr id="97" name="TextBox 96"/>
          <p:cNvSpPr txBox="1"/>
          <p:nvPr/>
        </p:nvSpPr>
        <p:spPr>
          <a:xfrm>
            <a:off x="5151641" y="6187501"/>
            <a:ext cx="1284082" cy="304800"/>
          </a:xfrm>
          <a:prstGeom prst="rect">
            <a:avLst/>
          </a:prstGeom>
          <a:noFill/>
        </p:spPr>
        <p:txBody>
          <a:bodyPr rtlCol="0" wrap="square">
            <a:spAutoFit/>
          </a:bodyPr>
          <a:lstStyle/>
          <a:p>
            <a:pPr algn="ctr"/>
            <a:r>
              <a:rPr altLang="en-US" b="1" lang="zh-CN" sz="1400">
                <a:solidFill>
                  <a:schemeClr val="tx1">
                    <a:lumMod val="75000"/>
                    <a:lumOff val="25000"/>
                  </a:schemeClr>
                </a:solidFill>
                <a:latin charset="-122" pitchFamily="34" typeface="微软雅黑"/>
                <a:ea charset="-122" pitchFamily="34" typeface="微软雅黑"/>
              </a:rPr>
              <a:t>管理能力</a:t>
            </a:r>
          </a:p>
        </p:txBody>
      </p:sp>
      <p:sp>
        <p:nvSpPr>
          <p:cNvPr id="99" name="TextBox 15"/>
          <p:cNvSpPr>
            <a:spLocks noChangeArrowheads="1"/>
          </p:cNvSpPr>
          <p:nvPr/>
        </p:nvSpPr>
        <p:spPr bwMode="auto">
          <a:xfrm>
            <a:off x="4649774" y="6470991"/>
            <a:ext cx="2424810" cy="7315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pPr algn="ctr">
              <a:lnSpc>
                <a:spcPct val="150000"/>
              </a:lnSpc>
            </a:pPr>
            <a:r>
              <a:rPr altLang="en-US" lang="zh-CN" sz="1400">
                <a:solidFill>
                  <a:srgbClr val="595959"/>
                </a:solidFill>
                <a:latin charset="-122" pitchFamily="34" typeface="微软雅黑"/>
                <a:ea charset="-122" pitchFamily="34" typeface="微软雅黑"/>
                <a:sym charset="-122" panose="02010600030101010101" pitchFamily="2" typeface="宋体"/>
              </a:rPr>
              <a:t>这里输入简单的文字概述请在这里输入简单字概述</a:t>
            </a:r>
          </a:p>
        </p:txBody>
      </p:sp>
      <p:sp>
        <p:nvSpPr>
          <p:cNvPr id="101" name="TextBox 100"/>
          <p:cNvSpPr txBox="1"/>
          <p:nvPr/>
        </p:nvSpPr>
        <p:spPr>
          <a:xfrm>
            <a:off x="7437657" y="6187501"/>
            <a:ext cx="1284082" cy="304800"/>
          </a:xfrm>
          <a:prstGeom prst="rect">
            <a:avLst/>
          </a:prstGeom>
          <a:noFill/>
        </p:spPr>
        <p:txBody>
          <a:bodyPr rtlCol="0" wrap="square">
            <a:spAutoFit/>
          </a:bodyPr>
          <a:lstStyle/>
          <a:p>
            <a:pPr algn="ctr"/>
            <a:r>
              <a:rPr altLang="en-US" b="1" lang="zh-CN" sz="1400">
                <a:solidFill>
                  <a:schemeClr val="tx1">
                    <a:lumMod val="75000"/>
                    <a:lumOff val="25000"/>
                  </a:schemeClr>
                </a:solidFill>
                <a:latin charset="-122" pitchFamily="34" typeface="微软雅黑"/>
                <a:ea charset="-122" pitchFamily="34" typeface="微软雅黑"/>
              </a:rPr>
              <a:t>执行能力</a:t>
            </a:r>
          </a:p>
        </p:txBody>
      </p:sp>
      <p:sp>
        <p:nvSpPr>
          <p:cNvPr id="102" name="TextBox 15"/>
          <p:cNvSpPr>
            <a:spLocks noChangeArrowheads="1"/>
          </p:cNvSpPr>
          <p:nvPr/>
        </p:nvSpPr>
        <p:spPr bwMode="auto">
          <a:xfrm>
            <a:off x="6868432" y="6423837"/>
            <a:ext cx="2424810" cy="7315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pPr algn="ctr">
              <a:lnSpc>
                <a:spcPct val="150000"/>
              </a:lnSpc>
            </a:pPr>
            <a:r>
              <a:rPr altLang="en-US" lang="zh-CN" sz="1400">
                <a:solidFill>
                  <a:srgbClr val="595959"/>
                </a:solidFill>
                <a:latin charset="-122" pitchFamily="34" typeface="微软雅黑"/>
                <a:ea charset="-122" pitchFamily="34" typeface="微软雅黑"/>
                <a:sym charset="-122" panose="02010600030101010101" pitchFamily="2" typeface="宋体"/>
              </a:rPr>
              <a:t>这里输入简单的文字概述请在这里输入简单字概述</a:t>
            </a:r>
          </a:p>
        </p:txBody>
      </p:sp>
      <p:sp>
        <p:nvSpPr>
          <p:cNvPr id="103" name="TextBox 102"/>
          <p:cNvSpPr txBox="1"/>
          <p:nvPr/>
        </p:nvSpPr>
        <p:spPr>
          <a:xfrm>
            <a:off x="9652235" y="6187501"/>
            <a:ext cx="1284082" cy="304800"/>
          </a:xfrm>
          <a:prstGeom prst="rect">
            <a:avLst/>
          </a:prstGeom>
          <a:noFill/>
        </p:spPr>
        <p:txBody>
          <a:bodyPr rtlCol="0" wrap="square">
            <a:spAutoFit/>
          </a:bodyPr>
          <a:lstStyle/>
          <a:p>
            <a:pPr algn="ctr"/>
            <a:r>
              <a:rPr altLang="en-US" b="1" lang="zh-CN" sz="1400">
                <a:solidFill>
                  <a:schemeClr val="tx1">
                    <a:lumMod val="75000"/>
                    <a:lumOff val="25000"/>
                  </a:schemeClr>
                </a:solidFill>
                <a:latin charset="-122" pitchFamily="34" typeface="微软雅黑"/>
                <a:ea charset="-122" pitchFamily="34" typeface="微软雅黑"/>
              </a:rPr>
              <a:t>合作能力</a:t>
            </a:r>
          </a:p>
        </p:txBody>
      </p:sp>
      <p:sp>
        <p:nvSpPr>
          <p:cNvPr id="104" name="TextBox 15"/>
          <p:cNvSpPr>
            <a:spLocks noChangeArrowheads="1"/>
          </p:cNvSpPr>
          <p:nvPr/>
        </p:nvSpPr>
        <p:spPr bwMode="auto">
          <a:xfrm>
            <a:off x="9083010" y="6423837"/>
            <a:ext cx="2424810" cy="7315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pPr algn="ctr">
              <a:lnSpc>
                <a:spcPct val="150000"/>
              </a:lnSpc>
            </a:pPr>
            <a:r>
              <a:rPr altLang="en-US" lang="zh-CN" sz="1400">
                <a:solidFill>
                  <a:srgbClr val="595959"/>
                </a:solidFill>
                <a:latin charset="-122" pitchFamily="34" typeface="微软雅黑"/>
                <a:ea charset="-122" pitchFamily="34" typeface="微软雅黑"/>
                <a:sym charset="-122" panose="02010600030101010101" pitchFamily="2" typeface="宋体"/>
              </a:rPr>
              <a:t>这里输入简单的文字概述请在这里输入简单字概述</a:t>
            </a:r>
          </a:p>
        </p:txBody>
      </p:sp>
    </p:spTree>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2" presetSubtype="8">
                                  <p:stCondLst>
                                    <p:cond delay="0"/>
                                  </p:stCondLst>
                                  <p:childTnLst>
                                    <p:set>
                                      <p:cBhvr>
                                        <p:cTn dur="1" fill="hold" id="6">
                                          <p:stCondLst>
                                            <p:cond delay="0"/>
                                          </p:stCondLst>
                                        </p:cTn>
                                        <p:tgtEl>
                                          <p:spTgt spid="29"/>
                                        </p:tgtEl>
                                        <p:attrNameLst>
                                          <p:attrName>style.visibility</p:attrName>
                                        </p:attrNameLst>
                                      </p:cBhvr>
                                      <p:to>
                                        <p:strVal val="visible"/>
                                      </p:to>
                                    </p:set>
                                    <p:animEffect filter="wipe(left)" transition="in">
                                      <p:cBhvr>
                                        <p:cTn dur="300" id="7"/>
                                        <p:tgtEl>
                                          <p:spTgt spid="29"/>
                                        </p:tgtEl>
                                      </p:cBhvr>
                                    </p:animEffect>
                                  </p:childTnLst>
                                </p:cTn>
                              </p:par>
                            </p:childTnLst>
                          </p:cTn>
                        </p:par>
                        <p:par>
                          <p:cTn fill="hold" id="8" nodeType="afterGroup">
                            <p:stCondLst>
                              <p:cond delay="300"/>
                            </p:stCondLst>
                            <p:childTnLst>
                              <p:par>
                                <p:cTn fill="hold" id="9" nodeType="afterEffect" presetClass="entr" presetID="14" presetSubtype="10">
                                  <p:stCondLst>
                                    <p:cond delay="0"/>
                                  </p:stCondLst>
                                  <p:childTnLst>
                                    <p:set>
                                      <p:cBhvr>
                                        <p:cTn dur="1" fill="hold" id="10">
                                          <p:stCondLst>
                                            <p:cond delay="0"/>
                                          </p:stCondLst>
                                        </p:cTn>
                                        <p:tgtEl>
                                          <p:spTgt spid="30"/>
                                        </p:tgtEl>
                                        <p:attrNameLst>
                                          <p:attrName>style.visibility</p:attrName>
                                        </p:attrNameLst>
                                      </p:cBhvr>
                                      <p:to>
                                        <p:strVal val="visible"/>
                                      </p:to>
                                    </p:set>
                                    <p:animEffect filter="randombar(horizontal)" transition="in">
                                      <p:cBhvr>
                                        <p:cTn dur="500" id="11"/>
                                        <p:tgtEl>
                                          <p:spTgt spid="30"/>
                                        </p:tgtEl>
                                      </p:cBhvr>
                                    </p:animEffect>
                                  </p:childTnLst>
                                </p:cTn>
                              </p:par>
                            </p:childTnLst>
                          </p:cTn>
                        </p:par>
                        <p:par>
                          <p:cTn fill="hold" id="12" nodeType="afterGroup">
                            <p:stCondLst>
                              <p:cond delay="800"/>
                            </p:stCondLst>
                            <p:childTnLst>
                              <p:par>
                                <p:cTn fill="hold" grpId="0" id="13" nodeType="afterEffect" presetClass="entr" presetID="22" presetSubtype="8">
                                  <p:stCondLst>
                                    <p:cond delay="0"/>
                                  </p:stCondLst>
                                  <p:childTnLst>
                                    <p:set>
                                      <p:cBhvr>
                                        <p:cTn dur="1" fill="hold" id="14">
                                          <p:stCondLst>
                                            <p:cond delay="0"/>
                                          </p:stCondLst>
                                        </p:cTn>
                                        <p:tgtEl>
                                          <p:spTgt spid="151"/>
                                        </p:tgtEl>
                                        <p:attrNameLst>
                                          <p:attrName>style.visibility</p:attrName>
                                        </p:attrNameLst>
                                      </p:cBhvr>
                                      <p:to>
                                        <p:strVal val="visible"/>
                                      </p:to>
                                    </p:set>
                                    <p:animEffect filter="wipe(left)" transition="in">
                                      <p:cBhvr>
                                        <p:cTn dur="500" id="15"/>
                                        <p:tgtEl>
                                          <p:spTgt spid="151"/>
                                        </p:tgtEl>
                                      </p:cBhvr>
                                    </p:animEffect>
                                  </p:childTnLst>
                                </p:cTn>
                              </p:par>
                            </p:childTnLst>
                          </p:cTn>
                        </p:par>
                        <p:par>
                          <p:cTn fill="hold" id="16" nodeType="afterGroup">
                            <p:stCondLst>
                              <p:cond delay="1300"/>
                            </p:stCondLst>
                            <p:childTnLst>
                              <p:par>
                                <p:cTn fill="hold" id="17" nodeType="afterEffect" presetClass="entr" presetID="2" presetSubtype="8">
                                  <p:stCondLst>
                                    <p:cond delay="0"/>
                                  </p:stCondLst>
                                  <p:childTnLst>
                                    <p:set>
                                      <p:cBhvr>
                                        <p:cTn dur="1" fill="hold" id="18">
                                          <p:stCondLst>
                                            <p:cond delay="0"/>
                                          </p:stCondLst>
                                        </p:cTn>
                                        <p:tgtEl>
                                          <p:spTgt spid="88"/>
                                        </p:tgtEl>
                                        <p:attrNameLst>
                                          <p:attrName>style.visibility</p:attrName>
                                        </p:attrNameLst>
                                      </p:cBhvr>
                                      <p:to>
                                        <p:strVal val="visible"/>
                                      </p:to>
                                    </p:set>
                                    <p:anim calcmode="lin" valueType="num">
                                      <p:cBhvr additive="base">
                                        <p:cTn dur="500" fill="hold" id="19"/>
                                        <p:tgtEl>
                                          <p:spTgt spid="88"/>
                                        </p:tgtEl>
                                        <p:attrNameLst>
                                          <p:attrName>ppt_x</p:attrName>
                                        </p:attrNameLst>
                                      </p:cBhvr>
                                      <p:tavLst>
                                        <p:tav tm="0">
                                          <p:val>
                                            <p:strVal val="0-#ppt_w/2"/>
                                          </p:val>
                                        </p:tav>
                                        <p:tav tm="100000">
                                          <p:val>
                                            <p:strVal val="#ppt_x"/>
                                          </p:val>
                                        </p:tav>
                                      </p:tavLst>
                                    </p:anim>
                                    <p:anim calcmode="lin" valueType="num">
                                      <p:cBhvr additive="base">
                                        <p:cTn dur="500" fill="hold" id="20"/>
                                        <p:tgtEl>
                                          <p:spTgt spid="88"/>
                                        </p:tgtEl>
                                        <p:attrNameLst>
                                          <p:attrName>ppt_y</p:attrName>
                                        </p:attrNameLst>
                                      </p:cBhvr>
                                      <p:tavLst>
                                        <p:tav tm="0">
                                          <p:val>
                                            <p:strVal val="#ppt_y"/>
                                          </p:val>
                                        </p:tav>
                                        <p:tav tm="100000">
                                          <p:val>
                                            <p:strVal val="#ppt_y"/>
                                          </p:val>
                                        </p:tav>
                                      </p:tavLst>
                                    </p:anim>
                                  </p:childTnLst>
                                </p:cTn>
                              </p:par>
                            </p:childTnLst>
                          </p:cTn>
                        </p:par>
                        <p:par>
                          <p:cTn fill="hold" id="21" nodeType="afterGroup">
                            <p:stCondLst>
                              <p:cond delay="1800"/>
                            </p:stCondLst>
                            <p:childTnLst>
                              <p:par>
                                <p:cTn fill="hold" id="22" nodeType="afterEffect" presetClass="entr" presetID="1" presetSubtype="0">
                                  <p:stCondLst>
                                    <p:cond delay="250"/>
                                  </p:stCondLst>
                                  <p:childTnLst>
                                    <p:set>
                                      <p:cBhvr>
                                        <p:cTn dur="1" fill="hold" id="23">
                                          <p:stCondLst>
                                            <p:cond delay="0"/>
                                          </p:stCondLst>
                                        </p:cTn>
                                        <p:tgtEl>
                                          <p:spTgt spid="77"/>
                                        </p:tgtEl>
                                        <p:attrNameLst>
                                          <p:attrName>style.visibility</p:attrName>
                                        </p:attrNameLst>
                                      </p:cBhvr>
                                      <p:to>
                                        <p:strVal val="visible"/>
                                      </p:to>
                                    </p:set>
                                  </p:childTnLst>
                                </p:cTn>
                              </p:par>
                              <p:par>
                                <p:cTn fill="hold" id="24" nodeType="withEffect" presetClass="entr" presetID="1" presetSubtype="0">
                                  <p:stCondLst>
                                    <p:cond delay="250"/>
                                  </p:stCondLst>
                                  <p:childTnLst>
                                    <p:set>
                                      <p:cBhvr>
                                        <p:cTn dur="1" fill="hold" id="25">
                                          <p:stCondLst>
                                            <p:cond delay="0"/>
                                          </p:stCondLst>
                                        </p:cTn>
                                        <p:tgtEl>
                                          <p:spTgt spid="83"/>
                                        </p:tgtEl>
                                        <p:attrNameLst>
                                          <p:attrName>style.visibility</p:attrName>
                                        </p:attrNameLst>
                                      </p:cBhvr>
                                      <p:to>
                                        <p:strVal val="visible"/>
                                      </p:to>
                                    </p:set>
                                  </p:childTnLst>
                                </p:cTn>
                              </p:par>
                              <p:par>
                                <p:cTn fill="hold" id="26" nodeType="withEffect" presetClass="entr" presetID="1" presetSubtype="0">
                                  <p:stCondLst>
                                    <p:cond delay="250"/>
                                  </p:stCondLst>
                                  <p:childTnLst>
                                    <p:set>
                                      <p:cBhvr>
                                        <p:cTn dur="1" fill="hold" id="27">
                                          <p:stCondLst>
                                            <p:cond delay="0"/>
                                          </p:stCondLst>
                                        </p:cTn>
                                        <p:tgtEl>
                                          <p:spTgt spid="72"/>
                                        </p:tgtEl>
                                        <p:attrNameLst>
                                          <p:attrName>style.visibility</p:attrName>
                                        </p:attrNameLst>
                                      </p:cBhvr>
                                      <p:to>
                                        <p:strVal val="visible"/>
                                      </p:to>
                                    </p:set>
                                  </p:childTnLst>
                                </p:cTn>
                              </p:par>
                            </p:childTnLst>
                          </p:cTn>
                        </p:par>
                        <p:par>
                          <p:cTn fill="hold" id="28" nodeType="afterGroup">
                            <p:stCondLst>
                              <p:cond delay="2051"/>
                            </p:stCondLst>
                            <p:childTnLst>
                              <p:par>
                                <p:cTn fill="hold" id="29" nodeType="afterEffect" presetClass="path" presetID="63" presetSubtype="0">
                                  <p:stCondLst>
                                    <p:cond delay="0"/>
                                  </p:stCondLst>
                                  <p:childTnLst>
                                    <p:animMotion origin="layout" path="M -0.16788 -8.64198E-07 L 2.77778E-06 -8.64198E-07" pathEditMode="relative" ptsTypes="AA" rAng="0">
                                      <p:cBhvr>
                                        <p:cTn dur="500" fill="hold" id="30"/>
                                        <p:tgtEl>
                                          <p:spTgt spid="77"/>
                                        </p:tgtEl>
                                        <p:attrNameLst>
                                          <p:attrName>ppt_x</p:attrName>
                                          <p:attrName>ppt_y</p:attrName>
                                        </p:attrNameLst>
                                      </p:cBhvr>
                                      <p:rCtr x="8385" y="0"/>
                                    </p:animMotion>
                                  </p:childTnLst>
                                </p:cTn>
                              </p:par>
                              <p:par>
                                <p:cTn fill="hold" id="31" nodeType="withEffect" presetClass="path" presetID="63" presetSubtype="0">
                                  <p:stCondLst>
                                    <p:cond delay="0"/>
                                  </p:stCondLst>
                                  <p:childTnLst>
                                    <p:animMotion origin="layout" path="M -0.33645 -8.64198E-07 L -3.61111E-06 -8.64198E-07" pathEditMode="relative" ptsTypes="AA" rAng="0">
                                      <p:cBhvr>
                                        <p:cTn dur="500" fill="hold" id="32"/>
                                        <p:tgtEl>
                                          <p:spTgt spid="83"/>
                                        </p:tgtEl>
                                        <p:attrNameLst>
                                          <p:attrName>ppt_x</p:attrName>
                                          <p:attrName>ppt_y</p:attrName>
                                        </p:attrNameLst>
                                      </p:cBhvr>
                                      <p:rCtr x="16823" y="0"/>
                                    </p:animMotion>
                                  </p:childTnLst>
                                </p:cTn>
                              </p:par>
                              <p:par>
                                <p:cTn fill="hold" id="33" nodeType="withEffect" presetClass="path" presetID="63" presetSubtype="0">
                                  <p:stCondLst>
                                    <p:cond delay="0"/>
                                  </p:stCondLst>
                                  <p:childTnLst>
                                    <p:animMotion origin="layout" path="M -0.50503 -8.64198E-07 L 1.11022E-16 -8.64198E-07" pathEditMode="relative" ptsTypes="AA" rAng="0">
                                      <p:cBhvr>
                                        <p:cTn dur="500" fill="hold" id="34"/>
                                        <p:tgtEl>
                                          <p:spTgt spid="72"/>
                                        </p:tgtEl>
                                        <p:attrNameLst>
                                          <p:attrName>ppt_x</p:attrName>
                                          <p:attrName>ppt_y</p:attrName>
                                        </p:attrNameLst>
                                      </p:cBhvr>
                                      <p:rCtr x="25243" y="0"/>
                                    </p:animMotion>
                                  </p:childTnLst>
                                </p:cTn>
                              </p:par>
                            </p:childTnLst>
                          </p:cTn>
                        </p:par>
                        <p:par>
                          <p:cTn fill="hold" id="35" nodeType="afterGroup">
                            <p:stCondLst>
                              <p:cond delay="2551"/>
                            </p:stCondLst>
                            <p:childTnLst>
                              <p:par>
                                <p:cTn fill="hold" grpId="0" id="36" nodeType="afterEffect" presetClass="entr" presetID="2" presetSubtype="4">
                                  <p:stCondLst>
                                    <p:cond delay="0"/>
                                  </p:stCondLst>
                                  <p:childTnLst>
                                    <p:set>
                                      <p:cBhvr>
                                        <p:cTn dur="1" fill="hold" id="37">
                                          <p:stCondLst>
                                            <p:cond delay="0"/>
                                          </p:stCondLst>
                                        </p:cTn>
                                        <p:tgtEl>
                                          <p:spTgt spid="95"/>
                                        </p:tgtEl>
                                        <p:attrNameLst>
                                          <p:attrName>style.visibility</p:attrName>
                                        </p:attrNameLst>
                                      </p:cBhvr>
                                      <p:to>
                                        <p:strVal val="visible"/>
                                      </p:to>
                                    </p:set>
                                    <p:anim calcmode="lin" valueType="num">
                                      <p:cBhvr additive="base">
                                        <p:cTn dur="250" fill="hold" id="38"/>
                                        <p:tgtEl>
                                          <p:spTgt spid="95"/>
                                        </p:tgtEl>
                                        <p:attrNameLst>
                                          <p:attrName>ppt_x</p:attrName>
                                        </p:attrNameLst>
                                      </p:cBhvr>
                                      <p:tavLst>
                                        <p:tav tm="0">
                                          <p:val>
                                            <p:strVal val="#ppt_x"/>
                                          </p:val>
                                        </p:tav>
                                        <p:tav tm="100000">
                                          <p:val>
                                            <p:strVal val="#ppt_x"/>
                                          </p:val>
                                        </p:tav>
                                      </p:tavLst>
                                    </p:anim>
                                    <p:anim calcmode="lin" valueType="num">
                                      <p:cBhvr additive="base">
                                        <p:cTn dur="250" fill="hold" id="39"/>
                                        <p:tgtEl>
                                          <p:spTgt spid="95"/>
                                        </p:tgtEl>
                                        <p:attrNameLst>
                                          <p:attrName>ppt_y</p:attrName>
                                        </p:attrNameLst>
                                      </p:cBhvr>
                                      <p:tavLst>
                                        <p:tav tm="0">
                                          <p:val>
                                            <p:strVal val="1+#ppt_h/2"/>
                                          </p:val>
                                        </p:tav>
                                        <p:tav tm="100000">
                                          <p:val>
                                            <p:strVal val="#ppt_y"/>
                                          </p:val>
                                        </p:tav>
                                      </p:tavLst>
                                    </p:anim>
                                  </p:childTnLst>
                                </p:cTn>
                              </p:par>
                              <p:par>
                                <p:cTn fill="hold" grpId="0" id="40" nodeType="withEffect" presetClass="entr" presetID="2" presetSubtype="4">
                                  <p:stCondLst>
                                    <p:cond delay="0"/>
                                  </p:stCondLst>
                                  <p:childTnLst>
                                    <p:set>
                                      <p:cBhvr>
                                        <p:cTn dur="1" fill="hold" id="41">
                                          <p:stCondLst>
                                            <p:cond delay="0"/>
                                          </p:stCondLst>
                                        </p:cTn>
                                        <p:tgtEl>
                                          <p:spTgt spid="97"/>
                                        </p:tgtEl>
                                        <p:attrNameLst>
                                          <p:attrName>style.visibility</p:attrName>
                                        </p:attrNameLst>
                                      </p:cBhvr>
                                      <p:to>
                                        <p:strVal val="visible"/>
                                      </p:to>
                                    </p:set>
                                    <p:anim calcmode="lin" valueType="num">
                                      <p:cBhvr additive="base">
                                        <p:cTn dur="250" fill="hold" id="42"/>
                                        <p:tgtEl>
                                          <p:spTgt spid="97"/>
                                        </p:tgtEl>
                                        <p:attrNameLst>
                                          <p:attrName>ppt_x</p:attrName>
                                        </p:attrNameLst>
                                      </p:cBhvr>
                                      <p:tavLst>
                                        <p:tav tm="0">
                                          <p:val>
                                            <p:strVal val="#ppt_x"/>
                                          </p:val>
                                        </p:tav>
                                        <p:tav tm="100000">
                                          <p:val>
                                            <p:strVal val="#ppt_x"/>
                                          </p:val>
                                        </p:tav>
                                      </p:tavLst>
                                    </p:anim>
                                    <p:anim calcmode="lin" valueType="num">
                                      <p:cBhvr additive="base">
                                        <p:cTn dur="250" fill="hold" id="43"/>
                                        <p:tgtEl>
                                          <p:spTgt spid="97"/>
                                        </p:tgtEl>
                                        <p:attrNameLst>
                                          <p:attrName>ppt_y</p:attrName>
                                        </p:attrNameLst>
                                      </p:cBhvr>
                                      <p:tavLst>
                                        <p:tav tm="0">
                                          <p:val>
                                            <p:strVal val="1+#ppt_h/2"/>
                                          </p:val>
                                        </p:tav>
                                        <p:tav tm="100000">
                                          <p:val>
                                            <p:strVal val="#ppt_y"/>
                                          </p:val>
                                        </p:tav>
                                      </p:tavLst>
                                    </p:anim>
                                  </p:childTnLst>
                                </p:cTn>
                              </p:par>
                              <p:par>
                                <p:cTn fill="hold" grpId="0" id="44" nodeType="withEffect" presetClass="entr" presetID="2" presetSubtype="4">
                                  <p:stCondLst>
                                    <p:cond delay="0"/>
                                  </p:stCondLst>
                                  <p:childTnLst>
                                    <p:set>
                                      <p:cBhvr>
                                        <p:cTn dur="1" fill="hold" id="45">
                                          <p:stCondLst>
                                            <p:cond delay="0"/>
                                          </p:stCondLst>
                                        </p:cTn>
                                        <p:tgtEl>
                                          <p:spTgt spid="101"/>
                                        </p:tgtEl>
                                        <p:attrNameLst>
                                          <p:attrName>style.visibility</p:attrName>
                                        </p:attrNameLst>
                                      </p:cBhvr>
                                      <p:to>
                                        <p:strVal val="visible"/>
                                      </p:to>
                                    </p:set>
                                    <p:anim calcmode="lin" valueType="num">
                                      <p:cBhvr additive="base">
                                        <p:cTn dur="250" fill="hold" id="46"/>
                                        <p:tgtEl>
                                          <p:spTgt spid="101"/>
                                        </p:tgtEl>
                                        <p:attrNameLst>
                                          <p:attrName>ppt_x</p:attrName>
                                        </p:attrNameLst>
                                      </p:cBhvr>
                                      <p:tavLst>
                                        <p:tav tm="0">
                                          <p:val>
                                            <p:strVal val="#ppt_x"/>
                                          </p:val>
                                        </p:tav>
                                        <p:tav tm="100000">
                                          <p:val>
                                            <p:strVal val="#ppt_x"/>
                                          </p:val>
                                        </p:tav>
                                      </p:tavLst>
                                    </p:anim>
                                    <p:anim calcmode="lin" valueType="num">
                                      <p:cBhvr additive="base">
                                        <p:cTn dur="250" fill="hold" id="47"/>
                                        <p:tgtEl>
                                          <p:spTgt spid="101"/>
                                        </p:tgtEl>
                                        <p:attrNameLst>
                                          <p:attrName>ppt_y</p:attrName>
                                        </p:attrNameLst>
                                      </p:cBhvr>
                                      <p:tavLst>
                                        <p:tav tm="0">
                                          <p:val>
                                            <p:strVal val="1+#ppt_h/2"/>
                                          </p:val>
                                        </p:tav>
                                        <p:tav tm="100000">
                                          <p:val>
                                            <p:strVal val="#ppt_y"/>
                                          </p:val>
                                        </p:tav>
                                      </p:tavLst>
                                    </p:anim>
                                  </p:childTnLst>
                                </p:cTn>
                              </p:par>
                              <p:par>
                                <p:cTn fill="hold" grpId="0" id="48" nodeType="withEffect" presetClass="entr" presetID="2" presetSubtype="4">
                                  <p:stCondLst>
                                    <p:cond delay="0"/>
                                  </p:stCondLst>
                                  <p:childTnLst>
                                    <p:set>
                                      <p:cBhvr>
                                        <p:cTn dur="1" fill="hold" id="49">
                                          <p:stCondLst>
                                            <p:cond delay="0"/>
                                          </p:stCondLst>
                                        </p:cTn>
                                        <p:tgtEl>
                                          <p:spTgt spid="103"/>
                                        </p:tgtEl>
                                        <p:attrNameLst>
                                          <p:attrName>style.visibility</p:attrName>
                                        </p:attrNameLst>
                                      </p:cBhvr>
                                      <p:to>
                                        <p:strVal val="visible"/>
                                      </p:to>
                                    </p:set>
                                    <p:anim calcmode="lin" valueType="num">
                                      <p:cBhvr additive="base">
                                        <p:cTn dur="250" fill="hold" id="50"/>
                                        <p:tgtEl>
                                          <p:spTgt spid="103"/>
                                        </p:tgtEl>
                                        <p:attrNameLst>
                                          <p:attrName>ppt_x</p:attrName>
                                        </p:attrNameLst>
                                      </p:cBhvr>
                                      <p:tavLst>
                                        <p:tav tm="0">
                                          <p:val>
                                            <p:strVal val="#ppt_x"/>
                                          </p:val>
                                        </p:tav>
                                        <p:tav tm="100000">
                                          <p:val>
                                            <p:strVal val="#ppt_x"/>
                                          </p:val>
                                        </p:tav>
                                      </p:tavLst>
                                    </p:anim>
                                    <p:anim calcmode="lin" valueType="num">
                                      <p:cBhvr additive="base">
                                        <p:cTn dur="250" fill="hold" id="51"/>
                                        <p:tgtEl>
                                          <p:spTgt spid="103"/>
                                        </p:tgtEl>
                                        <p:attrNameLst>
                                          <p:attrName>ppt_y</p:attrName>
                                        </p:attrNameLst>
                                      </p:cBhvr>
                                      <p:tavLst>
                                        <p:tav tm="0">
                                          <p:val>
                                            <p:strVal val="1+#ppt_h/2"/>
                                          </p:val>
                                        </p:tav>
                                        <p:tav tm="100000">
                                          <p:val>
                                            <p:strVal val="#ppt_y"/>
                                          </p:val>
                                        </p:tav>
                                      </p:tavLst>
                                    </p:anim>
                                  </p:childTnLst>
                                </p:cTn>
                              </p:par>
                            </p:childTnLst>
                          </p:cTn>
                        </p:par>
                        <p:par>
                          <p:cTn fill="hold" id="52" nodeType="afterGroup">
                            <p:stCondLst>
                              <p:cond delay="2801"/>
                            </p:stCondLst>
                            <p:childTnLst>
                              <p:par>
                                <p:cTn fill="hold" grpId="0" id="53" nodeType="afterEffect" presetClass="entr" presetID="2" presetSubtype="4">
                                  <p:stCondLst>
                                    <p:cond delay="0"/>
                                  </p:stCondLst>
                                  <p:childTnLst>
                                    <p:set>
                                      <p:cBhvr>
                                        <p:cTn dur="1" fill="hold" id="54">
                                          <p:stCondLst>
                                            <p:cond delay="0"/>
                                          </p:stCondLst>
                                        </p:cTn>
                                        <p:tgtEl>
                                          <p:spTgt spid="96"/>
                                        </p:tgtEl>
                                        <p:attrNameLst>
                                          <p:attrName>style.visibility</p:attrName>
                                        </p:attrNameLst>
                                      </p:cBhvr>
                                      <p:to>
                                        <p:strVal val="visible"/>
                                      </p:to>
                                    </p:set>
                                    <p:anim calcmode="lin" valueType="num">
                                      <p:cBhvr>
                                        <p:cTn dur="500" fill="hold" id="55"/>
                                        <p:tgtEl>
                                          <p:spTgt spid="96"/>
                                        </p:tgtEl>
                                        <p:attrNameLst>
                                          <p:attrName>ppt_x</p:attrName>
                                        </p:attrNameLst>
                                      </p:cBhvr>
                                      <p:tavLst>
                                        <p:tav tm="0">
                                          <p:val>
                                            <p:strVal val="#ppt_x"/>
                                          </p:val>
                                        </p:tav>
                                        <p:tav tm="100000">
                                          <p:val>
                                            <p:strVal val="#ppt_x"/>
                                          </p:val>
                                        </p:tav>
                                      </p:tavLst>
                                    </p:anim>
                                    <p:anim calcmode="lin" valueType="num">
                                      <p:cBhvr>
                                        <p:cTn dur="500" fill="hold" id="56"/>
                                        <p:tgtEl>
                                          <p:spTgt spid="96"/>
                                        </p:tgtEl>
                                        <p:attrNameLst>
                                          <p:attrName>ppt_y</p:attrName>
                                        </p:attrNameLst>
                                      </p:cBhvr>
                                      <p:tavLst>
                                        <p:tav tm="0">
                                          <p:val>
                                            <p:strVal val="1+#ppt_h/2"/>
                                          </p:val>
                                        </p:tav>
                                        <p:tav tm="100000">
                                          <p:val>
                                            <p:strVal val="#ppt_y"/>
                                          </p:val>
                                        </p:tav>
                                      </p:tavLst>
                                    </p:anim>
                                  </p:childTnLst>
                                </p:cTn>
                              </p:par>
                            </p:childTnLst>
                          </p:cTn>
                        </p:par>
                        <p:par>
                          <p:cTn fill="hold" id="57" nodeType="afterGroup">
                            <p:stCondLst>
                              <p:cond delay="3301"/>
                            </p:stCondLst>
                            <p:childTnLst>
                              <p:par>
                                <p:cTn fill="hold" grpId="0" id="58" nodeType="afterEffect" presetClass="entr" presetID="2" presetSubtype="4">
                                  <p:stCondLst>
                                    <p:cond delay="0"/>
                                  </p:stCondLst>
                                  <p:childTnLst>
                                    <p:set>
                                      <p:cBhvr>
                                        <p:cTn dur="1" fill="hold" id="59">
                                          <p:stCondLst>
                                            <p:cond delay="0"/>
                                          </p:stCondLst>
                                        </p:cTn>
                                        <p:tgtEl>
                                          <p:spTgt spid="99"/>
                                        </p:tgtEl>
                                        <p:attrNameLst>
                                          <p:attrName>style.visibility</p:attrName>
                                        </p:attrNameLst>
                                      </p:cBhvr>
                                      <p:to>
                                        <p:strVal val="visible"/>
                                      </p:to>
                                    </p:set>
                                    <p:anim calcmode="lin" valueType="num">
                                      <p:cBhvr>
                                        <p:cTn dur="500" fill="hold" id="60"/>
                                        <p:tgtEl>
                                          <p:spTgt spid="99"/>
                                        </p:tgtEl>
                                        <p:attrNameLst>
                                          <p:attrName>ppt_x</p:attrName>
                                        </p:attrNameLst>
                                      </p:cBhvr>
                                      <p:tavLst>
                                        <p:tav tm="0">
                                          <p:val>
                                            <p:strVal val="#ppt_x"/>
                                          </p:val>
                                        </p:tav>
                                        <p:tav tm="100000">
                                          <p:val>
                                            <p:strVal val="#ppt_x"/>
                                          </p:val>
                                        </p:tav>
                                      </p:tavLst>
                                    </p:anim>
                                    <p:anim calcmode="lin" valueType="num">
                                      <p:cBhvr>
                                        <p:cTn dur="500" fill="hold" id="61"/>
                                        <p:tgtEl>
                                          <p:spTgt spid="99"/>
                                        </p:tgtEl>
                                        <p:attrNameLst>
                                          <p:attrName>ppt_y</p:attrName>
                                        </p:attrNameLst>
                                      </p:cBhvr>
                                      <p:tavLst>
                                        <p:tav tm="0">
                                          <p:val>
                                            <p:strVal val="1+#ppt_h/2"/>
                                          </p:val>
                                        </p:tav>
                                        <p:tav tm="100000">
                                          <p:val>
                                            <p:strVal val="#ppt_y"/>
                                          </p:val>
                                        </p:tav>
                                      </p:tavLst>
                                    </p:anim>
                                  </p:childTnLst>
                                </p:cTn>
                              </p:par>
                            </p:childTnLst>
                          </p:cTn>
                        </p:par>
                        <p:par>
                          <p:cTn fill="hold" id="62" nodeType="afterGroup">
                            <p:stCondLst>
                              <p:cond delay="3801"/>
                            </p:stCondLst>
                            <p:childTnLst>
                              <p:par>
                                <p:cTn fill="hold" grpId="0" id="63" nodeType="afterEffect" presetClass="entr" presetID="2" presetSubtype="4">
                                  <p:stCondLst>
                                    <p:cond delay="0"/>
                                  </p:stCondLst>
                                  <p:childTnLst>
                                    <p:set>
                                      <p:cBhvr>
                                        <p:cTn dur="1" fill="hold" id="64">
                                          <p:stCondLst>
                                            <p:cond delay="0"/>
                                          </p:stCondLst>
                                        </p:cTn>
                                        <p:tgtEl>
                                          <p:spTgt spid="102"/>
                                        </p:tgtEl>
                                        <p:attrNameLst>
                                          <p:attrName>style.visibility</p:attrName>
                                        </p:attrNameLst>
                                      </p:cBhvr>
                                      <p:to>
                                        <p:strVal val="visible"/>
                                      </p:to>
                                    </p:set>
                                    <p:anim calcmode="lin" valueType="num">
                                      <p:cBhvr>
                                        <p:cTn dur="500" fill="hold" id="65"/>
                                        <p:tgtEl>
                                          <p:spTgt spid="102"/>
                                        </p:tgtEl>
                                        <p:attrNameLst>
                                          <p:attrName>ppt_x</p:attrName>
                                        </p:attrNameLst>
                                      </p:cBhvr>
                                      <p:tavLst>
                                        <p:tav tm="0">
                                          <p:val>
                                            <p:strVal val="#ppt_x"/>
                                          </p:val>
                                        </p:tav>
                                        <p:tav tm="100000">
                                          <p:val>
                                            <p:strVal val="#ppt_x"/>
                                          </p:val>
                                        </p:tav>
                                      </p:tavLst>
                                    </p:anim>
                                    <p:anim calcmode="lin" valueType="num">
                                      <p:cBhvr>
                                        <p:cTn dur="500" fill="hold" id="66"/>
                                        <p:tgtEl>
                                          <p:spTgt spid="102"/>
                                        </p:tgtEl>
                                        <p:attrNameLst>
                                          <p:attrName>ppt_y</p:attrName>
                                        </p:attrNameLst>
                                      </p:cBhvr>
                                      <p:tavLst>
                                        <p:tav tm="0">
                                          <p:val>
                                            <p:strVal val="1+#ppt_h/2"/>
                                          </p:val>
                                        </p:tav>
                                        <p:tav tm="100000">
                                          <p:val>
                                            <p:strVal val="#ppt_y"/>
                                          </p:val>
                                        </p:tav>
                                      </p:tavLst>
                                    </p:anim>
                                  </p:childTnLst>
                                </p:cTn>
                              </p:par>
                            </p:childTnLst>
                          </p:cTn>
                        </p:par>
                        <p:par>
                          <p:cTn fill="hold" id="67" nodeType="afterGroup">
                            <p:stCondLst>
                              <p:cond delay="4301"/>
                            </p:stCondLst>
                            <p:childTnLst>
                              <p:par>
                                <p:cTn fill="hold" grpId="0" id="68" nodeType="afterEffect" presetClass="entr" presetID="2" presetSubtype="4">
                                  <p:stCondLst>
                                    <p:cond delay="0"/>
                                  </p:stCondLst>
                                  <p:childTnLst>
                                    <p:set>
                                      <p:cBhvr>
                                        <p:cTn dur="1" fill="hold" id="69">
                                          <p:stCondLst>
                                            <p:cond delay="0"/>
                                          </p:stCondLst>
                                        </p:cTn>
                                        <p:tgtEl>
                                          <p:spTgt spid="104"/>
                                        </p:tgtEl>
                                        <p:attrNameLst>
                                          <p:attrName>style.visibility</p:attrName>
                                        </p:attrNameLst>
                                      </p:cBhvr>
                                      <p:to>
                                        <p:strVal val="visible"/>
                                      </p:to>
                                    </p:set>
                                    <p:anim calcmode="lin" valueType="num">
                                      <p:cBhvr>
                                        <p:cTn dur="500" fill="hold" id="70"/>
                                        <p:tgtEl>
                                          <p:spTgt spid="104"/>
                                        </p:tgtEl>
                                        <p:attrNameLst>
                                          <p:attrName>ppt_x</p:attrName>
                                        </p:attrNameLst>
                                      </p:cBhvr>
                                      <p:tavLst>
                                        <p:tav tm="0">
                                          <p:val>
                                            <p:strVal val="#ppt_x"/>
                                          </p:val>
                                        </p:tav>
                                        <p:tav tm="100000">
                                          <p:val>
                                            <p:strVal val="#ppt_x"/>
                                          </p:val>
                                        </p:tav>
                                      </p:tavLst>
                                    </p:anim>
                                    <p:anim calcmode="lin" valueType="num">
                                      <p:cBhvr>
                                        <p:cTn dur="500" fill="hold" id="71"/>
                                        <p:tgtEl>
                                          <p:spTgt spid="104"/>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51"/>
      <p:bldP grpId="0" spid="95"/>
      <p:bldP grpId="0" spid="96"/>
      <p:bldP grpId="0" spid="97"/>
      <p:bldP grpId="0" spid="99"/>
      <p:bldP grpId="0" spid="101"/>
      <p:bldP grpId="0" spid="102"/>
      <p:bldP grpId="0" spid="103"/>
      <p:bldP grpId="0" spid="104"/>
    </p:bldLst>
  </p:timing>
</p:sld>
</file>

<file path=ppt/slides/slide2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组合 19"/>
          <p:cNvGrpSpPr/>
          <p:nvPr/>
        </p:nvGrpSpPr>
        <p:grpSpPr>
          <a:xfrm>
            <a:off x="1792253" y="208731"/>
            <a:ext cx="553964" cy="558108"/>
            <a:chOff x="304800" y="673100"/>
            <a:chExt cx="4000500" cy="4000500"/>
          </a:xfrm>
          <a:effectLst>
            <a:outerShdw algn="tr" blurRad="444500" dir="8100000" dist="254000" rotWithShape="0">
              <a:prstClr val="black">
                <a:alpha val="24000"/>
              </a:prstClr>
            </a:outerShdw>
          </a:effectLst>
        </p:grpSpPr>
        <p:sp>
          <p:nvSpPr>
            <p:cNvPr id="21" name="同心圆 20"/>
            <p:cNvSpPr/>
            <p:nvPr/>
          </p:nvSpPr>
          <p:spPr>
            <a:xfrm>
              <a:off x="304800" y="673100"/>
              <a:ext cx="4000500" cy="4000500"/>
            </a:xfrm>
            <a:prstGeom prst="donut">
              <a:avLst>
                <a:gd fmla="val 4879" name="adj"/>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a charset="-122" pitchFamily="34" typeface="微软雅黑"/>
              </a:endParaRPr>
            </a:p>
          </p:txBody>
        </p:sp>
        <p:sp>
          <p:nvSpPr>
            <p:cNvPr id="22" name="椭圆 21"/>
            <p:cNvSpPr/>
            <p:nvPr/>
          </p:nvSpPr>
          <p:spPr>
            <a:xfrm>
              <a:off x="392109" y="760409"/>
              <a:ext cx="3825870" cy="382587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itchFamily="34" typeface="微软雅黑"/>
              </a:endParaRPr>
            </a:p>
          </p:txBody>
        </p:sp>
      </p:grpSp>
      <p:grpSp>
        <p:nvGrpSpPr>
          <p:cNvPr id="3" name="组合 22"/>
          <p:cNvGrpSpPr/>
          <p:nvPr/>
        </p:nvGrpSpPr>
        <p:grpSpPr>
          <a:xfrm>
            <a:off x="1577939" y="851674"/>
            <a:ext cx="357190" cy="359864"/>
            <a:chOff x="304800" y="673100"/>
            <a:chExt cx="4000500" cy="4000500"/>
          </a:xfrm>
          <a:effectLst>
            <a:outerShdw algn="tr" blurRad="444500" dir="8100000" dist="254000" rotWithShape="0">
              <a:prstClr val="black">
                <a:alpha val="24000"/>
              </a:prstClr>
            </a:outerShdw>
          </a:effectLst>
        </p:grpSpPr>
        <p:sp>
          <p:nvSpPr>
            <p:cNvPr id="24" name="同心圆 23"/>
            <p:cNvSpPr/>
            <p:nvPr/>
          </p:nvSpPr>
          <p:spPr>
            <a:xfrm>
              <a:off x="304800" y="673100"/>
              <a:ext cx="4000500" cy="4000500"/>
            </a:xfrm>
            <a:prstGeom prst="donut">
              <a:avLst>
                <a:gd fmla="val 4879" name="adj"/>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a charset="-122" pitchFamily="34" typeface="微软雅黑"/>
              </a:endParaRPr>
            </a:p>
          </p:txBody>
        </p:sp>
        <p:sp>
          <p:nvSpPr>
            <p:cNvPr id="25" name="椭圆 24"/>
            <p:cNvSpPr/>
            <p:nvPr/>
          </p:nvSpPr>
          <p:spPr>
            <a:xfrm>
              <a:off x="392109" y="760409"/>
              <a:ext cx="3825870" cy="3825870"/>
            </a:xfrm>
            <a:prstGeom prst="ellipse">
              <a:avLst/>
            </a:prstGeom>
          </p:spPr>
          <p:style>
            <a:lnRef idx="3">
              <a:schemeClr val="lt1"/>
            </a:lnRef>
            <a:fillRef idx="1">
              <a:schemeClr val="accent1"/>
            </a:fillRef>
            <a:effectRef idx="1">
              <a:schemeClr val="accent1"/>
            </a:effectRef>
            <a:fontRef idx="minor">
              <a:schemeClr val="lt1"/>
            </a:fontRef>
          </p:style>
          <p:txBody>
            <a:bodyPr anchor="ctr" rtlCol="0"/>
            <a:lstStyle/>
            <a:p>
              <a:pPr algn="ctr"/>
              <a:endParaRPr altLang="en-US" lang="zh-CN">
                <a:ea charset="-122" pitchFamily="34" typeface="微软雅黑"/>
              </a:endParaRPr>
            </a:p>
          </p:txBody>
        </p:sp>
      </p:grpSp>
      <p:grpSp>
        <p:nvGrpSpPr>
          <p:cNvPr id="4" name="组合 25"/>
          <p:cNvGrpSpPr/>
          <p:nvPr/>
        </p:nvGrpSpPr>
        <p:grpSpPr>
          <a:xfrm>
            <a:off x="577807" y="-230052"/>
            <a:ext cx="1357322" cy="1367477"/>
            <a:chOff x="304800" y="673100"/>
            <a:chExt cx="4000500" cy="4000500"/>
          </a:xfrm>
          <a:effectLst>
            <a:outerShdw algn="tr" blurRad="444500" dir="8100000" dist="254000" rotWithShape="0">
              <a:prstClr val="black">
                <a:alpha val="24000"/>
              </a:prstClr>
            </a:outerShdw>
          </a:effectLst>
        </p:grpSpPr>
        <p:sp>
          <p:nvSpPr>
            <p:cNvPr id="27" name="同心圆 26"/>
            <p:cNvSpPr/>
            <p:nvPr/>
          </p:nvSpPr>
          <p:spPr>
            <a:xfrm>
              <a:off x="304800" y="673100"/>
              <a:ext cx="4000500" cy="4000500"/>
            </a:xfrm>
            <a:prstGeom prst="donut">
              <a:avLst>
                <a:gd fmla="val 4879" name="adj"/>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a charset="-122" pitchFamily="34" typeface="微软雅黑"/>
              </a:endParaRPr>
            </a:p>
          </p:txBody>
        </p:sp>
        <p:sp>
          <p:nvSpPr>
            <p:cNvPr id="28" name="椭圆 27"/>
            <p:cNvSpPr/>
            <p:nvPr/>
          </p:nvSpPr>
          <p:spPr>
            <a:xfrm>
              <a:off x="392100" y="760400"/>
              <a:ext cx="3825879" cy="3825879"/>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itchFamily="34" typeface="微软雅黑"/>
              </a:endParaRPr>
            </a:p>
          </p:txBody>
        </p:sp>
      </p:grpSp>
      <p:cxnSp>
        <p:nvCxnSpPr>
          <p:cNvPr id="29" name="直接连接符 28"/>
          <p:cNvCxnSpPr/>
          <p:nvPr/>
        </p:nvCxnSpPr>
        <p:spPr>
          <a:xfrm>
            <a:off x="2578071" y="827749"/>
            <a:ext cx="8286808" cy="23924"/>
          </a:xfrm>
          <a:prstGeom prst="line">
            <a:avLst/>
          </a:prstGeom>
        </p:spPr>
        <p:style>
          <a:lnRef idx="3">
            <a:schemeClr val="accent5"/>
          </a:lnRef>
          <a:fillRef idx="0">
            <a:schemeClr val="accent5"/>
          </a:fillRef>
          <a:effectRef idx="2">
            <a:schemeClr val="accent5"/>
          </a:effectRef>
          <a:fontRef idx="minor">
            <a:schemeClr val="tx1"/>
          </a:fontRef>
        </p:style>
      </p:cxnSp>
      <p:pic>
        <p:nvPicPr>
          <p:cNvPr id="30" name="图片 29"/>
          <p:cNvPicPr>
            <a:picLocks noChangeAspect="1"/>
          </p:cNvPicPr>
          <p:nvPr/>
        </p:nvPicPr>
        <p:blipFill>
          <a:blip r:embed="rId3"/>
          <a:stretch>
            <a:fillRect/>
          </a:stretch>
        </p:blipFill>
        <p:spPr>
          <a:xfrm>
            <a:off x="11007755" y="309399"/>
            <a:ext cx="1357322" cy="610656"/>
          </a:xfrm>
          <a:prstGeom prst="rect">
            <a:avLst/>
          </a:prstGeom>
        </p:spPr>
      </p:pic>
      <p:sp>
        <p:nvSpPr>
          <p:cNvPr id="14" name="矩形 13"/>
          <p:cNvSpPr/>
          <p:nvPr/>
        </p:nvSpPr>
        <p:spPr>
          <a:xfrm>
            <a:off x="781050" y="2351871"/>
            <a:ext cx="9144000" cy="2592288"/>
          </a:xfrm>
          <a:prstGeom prst="rect">
            <a:avLst/>
          </a:prstGeom>
          <a:solidFill>
            <a:srgbClr val="0070C0">
              <a:alpha val="7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0070C0"/>
              </a:solidFill>
            </a:endParaRPr>
          </a:p>
        </p:txBody>
      </p:sp>
      <p:sp>
        <p:nvSpPr>
          <p:cNvPr id="15" name="TextBox 14"/>
          <p:cNvSpPr txBox="1"/>
          <p:nvPr/>
        </p:nvSpPr>
        <p:spPr>
          <a:xfrm>
            <a:off x="4632975" y="2711911"/>
            <a:ext cx="1249680" cy="518160"/>
          </a:xfrm>
          <a:prstGeom prst="rect">
            <a:avLst/>
          </a:prstGeom>
          <a:noFill/>
        </p:spPr>
        <p:txBody>
          <a:bodyPr rtlCol="0" wrap="none">
            <a:spAutoFit/>
          </a:bodyPr>
          <a:lstStyle/>
          <a:p>
            <a:pPr lvl="1" marL="0"/>
            <a:r>
              <a:rPr altLang="en-US" b="1" lang="zh-CN" sz="1400">
                <a:solidFill>
                  <a:schemeClr val="bg1"/>
                </a:solidFill>
                <a:latin charset="-122" pitchFamily="34" typeface="微软雅黑"/>
                <a:ea charset="-122" pitchFamily="34" typeface="微软雅黑"/>
              </a:rPr>
              <a:t> 第五部分</a:t>
            </a:r>
          </a:p>
          <a:p>
            <a:pPr lvl="1" marL="0"/>
            <a:r>
              <a:rPr altLang="en-US" b="1" lang="zh-CN" sz="1400">
                <a:solidFill>
                  <a:schemeClr val="bg1"/>
                </a:solidFill>
                <a:latin charset="-122" pitchFamily="34" typeface="微软雅黑"/>
                <a:ea charset="-122" pitchFamily="34" typeface="微软雅黑"/>
              </a:rPr>
              <a:t>明年工作计划</a:t>
            </a:r>
          </a:p>
        </p:txBody>
      </p:sp>
      <p:cxnSp>
        <p:nvCxnSpPr>
          <p:cNvPr id="16" name="直接连接符 15"/>
          <p:cNvCxnSpPr/>
          <p:nvPr/>
        </p:nvCxnSpPr>
        <p:spPr>
          <a:xfrm flipH="1" flipV="1">
            <a:off x="4416946" y="2639903"/>
            <a:ext cx="0" cy="1924424"/>
          </a:xfrm>
          <a:prstGeom prst="line">
            <a:avLst/>
          </a:prstGeom>
          <a:ln w="1270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3098946" y="4233990"/>
            <a:ext cx="902846" cy="243840"/>
          </a:xfrm>
          <a:prstGeom prst="rect">
            <a:avLst/>
          </a:prstGeom>
          <a:noFill/>
        </p:spPr>
        <p:txBody>
          <a:bodyPr bIns="0" lIns="0" rIns="0" rtlCol="0" tIns="0" wrap="square">
            <a:spAutoFit/>
          </a:bodyPr>
          <a:lstStyle/>
          <a:p>
            <a:r>
              <a:rPr altLang="zh-CN" lang="en-US" sz="1600">
                <a:solidFill>
                  <a:schemeClr val="bg1"/>
                </a:solidFill>
                <a:latin charset="-122" pitchFamily="34" typeface="微软雅黑"/>
                <a:ea charset="-122" pitchFamily="34" typeface="微软雅黑"/>
              </a:rPr>
              <a:t>PART 05</a:t>
            </a:r>
          </a:p>
        </p:txBody>
      </p:sp>
      <p:grpSp>
        <p:nvGrpSpPr>
          <p:cNvPr id="18" name="组合 17"/>
          <p:cNvGrpSpPr/>
          <p:nvPr/>
        </p:nvGrpSpPr>
        <p:grpSpPr>
          <a:xfrm>
            <a:off x="2904781" y="2711916"/>
            <a:ext cx="1197175" cy="1197175"/>
            <a:chOff x="1068965" y="491752"/>
            <a:chExt cx="1197175" cy="1197175"/>
          </a:xfrm>
        </p:grpSpPr>
        <p:grpSp>
          <p:nvGrpSpPr>
            <p:cNvPr id="19" name="组合 15"/>
            <p:cNvGrpSpPr/>
            <p:nvPr/>
          </p:nvGrpSpPr>
          <p:grpSpPr>
            <a:xfrm>
              <a:off x="1068965" y="491752"/>
              <a:ext cx="1197175" cy="1197175"/>
              <a:chOff x="304800" y="673100"/>
              <a:chExt cx="4000500" cy="4000500"/>
            </a:xfrm>
            <a:effectLst>
              <a:outerShdw algn="tr" blurRad="444500" dir="8100000" dist="254000" rotWithShape="0">
                <a:prstClr val="black">
                  <a:alpha val="50000"/>
                </a:prstClr>
              </a:outerShdw>
            </a:effectLst>
          </p:grpSpPr>
          <p:sp>
            <p:nvSpPr>
              <p:cNvPr id="23" name="同心圆 22"/>
              <p:cNvSpPr/>
              <p:nvPr/>
            </p:nvSpPr>
            <p:spPr>
              <a:xfrm>
                <a:off x="304800" y="673100"/>
                <a:ext cx="4000500" cy="4000500"/>
              </a:xfrm>
              <a:prstGeom prst="donut">
                <a:avLst>
                  <a:gd fmla="val 4879" name="adj"/>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26" name="椭圆 25"/>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20" name="KSO_Shape"/>
            <p:cNvSpPr/>
            <p:nvPr/>
          </p:nvSpPr>
          <p:spPr bwMode="auto">
            <a:xfrm>
              <a:off x="1288029" y="829734"/>
              <a:ext cx="759046" cy="521208"/>
            </a:xfrm>
            <a:custGeom>
              <a:gdLst>
                <a:gd fmla="*/ 2147483646 w 112" name="T0"/>
                <a:gd fmla="*/ 2147483646 h 77" name="T1"/>
                <a:gd fmla="*/ 2147483646 w 112" name="T2"/>
                <a:gd fmla="*/ 2147483646 h 77" name="T3"/>
                <a:gd fmla="*/ 2147483646 w 112" name="T4"/>
                <a:gd fmla="*/ 2147483646 h 77" name="T5"/>
                <a:gd fmla="*/ 2147483646 w 112" name="T6"/>
                <a:gd fmla="*/ 2147483646 h 77" name="T7"/>
                <a:gd fmla="*/ 2147483646 w 112" name="T8"/>
                <a:gd fmla="*/ 2147483646 h 77" name="T9"/>
                <a:gd fmla="*/ 0 w 112" name="T10"/>
                <a:gd fmla="*/ 2147483646 h 77" name="T11"/>
                <a:gd fmla="*/ 2147483646 w 112" name="T12"/>
                <a:gd fmla="*/ 2147483646 h 77" name="T13"/>
                <a:gd fmla="*/ 2147483646 w 112" name="T14"/>
                <a:gd fmla="*/ 2147483646 h 77" name="T15"/>
                <a:gd fmla="*/ 2147483646 w 112" name="T16"/>
                <a:gd fmla="*/ 2147483646 h 77" name="T17"/>
                <a:gd fmla="*/ 2147483646 w 112" name="T18"/>
                <a:gd fmla="*/ 2147483646 h 77" name="T19"/>
                <a:gd fmla="*/ 2147483646 w 112" name="T20"/>
                <a:gd fmla="*/ 2147483646 h 77" name="T21"/>
                <a:gd fmla="*/ 2147483646 w 112" name="T22"/>
                <a:gd fmla="*/ 2147483646 h 77" name="T23"/>
                <a:gd fmla="*/ 2147483646 w 112" name="T24"/>
                <a:gd fmla="*/ 2147483646 h 77" name="T25"/>
                <a:gd fmla="*/ 2147483646 w 112" name="T26"/>
                <a:gd fmla="*/ 2147483646 h 77" name="T27"/>
                <a:gd fmla="*/ 2147483646 w 112" name="T28"/>
                <a:gd fmla="*/ 2147483646 h 77" name="T29"/>
                <a:gd fmla="*/ 2147483646 w 112" name="T30"/>
                <a:gd fmla="*/ 2147483646 h 77" name="T31"/>
                <a:gd fmla="*/ 2147483646 w 112" name="T32"/>
                <a:gd fmla="*/ 2147483646 h 77" name="T33"/>
                <a:gd fmla="*/ 2147483646 w 112" name="T34"/>
                <a:gd fmla="*/ 2147483646 h 77" name="T35"/>
                <a:gd fmla="*/ 2147483646 w 112" name="T36"/>
                <a:gd fmla="*/ 2147483646 h 77" name="T37"/>
                <a:gd fmla="*/ 2147483646 w 112" name="T38"/>
                <a:gd fmla="*/ 2147483646 h 77" name="T39"/>
                <a:gd fmla="*/ 2147483646 w 112" name="T40"/>
                <a:gd fmla="*/ 2147483646 h 77" name="T41"/>
                <a:gd fmla="*/ 2147483646 w 112" name="T42"/>
                <a:gd fmla="*/ 2147483646 h 77" name="T43"/>
                <a:gd fmla="*/ 2147483646 w 112" name="T44"/>
                <a:gd fmla="*/ 2147483646 h 77" name="T45"/>
                <a:gd fmla="*/ 2147483646 w 112" name="T46"/>
                <a:gd fmla="*/ 2147483646 h 77" name="T47"/>
                <a:gd fmla="*/ 2147483646 w 112" name="T48"/>
                <a:gd fmla="*/ 2147483646 h 77" name="T49"/>
                <a:gd fmla="*/ 2147483646 w 112" name="T50"/>
                <a:gd fmla="*/ 2147483646 h 77" name="T51"/>
                <a:gd fmla="*/ 2147483646 w 112" name="T52"/>
                <a:gd fmla="*/ 2147483646 h 77" name="T53"/>
                <a:gd fmla="*/ 2147483646 w 112" name="T54"/>
                <a:gd fmla="*/ 2147483646 h 77" name="T55"/>
                <a:gd fmla="*/ 2147483646 w 112" name="T56"/>
                <a:gd fmla="*/ 2147483646 h 77" name="T57"/>
                <a:gd fmla="*/ 2147483646 w 112" name="T58"/>
                <a:gd fmla="*/ 2147483646 h 77" name="T59"/>
                <a:gd fmla="*/ 2147483646 w 112" name="T60"/>
                <a:gd fmla="*/ 2147483646 h 77" name="T61"/>
                <a:gd fmla="*/ 2147483646 w 112" name="T62"/>
                <a:gd fmla="*/ 2147483646 h 77" name="T63"/>
                <a:gd fmla="*/ 2147483646 w 112" name="T64"/>
                <a:gd fmla="*/ 2147483646 h 77" name="T65"/>
                <a:gd fmla="*/ 2147483646 w 112" name="T66"/>
                <a:gd fmla="*/ 2147483646 h 77" name="T67"/>
                <a:gd fmla="*/ 2147483646 w 112" name="T68"/>
                <a:gd fmla="*/ 2147483646 h 77" name="T69"/>
                <a:gd fmla="*/ 2147483646 w 112" name="T70"/>
                <a:gd fmla="*/ 2147483646 h 77" name="T71"/>
                <a:gd fmla="*/ 2147483646 w 112" name="T72"/>
                <a:gd fmla="*/ 2147483646 h 77" name="T73"/>
                <a:gd fmla="*/ 2147483646 w 112" name="T74"/>
                <a:gd fmla="*/ 2147483646 h 77" name="T75"/>
                <a:gd fmla="*/ 2147483646 w 112" name="T76"/>
                <a:gd fmla="*/ 2147483646 h 77" name="T77"/>
                <a:gd fmla="*/ 2147483646 w 112" name="T78"/>
                <a:gd fmla="*/ 2147483646 h 77" name="T79"/>
                <a:gd fmla="*/ 2147483646 w 112" name="T80"/>
                <a:gd fmla="*/ 2147483646 h 77" name="T81"/>
                <a:gd fmla="*/ 2147483646 w 112" name="T82"/>
                <a:gd fmla="*/ 2147483646 h 77" name="T83"/>
                <a:gd fmla="*/ 2147483646 w 112" name="T84"/>
                <a:gd fmla="*/ 2147483646 h 77" name="T85"/>
                <a:gd fmla="*/ 2147483646 w 112" name="T86"/>
                <a:gd fmla="*/ 2147483646 h 77"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b="b" l="0" r="r" t="0"/>
              <a:pathLst>
                <a:path h="77" w="112">
                  <a:moveTo>
                    <a:pt x="56" y="0"/>
                  </a:moveTo>
                  <a:cubicBezTo>
                    <a:pt x="62" y="0"/>
                    <a:pt x="66" y="4"/>
                    <a:pt x="66" y="10"/>
                  </a:cubicBezTo>
                  <a:cubicBezTo>
                    <a:pt x="66" y="15"/>
                    <a:pt x="62" y="20"/>
                    <a:pt x="56" y="20"/>
                  </a:cubicBezTo>
                  <a:cubicBezTo>
                    <a:pt x="51" y="20"/>
                    <a:pt x="46" y="15"/>
                    <a:pt x="46" y="10"/>
                  </a:cubicBezTo>
                  <a:cubicBezTo>
                    <a:pt x="46" y="4"/>
                    <a:pt x="51" y="0"/>
                    <a:pt x="56" y="0"/>
                  </a:cubicBezTo>
                  <a:close/>
                  <a:moveTo>
                    <a:pt x="15" y="49"/>
                  </a:moveTo>
                  <a:cubicBezTo>
                    <a:pt x="15" y="66"/>
                    <a:pt x="15" y="66"/>
                    <a:pt x="15" y="66"/>
                  </a:cubicBezTo>
                  <a:cubicBezTo>
                    <a:pt x="10" y="66"/>
                    <a:pt x="10" y="66"/>
                    <a:pt x="10" y="66"/>
                  </a:cubicBezTo>
                  <a:cubicBezTo>
                    <a:pt x="10" y="52"/>
                    <a:pt x="10" y="52"/>
                    <a:pt x="10" y="52"/>
                  </a:cubicBezTo>
                  <a:cubicBezTo>
                    <a:pt x="9" y="52"/>
                    <a:pt x="9" y="52"/>
                    <a:pt x="9" y="52"/>
                  </a:cubicBezTo>
                  <a:cubicBezTo>
                    <a:pt x="9" y="66"/>
                    <a:pt x="9" y="66"/>
                    <a:pt x="9" y="66"/>
                  </a:cubicBezTo>
                  <a:cubicBezTo>
                    <a:pt x="4" y="66"/>
                    <a:pt x="4" y="66"/>
                    <a:pt x="4" y="66"/>
                  </a:cubicBezTo>
                  <a:cubicBezTo>
                    <a:pt x="4" y="49"/>
                    <a:pt x="4" y="49"/>
                    <a:pt x="4" y="49"/>
                  </a:cubicBezTo>
                  <a:cubicBezTo>
                    <a:pt x="4" y="46"/>
                    <a:pt x="4" y="46"/>
                    <a:pt x="4" y="46"/>
                  </a:cubicBezTo>
                  <a:cubicBezTo>
                    <a:pt x="4" y="37"/>
                    <a:pt x="4" y="37"/>
                    <a:pt x="4" y="37"/>
                  </a:cubicBezTo>
                  <a:cubicBezTo>
                    <a:pt x="4" y="37"/>
                    <a:pt x="4" y="37"/>
                    <a:pt x="4" y="37"/>
                  </a:cubicBezTo>
                  <a:cubicBezTo>
                    <a:pt x="4" y="46"/>
                    <a:pt x="4" y="46"/>
                    <a:pt x="4" y="46"/>
                  </a:cubicBezTo>
                  <a:cubicBezTo>
                    <a:pt x="0" y="46"/>
                    <a:pt x="0" y="46"/>
                    <a:pt x="0" y="46"/>
                  </a:cubicBezTo>
                  <a:cubicBezTo>
                    <a:pt x="0" y="33"/>
                    <a:pt x="0" y="33"/>
                    <a:pt x="0" y="33"/>
                  </a:cubicBezTo>
                  <a:cubicBezTo>
                    <a:pt x="0" y="31"/>
                    <a:pt x="1" y="29"/>
                    <a:pt x="4" y="29"/>
                  </a:cubicBezTo>
                  <a:cubicBezTo>
                    <a:pt x="13" y="29"/>
                    <a:pt x="13" y="29"/>
                    <a:pt x="13" y="29"/>
                  </a:cubicBezTo>
                  <a:cubicBezTo>
                    <a:pt x="13" y="30"/>
                    <a:pt x="13" y="30"/>
                    <a:pt x="13" y="31"/>
                  </a:cubicBezTo>
                  <a:cubicBezTo>
                    <a:pt x="13" y="49"/>
                    <a:pt x="13" y="49"/>
                    <a:pt x="13" y="49"/>
                  </a:cubicBezTo>
                  <a:cubicBezTo>
                    <a:pt x="15" y="49"/>
                    <a:pt x="15" y="49"/>
                    <a:pt x="15" y="49"/>
                  </a:cubicBezTo>
                  <a:close/>
                  <a:moveTo>
                    <a:pt x="10" y="15"/>
                  </a:moveTo>
                  <a:cubicBezTo>
                    <a:pt x="13" y="15"/>
                    <a:pt x="16" y="18"/>
                    <a:pt x="16" y="22"/>
                  </a:cubicBezTo>
                  <a:cubicBezTo>
                    <a:pt x="16" y="23"/>
                    <a:pt x="16" y="24"/>
                    <a:pt x="15" y="25"/>
                  </a:cubicBezTo>
                  <a:cubicBezTo>
                    <a:pt x="15" y="26"/>
                    <a:pt x="15" y="26"/>
                    <a:pt x="14" y="26"/>
                  </a:cubicBezTo>
                  <a:cubicBezTo>
                    <a:pt x="13" y="27"/>
                    <a:pt x="12" y="28"/>
                    <a:pt x="10" y="28"/>
                  </a:cubicBezTo>
                  <a:cubicBezTo>
                    <a:pt x="6" y="28"/>
                    <a:pt x="3" y="25"/>
                    <a:pt x="3" y="22"/>
                  </a:cubicBezTo>
                  <a:cubicBezTo>
                    <a:pt x="3" y="18"/>
                    <a:pt x="6" y="15"/>
                    <a:pt x="10" y="15"/>
                  </a:cubicBezTo>
                  <a:close/>
                  <a:moveTo>
                    <a:pt x="96" y="49"/>
                  </a:moveTo>
                  <a:cubicBezTo>
                    <a:pt x="96" y="66"/>
                    <a:pt x="96" y="66"/>
                    <a:pt x="96" y="66"/>
                  </a:cubicBezTo>
                  <a:cubicBezTo>
                    <a:pt x="101" y="66"/>
                    <a:pt x="101" y="66"/>
                    <a:pt x="101" y="66"/>
                  </a:cubicBezTo>
                  <a:cubicBezTo>
                    <a:pt x="101" y="52"/>
                    <a:pt x="101" y="52"/>
                    <a:pt x="101" y="52"/>
                  </a:cubicBezTo>
                  <a:cubicBezTo>
                    <a:pt x="102" y="52"/>
                    <a:pt x="102" y="52"/>
                    <a:pt x="102" y="52"/>
                  </a:cubicBezTo>
                  <a:cubicBezTo>
                    <a:pt x="102" y="66"/>
                    <a:pt x="102" y="66"/>
                    <a:pt x="102" y="66"/>
                  </a:cubicBezTo>
                  <a:cubicBezTo>
                    <a:pt x="107" y="66"/>
                    <a:pt x="107" y="66"/>
                    <a:pt x="107" y="66"/>
                  </a:cubicBezTo>
                  <a:cubicBezTo>
                    <a:pt x="107" y="49"/>
                    <a:pt x="107" y="49"/>
                    <a:pt x="107" y="49"/>
                  </a:cubicBezTo>
                  <a:cubicBezTo>
                    <a:pt x="107" y="46"/>
                    <a:pt x="107" y="46"/>
                    <a:pt x="107" y="46"/>
                  </a:cubicBezTo>
                  <a:cubicBezTo>
                    <a:pt x="107" y="37"/>
                    <a:pt x="107" y="37"/>
                    <a:pt x="107" y="37"/>
                  </a:cubicBezTo>
                  <a:cubicBezTo>
                    <a:pt x="107" y="37"/>
                    <a:pt x="107" y="37"/>
                    <a:pt x="107" y="37"/>
                  </a:cubicBezTo>
                  <a:cubicBezTo>
                    <a:pt x="107" y="46"/>
                    <a:pt x="107" y="46"/>
                    <a:pt x="107" y="46"/>
                  </a:cubicBezTo>
                  <a:cubicBezTo>
                    <a:pt x="112" y="46"/>
                    <a:pt x="112" y="46"/>
                    <a:pt x="112" y="46"/>
                  </a:cubicBezTo>
                  <a:cubicBezTo>
                    <a:pt x="112" y="33"/>
                    <a:pt x="112" y="33"/>
                    <a:pt x="112" y="33"/>
                  </a:cubicBezTo>
                  <a:cubicBezTo>
                    <a:pt x="112" y="31"/>
                    <a:pt x="110" y="29"/>
                    <a:pt x="107" y="29"/>
                  </a:cubicBezTo>
                  <a:cubicBezTo>
                    <a:pt x="98" y="29"/>
                    <a:pt x="98" y="29"/>
                    <a:pt x="98" y="29"/>
                  </a:cubicBezTo>
                  <a:cubicBezTo>
                    <a:pt x="98" y="30"/>
                    <a:pt x="98" y="30"/>
                    <a:pt x="98" y="31"/>
                  </a:cubicBezTo>
                  <a:cubicBezTo>
                    <a:pt x="98" y="49"/>
                    <a:pt x="98" y="49"/>
                    <a:pt x="98" y="49"/>
                  </a:cubicBezTo>
                  <a:cubicBezTo>
                    <a:pt x="96" y="49"/>
                    <a:pt x="96" y="49"/>
                    <a:pt x="96" y="49"/>
                  </a:cubicBezTo>
                  <a:close/>
                  <a:moveTo>
                    <a:pt x="101" y="15"/>
                  </a:moveTo>
                  <a:cubicBezTo>
                    <a:pt x="98" y="15"/>
                    <a:pt x="95" y="18"/>
                    <a:pt x="95" y="22"/>
                  </a:cubicBezTo>
                  <a:cubicBezTo>
                    <a:pt x="95" y="23"/>
                    <a:pt x="95" y="24"/>
                    <a:pt x="96" y="25"/>
                  </a:cubicBezTo>
                  <a:cubicBezTo>
                    <a:pt x="96" y="26"/>
                    <a:pt x="97" y="26"/>
                    <a:pt x="97" y="26"/>
                  </a:cubicBezTo>
                  <a:cubicBezTo>
                    <a:pt x="98" y="27"/>
                    <a:pt x="100" y="28"/>
                    <a:pt x="101" y="28"/>
                  </a:cubicBezTo>
                  <a:cubicBezTo>
                    <a:pt x="105" y="28"/>
                    <a:pt x="108" y="25"/>
                    <a:pt x="108" y="22"/>
                  </a:cubicBezTo>
                  <a:cubicBezTo>
                    <a:pt x="108" y="18"/>
                    <a:pt x="105" y="15"/>
                    <a:pt x="101" y="15"/>
                  </a:cubicBezTo>
                  <a:close/>
                  <a:moveTo>
                    <a:pt x="75" y="51"/>
                  </a:moveTo>
                  <a:cubicBezTo>
                    <a:pt x="75" y="72"/>
                    <a:pt x="75" y="72"/>
                    <a:pt x="75" y="72"/>
                  </a:cubicBezTo>
                  <a:cubicBezTo>
                    <a:pt x="80" y="72"/>
                    <a:pt x="80" y="72"/>
                    <a:pt x="80" y="72"/>
                  </a:cubicBezTo>
                  <a:cubicBezTo>
                    <a:pt x="80" y="54"/>
                    <a:pt x="80" y="54"/>
                    <a:pt x="80" y="54"/>
                  </a:cubicBezTo>
                  <a:cubicBezTo>
                    <a:pt x="82" y="54"/>
                    <a:pt x="82" y="54"/>
                    <a:pt x="82" y="54"/>
                  </a:cubicBezTo>
                  <a:cubicBezTo>
                    <a:pt x="82" y="72"/>
                    <a:pt x="82" y="72"/>
                    <a:pt x="82" y="72"/>
                  </a:cubicBezTo>
                  <a:cubicBezTo>
                    <a:pt x="87" y="72"/>
                    <a:pt x="87" y="72"/>
                    <a:pt x="87" y="72"/>
                  </a:cubicBezTo>
                  <a:cubicBezTo>
                    <a:pt x="87" y="51"/>
                    <a:pt x="87" y="51"/>
                    <a:pt x="87" y="51"/>
                  </a:cubicBezTo>
                  <a:cubicBezTo>
                    <a:pt x="87" y="47"/>
                    <a:pt x="87" y="47"/>
                    <a:pt x="87" y="47"/>
                  </a:cubicBezTo>
                  <a:cubicBezTo>
                    <a:pt x="87" y="36"/>
                    <a:pt x="87" y="36"/>
                    <a:pt x="87" y="36"/>
                  </a:cubicBezTo>
                  <a:cubicBezTo>
                    <a:pt x="88" y="36"/>
                    <a:pt x="88" y="36"/>
                    <a:pt x="88" y="36"/>
                  </a:cubicBezTo>
                  <a:cubicBezTo>
                    <a:pt x="88" y="47"/>
                    <a:pt x="88" y="47"/>
                    <a:pt x="88" y="47"/>
                  </a:cubicBezTo>
                  <a:cubicBezTo>
                    <a:pt x="94" y="47"/>
                    <a:pt x="94" y="47"/>
                    <a:pt x="94" y="47"/>
                  </a:cubicBezTo>
                  <a:cubicBezTo>
                    <a:pt x="94" y="31"/>
                    <a:pt x="94" y="31"/>
                    <a:pt x="94" y="31"/>
                  </a:cubicBezTo>
                  <a:cubicBezTo>
                    <a:pt x="94" y="28"/>
                    <a:pt x="91" y="26"/>
                    <a:pt x="88" y="26"/>
                  </a:cubicBezTo>
                  <a:cubicBezTo>
                    <a:pt x="77" y="26"/>
                    <a:pt x="77" y="26"/>
                    <a:pt x="77" y="26"/>
                  </a:cubicBezTo>
                  <a:cubicBezTo>
                    <a:pt x="77" y="27"/>
                    <a:pt x="77" y="28"/>
                    <a:pt x="77" y="28"/>
                  </a:cubicBezTo>
                  <a:cubicBezTo>
                    <a:pt x="77" y="51"/>
                    <a:pt x="77" y="51"/>
                    <a:pt x="77" y="51"/>
                  </a:cubicBezTo>
                  <a:cubicBezTo>
                    <a:pt x="75" y="51"/>
                    <a:pt x="75" y="51"/>
                    <a:pt x="75" y="51"/>
                  </a:cubicBezTo>
                  <a:close/>
                  <a:moveTo>
                    <a:pt x="65" y="47"/>
                  </a:moveTo>
                  <a:cubicBezTo>
                    <a:pt x="65" y="32"/>
                    <a:pt x="65" y="32"/>
                    <a:pt x="65" y="32"/>
                  </a:cubicBezTo>
                  <a:cubicBezTo>
                    <a:pt x="64" y="32"/>
                    <a:pt x="64" y="32"/>
                    <a:pt x="64" y="32"/>
                  </a:cubicBezTo>
                  <a:cubicBezTo>
                    <a:pt x="64" y="47"/>
                    <a:pt x="64" y="47"/>
                    <a:pt x="64" y="47"/>
                  </a:cubicBezTo>
                  <a:cubicBezTo>
                    <a:pt x="64" y="50"/>
                    <a:pt x="64" y="50"/>
                    <a:pt x="64" y="50"/>
                  </a:cubicBezTo>
                  <a:cubicBezTo>
                    <a:pt x="64" y="77"/>
                    <a:pt x="64" y="77"/>
                    <a:pt x="64" y="77"/>
                  </a:cubicBezTo>
                  <a:cubicBezTo>
                    <a:pt x="57" y="77"/>
                    <a:pt x="57" y="77"/>
                    <a:pt x="57" y="77"/>
                  </a:cubicBezTo>
                  <a:cubicBezTo>
                    <a:pt x="57" y="55"/>
                    <a:pt x="57" y="55"/>
                    <a:pt x="57" y="55"/>
                  </a:cubicBezTo>
                  <a:cubicBezTo>
                    <a:pt x="55" y="55"/>
                    <a:pt x="55" y="55"/>
                    <a:pt x="55" y="55"/>
                  </a:cubicBezTo>
                  <a:cubicBezTo>
                    <a:pt x="55" y="77"/>
                    <a:pt x="55" y="77"/>
                    <a:pt x="55" y="77"/>
                  </a:cubicBezTo>
                  <a:cubicBezTo>
                    <a:pt x="48" y="77"/>
                    <a:pt x="48" y="77"/>
                    <a:pt x="48" y="77"/>
                  </a:cubicBezTo>
                  <a:cubicBezTo>
                    <a:pt x="48" y="50"/>
                    <a:pt x="48" y="50"/>
                    <a:pt x="48" y="50"/>
                  </a:cubicBezTo>
                  <a:cubicBezTo>
                    <a:pt x="48" y="47"/>
                    <a:pt x="48" y="47"/>
                    <a:pt x="48" y="47"/>
                  </a:cubicBezTo>
                  <a:cubicBezTo>
                    <a:pt x="48" y="32"/>
                    <a:pt x="48" y="32"/>
                    <a:pt x="48" y="32"/>
                  </a:cubicBezTo>
                  <a:cubicBezTo>
                    <a:pt x="47" y="32"/>
                    <a:pt x="47" y="32"/>
                    <a:pt x="47" y="32"/>
                  </a:cubicBezTo>
                  <a:cubicBezTo>
                    <a:pt x="47" y="47"/>
                    <a:pt x="47" y="47"/>
                    <a:pt x="47" y="47"/>
                  </a:cubicBezTo>
                  <a:cubicBezTo>
                    <a:pt x="41" y="47"/>
                    <a:pt x="41" y="47"/>
                    <a:pt x="41" y="47"/>
                  </a:cubicBezTo>
                  <a:cubicBezTo>
                    <a:pt x="41" y="27"/>
                    <a:pt x="41" y="27"/>
                    <a:pt x="41" y="27"/>
                  </a:cubicBezTo>
                  <a:cubicBezTo>
                    <a:pt x="41" y="24"/>
                    <a:pt x="44" y="21"/>
                    <a:pt x="47" y="21"/>
                  </a:cubicBezTo>
                  <a:cubicBezTo>
                    <a:pt x="66" y="21"/>
                    <a:pt x="46" y="21"/>
                    <a:pt x="65" y="21"/>
                  </a:cubicBezTo>
                  <a:cubicBezTo>
                    <a:pt x="69" y="21"/>
                    <a:pt x="71" y="24"/>
                    <a:pt x="71" y="27"/>
                  </a:cubicBezTo>
                  <a:cubicBezTo>
                    <a:pt x="71" y="47"/>
                    <a:pt x="71" y="47"/>
                    <a:pt x="71" y="47"/>
                  </a:cubicBezTo>
                  <a:cubicBezTo>
                    <a:pt x="70" y="47"/>
                    <a:pt x="68" y="47"/>
                    <a:pt x="65" y="47"/>
                  </a:cubicBezTo>
                  <a:close/>
                  <a:moveTo>
                    <a:pt x="37" y="51"/>
                  </a:moveTo>
                  <a:cubicBezTo>
                    <a:pt x="37" y="72"/>
                    <a:pt x="37" y="72"/>
                    <a:pt x="37" y="72"/>
                  </a:cubicBezTo>
                  <a:cubicBezTo>
                    <a:pt x="31" y="72"/>
                    <a:pt x="31" y="72"/>
                    <a:pt x="31" y="72"/>
                  </a:cubicBezTo>
                  <a:cubicBezTo>
                    <a:pt x="31" y="54"/>
                    <a:pt x="31" y="54"/>
                    <a:pt x="31" y="54"/>
                  </a:cubicBezTo>
                  <a:cubicBezTo>
                    <a:pt x="30" y="54"/>
                    <a:pt x="30" y="54"/>
                    <a:pt x="30" y="54"/>
                  </a:cubicBezTo>
                  <a:cubicBezTo>
                    <a:pt x="30" y="72"/>
                    <a:pt x="30" y="72"/>
                    <a:pt x="30" y="72"/>
                  </a:cubicBezTo>
                  <a:cubicBezTo>
                    <a:pt x="24" y="72"/>
                    <a:pt x="24" y="72"/>
                    <a:pt x="24" y="72"/>
                  </a:cubicBezTo>
                  <a:cubicBezTo>
                    <a:pt x="24" y="51"/>
                    <a:pt x="24" y="51"/>
                    <a:pt x="24" y="51"/>
                  </a:cubicBezTo>
                  <a:cubicBezTo>
                    <a:pt x="24" y="47"/>
                    <a:pt x="24" y="47"/>
                    <a:pt x="24" y="47"/>
                  </a:cubicBezTo>
                  <a:cubicBezTo>
                    <a:pt x="24" y="36"/>
                    <a:pt x="24" y="36"/>
                    <a:pt x="24" y="36"/>
                  </a:cubicBezTo>
                  <a:cubicBezTo>
                    <a:pt x="23" y="36"/>
                    <a:pt x="23" y="36"/>
                    <a:pt x="23" y="36"/>
                  </a:cubicBezTo>
                  <a:cubicBezTo>
                    <a:pt x="23" y="47"/>
                    <a:pt x="23" y="47"/>
                    <a:pt x="23" y="47"/>
                  </a:cubicBezTo>
                  <a:cubicBezTo>
                    <a:pt x="18" y="47"/>
                    <a:pt x="18" y="47"/>
                    <a:pt x="18" y="47"/>
                  </a:cubicBezTo>
                  <a:cubicBezTo>
                    <a:pt x="18" y="31"/>
                    <a:pt x="18" y="31"/>
                    <a:pt x="18" y="31"/>
                  </a:cubicBezTo>
                  <a:cubicBezTo>
                    <a:pt x="18" y="28"/>
                    <a:pt x="20" y="26"/>
                    <a:pt x="23" y="26"/>
                  </a:cubicBezTo>
                  <a:cubicBezTo>
                    <a:pt x="35" y="26"/>
                    <a:pt x="35" y="26"/>
                    <a:pt x="35" y="26"/>
                  </a:cubicBezTo>
                  <a:cubicBezTo>
                    <a:pt x="35" y="27"/>
                    <a:pt x="35" y="28"/>
                    <a:pt x="35" y="28"/>
                  </a:cubicBezTo>
                  <a:cubicBezTo>
                    <a:pt x="35" y="51"/>
                    <a:pt x="35" y="51"/>
                    <a:pt x="35" y="51"/>
                  </a:cubicBezTo>
                  <a:cubicBezTo>
                    <a:pt x="37" y="51"/>
                    <a:pt x="37" y="51"/>
                    <a:pt x="37" y="51"/>
                  </a:cubicBezTo>
                  <a:close/>
                  <a:moveTo>
                    <a:pt x="31" y="9"/>
                  </a:moveTo>
                  <a:cubicBezTo>
                    <a:pt x="35" y="9"/>
                    <a:pt x="39" y="12"/>
                    <a:pt x="39" y="17"/>
                  </a:cubicBezTo>
                  <a:cubicBezTo>
                    <a:pt x="39" y="19"/>
                    <a:pt x="38" y="20"/>
                    <a:pt x="37" y="22"/>
                  </a:cubicBezTo>
                  <a:cubicBezTo>
                    <a:pt x="37" y="22"/>
                    <a:pt x="37" y="22"/>
                    <a:pt x="37" y="23"/>
                  </a:cubicBezTo>
                  <a:cubicBezTo>
                    <a:pt x="35" y="24"/>
                    <a:pt x="33" y="25"/>
                    <a:pt x="31" y="25"/>
                  </a:cubicBezTo>
                  <a:cubicBezTo>
                    <a:pt x="26" y="25"/>
                    <a:pt x="22" y="21"/>
                    <a:pt x="22" y="17"/>
                  </a:cubicBezTo>
                  <a:cubicBezTo>
                    <a:pt x="22" y="12"/>
                    <a:pt x="26" y="9"/>
                    <a:pt x="31" y="9"/>
                  </a:cubicBezTo>
                  <a:close/>
                  <a:moveTo>
                    <a:pt x="81" y="9"/>
                  </a:moveTo>
                  <a:cubicBezTo>
                    <a:pt x="76" y="9"/>
                    <a:pt x="73" y="12"/>
                    <a:pt x="73" y="17"/>
                  </a:cubicBezTo>
                  <a:cubicBezTo>
                    <a:pt x="73" y="19"/>
                    <a:pt x="73" y="20"/>
                    <a:pt x="74" y="22"/>
                  </a:cubicBezTo>
                  <a:cubicBezTo>
                    <a:pt x="75" y="22"/>
                    <a:pt x="75" y="22"/>
                    <a:pt x="75" y="23"/>
                  </a:cubicBezTo>
                  <a:cubicBezTo>
                    <a:pt x="77" y="24"/>
                    <a:pt x="79" y="25"/>
                    <a:pt x="81" y="25"/>
                  </a:cubicBezTo>
                  <a:cubicBezTo>
                    <a:pt x="85" y="25"/>
                    <a:pt x="89" y="21"/>
                    <a:pt x="89" y="17"/>
                  </a:cubicBezTo>
                  <a:cubicBezTo>
                    <a:pt x="89" y="12"/>
                    <a:pt x="85" y="9"/>
                    <a:pt x="81" y="9"/>
                  </a:cubicBezTo>
                  <a:close/>
                </a:path>
              </a:pathLst>
            </a:custGeom>
            <a:solidFill>
              <a:srgbClr val="0070C0"/>
            </a:solidFill>
            <a:ln>
              <a:noFill/>
            </a:ln>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31" name="TextBox 30"/>
          <p:cNvSpPr txBox="1"/>
          <p:nvPr/>
        </p:nvSpPr>
        <p:spPr>
          <a:xfrm>
            <a:off x="4704978" y="3864039"/>
            <a:ext cx="1078332" cy="243350"/>
          </a:xfrm>
          <a:prstGeom prst="rect">
            <a:avLst/>
          </a:prstGeom>
          <a:noFill/>
        </p:spPr>
        <p:txBody>
          <a:bodyPr bIns="30235" lIns="60469" rIns="60469" rtlCol="0" tIns="30235" wrap="square">
            <a:spAutoFit/>
          </a:bodyPr>
          <a:lstStyle/>
          <a:p>
            <a:r>
              <a:rPr altLang="en-US" lang="zh-CN" sz="1200">
                <a:solidFill>
                  <a:schemeClr val="bg1"/>
                </a:solidFill>
                <a:latin charset="-122" pitchFamily="34" typeface="微软雅黑"/>
                <a:ea charset="-122" pitchFamily="34" typeface="微软雅黑"/>
              </a:rPr>
              <a:t>√ 营业额提升</a:t>
            </a:r>
          </a:p>
        </p:txBody>
      </p:sp>
      <p:sp>
        <p:nvSpPr>
          <p:cNvPr id="32" name="TextBox 31"/>
          <p:cNvSpPr txBox="1"/>
          <p:nvPr/>
        </p:nvSpPr>
        <p:spPr>
          <a:xfrm>
            <a:off x="5783310" y="3864039"/>
            <a:ext cx="985236" cy="243350"/>
          </a:xfrm>
          <a:prstGeom prst="rect">
            <a:avLst/>
          </a:prstGeom>
          <a:noFill/>
        </p:spPr>
        <p:txBody>
          <a:bodyPr bIns="30235" lIns="60469" rIns="60469" rtlCol="0" tIns="30235" wrap="square">
            <a:spAutoFit/>
          </a:bodyPr>
          <a:lstStyle/>
          <a:p>
            <a:r>
              <a:rPr altLang="en-US" lang="zh-CN" sz="1200">
                <a:solidFill>
                  <a:schemeClr val="bg1"/>
                </a:solidFill>
                <a:latin charset="-122" pitchFamily="34" typeface="微软雅黑"/>
                <a:ea charset="-122" pitchFamily="34" typeface="微软雅黑"/>
              </a:rPr>
              <a:t>√ 团队扩大</a:t>
            </a:r>
          </a:p>
        </p:txBody>
      </p:sp>
      <p:sp>
        <p:nvSpPr>
          <p:cNvPr id="33" name="TextBox 32"/>
          <p:cNvSpPr txBox="1"/>
          <p:nvPr/>
        </p:nvSpPr>
        <p:spPr>
          <a:xfrm>
            <a:off x="6865218" y="3864039"/>
            <a:ext cx="1027882" cy="243350"/>
          </a:xfrm>
          <a:prstGeom prst="rect">
            <a:avLst/>
          </a:prstGeom>
          <a:noFill/>
        </p:spPr>
        <p:txBody>
          <a:bodyPr bIns="30235" lIns="60469" rIns="60469" rtlCol="0" tIns="30235" wrap="square">
            <a:spAutoFit/>
          </a:bodyPr>
          <a:lstStyle/>
          <a:p>
            <a:r>
              <a:rPr altLang="en-US" lang="zh-CN" sz="1200">
                <a:solidFill>
                  <a:schemeClr val="bg1"/>
                </a:solidFill>
                <a:latin charset="-122" pitchFamily="34" typeface="微软雅黑"/>
                <a:ea charset="-122" pitchFamily="34" typeface="微软雅黑"/>
              </a:rPr>
              <a:t>√ 管理提高</a:t>
            </a:r>
          </a:p>
        </p:txBody>
      </p:sp>
      <p:sp>
        <p:nvSpPr>
          <p:cNvPr id="35" name="TextBox 34"/>
          <p:cNvSpPr txBox="1"/>
          <p:nvPr/>
        </p:nvSpPr>
        <p:spPr>
          <a:xfrm>
            <a:off x="4704978" y="4176845"/>
            <a:ext cx="1231570" cy="243350"/>
          </a:xfrm>
          <a:prstGeom prst="rect">
            <a:avLst/>
          </a:prstGeom>
          <a:noFill/>
        </p:spPr>
        <p:txBody>
          <a:bodyPr bIns="30235" lIns="60469" rIns="60469" rtlCol="0" tIns="30235" wrap="square">
            <a:spAutoFit/>
          </a:bodyPr>
          <a:lstStyle/>
          <a:p>
            <a:r>
              <a:rPr altLang="en-US" lang="zh-CN" sz="1200">
                <a:solidFill>
                  <a:schemeClr val="bg1"/>
                </a:solidFill>
                <a:latin charset="-122" pitchFamily="34" typeface="微软雅黑"/>
                <a:ea charset="-122" pitchFamily="34" typeface="微软雅黑"/>
              </a:rPr>
              <a:t>√ 利益最大化</a:t>
            </a:r>
          </a:p>
        </p:txBody>
      </p:sp>
      <p:sp>
        <p:nvSpPr>
          <p:cNvPr id="36" name="TextBox 35"/>
          <p:cNvSpPr txBox="1"/>
          <p:nvPr/>
        </p:nvSpPr>
        <p:spPr>
          <a:xfrm>
            <a:off x="5785734" y="4176845"/>
            <a:ext cx="1231570" cy="243350"/>
          </a:xfrm>
          <a:prstGeom prst="rect">
            <a:avLst/>
          </a:prstGeom>
          <a:noFill/>
        </p:spPr>
        <p:txBody>
          <a:bodyPr bIns="30235" lIns="60469" rIns="60469" rtlCol="0" tIns="30235" wrap="square">
            <a:spAutoFit/>
          </a:bodyPr>
          <a:lstStyle/>
          <a:p>
            <a:r>
              <a:rPr altLang="en-US" lang="zh-CN" sz="1200">
                <a:solidFill>
                  <a:schemeClr val="bg1"/>
                </a:solidFill>
                <a:latin charset="-122" pitchFamily="34" typeface="微软雅黑"/>
                <a:ea charset="-122" pitchFamily="34" typeface="微软雅黑"/>
              </a:rPr>
              <a:t>√ 结束语</a:t>
            </a:r>
          </a:p>
        </p:txBody>
      </p:sp>
    </p:spTree>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2" presetSubtype="8">
                                  <p:stCondLst>
                                    <p:cond delay="0"/>
                                  </p:stCondLst>
                                  <p:childTnLst>
                                    <p:set>
                                      <p:cBhvr>
                                        <p:cTn dur="1" fill="hold" id="6">
                                          <p:stCondLst>
                                            <p:cond delay="0"/>
                                          </p:stCondLst>
                                        </p:cTn>
                                        <p:tgtEl>
                                          <p:spTgt spid="29"/>
                                        </p:tgtEl>
                                        <p:attrNameLst>
                                          <p:attrName>style.visibility</p:attrName>
                                        </p:attrNameLst>
                                      </p:cBhvr>
                                      <p:to>
                                        <p:strVal val="visible"/>
                                      </p:to>
                                    </p:set>
                                    <p:animEffect filter="wipe(left)" transition="in">
                                      <p:cBhvr>
                                        <p:cTn dur="300" id="7"/>
                                        <p:tgtEl>
                                          <p:spTgt spid="29"/>
                                        </p:tgtEl>
                                      </p:cBhvr>
                                    </p:animEffect>
                                  </p:childTnLst>
                                </p:cTn>
                              </p:par>
                            </p:childTnLst>
                          </p:cTn>
                        </p:par>
                        <p:par>
                          <p:cTn fill="hold" id="8" nodeType="afterGroup">
                            <p:stCondLst>
                              <p:cond delay="300"/>
                            </p:stCondLst>
                            <p:childTnLst>
                              <p:par>
                                <p:cTn fill="hold" id="9" nodeType="afterEffect" presetClass="entr" presetID="14" presetSubtype="10">
                                  <p:stCondLst>
                                    <p:cond delay="0"/>
                                  </p:stCondLst>
                                  <p:childTnLst>
                                    <p:set>
                                      <p:cBhvr>
                                        <p:cTn dur="1" fill="hold" id="10">
                                          <p:stCondLst>
                                            <p:cond delay="0"/>
                                          </p:stCondLst>
                                        </p:cTn>
                                        <p:tgtEl>
                                          <p:spTgt spid="30"/>
                                        </p:tgtEl>
                                        <p:attrNameLst>
                                          <p:attrName>style.visibility</p:attrName>
                                        </p:attrNameLst>
                                      </p:cBhvr>
                                      <p:to>
                                        <p:strVal val="visible"/>
                                      </p:to>
                                    </p:set>
                                    <p:animEffect filter="randombar(horizontal)" transition="in">
                                      <p:cBhvr>
                                        <p:cTn dur="500" id="11"/>
                                        <p:tgtEl>
                                          <p:spTgt spid="30"/>
                                        </p:tgtEl>
                                      </p:cBhvr>
                                    </p:animEffect>
                                  </p:childTnLst>
                                </p:cTn>
                              </p:par>
                            </p:childTnLst>
                          </p:cTn>
                        </p:par>
                        <p:par>
                          <p:cTn fill="hold" id="12" nodeType="afterGroup">
                            <p:stCondLst>
                              <p:cond delay="800"/>
                            </p:stCondLst>
                            <p:childTnLst>
                              <p:par>
                                <p:cTn fill="hold" grpId="0" id="13" nodeType="afterEffect" presetClass="entr" presetID="16" presetSubtype="42">
                                  <p:stCondLst>
                                    <p:cond delay="0"/>
                                  </p:stCondLst>
                                  <p:childTnLst>
                                    <p:set>
                                      <p:cBhvr>
                                        <p:cTn dur="1" fill="hold" id="14">
                                          <p:stCondLst>
                                            <p:cond delay="0"/>
                                          </p:stCondLst>
                                        </p:cTn>
                                        <p:tgtEl>
                                          <p:spTgt spid="14"/>
                                        </p:tgtEl>
                                        <p:attrNameLst>
                                          <p:attrName>style.visibility</p:attrName>
                                        </p:attrNameLst>
                                      </p:cBhvr>
                                      <p:to>
                                        <p:strVal val="visible"/>
                                      </p:to>
                                    </p:set>
                                    <p:animEffect filter="barn(outHorizontal)" transition="in">
                                      <p:cBhvr>
                                        <p:cTn dur="500" id="15"/>
                                        <p:tgtEl>
                                          <p:spTgt spid="14"/>
                                        </p:tgtEl>
                                      </p:cBhvr>
                                    </p:animEffect>
                                  </p:childTnLst>
                                </p:cTn>
                              </p:par>
                              <p:par>
                                <p:cTn accel="35000" fill="hold" id="16" nodeType="withEffect" presetClass="entr" presetID="2" presetSubtype="8">
                                  <p:stCondLst>
                                    <p:cond delay="0"/>
                                  </p:stCondLst>
                                  <p:childTnLst>
                                    <p:set>
                                      <p:cBhvr>
                                        <p:cTn dur="1" fill="hold" id="17">
                                          <p:stCondLst>
                                            <p:cond delay="0"/>
                                          </p:stCondLst>
                                        </p:cTn>
                                        <p:tgtEl>
                                          <p:spTgt spid="18"/>
                                        </p:tgtEl>
                                        <p:attrNameLst>
                                          <p:attrName>style.visibility</p:attrName>
                                        </p:attrNameLst>
                                      </p:cBhvr>
                                      <p:to>
                                        <p:strVal val="visible"/>
                                      </p:to>
                                    </p:set>
                                    <p:anim calcmode="lin" valueType="num">
                                      <p:cBhvr additive="base">
                                        <p:cTn dur="1500" fill="hold" id="18"/>
                                        <p:tgtEl>
                                          <p:spTgt spid="18"/>
                                        </p:tgtEl>
                                        <p:attrNameLst>
                                          <p:attrName>ppt_x</p:attrName>
                                        </p:attrNameLst>
                                      </p:cBhvr>
                                      <p:tavLst>
                                        <p:tav tm="0">
                                          <p:val>
                                            <p:strVal val="0-#ppt_w/2"/>
                                          </p:val>
                                        </p:tav>
                                        <p:tav tm="100000">
                                          <p:val>
                                            <p:strVal val="#ppt_x"/>
                                          </p:val>
                                        </p:tav>
                                      </p:tavLst>
                                    </p:anim>
                                    <p:anim calcmode="lin" valueType="num">
                                      <p:cBhvr additive="base">
                                        <p:cTn dur="1500" fill="hold" id="19"/>
                                        <p:tgtEl>
                                          <p:spTgt spid="18"/>
                                        </p:tgtEl>
                                        <p:attrNameLst>
                                          <p:attrName>ppt_y</p:attrName>
                                        </p:attrNameLst>
                                      </p:cBhvr>
                                      <p:tavLst>
                                        <p:tav tm="0">
                                          <p:val>
                                            <p:strVal val="#ppt_y"/>
                                          </p:val>
                                        </p:tav>
                                        <p:tav tm="100000">
                                          <p:val>
                                            <p:strVal val="#ppt_y"/>
                                          </p:val>
                                        </p:tav>
                                      </p:tavLst>
                                    </p:anim>
                                  </p:childTnLst>
                                </p:cTn>
                              </p:par>
                            </p:childTnLst>
                          </p:cTn>
                        </p:par>
                        <p:par>
                          <p:cTn fill="hold" id="20" nodeType="afterGroup">
                            <p:stCondLst>
                              <p:cond delay="2300"/>
                            </p:stCondLst>
                            <p:childTnLst>
                              <p:par>
                                <p:cTn fill="hold" id="21" nodeType="afterEffect" presetClass="entr" presetID="22" presetSubtype="4">
                                  <p:stCondLst>
                                    <p:cond delay="0"/>
                                  </p:stCondLst>
                                  <p:childTnLst>
                                    <p:set>
                                      <p:cBhvr>
                                        <p:cTn dur="1" fill="hold" id="22">
                                          <p:stCondLst>
                                            <p:cond delay="0"/>
                                          </p:stCondLst>
                                        </p:cTn>
                                        <p:tgtEl>
                                          <p:spTgt spid="16"/>
                                        </p:tgtEl>
                                        <p:attrNameLst>
                                          <p:attrName>style.visibility</p:attrName>
                                        </p:attrNameLst>
                                      </p:cBhvr>
                                      <p:to>
                                        <p:strVal val="visible"/>
                                      </p:to>
                                    </p:set>
                                    <p:animEffect filter="wipe(down)" transition="in">
                                      <p:cBhvr>
                                        <p:cTn dur="500" id="23"/>
                                        <p:tgtEl>
                                          <p:spTgt spid="16"/>
                                        </p:tgtEl>
                                      </p:cBhvr>
                                    </p:animEffect>
                                  </p:childTnLst>
                                </p:cTn>
                              </p:par>
                            </p:childTnLst>
                          </p:cTn>
                        </p:par>
                        <p:par>
                          <p:cTn fill="hold" id="24" nodeType="afterGroup">
                            <p:stCondLst>
                              <p:cond delay="2800"/>
                            </p:stCondLst>
                            <p:childTnLst>
                              <p:par>
                                <p:cTn fill="hold" grpId="0" id="25" nodeType="afterEffect" presetClass="entr" presetID="12" presetSubtype="8">
                                  <p:stCondLst>
                                    <p:cond delay="0"/>
                                  </p:stCondLst>
                                  <p:childTnLst>
                                    <p:set>
                                      <p:cBhvr>
                                        <p:cTn dur="1" fill="hold" id="26">
                                          <p:stCondLst>
                                            <p:cond delay="0"/>
                                          </p:stCondLst>
                                        </p:cTn>
                                        <p:tgtEl>
                                          <p:spTgt spid="15"/>
                                        </p:tgtEl>
                                        <p:attrNameLst>
                                          <p:attrName>style.visibility</p:attrName>
                                        </p:attrNameLst>
                                      </p:cBhvr>
                                      <p:to>
                                        <p:strVal val="visible"/>
                                      </p:to>
                                    </p:set>
                                    <p:anim calcmode="lin" valueType="num">
                                      <p:cBhvr additive="base">
                                        <p:cTn dur="500" id="27"/>
                                        <p:tgtEl>
                                          <p:spTgt spid="15"/>
                                        </p:tgtEl>
                                        <p:attrNameLst>
                                          <p:attrName>ppt_x</p:attrName>
                                        </p:attrNameLst>
                                      </p:cBhvr>
                                      <p:tavLst>
                                        <p:tav tm="0">
                                          <p:val>
                                            <p:strVal val="#ppt_x-#ppt_w*1.125000"/>
                                          </p:val>
                                        </p:tav>
                                        <p:tav tm="100000">
                                          <p:val>
                                            <p:strVal val="#ppt_x"/>
                                          </p:val>
                                        </p:tav>
                                      </p:tavLst>
                                    </p:anim>
                                    <p:animEffect filter="wipe(right)" transition="in">
                                      <p:cBhvr>
                                        <p:cTn dur="500" id="28"/>
                                        <p:tgtEl>
                                          <p:spTgt spid="15"/>
                                        </p:tgtEl>
                                      </p:cBhvr>
                                    </p:animEffect>
                                  </p:childTnLst>
                                </p:cTn>
                              </p:par>
                            </p:childTnLst>
                          </p:cTn>
                        </p:par>
                        <p:par>
                          <p:cTn fill="hold" id="29" nodeType="afterGroup">
                            <p:stCondLst>
                              <p:cond delay="3300"/>
                            </p:stCondLst>
                            <p:childTnLst>
                              <p:par>
                                <p:cTn fill="hold" grpId="0" id="30" nodeType="afterEffect" presetClass="entr" presetID="47" presetSubtype="0">
                                  <p:stCondLst>
                                    <p:cond delay="0"/>
                                  </p:stCondLst>
                                  <p:childTnLst>
                                    <p:set>
                                      <p:cBhvr>
                                        <p:cTn dur="1" fill="hold" id="31">
                                          <p:stCondLst>
                                            <p:cond delay="0"/>
                                          </p:stCondLst>
                                        </p:cTn>
                                        <p:tgtEl>
                                          <p:spTgt spid="17"/>
                                        </p:tgtEl>
                                        <p:attrNameLst>
                                          <p:attrName>style.visibility</p:attrName>
                                        </p:attrNameLst>
                                      </p:cBhvr>
                                      <p:to>
                                        <p:strVal val="visible"/>
                                      </p:to>
                                    </p:set>
                                    <p:animEffect filter="fade" transition="in">
                                      <p:cBhvr>
                                        <p:cTn dur="500" id="32"/>
                                        <p:tgtEl>
                                          <p:spTgt spid="17"/>
                                        </p:tgtEl>
                                      </p:cBhvr>
                                    </p:animEffect>
                                    <p:anim calcmode="lin" valueType="num">
                                      <p:cBhvr>
                                        <p:cTn dur="500" fill="hold" id="33"/>
                                        <p:tgtEl>
                                          <p:spTgt spid="17"/>
                                        </p:tgtEl>
                                        <p:attrNameLst>
                                          <p:attrName>ppt_x</p:attrName>
                                        </p:attrNameLst>
                                      </p:cBhvr>
                                      <p:tavLst>
                                        <p:tav tm="0">
                                          <p:val>
                                            <p:strVal val="#ppt_x"/>
                                          </p:val>
                                        </p:tav>
                                        <p:tav tm="100000">
                                          <p:val>
                                            <p:strVal val="#ppt_x"/>
                                          </p:val>
                                        </p:tav>
                                      </p:tavLst>
                                    </p:anim>
                                    <p:anim calcmode="lin" valueType="num">
                                      <p:cBhvr>
                                        <p:cTn dur="500" fill="hold" id="34"/>
                                        <p:tgtEl>
                                          <p:spTgt spid="17"/>
                                        </p:tgtEl>
                                        <p:attrNameLst>
                                          <p:attrName>ppt_y</p:attrName>
                                        </p:attrNameLst>
                                      </p:cBhvr>
                                      <p:tavLst>
                                        <p:tav tm="0">
                                          <p:val>
                                            <p:strVal val="#ppt_y-.1"/>
                                          </p:val>
                                        </p:tav>
                                        <p:tav tm="100000">
                                          <p:val>
                                            <p:strVal val="#ppt_y"/>
                                          </p:val>
                                        </p:tav>
                                      </p:tavLst>
                                    </p:anim>
                                  </p:childTnLst>
                                </p:cTn>
                              </p:par>
                            </p:childTnLst>
                          </p:cTn>
                        </p:par>
                        <p:par>
                          <p:cTn fill="hold" id="35" nodeType="afterGroup">
                            <p:stCondLst>
                              <p:cond delay="3800"/>
                            </p:stCondLst>
                            <p:childTnLst>
                              <p:par>
                                <p:cTn fill="hold" grpId="0" id="36" nodeType="afterEffect" presetClass="entr" presetID="2" presetSubtype="4">
                                  <p:stCondLst>
                                    <p:cond delay="0"/>
                                  </p:stCondLst>
                                  <p:childTnLst>
                                    <p:set>
                                      <p:cBhvr>
                                        <p:cTn dur="1" fill="hold" id="37">
                                          <p:stCondLst>
                                            <p:cond delay="0"/>
                                          </p:stCondLst>
                                        </p:cTn>
                                        <p:tgtEl>
                                          <p:spTgt spid="31"/>
                                        </p:tgtEl>
                                        <p:attrNameLst>
                                          <p:attrName>style.visibility</p:attrName>
                                        </p:attrNameLst>
                                      </p:cBhvr>
                                      <p:to>
                                        <p:strVal val="visible"/>
                                      </p:to>
                                    </p:set>
                                    <p:anim calcmode="lin" valueType="num">
                                      <p:cBhvr additive="base">
                                        <p:cTn dur="500" fill="hold" id="38"/>
                                        <p:tgtEl>
                                          <p:spTgt spid="31"/>
                                        </p:tgtEl>
                                        <p:attrNameLst>
                                          <p:attrName>ppt_x</p:attrName>
                                        </p:attrNameLst>
                                      </p:cBhvr>
                                      <p:tavLst>
                                        <p:tav tm="0">
                                          <p:val>
                                            <p:strVal val="#ppt_x"/>
                                          </p:val>
                                        </p:tav>
                                        <p:tav tm="100000">
                                          <p:val>
                                            <p:strVal val="#ppt_x"/>
                                          </p:val>
                                        </p:tav>
                                      </p:tavLst>
                                    </p:anim>
                                    <p:anim calcmode="lin" valueType="num">
                                      <p:cBhvr additive="base">
                                        <p:cTn dur="500" fill="hold" id="39"/>
                                        <p:tgtEl>
                                          <p:spTgt spid="31"/>
                                        </p:tgtEl>
                                        <p:attrNameLst>
                                          <p:attrName>ppt_y</p:attrName>
                                        </p:attrNameLst>
                                      </p:cBhvr>
                                      <p:tavLst>
                                        <p:tav tm="0">
                                          <p:val>
                                            <p:strVal val="1+#ppt_h/2"/>
                                          </p:val>
                                        </p:tav>
                                        <p:tav tm="100000">
                                          <p:val>
                                            <p:strVal val="#ppt_y"/>
                                          </p:val>
                                        </p:tav>
                                      </p:tavLst>
                                    </p:anim>
                                  </p:childTnLst>
                                </p:cTn>
                              </p:par>
                              <p:par>
                                <p:cTn fill="hold" grpId="0" id="40" nodeType="withEffect" presetClass="entr" presetID="2" presetSubtype="4">
                                  <p:stCondLst>
                                    <p:cond delay="200"/>
                                  </p:stCondLst>
                                  <p:childTnLst>
                                    <p:set>
                                      <p:cBhvr>
                                        <p:cTn dur="1" fill="hold" id="41">
                                          <p:stCondLst>
                                            <p:cond delay="0"/>
                                          </p:stCondLst>
                                        </p:cTn>
                                        <p:tgtEl>
                                          <p:spTgt spid="32"/>
                                        </p:tgtEl>
                                        <p:attrNameLst>
                                          <p:attrName>style.visibility</p:attrName>
                                        </p:attrNameLst>
                                      </p:cBhvr>
                                      <p:to>
                                        <p:strVal val="visible"/>
                                      </p:to>
                                    </p:set>
                                    <p:anim calcmode="lin" valueType="num">
                                      <p:cBhvr additive="base">
                                        <p:cTn dur="500" fill="hold" id="42"/>
                                        <p:tgtEl>
                                          <p:spTgt spid="32"/>
                                        </p:tgtEl>
                                        <p:attrNameLst>
                                          <p:attrName>ppt_x</p:attrName>
                                        </p:attrNameLst>
                                      </p:cBhvr>
                                      <p:tavLst>
                                        <p:tav tm="0">
                                          <p:val>
                                            <p:strVal val="#ppt_x"/>
                                          </p:val>
                                        </p:tav>
                                        <p:tav tm="100000">
                                          <p:val>
                                            <p:strVal val="#ppt_x"/>
                                          </p:val>
                                        </p:tav>
                                      </p:tavLst>
                                    </p:anim>
                                    <p:anim calcmode="lin" valueType="num">
                                      <p:cBhvr additive="base">
                                        <p:cTn dur="500" fill="hold" id="43"/>
                                        <p:tgtEl>
                                          <p:spTgt spid="32"/>
                                        </p:tgtEl>
                                        <p:attrNameLst>
                                          <p:attrName>ppt_y</p:attrName>
                                        </p:attrNameLst>
                                      </p:cBhvr>
                                      <p:tavLst>
                                        <p:tav tm="0">
                                          <p:val>
                                            <p:strVal val="1+#ppt_h/2"/>
                                          </p:val>
                                        </p:tav>
                                        <p:tav tm="100000">
                                          <p:val>
                                            <p:strVal val="#ppt_y"/>
                                          </p:val>
                                        </p:tav>
                                      </p:tavLst>
                                    </p:anim>
                                  </p:childTnLst>
                                </p:cTn>
                              </p:par>
                              <p:par>
                                <p:cTn fill="hold" grpId="0" id="44" nodeType="withEffect" presetClass="entr" presetID="2" presetSubtype="4">
                                  <p:stCondLst>
                                    <p:cond delay="400"/>
                                  </p:stCondLst>
                                  <p:childTnLst>
                                    <p:set>
                                      <p:cBhvr>
                                        <p:cTn dur="1" fill="hold" id="45">
                                          <p:stCondLst>
                                            <p:cond delay="0"/>
                                          </p:stCondLst>
                                        </p:cTn>
                                        <p:tgtEl>
                                          <p:spTgt spid="33"/>
                                        </p:tgtEl>
                                        <p:attrNameLst>
                                          <p:attrName>style.visibility</p:attrName>
                                        </p:attrNameLst>
                                      </p:cBhvr>
                                      <p:to>
                                        <p:strVal val="visible"/>
                                      </p:to>
                                    </p:set>
                                    <p:anim calcmode="lin" valueType="num">
                                      <p:cBhvr additive="base">
                                        <p:cTn dur="500" fill="hold" id="46"/>
                                        <p:tgtEl>
                                          <p:spTgt spid="33"/>
                                        </p:tgtEl>
                                        <p:attrNameLst>
                                          <p:attrName>ppt_x</p:attrName>
                                        </p:attrNameLst>
                                      </p:cBhvr>
                                      <p:tavLst>
                                        <p:tav tm="0">
                                          <p:val>
                                            <p:strVal val="#ppt_x"/>
                                          </p:val>
                                        </p:tav>
                                        <p:tav tm="100000">
                                          <p:val>
                                            <p:strVal val="#ppt_x"/>
                                          </p:val>
                                        </p:tav>
                                      </p:tavLst>
                                    </p:anim>
                                    <p:anim calcmode="lin" valueType="num">
                                      <p:cBhvr additive="base">
                                        <p:cTn dur="500" fill="hold" id="47"/>
                                        <p:tgtEl>
                                          <p:spTgt spid="33"/>
                                        </p:tgtEl>
                                        <p:attrNameLst>
                                          <p:attrName>ppt_y</p:attrName>
                                        </p:attrNameLst>
                                      </p:cBhvr>
                                      <p:tavLst>
                                        <p:tav tm="0">
                                          <p:val>
                                            <p:strVal val="1+#ppt_h/2"/>
                                          </p:val>
                                        </p:tav>
                                        <p:tav tm="100000">
                                          <p:val>
                                            <p:strVal val="#ppt_y"/>
                                          </p:val>
                                        </p:tav>
                                      </p:tavLst>
                                    </p:anim>
                                  </p:childTnLst>
                                </p:cTn>
                              </p:par>
                              <p:par>
                                <p:cTn fill="hold" grpId="0" id="48" nodeType="withEffect" presetClass="entr" presetID="2" presetSubtype="4">
                                  <p:stCondLst>
                                    <p:cond delay="600"/>
                                  </p:stCondLst>
                                  <p:childTnLst>
                                    <p:set>
                                      <p:cBhvr>
                                        <p:cTn dur="1" fill="hold" id="49">
                                          <p:stCondLst>
                                            <p:cond delay="0"/>
                                          </p:stCondLst>
                                        </p:cTn>
                                        <p:tgtEl>
                                          <p:spTgt spid="35"/>
                                        </p:tgtEl>
                                        <p:attrNameLst>
                                          <p:attrName>style.visibility</p:attrName>
                                        </p:attrNameLst>
                                      </p:cBhvr>
                                      <p:to>
                                        <p:strVal val="visible"/>
                                      </p:to>
                                    </p:set>
                                    <p:anim calcmode="lin" valueType="num">
                                      <p:cBhvr additive="base">
                                        <p:cTn dur="500" fill="hold" id="50"/>
                                        <p:tgtEl>
                                          <p:spTgt spid="35"/>
                                        </p:tgtEl>
                                        <p:attrNameLst>
                                          <p:attrName>ppt_x</p:attrName>
                                        </p:attrNameLst>
                                      </p:cBhvr>
                                      <p:tavLst>
                                        <p:tav tm="0">
                                          <p:val>
                                            <p:strVal val="#ppt_x"/>
                                          </p:val>
                                        </p:tav>
                                        <p:tav tm="100000">
                                          <p:val>
                                            <p:strVal val="#ppt_x"/>
                                          </p:val>
                                        </p:tav>
                                      </p:tavLst>
                                    </p:anim>
                                    <p:anim calcmode="lin" valueType="num">
                                      <p:cBhvr additive="base">
                                        <p:cTn dur="500" fill="hold" id="51"/>
                                        <p:tgtEl>
                                          <p:spTgt spid="35"/>
                                        </p:tgtEl>
                                        <p:attrNameLst>
                                          <p:attrName>ppt_y</p:attrName>
                                        </p:attrNameLst>
                                      </p:cBhvr>
                                      <p:tavLst>
                                        <p:tav tm="0">
                                          <p:val>
                                            <p:strVal val="1+#ppt_h/2"/>
                                          </p:val>
                                        </p:tav>
                                        <p:tav tm="100000">
                                          <p:val>
                                            <p:strVal val="#ppt_y"/>
                                          </p:val>
                                        </p:tav>
                                      </p:tavLst>
                                    </p:anim>
                                  </p:childTnLst>
                                </p:cTn>
                              </p:par>
                              <p:par>
                                <p:cTn fill="hold" grpId="0" id="52" nodeType="withEffect" presetClass="entr" presetID="2" presetSubtype="4">
                                  <p:stCondLst>
                                    <p:cond delay="800"/>
                                  </p:stCondLst>
                                  <p:childTnLst>
                                    <p:set>
                                      <p:cBhvr>
                                        <p:cTn dur="1" fill="hold" id="53">
                                          <p:stCondLst>
                                            <p:cond delay="0"/>
                                          </p:stCondLst>
                                        </p:cTn>
                                        <p:tgtEl>
                                          <p:spTgt spid="36"/>
                                        </p:tgtEl>
                                        <p:attrNameLst>
                                          <p:attrName>style.visibility</p:attrName>
                                        </p:attrNameLst>
                                      </p:cBhvr>
                                      <p:to>
                                        <p:strVal val="visible"/>
                                      </p:to>
                                    </p:set>
                                    <p:anim calcmode="lin" valueType="num">
                                      <p:cBhvr additive="base">
                                        <p:cTn dur="500" fill="hold" id="54"/>
                                        <p:tgtEl>
                                          <p:spTgt spid="36"/>
                                        </p:tgtEl>
                                        <p:attrNameLst>
                                          <p:attrName>ppt_x</p:attrName>
                                        </p:attrNameLst>
                                      </p:cBhvr>
                                      <p:tavLst>
                                        <p:tav tm="0">
                                          <p:val>
                                            <p:strVal val="#ppt_x"/>
                                          </p:val>
                                        </p:tav>
                                        <p:tav tm="100000">
                                          <p:val>
                                            <p:strVal val="#ppt_x"/>
                                          </p:val>
                                        </p:tav>
                                      </p:tavLst>
                                    </p:anim>
                                    <p:anim calcmode="lin" valueType="num">
                                      <p:cBhvr additive="base">
                                        <p:cTn dur="500" fill="hold" id="55"/>
                                        <p:tgtEl>
                                          <p:spTgt spid="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4"/>
      <p:bldP grpId="0" spid="15"/>
      <p:bldP grpId="0" spid="17"/>
      <p:bldP grpId="0" spid="31"/>
      <p:bldP grpId="0" spid="32"/>
      <p:bldP grpId="0" spid="33"/>
      <p:bldP grpId="0" spid="35"/>
      <p:bldP grpId="0" spid="36"/>
    </p:bldLst>
  </p:timing>
</p:sld>
</file>

<file path=ppt/slides/slide2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组合 19"/>
          <p:cNvGrpSpPr/>
          <p:nvPr/>
        </p:nvGrpSpPr>
        <p:grpSpPr>
          <a:xfrm>
            <a:off x="1792253" y="208731"/>
            <a:ext cx="553964" cy="558108"/>
            <a:chOff x="304800" y="673100"/>
            <a:chExt cx="4000500" cy="4000500"/>
          </a:xfrm>
          <a:effectLst>
            <a:outerShdw algn="tr" blurRad="444500" dir="8100000" dist="254000" rotWithShape="0">
              <a:prstClr val="black">
                <a:alpha val="24000"/>
              </a:prstClr>
            </a:outerShdw>
          </a:effectLst>
        </p:grpSpPr>
        <p:sp>
          <p:nvSpPr>
            <p:cNvPr id="21" name="同心圆 20"/>
            <p:cNvSpPr/>
            <p:nvPr/>
          </p:nvSpPr>
          <p:spPr>
            <a:xfrm>
              <a:off x="304800" y="673100"/>
              <a:ext cx="4000500" cy="4000500"/>
            </a:xfrm>
            <a:prstGeom prst="donut">
              <a:avLst>
                <a:gd fmla="val 4879" name="adj"/>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a charset="-122" pitchFamily="34" typeface="微软雅黑"/>
              </a:endParaRPr>
            </a:p>
          </p:txBody>
        </p:sp>
        <p:sp>
          <p:nvSpPr>
            <p:cNvPr id="22" name="椭圆 21"/>
            <p:cNvSpPr/>
            <p:nvPr/>
          </p:nvSpPr>
          <p:spPr>
            <a:xfrm>
              <a:off x="392109" y="760409"/>
              <a:ext cx="3825870" cy="382587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itchFamily="34" typeface="微软雅黑"/>
              </a:endParaRPr>
            </a:p>
          </p:txBody>
        </p:sp>
      </p:grpSp>
      <p:grpSp>
        <p:nvGrpSpPr>
          <p:cNvPr id="3" name="组合 22"/>
          <p:cNvGrpSpPr/>
          <p:nvPr/>
        </p:nvGrpSpPr>
        <p:grpSpPr>
          <a:xfrm>
            <a:off x="1577939" y="851674"/>
            <a:ext cx="357190" cy="359864"/>
            <a:chOff x="304800" y="673100"/>
            <a:chExt cx="4000500" cy="4000500"/>
          </a:xfrm>
          <a:effectLst>
            <a:outerShdw algn="tr" blurRad="444500" dir="8100000" dist="254000" rotWithShape="0">
              <a:prstClr val="black">
                <a:alpha val="24000"/>
              </a:prstClr>
            </a:outerShdw>
          </a:effectLst>
        </p:grpSpPr>
        <p:sp>
          <p:nvSpPr>
            <p:cNvPr id="24" name="同心圆 23"/>
            <p:cNvSpPr/>
            <p:nvPr/>
          </p:nvSpPr>
          <p:spPr>
            <a:xfrm>
              <a:off x="304800" y="673100"/>
              <a:ext cx="4000500" cy="4000500"/>
            </a:xfrm>
            <a:prstGeom prst="donut">
              <a:avLst>
                <a:gd fmla="val 4879" name="adj"/>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a charset="-122" pitchFamily="34" typeface="微软雅黑"/>
              </a:endParaRPr>
            </a:p>
          </p:txBody>
        </p:sp>
        <p:sp>
          <p:nvSpPr>
            <p:cNvPr id="25" name="椭圆 24"/>
            <p:cNvSpPr/>
            <p:nvPr/>
          </p:nvSpPr>
          <p:spPr>
            <a:xfrm>
              <a:off x="392109" y="760409"/>
              <a:ext cx="3825870" cy="3825870"/>
            </a:xfrm>
            <a:prstGeom prst="ellipse">
              <a:avLst/>
            </a:prstGeom>
          </p:spPr>
          <p:style>
            <a:lnRef idx="3">
              <a:schemeClr val="lt1"/>
            </a:lnRef>
            <a:fillRef idx="1">
              <a:schemeClr val="accent1"/>
            </a:fillRef>
            <a:effectRef idx="1">
              <a:schemeClr val="accent1"/>
            </a:effectRef>
            <a:fontRef idx="minor">
              <a:schemeClr val="lt1"/>
            </a:fontRef>
          </p:style>
          <p:txBody>
            <a:bodyPr anchor="ctr" rtlCol="0"/>
            <a:lstStyle/>
            <a:p>
              <a:pPr algn="ctr"/>
              <a:endParaRPr altLang="en-US" lang="zh-CN">
                <a:ea charset="-122" pitchFamily="34" typeface="微软雅黑"/>
              </a:endParaRPr>
            </a:p>
          </p:txBody>
        </p:sp>
      </p:grpSp>
      <p:grpSp>
        <p:nvGrpSpPr>
          <p:cNvPr id="4" name="组合 25"/>
          <p:cNvGrpSpPr/>
          <p:nvPr/>
        </p:nvGrpSpPr>
        <p:grpSpPr>
          <a:xfrm>
            <a:off x="577807" y="-230052"/>
            <a:ext cx="1357322" cy="1367477"/>
            <a:chOff x="304800" y="673100"/>
            <a:chExt cx="4000500" cy="4000500"/>
          </a:xfrm>
          <a:effectLst>
            <a:outerShdw algn="tr" blurRad="444500" dir="8100000" dist="254000" rotWithShape="0">
              <a:prstClr val="black">
                <a:alpha val="24000"/>
              </a:prstClr>
            </a:outerShdw>
          </a:effectLst>
        </p:grpSpPr>
        <p:sp>
          <p:nvSpPr>
            <p:cNvPr id="27" name="同心圆 26"/>
            <p:cNvSpPr/>
            <p:nvPr/>
          </p:nvSpPr>
          <p:spPr>
            <a:xfrm>
              <a:off x="304800" y="673100"/>
              <a:ext cx="4000500" cy="4000500"/>
            </a:xfrm>
            <a:prstGeom prst="donut">
              <a:avLst>
                <a:gd fmla="val 4879" name="adj"/>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a charset="-122" pitchFamily="34" typeface="微软雅黑"/>
              </a:endParaRPr>
            </a:p>
          </p:txBody>
        </p:sp>
        <p:sp>
          <p:nvSpPr>
            <p:cNvPr id="28" name="椭圆 27"/>
            <p:cNvSpPr/>
            <p:nvPr/>
          </p:nvSpPr>
          <p:spPr>
            <a:xfrm>
              <a:off x="392100" y="760400"/>
              <a:ext cx="3825879" cy="3825879"/>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itchFamily="34" typeface="微软雅黑"/>
              </a:endParaRPr>
            </a:p>
          </p:txBody>
        </p:sp>
      </p:grpSp>
      <p:cxnSp>
        <p:nvCxnSpPr>
          <p:cNvPr id="29" name="直接连接符 28"/>
          <p:cNvCxnSpPr/>
          <p:nvPr/>
        </p:nvCxnSpPr>
        <p:spPr>
          <a:xfrm>
            <a:off x="2578071" y="827749"/>
            <a:ext cx="8286808" cy="23924"/>
          </a:xfrm>
          <a:prstGeom prst="line">
            <a:avLst/>
          </a:prstGeom>
        </p:spPr>
        <p:style>
          <a:lnRef idx="3">
            <a:schemeClr val="accent5"/>
          </a:lnRef>
          <a:fillRef idx="0">
            <a:schemeClr val="accent5"/>
          </a:fillRef>
          <a:effectRef idx="2">
            <a:schemeClr val="accent5"/>
          </a:effectRef>
          <a:fontRef idx="minor">
            <a:schemeClr val="tx1"/>
          </a:fontRef>
        </p:style>
      </p:cxnSp>
      <p:pic>
        <p:nvPicPr>
          <p:cNvPr id="30" name="图片 29"/>
          <p:cNvPicPr>
            <a:picLocks noChangeAspect="1"/>
          </p:cNvPicPr>
          <p:nvPr/>
        </p:nvPicPr>
        <p:blipFill>
          <a:blip r:embed="rId3"/>
          <a:stretch>
            <a:fillRect/>
          </a:stretch>
        </p:blipFill>
        <p:spPr>
          <a:xfrm>
            <a:off x="11007755" y="309399"/>
            <a:ext cx="1357322" cy="610656"/>
          </a:xfrm>
          <a:prstGeom prst="rect">
            <a:avLst/>
          </a:prstGeom>
        </p:spPr>
      </p:pic>
      <p:sp>
        <p:nvSpPr>
          <p:cNvPr id="37" name="标题 1"/>
          <p:cNvSpPr txBox="1"/>
          <p:nvPr/>
        </p:nvSpPr>
        <p:spPr>
          <a:xfrm>
            <a:off x="2506633" y="351607"/>
            <a:ext cx="2928958" cy="571504"/>
          </a:xfrm>
          <a:prstGeom prst="rect">
            <a:avLst/>
          </a:prstGeom>
        </p:spPr>
        <p:txBody>
          <a:bodyPr/>
          <a:lstStyle/>
          <a:p>
            <a:pPr>
              <a:spcBef>
                <a:spcPct val="0"/>
              </a:spcBef>
              <a:defRPr/>
            </a:pPr>
            <a:r>
              <a:rPr altLang="en-US" lang="zh-CN" sz="2800">
                <a:solidFill>
                  <a:srgbClr val="0070C0"/>
                </a:solidFill>
                <a:latin charset="-122" pitchFamily="65" typeface="方正粗倩简体"/>
                <a:ea charset="-122" pitchFamily="65" typeface="方正粗倩简体"/>
                <a:cs typeface="+mj-cs"/>
              </a:rPr>
              <a:t>营业额提升方法</a:t>
            </a:r>
          </a:p>
        </p:txBody>
      </p:sp>
      <p:grpSp>
        <p:nvGrpSpPr>
          <p:cNvPr id="38" name="组合 37"/>
          <p:cNvGrpSpPr/>
          <p:nvPr/>
        </p:nvGrpSpPr>
        <p:grpSpPr>
          <a:xfrm>
            <a:off x="2506633" y="1923243"/>
            <a:ext cx="1925466" cy="1925466"/>
            <a:chOff x="3481448" y="2338049"/>
            <a:chExt cx="2181104" cy="2181104"/>
          </a:xfrm>
        </p:grpSpPr>
        <p:grpSp>
          <p:nvGrpSpPr>
            <p:cNvPr id="39" name="组合 40"/>
            <p:cNvGrpSpPr/>
            <p:nvPr/>
          </p:nvGrpSpPr>
          <p:grpSpPr>
            <a:xfrm>
              <a:off x="3481448" y="2338049"/>
              <a:ext cx="2181104" cy="2181104"/>
              <a:chOff x="304800" y="673100"/>
              <a:chExt cx="4000500" cy="4000500"/>
            </a:xfrm>
            <a:effectLst>
              <a:outerShdw algn="tr" blurRad="444500" dir="8100000" dist="254000" rotWithShape="0">
                <a:prstClr val="black">
                  <a:alpha val="50000"/>
                </a:prstClr>
              </a:outerShdw>
            </a:effectLst>
          </p:grpSpPr>
          <p:sp>
            <p:nvSpPr>
              <p:cNvPr id="41" name="同心圆 40"/>
              <p:cNvSpPr/>
              <p:nvPr/>
            </p:nvSpPr>
            <p:spPr>
              <a:xfrm>
                <a:off x="304800" y="673100"/>
                <a:ext cx="4000500" cy="4000500"/>
              </a:xfrm>
              <a:prstGeom prst="donut">
                <a:avLst>
                  <a:gd fmla="val 4879" name="adj"/>
                </a:avLst>
              </a:prstGeom>
              <a:gradFill>
                <a:gsLst>
                  <a:gs pos="0">
                    <a:sysClr lastClr="FFFFFF" val="window"/>
                  </a:gs>
                  <a:gs pos="55000">
                    <a:sysClr lastClr="FFFFFF" val="window">
                      <a:lumMod val="95000"/>
                    </a:sysClr>
                  </a:gs>
                  <a:gs pos="100000">
                    <a:sysClr lastClr="FFFFFF" val="window">
                      <a:lumMod val="65000"/>
                    </a:sysClr>
                  </a:gs>
                </a:gsLst>
                <a:lin ang="8100000" scaled="0"/>
              </a:gradFill>
              <a:ln algn="ctr" cap="flat" cmpd="sng" w="25400">
                <a:noFill/>
                <a:prstDash val="solid"/>
              </a:ln>
              <a:effectLst/>
            </p:spPr>
            <p:txBody>
              <a:bodyPr anchor="ctr" rtlCol="0"/>
              <a:lstStyle/>
              <a:p>
                <a:pPr algn="ctr" defTabSz="914400">
                  <a:defRPr/>
                </a:pPr>
                <a:endParaRPr altLang="en-US" kern="0" lang="zh-CN" sz="1800">
                  <a:solidFill>
                    <a:schemeClr val="tx1">
                      <a:lumMod val="85000"/>
                      <a:lumOff val="15000"/>
                    </a:schemeClr>
                  </a:solidFill>
                  <a:latin typeface="+mj-ea"/>
                  <a:ea charset="0" pitchFamily="34" typeface="Arial"/>
                </a:endParaRPr>
              </a:p>
            </p:txBody>
          </p:sp>
          <p:sp>
            <p:nvSpPr>
              <p:cNvPr id="42" name="椭圆 41"/>
              <p:cNvSpPr/>
              <p:nvPr/>
            </p:nvSpPr>
            <p:spPr>
              <a:xfrm>
                <a:off x="392112" y="760412"/>
                <a:ext cx="3825873" cy="3825873"/>
              </a:xfrm>
              <a:prstGeom prst="ellipse">
                <a:avLst/>
              </a:prstGeom>
              <a:gradFill>
                <a:gsLst>
                  <a:gs pos="0">
                    <a:sysClr lastClr="FFFFFF" val="window"/>
                  </a:gs>
                  <a:gs pos="51000">
                    <a:sysClr lastClr="FFFFFF" val="window">
                      <a:lumMod val="95000"/>
                    </a:sysClr>
                  </a:gs>
                  <a:gs pos="100000">
                    <a:sysClr lastClr="FFFFFF" val="window">
                      <a:lumMod val="75000"/>
                    </a:sysClr>
                  </a:gs>
                </a:gsLst>
                <a:lin ang="18900000" scaled="0"/>
              </a:gradFill>
              <a:ln algn="ctr" cap="flat" cmpd="sng" w="25400">
                <a:noFill/>
                <a:prstDash val="solid"/>
              </a:ln>
              <a:effectLst/>
            </p:spPr>
            <p:txBody>
              <a:bodyPr anchor="ctr" rtlCol="0"/>
              <a:lstStyle/>
              <a:p>
                <a:pPr algn="ctr" defTabSz="914400">
                  <a:defRPr/>
                </a:pPr>
                <a:endParaRPr altLang="en-US" kern="0" lang="zh-CN" sz="1800">
                  <a:solidFill>
                    <a:schemeClr val="tx1">
                      <a:lumMod val="85000"/>
                      <a:lumOff val="15000"/>
                    </a:schemeClr>
                  </a:solidFill>
                  <a:latin typeface="+mj-ea"/>
                  <a:ea typeface="+mj-ea"/>
                </a:endParaRPr>
              </a:p>
            </p:txBody>
          </p:sp>
        </p:grpSp>
        <p:sp>
          <p:nvSpPr>
            <p:cNvPr id="40" name="TextBox 39"/>
            <p:cNvSpPr txBox="1"/>
            <p:nvPr/>
          </p:nvSpPr>
          <p:spPr>
            <a:xfrm>
              <a:off x="3958973" y="3215490"/>
              <a:ext cx="1070329" cy="448848"/>
            </a:xfrm>
            <a:prstGeom prst="rect">
              <a:avLst/>
            </a:prstGeom>
            <a:noFill/>
          </p:spPr>
          <p:txBody>
            <a:bodyPr rtlCol="0" wrap="none">
              <a:spAutoFit/>
            </a:bodyPr>
            <a:lstStyle/>
            <a:p>
              <a:pPr defTabSz="914400">
                <a:defRPr/>
              </a:pPr>
              <a:r>
                <a:rPr altLang="en-US" kern="0" lang="zh-CN" sz="2000">
                  <a:solidFill>
                    <a:srgbClr val="0070C0"/>
                  </a:solidFill>
                  <a:latin charset="-122" pitchFamily="65" typeface="方正粗倩简体"/>
                  <a:ea charset="-122" pitchFamily="65" typeface="方正粗倩简体"/>
                </a:rPr>
                <a:t>方案01</a:t>
              </a:r>
            </a:p>
          </p:txBody>
        </p:sp>
      </p:grpSp>
      <p:sp>
        <p:nvSpPr>
          <p:cNvPr id="43" name="矩形 42"/>
          <p:cNvSpPr/>
          <p:nvPr/>
        </p:nvSpPr>
        <p:spPr>
          <a:xfrm>
            <a:off x="2723536" y="4137821"/>
            <a:ext cx="1567209" cy="1440170"/>
          </a:xfrm>
          <a:prstGeom prst="rect">
            <a:avLst/>
          </a:prstGeom>
          <a:noFill/>
          <a:ln>
            <a:noFill/>
          </a:ln>
        </p:spPr>
        <p:txBody>
          <a:bodyPr bIns="34285" lIns="68571" rIns="68571" tIns="34285" wrap="square">
            <a:spAutoFit/>
          </a:bodyPr>
          <a:lstStyle/>
          <a:p>
            <a:pPr algn="just" defTabSz="914400">
              <a:lnSpc>
                <a:spcPct val="150000"/>
              </a:lnSpc>
              <a:defRPr/>
            </a:pPr>
            <a:r>
              <a:rPr altLang="en-US" kern="0" lang="zh-CN" sz="1200">
                <a:solidFill>
                  <a:schemeClr val="accent3">
                    <a:lumMod val="50000"/>
                  </a:schemeClr>
                </a:solidFill>
                <a:latin charset="-122" pitchFamily="34" typeface="微软雅黑"/>
                <a:ea charset="-122" pitchFamily="34" typeface="微软雅黑"/>
              </a:rPr>
              <a:t>请在这里输入您的文字；请在这里输入您的文字；请在这里输入您的文字；请在这里输入您的文字。</a:t>
            </a:r>
          </a:p>
        </p:txBody>
      </p:sp>
      <p:grpSp>
        <p:nvGrpSpPr>
          <p:cNvPr id="44" name="组合 43"/>
          <p:cNvGrpSpPr/>
          <p:nvPr/>
        </p:nvGrpSpPr>
        <p:grpSpPr>
          <a:xfrm>
            <a:off x="4357459" y="4219836"/>
            <a:ext cx="473766" cy="477588"/>
            <a:chOff x="3041651" y="3326606"/>
            <a:chExt cx="631825" cy="636588"/>
          </a:xfrm>
        </p:grpSpPr>
        <p:sp>
          <p:nvSpPr>
            <p:cNvPr id="45" name="Oval 9"/>
            <p:cNvSpPr>
              <a:spLocks noChangeArrowheads="1"/>
            </p:cNvSpPr>
            <p:nvPr/>
          </p:nvSpPr>
          <p:spPr bwMode="auto">
            <a:xfrm>
              <a:off x="3041651" y="3326606"/>
              <a:ext cx="631825" cy="636588"/>
            </a:xfrm>
            <a:prstGeom prst="ellipse">
              <a:avLst/>
            </a:prstGeom>
            <a:solidFill>
              <a:schemeClr val="accent2"/>
            </a:solidFill>
            <a:ln>
              <a:solidFill>
                <a:srgbClr val="FFFFFF"/>
              </a:solidFill>
            </a:ln>
          </p:spPr>
          <p:txBody>
            <a:bodyPr anchor="t" anchorCtr="0" bIns="45720" compatLnSpc="1" lIns="91440" numCol="1" rIns="91440" tIns="45720" vert="horz" wrap="square">
              <a:prstTxWarp prst="textNoShape">
                <a:avLst/>
              </a:prstTxWarp>
            </a:bodyPr>
            <a:lstStyle/>
            <a:p>
              <a:pPr defTabSz="914400">
                <a:defRPr/>
              </a:pPr>
              <a:endParaRPr altLang="en-US" kern="0" lang="zh-CN" sz="1800">
                <a:solidFill>
                  <a:sysClr lastClr="000000" val="windowText"/>
                </a:solidFill>
              </a:endParaRPr>
            </a:p>
          </p:txBody>
        </p:sp>
        <p:sp>
          <p:nvSpPr>
            <p:cNvPr id="46" name="Freeform 10"/>
            <p:cNvSpPr/>
            <p:nvPr/>
          </p:nvSpPr>
          <p:spPr bwMode="auto">
            <a:xfrm>
              <a:off x="3378201" y="3469481"/>
              <a:ext cx="206375" cy="342900"/>
            </a:xfrm>
            <a:custGeom>
              <a:gdLst>
                <a:gd fmla="*/ 216 w 252" name="T0"/>
                <a:gd fmla="*/ 252 h 418" name="T1"/>
                <a:gd fmla="*/ 136 w 252" name="T2"/>
                <a:gd fmla="*/ 321 h 418" name="T3"/>
                <a:gd fmla="*/ 58 w 252" name="T4"/>
                <a:gd fmla="*/ 388 h 418" name="T5"/>
                <a:gd fmla="*/ 0 w 252" name="T6"/>
                <a:gd fmla="*/ 350 h 418" name="T7"/>
                <a:gd fmla="*/ 34 w 252" name="T8"/>
                <a:gd fmla="*/ 321 h 418" name="T9"/>
                <a:gd fmla="*/ 115 w 252" name="T10"/>
                <a:gd fmla="*/ 252 h 418" name="T11"/>
                <a:gd fmla="*/ 112 w 252" name="T12"/>
                <a:gd fmla="*/ 154 h 418" name="T13"/>
                <a:gd fmla="*/ 34 w 252" name="T14"/>
                <a:gd fmla="*/ 88 h 418" name="T15"/>
                <a:gd fmla="*/ 0 w 252" name="T16"/>
                <a:gd fmla="*/ 58 h 418" name="T17"/>
                <a:gd fmla="*/ 55 w 252" name="T18"/>
                <a:gd fmla="*/ 19 h 418" name="T19"/>
                <a:gd fmla="*/ 136 w 252" name="T20"/>
                <a:gd fmla="*/ 88 h 418" name="T21"/>
                <a:gd fmla="*/ 213 w 252" name="T22"/>
                <a:gd fmla="*/ 154 h 418" name="T23"/>
                <a:gd fmla="*/ 216 w 252" name="T24"/>
                <a:gd fmla="*/ 252 h 4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418" w="251">
                  <a:moveTo>
                    <a:pt x="216" y="252"/>
                  </a:moveTo>
                  <a:lnTo>
                    <a:pt x="136" y="321"/>
                  </a:lnTo>
                  <a:cubicBezTo>
                    <a:pt x="110" y="343"/>
                    <a:pt x="84" y="365"/>
                    <a:pt x="58" y="388"/>
                  </a:cubicBezTo>
                  <a:cubicBezTo>
                    <a:pt x="21" y="418"/>
                    <a:pt x="5" y="397"/>
                    <a:pt x="0" y="350"/>
                  </a:cubicBezTo>
                  <a:lnTo>
                    <a:pt x="34" y="321"/>
                  </a:lnTo>
                  <a:lnTo>
                    <a:pt x="115" y="252"/>
                  </a:lnTo>
                  <a:cubicBezTo>
                    <a:pt x="143" y="221"/>
                    <a:pt x="150" y="189"/>
                    <a:pt x="112" y="154"/>
                  </a:cubicBezTo>
                  <a:cubicBezTo>
                    <a:pt x="86" y="132"/>
                    <a:pt x="60" y="110"/>
                    <a:pt x="34" y="88"/>
                  </a:cubicBezTo>
                  <a:lnTo>
                    <a:pt x="0" y="58"/>
                  </a:lnTo>
                  <a:cubicBezTo>
                    <a:pt x="4" y="4"/>
                    <a:pt x="25" y="0"/>
                    <a:pt x="55" y="19"/>
                  </a:cubicBezTo>
                  <a:lnTo>
                    <a:pt x="136" y="88"/>
                  </a:lnTo>
                  <a:cubicBezTo>
                    <a:pt x="162" y="110"/>
                    <a:pt x="188" y="132"/>
                    <a:pt x="213" y="154"/>
                  </a:cubicBezTo>
                  <a:cubicBezTo>
                    <a:pt x="252" y="189"/>
                    <a:pt x="244" y="221"/>
                    <a:pt x="216" y="25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914400">
                <a:defRPr/>
              </a:pPr>
              <a:endParaRPr altLang="en-US" kern="0" lang="zh-CN" sz="1800">
                <a:solidFill>
                  <a:sysClr lastClr="000000" val="windowText"/>
                </a:solidFill>
              </a:endParaRPr>
            </a:p>
          </p:txBody>
        </p:sp>
        <p:sp>
          <p:nvSpPr>
            <p:cNvPr id="47" name="Freeform 11"/>
            <p:cNvSpPr/>
            <p:nvPr/>
          </p:nvSpPr>
          <p:spPr bwMode="auto">
            <a:xfrm>
              <a:off x="3182938" y="3469481"/>
              <a:ext cx="206375" cy="342900"/>
            </a:xfrm>
            <a:custGeom>
              <a:gdLst>
                <a:gd fmla="*/ 217 w 252" name="T0"/>
                <a:gd fmla="*/ 252 h 418" name="T1"/>
                <a:gd fmla="*/ 136 w 252" name="T2"/>
                <a:gd fmla="*/ 321 h 418" name="T3"/>
                <a:gd fmla="*/ 59 w 252" name="T4"/>
                <a:gd fmla="*/ 388 h 418" name="T5"/>
                <a:gd fmla="*/ 0 w 252" name="T6"/>
                <a:gd fmla="*/ 350 h 418" name="T7"/>
                <a:gd fmla="*/ 35 w 252" name="T8"/>
                <a:gd fmla="*/ 321 h 418" name="T9"/>
                <a:gd fmla="*/ 115 w 252" name="T10"/>
                <a:gd fmla="*/ 252 h 418" name="T11"/>
                <a:gd fmla="*/ 112 w 252" name="T12"/>
                <a:gd fmla="*/ 154 h 418" name="T13"/>
                <a:gd fmla="*/ 35 w 252" name="T14"/>
                <a:gd fmla="*/ 88 h 418" name="T15"/>
                <a:gd fmla="*/ 0 w 252" name="T16"/>
                <a:gd fmla="*/ 58 h 418" name="T17"/>
                <a:gd fmla="*/ 56 w 252" name="T18"/>
                <a:gd fmla="*/ 19 h 418" name="T19"/>
                <a:gd fmla="*/ 136 w 252" name="T20"/>
                <a:gd fmla="*/ 88 h 418" name="T21"/>
                <a:gd fmla="*/ 214 w 252" name="T22"/>
                <a:gd fmla="*/ 154 h 418" name="T23"/>
                <a:gd fmla="*/ 217 w 252" name="T24"/>
                <a:gd fmla="*/ 252 h 4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418" w="251">
                  <a:moveTo>
                    <a:pt x="217" y="252"/>
                  </a:moveTo>
                  <a:lnTo>
                    <a:pt x="136" y="321"/>
                  </a:lnTo>
                  <a:cubicBezTo>
                    <a:pt x="110" y="343"/>
                    <a:pt x="84" y="365"/>
                    <a:pt x="59" y="388"/>
                  </a:cubicBezTo>
                  <a:cubicBezTo>
                    <a:pt x="21" y="418"/>
                    <a:pt x="6" y="397"/>
                    <a:pt x="0" y="350"/>
                  </a:cubicBezTo>
                  <a:lnTo>
                    <a:pt x="35" y="321"/>
                  </a:lnTo>
                  <a:lnTo>
                    <a:pt x="115" y="252"/>
                  </a:lnTo>
                  <a:cubicBezTo>
                    <a:pt x="143" y="221"/>
                    <a:pt x="150" y="189"/>
                    <a:pt x="112" y="154"/>
                  </a:cubicBezTo>
                  <a:cubicBezTo>
                    <a:pt x="86" y="132"/>
                    <a:pt x="60" y="110"/>
                    <a:pt x="35" y="88"/>
                  </a:cubicBezTo>
                  <a:lnTo>
                    <a:pt x="0" y="58"/>
                  </a:lnTo>
                  <a:cubicBezTo>
                    <a:pt x="4" y="4"/>
                    <a:pt x="26" y="0"/>
                    <a:pt x="56" y="19"/>
                  </a:cubicBezTo>
                  <a:lnTo>
                    <a:pt x="136" y="88"/>
                  </a:lnTo>
                  <a:cubicBezTo>
                    <a:pt x="162" y="110"/>
                    <a:pt x="188" y="132"/>
                    <a:pt x="214" y="154"/>
                  </a:cubicBezTo>
                  <a:cubicBezTo>
                    <a:pt x="252" y="189"/>
                    <a:pt x="245" y="221"/>
                    <a:pt x="217" y="25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914400">
                <a:defRPr/>
              </a:pPr>
              <a:endParaRPr altLang="en-US" kern="0" lang="zh-CN" sz="1800">
                <a:solidFill>
                  <a:sysClr lastClr="000000" val="windowText"/>
                </a:solidFill>
              </a:endParaRPr>
            </a:p>
          </p:txBody>
        </p:sp>
      </p:grpSp>
      <p:grpSp>
        <p:nvGrpSpPr>
          <p:cNvPr id="48" name="组合 47"/>
          <p:cNvGrpSpPr/>
          <p:nvPr/>
        </p:nvGrpSpPr>
        <p:grpSpPr>
          <a:xfrm>
            <a:off x="4744761" y="1923243"/>
            <a:ext cx="1925466" cy="1925466"/>
            <a:chOff x="3481448" y="2338049"/>
            <a:chExt cx="2181104" cy="2181104"/>
          </a:xfrm>
        </p:grpSpPr>
        <p:grpSp>
          <p:nvGrpSpPr>
            <p:cNvPr id="49" name="组合 50"/>
            <p:cNvGrpSpPr/>
            <p:nvPr/>
          </p:nvGrpSpPr>
          <p:grpSpPr>
            <a:xfrm>
              <a:off x="3481448" y="2338049"/>
              <a:ext cx="2181104" cy="2181104"/>
              <a:chOff x="304800" y="673100"/>
              <a:chExt cx="4000500" cy="4000500"/>
            </a:xfrm>
            <a:effectLst>
              <a:outerShdw algn="tr" blurRad="444500" dir="8100000" dist="254000" rotWithShape="0">
                <a:prstClr val="black">
                  <a:alpha val="50000"/>
                </a:prstClr>
              </a:outerShdw>
            </a:effectLst>
          </p:grpSpPr>
          <p:sp>
            <p:nvSpPr>
              <p:cNvPr id="51" name="同心圆 50"/>
              <p:cNvSpPr/>
              <p:nvPr/>
            </p:nvSpPr>
            <p:spPr>
              <a:xfrm>
                <a:off x="304800" y="673100"/>
                <a:ext cx="4000500" cy="4000500"/>
              </a:xfrm>
              <a:prstGeom prst="donut">
                <a:avLst>
                  <a:gd fmla="val 4879" name="adj"/>
                </a:avLst>
              </a:prstGeom>
              <a:gradFill>
                <a:gsLst>
                  <a:gs pos="0">
                    <a:sysClr lastClr="FFFFFF" val="window"/>
                  </a:gs>
                  <a:gs pos="55000">
                    <a:sysClr lastClr="FFFFFF" val="window">
                      <a:lumMod val="95000"/>
                    </a:sysClr>
                  </a:gs>
                  <a:gs pos="100000">
                    <a:sysClr lastClr="FFFFFF" val="window">
                      <a:lumMod val="65000"/>
                    </a:sysClr>
                  </a:gs>
                </a:gsLst>
                <a:lin ang="8100000" scaled="0"/>
              </a:gradFill>
              <a:ln algn="ctr" cap="flat" cmpd="sng" w="25400">
                <a:noFill/>
                <a:prstDash val="solid"/>
              </a:ln>
              <a:effectLst/>
            </p:spPr>
            <p:txBody>
              <a:bodyPr anchor="ctr" rtlCol="0"/>
              <a:lstStyle/>
              <a:p>
                <a:pPr algn="ctr" defTabSz="914400">
                  <a:defRPr/>
                </a:pPr>
                <a:endParaRPr altLang="en-US" kern="0" lang="zh-CN" sz="1800">
                  <a:solidFill>
                    <a:schemeClr val="tx1">
                      <a:lumMod val="85000"/>
                      <a:lumOff val="15000"/>
                    </a:schemeClr>
                  </a:solidFill>
                  <a:latin typeface="+mj-ea"/>
                  <a:ea typeface="+mj-ea"/>
                </a:endParaRPr>
              </a:p>
            </p:txBody>
          </p:sp>
          <p:sp>
            <p:nvSpPr>
              <p:cNvPr id="52" name="椭圆 51"/>
              <p:cNvSpPr/>
              <p:nvPr/>
            </p:nvSpPr>
            <p:spPr>
              <a:xfrm>
                <a:off x="392112" y="760412"/>
                <a:ext cx="3825873" cy="3825873"/>
              </a:xfrm>
              <a:prstGeom prst="ellipse">
                <a:avLst/>
              </a:prstGeom>
              <a:gradFill>
                <a:gsLst>
                  <a:gs pos="0">
                    <a:sysClr lastClr="FFFFFF" val="window"/>
                  </a:gs>
                  <a:gs pos="51000">
                    <a:sysClr lastClr="FFFFFF" val="window">
                      <a:lumMod val="95000"/>
                    </a:sysClr>
                  </a:gs>
                  <a:gs pos="100000">
                    <a:sysClr lastClr="FFFFFF" val="window">
                      <a:lumMod val="75000"/>
                    </a:sysClr>
                  </a:gs>
                </a:gsLst>
                <a:lin ang="18900000" scaled="0"/>
              </a:gradFill>
              <a:ln algn="ctr" cap="flat" cmpd="sng" w="25400">
                <a:noFill/>
                <a:prstDash val="solid"/>
              </a:ln>
              <a:effectLst/>
            </p:spPr>
            <p:txBody>
              <a:bodyPr anchor="ctr" rtlCol="0"/>
              <a:lstStyle/>
              <a:p>
                <a:pPr algn="ctr" defTabSz="914400">
                  <a:defRPr/>
                </a:pPr>
                <a:endParaRPr altLang="en-US" kern="0" lang="zh-CN" sz="1800">
                  <a:solidFill>
                    <a:schemeClr val="tx1">
                      <a:lumMod val="85000"/>
                      <a:lumOff val="15000"/>
                    </a:schemeClr>
                  </a:solidFill>
                  <a:latin typeface="+mj-ea"/>
                  <a:ea typeface="+mj-ea"/>
                </a:endParaRPr>
              </a:p>
            </p:txBody>
          </p:sp>
        </p:grpSp>
        <p:sp>
          <p:nvSpPr>
            <p:cNvPr id="50" name="TextBox 49"/>
            <p:cNvSpPr txBox="1"/>
            <p:nvPr/>
          </p:nvSpPr>
          <p:spPr>
            <a:xfrm>
              <a:off x="3940307" y="3215490"/>
              <a:ext cx="1070329" cy="448848"/>
            </a:xfrm>
            <a:prstGeom prst="rect">
              <a:avLst/>
            </a:prstGeom>
            <a:noFill/>
          </p:spPr>
          <p:txBody>
            <a:bodyPr rtlCol="0" wrap="none">
              <a:spAutoFit/>
            </a:bodyPr>
            <a:lstStyle/>
            <a:p>
              <a:pPr defTabSz="914400">
                <a:defRPr/>
              </a:pPr>
              <a:r>
                <a:rPr altLang="en-US" kern="0" lang="zh-CN" sz="2000">
                  <a:solidFill>
                    <a:srgbClr val="0070C0"/>
                  </a:solidFill>
                  <a:latin charset="-122" pitchFamily="65" typeface="方正粗倩简体"/>
                  <a:ea charset="-122" pitchFamily="65" typeface="方正粗倩简体"/>
                </a:rPr>
                <a:t>方案02</a:t>
              </a:r>
            </a:p>
          </p:txBody>
        </p:sp>
      </p:grpSp>
      <p:sp>
        <p:nvSpPr>
          <p:cNvPr id="53" name="矩形 52"/>
          <p:cNvSpPr/>
          <p:nvPr/>
        </p:nvSpPr>
        <p:spPr>
          <a:xfrm>
            <a:off x="4931455" y="4137821"/>
            <a:ext cx="1567209" cy="1440170"/>
          </a:xfrm>
          <a:prstGeom prst="rect">
            <a:avLst/>
          </a:prstGeom>
          <a:noFill/>
          <a:ln>
            <a:noFill/>
          </a:ln>
        </p:spPr>
        <p:txBody>
          <a:bodyPr bIns="34285" lIns="68571" rIns="68571" tIns="34285" wrap="square">
            <a:spAutoFit/>
          </a:bodyPr>
          <a:lstStyle/>
          <a:p>
            <a:pPr algn="just" defTabSz="914400">
              <a:lnSpc>
                <a:spcPct val="150000"/>
              </a:lnSpc>
              <a:defRPr/>
            </a:pPr>
            <a:r>
              <a:rPr altLang="en-US" kern="0" lang="zh-CN" sz="1200">
                <a:solidFill>
                  <a:schemeClr val="accent3">
                    <a:lumMod val="50000"/>
                  </a:schemeClr>
                </a:solidFill>
                <a:latin charset="-122" pitchFamily="34" typeface="微软雅黑"/>
                <a:ea charset="-122" pitchFamily="34" typeface="微软雅黑"/>
              </a:rPr>
              <a:t>请在这里输入您的文字；请在这里输入您的文字；请在这里输入您的文字；请在这里输入您的文字。</a:t>
            </a:r>
          </a:p>
        </p:txBody>
      </p:sp>
      <p:grpSp>
        <p:nvGrpSpPr>
          <p:cNvPr id="54" name="组合 53"/>
          <p:cNvGrpSpPr/>
          <p:nvPr/>
        </p:nvGrpSpPr>
        <p:grpSpPr>
          <a:xfrm>
            <a:off x="6592659" y="4219836"/>
            <a:ext cx="473766" cy="477588"/>
            <a:chOff x="3041651" y="3326606"/>
            <a:chExt cx="631825" cy="636588"/>
          </a:xfrm>
        </p:grpSpPr>
        <p:sp>
          <p:nvSpPr>
            <p:cNvPr id="55" name="Oval 9"/>
            <p:cNvSpPr>
              <a:spLocks noChangeArrowheads="1"/>
            </p:cNvSpPr>
            <p:nvPr/>
          </p:nvSpPr>
          <p:spPr bwMode="auto">
            <a:xfrm>
              <a:off x="3041651" y="3326606"/>
              <a:ext cx="631825" cy="636588"/>
            </a:xfrm>
            <a:prstGeom prst="ellipse">
              <a:avLst/>
            </a:prstGeom>
            <a:solidFill>
              <a:schemeClr val="accent1"/>
            </a:solidFill>
            <a:ln>
              <a:solidFill>
                <a:srgbClr val="FFFFFF"/>
              </a:solidFill>
            </a:ln>
          </p:spPr>
          <p:txBody>
            <a:bodyPr anchor="t" anchorCtr="0" bIns="45720" compatLnSpc="1" lIns="91440" numCol="1" rIns="91440" tIns="45720" vert="horz" wrap="square">
              <a:prstTxWarp prst="textNoShape">
                <a:avLst/>
              </a:prstTxWarp>
            </a:bodyPr>
            <a:lstStyle/>
            <a:p>
              <a:pPr defTabSz="914400">
                <a:defRPr/>
              </a:pPr>
              <a:endParaRPr altLang="en-US" kern="0" lang="zh-CN" sz="1800">
                <a:solidFill>
                  <a:sysClr lastClr="000000" val="windowText"/>
                </a:solidFill>
              </a:endParaRPr>
            </a:p>
          </p:txBody>
        </p:sp>
        <p:sp>
          <p:nvSpPr>
            <p:cNvPr id="56" name="Freeform 10"/>
            <p:cNvSpPr/>
            <p:nvPr/>
          </p:nvSpPr>
          <p:spPr bwMode="auto">
            <a:xfrm>
              <a:off x="3378201" y="3469481"/>
              <a:ext cx="206375" cy="342900"/>
            </a:xfrm>
            <a:custGeom>
              <a:gdLst>
                <a:gd fmla="*/ 216 w 252" name="T0"/>
                <a:gd fmla="*/ 252 h 418" name="T1"/>
                <a:gd fmla="*/ 136 w 252" name="T2"/>
                <a:gd fmla="*/ 321 h 418" name="T3"/>
                <a:gd fmla="*/ 58 w 252" name="T4"/>
                <a:gd fmla="*/ 388 h 418" name="T5"/>
                <a:gd fmla="*/ 0 w 252" name="T6"/>
                <a:gd fmla="*/ 350 h 418" name="T7"/>
                <a:gd fmla="*/ 34 w 252" name="T8"/>
                <a:gd fmla="*/ 321 h 418" name="T9"/>
                <a:gd fmla="*/ 115 w 252" name="T10"/>
                <a:gd fmla="*/ 252 h 418" name="T11"/>
                <a:gd fmla="*/ 112 w 252" name="T12"/>
                <a:gd fmla="*/ 154 h 418" name="T13"/>
                <a:gd fmla="*/ 34 w 252" name="T14"/>
                <a:gd fmla="*/ 88 h 418" name="T15"/>
                <a:gd fmla="*/ 0 w 252" name="T16"/>
                <a:gd fmla="*/ 58 h 418" name="T17"/>
                <a:gd fmla="*/ 55 w 252" name="T18"/>
                <a:gd fmla="*/ 19 h 418" name="T19"/>
                <a:gd fmla="*/ 136 w 252" name="T20"/>
                <a:gd fmla="*/ 88 h 418" name="T21"/>
                <a:gd fmla="*/ 213 w 252" name="T22"/>
                <a:gd fmla="*/ 154 h 418" name="T23"/>
                <a:gd fmla="*/ 216 w 252" name="T24"/>
                <a:gd fmla="*/ 252 h 4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418" w="251">
                  <a:moveTo>
                    <a:pt x="216" y="252"/>
                  </a:moveTo>
                  <a:lnTo>
                    <a:pt x="136" y="321"/>
                  </a:lnTo>
                  <a:cubicBezTo>
                    <a:pt x="110" y="343"/>
                    <a:pt x="84" y="365"/>
                    <a:pt x="58" y="388"/>
                  </a:cubicBezTo>
                  <a:cubicBezTo>
                    <a:pt x="21" y="418"/>
                    <a:pt x="5" y="397"/>
                    <a:pt x="0" y="350"/>
                  </a:cubicBezTo>
                  <a:lnTo>
                    <a:pt x="34" y="321"/>
                  </a:lnTo>
                  <a:lnTo>
                    <a:pt x="115" y="252"/>
                  </a:lnTo>
                  <a:cubicBezTo>
                    <a:pt x="143" y="221"/>
                    <a:pt x="150" y="189"/>
                    <a:pt x="112" y="154"/>
                  </a:cubicBezTo>
                  <a:cubicBezTo>
                    <a:pt x="86" y="132"/>
                    <a:pt x="60" y="110"/>
                    <a:pt x="34" y="88"/>
                  </a:cubicBezTo>
                  <a:lnTo>
                    <a:pt x="0" y="58"/>
                  </a:lnTo>
                  <a:cubicBezTo>
                    <a:pt x="4" y="4"/>
                    <a:pt x="25" y="0"/>
                    <a:pt x="55" y="19"/>
                  </a:cubicBezTo>
                  <a:lnTo>
                    <a:pt x="136" y="88"/>
                  </a:lnTo>
                  <a:cubicBezTo>
                    <a:pt x="162" y="110"/>
                    <a:pt x="188" y="132"/>
                    <a:pt x="213" y="154"/>
                  </a:cubicBezTo>
                  <a:cubicBezTo>
                    <a:pt x="252" y="189"/>
                    <a:pt x="244" y="221"/>
                    <a:pt x="216" y="25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914400">
                <a:defRPr/>
              </a:pPr>
              <a:endParaRPr altLang="en-US" kern="0" lang="zh-CN" sz="1800">
                <a:solidFill>
                  <a:sysClr lastClr="000000" val="windowText"/>
                </a:solidFill>
              </a:endParaRPr>
            </a:p>
          </p:txBody>
        </p:sp>
        <p:sp>
          <p:nvSpPr>
            <p:cNvPr id="57" name="Freeform 11"/>
            <p:cNvSpPr/>
            <p:nvPr/>
          </p:nvSpPr>
          <p:spPr bwMode="auto">
            <a:xfrm>
              <a:off x="3182938" y="3469481"/>
              <a:ext cx="206375" cy="342900"/>
            </a:xfrm>
            <a:custGeom>
              <a:gdLst>
                <a:gd fmla="*/ 217 w 252" name="T0"/>
                <a:gd fmla="*/ 252 h 418" name="T1"/>
                <a:gd fmla="*/ 136 w 252" name="T2"/>
                <a:gd fmla="*/ 321 h 418" name="T3"/>
                <a:gd fmla="*/ 59 w 252" name="T4"/>
                <a:gd fmla="*/ 388 h 418" name="T5"/>
                <a:gd fmla="*/ 0 w 252" name="T6"/>
                <a:gd fmla="*/ 350 h 418" name="T7"/>
                <a:gd fmla="*/ 35 w 252" name="T8"/>
                <a:gd fmla="*/ 321 h 418" name="T9"/>
                <a:gd fmla="*/ 115 w 252" name="T10"/>
                <a:gd fmla="*/ 252 h 418" name="T11"/>
                <a:gd fmla="*/ 112 w 252" name="T12"/>
                <a:gd fmla="*/ 154 h 418" name="T13"/>
                <a:gd fmla="*/ 35 w 252" name="T14"/>
                <a:gd fmla="*/ 88 h 418" name="T15"/>
                <a:gd fmla="*/ 0 w 252" name="T16"/>
                <a:gd fmla="*/ 58 h 418" name="T17"/>
                <a:gd fmla="*/ 56 w 252" name="T18"/>
                <a:gd fmla="*/ 19 h 418" name="T19"/>
                <a:gd fmla="*/ 136 w 252" name="T20"/>
                <a:gd fmla="*/ 88 h 418" name="T21"/>
                <a:gd fmla="*/ 214 w 252" name="T22"/>
                <a:gd fmla="*/ 154 h 418" name="T23"/>
                <a:gd fmla="*/ 217 w 252" name="T24"/>
                <a:gd fmla="*/ 252 h 4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418" w="251">
                  <a:moveTo>
                    <a:pt x="217" y="252"/>
                  </a:moveTo>
                  <a:lnTo>
                    <a:pt x="136" y="321"/>
                  </a:lnTo>
                  <a:cubicBezTo>
                    <a:pt x="110" y="343"/>
                    <a:pt x="84" y="365"/>
                    <a:pt x="59" y="388"/>
                  </a:cubicBezTo>
                  <a:cubicBezTo>
                    <a:pt x="21" y="418"/>
                    <a:pt x="6" y="397"/>
                    <a:pt x="0" y="350"/>
                  </a:cubicBezTo>
                  <a:lnTo>
                    <a:pt x="35" y="321"/>
                  </a:lnTo>
                  <a:lnTo>
                    <a:pt x="115" y="252"/>
                  </a:lnTo>
                  <a:cubicBezTo>
                    <a:pt x="143" y="221"/>
                    <a:pt x="150" y="189"/>
                    <a:pt x="112" y="154"/>
                  </a:cubicBezTo>
                  <a:cubicBezTo>
                    <a:pt x="86" y="132"/>
                    <a:pt x="60" y="110"/>
                    <a:pt x="35" y="88"/>
                  </a:cubicBezTo>
                  <a:lnTo>
                    <a:pt x="0" y="58"/>
                  </a:lnTo>
                  <a:cubicBezTo>
                    <a:pt x="4" y="4"/>
                    <a:pt x="26" y="0"/>
                    <a:pt x="56" y="19"/>
                  </a:cubicBezTo>
                  <a:lnTo>
                    <a:pt x="136" y="88"/>
                  </a:lnTo>
                  <a:cubicBezTo>
                    <a:pt x="162" y="110"/>
                    <a:pt x="188" y="132"/>
                    <a:pt x="214" y="154"/>
                  </a:cubicBezTo>
                  <a:cubicBezTo>
                    <a:pt x="252" y="189"/>
                    <a:pt x="245" y="221"/>
                    <a:pt x="217" y="25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914400">
                <a:defRPr/>
              </a:pPr>
              <a:endParaRPr altLang="en-US" kern="0" lang="zh-CN" sz="1800">
                <a:solidFill>
                  <a:sysClr lastClr="000000" val="windowText"/>
                </a:solidFill>
              </a:endParaRPr>
            </a:p>
          </p:txBody>
        </p:sp>
      </p:grpSp>
      <p:grpSp>
        <p:nvGrpSpPr>
          <p:cNvPr id="58" name="组合 57"/>
          <p:cNvGrpSpPr/>
          <p:nvPr/>
        </p:nvGrpSpPr>
        <p:grpSpPr>
          <a:xfrm>
            <a:off x="6937353" y="1923243"/>
            <a:ext cx="1925466" cy="1925466"/>
            <a:chOff x="3481448" y="2338049"/>
            <a:chExt cx="2181104" cy="2181104"/>
          </a:xfrm>
        </p:grpSpPr>
        <p:grpSp>
          <p:nvGrpSpPr>
            <p:cNvPr id="59" name="组合 60"/>
            <p:cNvGrpSpPr/>
            <p:nvPr/>
          </p:nvGrpSpPr>
          <p:grpSpPr>
            <a:xfrm>
              <a:off x="3481448" y="2338049"/>
              <a:ext cx="2181104" cy="2181104"/>
              <a:chOff x="304800" y="673100"/>
              <a:chExt cx="4000500" cy="4000500"/>
            </a:xfrm>
            <a:effectLst>
              <a:outerShdw algn="tr" blurRad="444500" dir="8100000" dist="254000" rotWithShape="0">
                <a:prstClr val="black">
                  <a:alpha val="50000"/>
                </a:prstClr>
              </a:outerShdw>
            </a:effectLst>
          </p:grpSpPr>
          <p:sp>
            <p:nvSpPr>
              <p:cNvPr id="61" name="同心圆 60"/>
              <p:cNvSpPr/>
              <p:nvPr/>
            </p:nvSpPr>
            <p:spPr>
              <a:xfrm>
                <a:off x="304800" y="673100"/>
                <a:ext cx="4000500" cy="4000500"/>
              </a:xfrm>
              <a:prstGeom prst="donut">
                <a:avLst>
                  <a:gd fmla="val 4879" name="adj"/>
                </a:avLst>
              </a:prstGeom>
              <a:gradFill>
                <a:gsLst>
                  <a:gs pos="0">
                    <a:sysClr lastClr="FFFFFF" val="window"/>
                  </a:gs>
                  <a:gs pos="55000">
                    <a:sysClr lastClr="FFFFFF" val="window">
                      <a:lumMod val="95000"/>
                    </a:sysClr>
                  </a:gs>
                  <a:gs pos="100000">
                    <a:sysClr lastClr="FFFFFF" val="window">
                      <a:lumMod val="65000"/>
                    </a:sysClr>
                  </a:gs>
                </a:gsLst>
                <a:lin ang="8100000" scaled="0"/>
              </a:gradFill>
              <a:ln algn="ctr" cap="flat" cmpd="sng" w="25400">
                <a:noFill/>
                <a:prstDash val="solid"/>
              </a:ln>
              <a:effectLst/>
            </p:spPr>
            <p:txBody>
              <a:bodyPr anchor="ctr" rtlCol="0"/>
              <a:lstStyle/>
              <a:p>
                <a:pPr algn="ctr" defTabSz="914400">
                  <a:defRPr/>
                </a:pPr>
                <a:endParaRPr altLang="en-US" kern="0" lang="zh-CN" sz="1800">
                  <a:solidFill>
                    <a:schemeClr val="tx1">
                      <a:lumMod val="85000"/>
                      <a:lumOff val="15000"/>
                    </a:schemeClr>
                  </a:solidFill>
                  <a:latin typeface="+mj-ea"/>
                  <a:ea typeface="+mj-ea"/>
                </a:endParaRPr>
              </a:p>
            </p:txBody>
          </p:sp>
          <p:sp>
            <p:nvSpPr>
              <p:cNvPr id="62" name="椭圆 61"/>
              <p:cNvSpPr/>
              <p:nvPr/>
            </p:nvSpPr>
            <p:spPr>
              <a:xfrm>
                <a:off x="392112" y="760412"/>
                <a:ext cx="3825873" cy="3825873"/>
              </a:xfrm>
              <a:prstGeom prst="ellipse">
                <a:avLst/>
              </a:prstGeom>
              <a:gradFill>
                <a:gsLst>
                  <a:gs pos="0">
                    <a:sysClr lastClr="FFFFFF" val="window"/>
                  </a:gs>
                  <a:gs pos="51000">
                    <a:sysClr lastClr="FFFFFF" val="window">
                      <a:lumMod val="95000"/>
                    </a:sysClr>
                  </a:gs>
                  <a:gs pos="100000">
                    <a:sysClr lastClr="FFFFFF" val="window">
                      <a:lumMod val="75000"/>
                    </a:sysClr>
                  </a:gs>
                </a:gsLst>
                <a:lin ang="18900000" scaled="0"/>
              </a:gradFill>
              <a:ln algn="ctr" cap="flat" cmpd="sng" w="25400">
                <a:noFill/>
                <a:prstDash val="solid"/>
              </a:ln>
              <a:effectLst/>
            </p:spPr>
            <p:txBody>
              <a:bodyPr anchor="ctr" rtlCol="0"/>
              <a:lstStyle/>
              <a:p>
                <a:pPr algn="ctr" defTabSz="914400">
                  <a:defRPr/>
                </a:pPr>
                <a:endParaRPr altLang="en-US" kern="0" lang="zh-CN" sz="1800">
                  <a:solidFill>
                    <a:schemeClr val="tx1">
                      <a:lumMod val="85000"/>
                      <a:lumOff val="15000"/>
                    </a:schemeClr>
                  </a:solidFill>
                  <a:latin typeface="+mj-ea"/>
                  <a:ea typeface="+mj-ea"/>
                </a:endParaRPr>
              </a:p>
            </p:txBody>
          </p:sp>
        </p:grpSp>
        <p:sp>
          <p:nvSpPr>
            <p:cNvPr id="60" name="TextBox 59"/>
            <p:cNvSpPr txBox="1"/>
            <p:nvPr/>
          </p:nvSpPr>
          <p:spPr>
            <a:xfrm>
              <a:off x="4007480" y="3215490"/>
              <a:ext cx="1070329" cy="448848"/>
            </a:xfrm>
            <a:prstGeom prst="rect">
              <a:avLst/>
            </a:prstGeom>
            <a:noFill/>
          </p:spPr>
          <p:txBody>
            <a:bodyPr rtlCol="0" wrap="none">
              <a:spAutoFit/>
            </a:bodyPr>
            <a:lstStyle/>
            <a:p>
              <a:pPr defTabSz="914400">
                <a:defRPr/>
              </a:pPr>
              <a:r>
                <a:rPr altLang="en-US" kern="0" lang="zh-CN" sz="2000">
                  <a:solidFill>
                    <a:srgbClr val="0070C0"/>
                  </a:solidFill>
                  <a:latin charset="-122" pitchFamily="65" typeface="方正粗倩简体"/>
                  <a:ea charset="-122" pitchFamily="65" typeface="方正粗倩简体"/>
                </a:rPr>
                <a:t>方案03</a:t>
              </a:r>
            </a:p>
          </p:txBody>
        </p:sp>
      </p:grpSp>
      <p:sp>
        <p:nvSpPr>
          <p:cNvPr id="63" name="矩形 62"/>
          <p:cNvSpPr/>
          <p:nvPr/>
        </p:nvSpPr>
        <p:spPr>
          <a:xfrm>
            <a:off x="7108264" y="4137821"/>
            <a:ext cx="1567209" cy="1440170"/>
          </a:xfrm>
          <a:prstGeom prst="rect">
            <a:avLst/>
          </a:prstGeom>
          <a:noFill/>
          <a:ln>
            <a:noFill/>
          </a:ln>
        </p:spPr>
        <p:txBody>
          <a:bodyPr bIns="34285" lIns="68571" rIns="68571" tIns="34285" wrap="square">
            <a:spAutoFit/>
          </a:bodyPr>
          <a:lstStyle/>
          <a:p>
            <a:pPr algn="just" defTabSz="914400">
              <a:lnSpc>
                <a:spcPct val="150000"/>
              </a:lnSpc>
              <a:defRPr/>
            </a:pPr>
            <a:r>
              <a:rPr altLang="en-US" kern="0" lang="zh-CN" sz="1200">
                <a:solidFill>
                  <a:schemeClr val="accent3">
                    <a:lumMod val="50000"/>
                  </a:schemeClr>
                </a:solidFill>
                <a:latin charset="-122" pitchFamily="34" typeface="微软雅黑"/>
                <a:ea charset="-122" pitchFamily="34" typeface="微软雅黑"/>
              </a:rPr>
              <a:t>请在这里输入您的文字；请在这里输入您的文字；请在这里输入您的文字；请在这里输入您的文字。</a:t>
            </a:r>
          </a:p>
        </p:txBody>
      </p:sp>
      <p:grpSp>
        <p:nvGrpSpPr>
          <p:cNvPr id="64" name="组合 63"/>
          <p:cNvGrpSpPr/>
          <p:nvPr/>
        </p:nvGrpSpPr>
        <p:grpSpPr>
          <a:xfrm>
            <a:off x="8756310" y="4219836"/>
            <a:ext cx="473766" cy="477588"/>
            <a:chOff x="3041651" y="3326606"/>
            <a:chExt cx="631825" cy="636588"/>
          </a:xfrm>
        </p:grpSpPr>
        <p:sp>
          <p:nvSpPr>
            <p:cNvPr id="65" name="Oval 9"/>
            <p:cNvSpPr>
              <a:spLocks noChangeArrowheads="1"/>
            </p:cNvSpPr>
            <p:nvPr/>
          </p:nvSpPr>
          <p:spPr bwMode="auto">
            <a:xfrm>
              <a:off x="3041651" y="3326606"/>
              <a:ext cx="631825" cy="636588"/>
            </a:xfrm>
            <a:prstGeom prst="ellipse">
              <a:avLst/>
            </a:prstGeom>
            <a:solidFill>
              <a:schemeClr val="accent4"/>
            </a:solidFill>
            <a:ln>
              <a:solidFill>
                <a:srgbClr val="FFFFFF"/>
              </a:solidFill>
            </a:ln>
          </p:spPr>
          <p:txBody>
            <a:bodyPr anchor="t" anchorCtr="0" bIns="45720" compatLnSpc="1" lIns="91440" numCol="1" rIns="91440" tIns="45720" vert="horz" wrap="square">
              <a:prstTxWarp prst="textNoShape">
                <a:avLst/>
              </a:prstTxWarp>
            </a:bodyPr>
            <a:lstStyle/>
            <a:p>
              <a:pPr defTabSz="914400">
                <a:defRPr/>
              </a:pPr>
              <a:endParaRPr altLang="en-US" kern="0" lang="zh-CN" sz="1800">
                <a:solidFill>
                  <a:sysClr lastClr="000000" val="windowText"/>
                </a:solidFill>
              </a:endParaRPr>
            </a:p>
          </p:txBody>
        </p:sp>
        <p:sp>
          <p:nvSpPr>
            <p:cNvPr id="66" name="Freeform 10"/>
            <p:cNvSpPr/>
            <p:nvPr/>
          </p:nvSpPr>
          <p:spPr bwMode="auto">
            <a:xfrm>
              <a:off x="3378201" y="3469481"/>
              <a:ext cx="206375" cy="342900"/>
            </a:xfrm>
            <a:custGeom>
              <a:gdLst>
                <a:gd fmla="*/ 216 w 252" name="T0"/>
                <a:gd fmla="*/ 252 h 418" name="T1"/>
                <a:gd fmla="*/ 136 w 252" name="T2"/>
                <a:gd fmla="*/ 321 h 418" name="T3"/>
                <a:gd fmla="*/ 58 w 252" name="T4"/>
                <a:gd fmla="*/ 388 h 418" name="T5"/>
                <a:gd fmla="*/ 0 w 252" name="T6"/>
                <a:gd fmla="*/ 350 h 418" name="T7"/>
                <a:gd fmla="*/ 34 w 252" name="T8"/>
                <a:gd fmla="*/ 321 h 418" name="T9"/>
                <a:gd fmla="*/ 115 w 252" name="T10"/>
                <a:gd fmla="*/ 252 h 418" name="T11"/>
                <a:gd fmla="*/ 112 w 252" name="T12"/>
                <a:gd fmla="*/ 154 h 418" name="T13"/>
                <a:gd fmla="*/ 34 w 252" name="T14"/>
                <a:gd fmla="*/ 88 h 418" name="T15"/>
                <a:gd fmla="*/ 0 w 252" name="T16"/>
                <a:gd fmla="*/ 58 h 418" name="T17"/>
                <a:gd fmla="*/ 55 w 252" name="T18"/>
                <a:gd fmla="*/ 19 h 418" name="T19"/>
                <a:gd fmla="*/ 136 w 252" name="T20"/>
                <a:gd fmla="*/ 88 h 418" name="T21"/>
                <a:gd fmla="*/ 213 w 252" name="T22"/>
                <a:gd fmla="*/ 154 h 418" name="T23"/>
                <a:gd fmla="*/ 216 w 252" name="T24"/>
                <a:gd fmla="*/ 252 h 4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418" w="251">
                  <a:moveTo>
                    <a:pt x="216" y="252"/>
                  </a:moveTo>
                  <a:lnTo>
                    <a:pt x="136" y="321"/>
                  </a:lnTo>
                  <a:cubicBezTo>
                    <a:pt x="110" y="343"/>
                    <a:pt x="84" y="365"/>
                    <a:pt x="58" y="388"/>
                  </a:cubicBezTo>
                  <a:cubicBezTo>
                    <a:pt x="21" y="418"/>
                    <a:pt x="5" y="397"/>
                    <a:pt x="0" y="350"/>
                  </a:cubicBezTo>
                  <a:lnTo>
                    <a:pt x="34" y="321"/>
                  </a:lnTo>
                  <a:lnTo>
                    <a:pt x="115" y="252"/>
                  </a:lnTo>
                  <a:cubicBezTo>
                    <a:pt x="143" y="221"/>
                    <a:pt x="150" y="189"/>
                    <a:pt x="112" y="154"/>
                  </a:cubicBezTo>
                  <a:cubicBezTo>
                    <a:pt x="86" y="132"/>
                    <a:pt x="60" y="110"/>
                    <a:pt x="34" y="88"/>
                  </a:cubicBezTo>
                  <a:lnTo>
                    <a:pt x="0" y="58"/>
                  </a:lnTo>
                  <a:cubicBezTo>
                    <a:pt x="4" y="4"/>
                    <a:pt x="25" y="0"/>
                    <a:pt x="55" y="19"/>
                  </a:cubicBezTo>
                  <a:lnTo>
                    <a:pt x="136" y="88"/>
                  </a:lnTo>
                  <a:cubicBezTo>
                    <a:pt x="162" y="110"/>
                    <a:pt x="188" y="132"/>
                    <a:pt x="213" y="154"/>
                  </a:cubicBezTo>
                  <a:cubicBezTo>
                    <a:pt x="252" y="189"/>
                    <a:pt x="244" y="221"/>
                    <a:pt x="216" y="25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914400">
                <a:defRPr/>
              </a:pPr>
              <a:endParaRPr altLang="en-US" kern="0" lang="zh-CN" sz="1800">
                <a:solidFill>
                  <a:sysClr lastClr="000000" val="windowText"/>
                </a:solidFill>
              </a:endParaRPr>
            </a:p>
          </p:txBody>
        </p:sp>
        <p:sp>
          <p:nvSpPr>
            <p:cNvPr id="67" name="Freeform 11"/>
            <p:cNvSpPr/>
            <p:nvPr/>
          </p:nvSpPr>
          <p:spPr bwMode="auto">
            <a:xfrm>
              <a:off x="3182938" y="3469481"/>
              <a:ext cx="206375" cy="342900"/>
            </a:xfrm>
            <a:custGeom>
              <a:gdLst>
                <a:gd fmla="*/ 217 w 252" name="T0"/>
                <a:gd fmla="*/ 252 h 418" name="T1"/>
                <a:gd fmla="*/ 136 w 252" name="T2"/>
                <a:gd fmla="*/ 321 h 418" name="T3"/>
                <a:gd fmla="*/ 59 w 252" name="T4"/>
                <a:gd fmla="*/ 388 h 418" name="T5"/>
                <a:gd fmla="*/ 0 w 252" name="T6"/>
                <a:gd fmla="*/ 350 h 418" name="T7"/>
                <a:gd fmla="*/ 35 w 252" name="T8"/>
                <a:gd fmla="*/ 321 h 418" name="T9"/>
                <a:gd fmla="*/ 115 w 252" name="T10"/>
                <a:gd fmla="*/ 252 h 418" name="T11"/>
                <a:gd fmla="*/ 112 w 252" name="T12"/>
                <a:gd fmla="*/ 154 h 418" name="T13"/>
                <a:gd fmla="*/ 35 w 252" name="T14"/>
                <a:gd fmla="*/ 88 h 418" name="T15"/>
                <a:gd fmla="*/ 0 w 252" name="T16"/>
                <a:gd fmla="*/ 58 h 418" name="T17"/>
                <a:gd fmla="*/ 56 w 252" name="T18"/>
                <a:gd fmla="*/ 19 h 418" name="T19"/>
                <a:gd fmla="*/ 136 w 252" name="T20"/>
                <a:gd fmla="*/ 88 h 418" name="T21"/>
                <a:gd fmla="*/ 214 w 252" name="T22"/>
                <a:gd fmla="*/ 154 h 418" name="T23"/>
                <a:gd fmla="*/ 217 w 252" name="T24"/>
                <a:gd fmla="*/ 252 h 4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418" w="251">
                  <a:moveTo>
                    <a:pt x="217" y="252"/>
                  </a:moveTo>
                  <a:lnTo>
                    <a:pt x="136" y="321"/>
                  </a:lnTo>
                  <a:cubicBezTo>
                    <a:pt x="110" y="343"/>
                    <a:pt x="84" y="365"/>
                    <a:pt x="59" y="388"/>
                  </a:cubicBezTo>
                  <a:cubicBezTo>
                    <a:pt x="21" y="418"/>
                    <a:pt x="6" y="397"/>
                    <a:pt x="0" y="350"/>
                  </a:cubicBezTo>
                  <a:lnTo>
                    <a:pt x="35" y="321"/>
                  </a:lnTo>
                  <a:lnTo>
                    <a:pt x="115" y="252"/>
                  </a:lnTo>
                  <a:cubicBezTo>
                    <a:pt x="143" y="221"/>
                    <a:pt x="150" y="189"/>
                    <a:pt x="112" y="154"/>
                  </a:cubicBezTo>
                  <a:cubicBezTo>
                    <a:pt x="86" y="132"/>
                    <a:pt x="60" y="110"/>
                    <a:pt x="35" y="88"/>
                  </a:cubicBezTo>
                  <a:lnTo>
                    <a:pt x="0" y="58"/>
                  </a:lnTo>
                  <a:cubicBezTo>
                    <a:pt x="4" y="4"/>
                    <a:pt x="26" y="0"/>
                    <a:pt x="56" y="19"/>
                  </a:cubicBezTo>
                  <a:lnTo>
                    <a:pt x="136" y="88"/>
                  </a:lnTo>
                  <a:cubicBezTo>
                    <a:pt x="162" y="110"/>
                    <a:pt x="188" y="132"/>
                    <a:pt x="214" y="154"/>
                  </a:cubicBezTo>
                  <a:cubicBezTo>
                    <a:pt x="252" y="189"/>
                    <a:pt x="245" y="221"/>
                    <a:pt x="217" y="25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914400">
                <a:defRPr/>
              </a:pPr>
              <a:endParaRPr altLang="en-US" kern="0" lang="zh-CN" sz="1800">
                <a:solidFill>
                  <a:sysClr lastClr="000000" val="windowText"/>
                </a:solidFill>
              </a:endParaRPr>
            </a:p>
          </p:txBody>
        </p:sp>
      </p:grpSp>
      <p:grpSp>
        <p:nvGrpSpPr>
          <p:cNvPr id="68" name="组合 67"/>
          <p:cNvGrpSpPr/>
          <p:nvPr/>
        </p:nvGrpSpPr>
        <p:grpSpPr>
          <a:xfrm>
            <a:off x="9082289" y="1923243"/>
            <a:ext cx="1925466" cy="1925466"/>
            <a:chOff x="3481448" y="2338049"/>
            <a:chExt cx="2181104" cy="2181104"/>
          </a:xfrm>
        </p:grpSpPr>
        <p:grpSp>
          <p:nvGrpSpPr>
            <p:cNvPr id="69" name="组合 70"/>
            <p:cNvGrpSpPr/>
            <p:nvPr/>
          </p:nvGrpSpPr>
          <p:grpSpPr>
            <a:xfrm>
              <a:off x="3481448" y="2338049"/>
              <a:ext cx="2181104" cy="2181104"/>
              <a:chOff x="304800" y="673100"/>
              <a:chExt cx="4000500" cy="4000500"/>
            </a:xfrm>
            <a:effectLst>
              <a:outerShdw algn="tr" blurRad="444500" dir="8100000" dist="254000" rotWithShape="0">
                <a:prstClr val="black">
                  <a:alpha val="50000"/>
                </a:prstClr>
              </a:outerShdw>
            </a:effectLst>
          </p:grpSpPr>
          <p:sp>
            <p:nvSpPr>
              <p:cNvPr id="71" name="同心圆 70"/>
              <p:cNvSpPr/>
              <p:nvPr/>
            </p:nvSpPr>
            <p:spPr>
              <a:xfrm>
                <a:off x="304800" y="673100"/>
                <a:ext cx="4000500" cy="4000500"/>
              </a:xfrm>
              <a:prstGeom prst="donut">
                <a:avLst>
                  <a:gd fmla="val 4879" name="adj"/>
                </a:avLst>
              </a:prstGeom>
              <a:gradFill>
                <a:gsLst>
                  <a:gs pos="0">
                    <a:sysClr lastClr="FFFFFF" val="window"/>
                  </a:gs>
                  <a:gs pos="55000">
                    <a:sysClr lastClr="FFFFFF" val="window">
                      <a:lumMod val="95000"/>
                    </a:sysClr>
                  </a:gs>
                  <a:gs pos="100000">
                    <a:sysClr lastClr="FFFFFF" val="window">
                      <a:lumMod val="65000"/>
                    </a:sysClr>
                  </a:gs>
                </a:gsLst>
                <a:lin ang="8100000" scaled="0"/>
              </a:gradFill>
              <a:ln algn="ctr" cap="flat" cmpd="sng" w="25400">
                <a:noFill/>
                <a:prstDash val="solid"/>
              </a:ln>
              <a:effectLst/>
            </p:spPr>
            <p:txBody>
              <a:bodyPr anchor="ctr" rtlCol="0"/>
              <a:lstStyle/>
              <a:p>
                <a:pPr algn="ctr" defTabSz="914400">
                  <a:defRPr/>
                </a:pPr>
                <a:endParaRPr altLang="en-US" kern="0" lang="zh-CN" sz="1800">
                  <a:solidFill>
                    <a:schemeClr val="tx1">
                      <a:lumMod val="85000"/>
                      <a:lumOff val="15000"/>
                    </a:schemeClr>
                  </a:solidFill>
                  <a:latin typeface="+mj-ea"/>
                  <a:ea typeface="+mj-ea"/>
                </a:endParaRPr>
              </a:p>
            </p:txBody>
          </p:sp>
          <p:sp>
            <p:nvSpPr>
              <p:cNvPr id="72" name="椭圆 71"/>
              <p:cNvSpPr/>
              <p:nvPr/>
            </p:nvSpPr>
            <p:spPr>
              <a:xfrm>
                <a:off x="392112" y="760412"/>
                <a:ext cx="3825873" cy="3825873"/>
              </a:xfrm>
              <a:prstGeom prst="ellipse">
                <a:avLst/>
              </a:prstGeom>
              <a:gradFill>
                <a:gsLst>
                  <a:gs pos="0">
                    <a:sysClr lastClr="FFFFFF" val="window"/>
                  </a:gs>
                  <a:gs pos="51000">
                    <a:sysClr lastClr="FFFFFF" val="window">
                      <a:lumMod val="95000"/>
                    </a:sysClr>
                  </a:gs>
                  <a:gs pos="100000">
                    <a:sysClr lastClr="FFFFFF" val="window">
                      <a:lumMod val="75000"/>
                    </a:sysClr>
                  </a:gs>
                </a:gsLst>
                <a:lin ang="18900000" scaled="0"/>
              </a:gradFill>
              <a:ln algn="ctr" cap="flat" cmpd="sng" w="25400">
                <a:noFill/>
                <a:prstDash val="solid"/>
              </a:ln>
              <a:effectLst/>
            </p:spPr>
            <p:txBody>
              <a:bodyPr anchor="ctr" rtlCol="0"/>
              <a:lstStyle/>
              <a:p>
                <a:pPr algn="ctr" defTabSz="914400">
                  <a:defRPr/>
                </a:pPr>
                <a:endParaRPr altLang="en-US" kern="0" lang="zh-CN" sz="1800">
                  <a:solidFill>
                    <a:schemeClr val="tx1">
                      <a:lumMod val="85000"/>
                      <a:lumOff val="15000"/>
                    </a:schemeClr>
                  </a:solidFill>
                  <a:latin typeface="+mj-ea"/>
                  <a:ea typeface="+mj-ea"/>
                </a:endParaRPr>
              </a:p>
            </p:txBody>
          </p:sp>
        </p:grpSp>
        <p:sp>
          <p:nvSpPr>
            <p:cNvPr id="70" name="TextBox 69"/>
            <p:cNvSpPr txBox="1"/>
            <p:nvPr/>
          </p:nvSpPr>
          <p:spPr>
            <a:xfrm>
              <a:off x="3976389" y="3179579"/>
              <a:ext cx="1070329" cy="448848"/>
            </a:xfrm>
            <a:prstGeom prst="rect">
              <a:avLst/>
            </a:prstGeom>
            <a:noFill/>
          </p:spPr>
          <p:txBody>
            <a:bodyPr rtlCol="0" wrap="none">
              <a:spAutoFit/>
            </a:bodyPr>
            <a:lstStyle/>
            <a:p>
              <a:pPr defTabSz="914400">
                <a:defRPr/>
              </a:pPr>
              <a:r>
                <a:rPr altLang="en-US" kern="0" lang="zh-CN" sz="2000">
                  <a:solidFill>
                    <a:srgbClr val="0070C0"/>
                  </a:solidFill>
                  <a:latin charset="-122" pitchFamily="65" typeface="方正粗倩简体"/>
                  <a:ea charset="-122" pitchFamily="65" typeface="方正粗倩简体"/>
                </a:rPr>
                <a:t>方案04</a:t>
              </a:r>
            </a:p>
          </p:txBody>
        </p:sp>
      </p:grpSp>
      <p:sp>
        <p:nvSpPr>
          <p:cNvPr id="73" name="矩形 72"/>
          <p:cNvSpPr/>
          <p:nvPr/>
        </p:nvSpPr>
        <p:spPr>
          <a:xfrm>
            <a:off x="9297673" y="4137821"/>
            <a:ext cx="1567209" cy="1440170"/>
          </a:xfrm>
          <a:prstGeom prst="rect">
            <a:avLst/>
          </a:prstGeom>
          <a:noFill/>
          <a:ln>
            <a:noFill/>
          </a:ln>
        </p:spPr>
        <p:txBody>
          <a:bodyPr bIns="34285" lIns="68571" rIns="68571" tIns="34285" wrap="square">
            <a:spAutoFit/>
          </a:bodyPr>
          <a:lstStyle/>
          <a:p>
            <a:pPr algn="just" defTabSz="914400">
              <a:lnSpc>
                <a:spcPct val="150000"/>
              </a:lnSpc>
              <a:defRPr/>
            </a:pPr>
            <a:r>
              <a:rPr altLang="en-US" kern="0" lang="zh-CN" sz="1200">
                <a:solidFill>
                  <a:schemeClr val="accent3">
                    <a:lumMod val="50000"/>
                  </a:schemeClr>
                </a:solidFill>
                <a:latin charset="-122" pitchFamily="34" typeface="微软雅黑"/>
                <a:ea charset="-122" pitchFamily="34" typeface="微软雅黑"/>
              </a:rPr>
              <a:t>请在这里输入您的文字；请在这里输入您的文字；请在这里输入您的文字；请在这里输入您的文字。</a:t>
            </a:r>
          </a:p>
        </p:txBody>
      </p:sp>
    </p:spTree>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2" presetSubtype="8">
                                  <p:stCondLst>
                                    <p:cond delay="0"/>
                                  </p:stCondLst>
                                  <p:childTnLst>
                                    <p:set>
                                      <p:cBhvr>
                                        <p:cTn dur="1" fill="hold" id="6">
                                          <p:stCondLst>
                                            <p:cond delay="0"/>
                                          </p:stCondLst>
                                        </p:cTn>
                                        <p:tgtEl>
                                          <p:spTgt spid="29"/>
                                        </p:tgtEl>
                                        <p:attrNameLst>
                                          <p:attrName>style.visibility</p:attrName>
                                        </p:attrNameLst>
                                      </p:cBhvr>
                                      <p:to>
                                        <p:strVal val="visible"/>
                                      </p:to>
                                    </p:set>
                                    <p:animEffect filter="wipe(left)" transition="in">
                                      <p:cBhvr>
                                        <p:cTn dur="300" id="7"/>
                                        <p:tgtEl>
                                          <p:spTgt spid="29"/>
                                        </p:tgtEl>
                                      </p:cBhvr>
                                    </p:animEffect>
                                  </p:childTnLst>
                                </p:cTn>
                              </p:par>
                            </p:childTnLst>
                          </p:cTn>
                        </p:par>
                        <p:par>
                          <p:cTn fill="hold" id="8" nodeType="afterGroup">
                            <p:stCondLst>
                              <p:cond delay="300"/>
                            </p:stCondLst>
                            <p:childTnLst>
                              <p:par>
                                <p:cTn fill="hold" id="9" nodeType="afterEffect" presetClass="entr" presetID="14" presetSubtype="10">
                                  <p:stCondLst>
                                    <p:cond delay="0"/>
                                  </p:stCondLst>
                                  <p:childTnLst>
                                    <p:set>
                                      <p:cBhvr>
                                        <p:cTn dur="1" fill="hold" id="10">
                                          <p:stCondLst>
                                            <p:cond delay="0"/>
                                          </p:stCondLst>
                                        </p:cTn>
                                        <p:tgtEl>
                                          <p:spTgt spid="30"/>
                                        </p:tgtEl>
                                        <p:attrNameLst>
                                          <p:attrName>style.visibility</p:attrName>
                                        </p:attrNameLst>
                                      </p:cBhvr>
                                      <p:to>
                                        <p:strVal val="visible"/>
                                      </p:to>
                                    </p:set>
                                    <p:animEffect filter="randombar(horizontal)" transition="in">
                                      <p:cBhvr>
                                        <p:cTn dur="500" id="11"/>
                                        <p:tgtEl>
                                          <p:spTgt spid="30"/>
                                        </p:tgtEl>
                                      </p:cBhvr>
                                    </p:animEffect>
                                  </p:childTnLst>
                                </p:cTn>
                              </p:par>
                            </p:childTnLst>
                          </p:cTn>
                        </p:par>
                        <p:par>
                          <p:cTn fill="hold" id="12" nodeType="afterGroup">
                            <p:stCondLst>
                              <p:cond delay="800"/>
                            </p:stCondLst>
                            <p:childTnLst>
                              <p:par>
                                <p:cTn accel="52000" fill="hold" id="13" nodeType="afterEffect" presetClass="entr" presetID="2" presetSubtype="1">
                                  <p:stCondLst>
                                    <p:cond delay="0"/>
                                  </p:stCondLst>
                                  <p:childTnLst>
                                    <p:set>
                                      <p:cBhvr>
                                        <p:cTn dur="1" fill="hold" id="14">
                                          <p:stCondLst>
                                            <p:cond delay="0"/>
                                          </p:stCondLst>
                                        </p:cTn>
                                        <p:tgtEl>
                                          <p:spTgt spid="38"/>
                                        </p:tgtEl>
                                        <p:attrNameLst>
                                          <p:attrName>style.visibility</p:attrName>
                                        </p:attrNameLst>
                                      </p:cBhvr>
                                      <p:to>
                                        <p:strVal val="visible"/>
                                      </p:to>
                                    </p:set>
                                    <p:anim calcmode="lin" valueType="num">
                                      <p:cBhvr additive="base">
                                        <p:cTn dur="1300" fill="hold" id="15"/>
                                        <p:tgtEl>
                                          <p:spTgt spid="38"/>
                                        </p:tgtEl>
                                        <p:attrNameLst>
                                          <p:attrName>ppt_x</p:attrName>
                                        </p:attrNameLst>
                                      </p:cBhvr>
                                      <p:tavLst>
                                        <p:tav tm="0">
                                          <p:val>
                                            <p:strVal val="#ppt_x"/>
                                          </p:val>
                                        </p:tav>
                                        <p:tav tm="100000">
                                          <p:val>
                                            <p:strVal val="#ppt_x"/>
                                          </p:val>
                                        </p:tav>
                                      </p:tavLst>
                                    </p:anim>
                                    <p:anim calcmode="lin" valueType="num">
                                      <p:cBhvr additive="base">
                                        <p:cTn dur="1300" fill="hold" id="16"/>
                                        <p:tgtEl>
                                          <p:spTgt spid="38"/>
                                        </p:tgtEl>
                                        <p:attrNameLst>
                                          <p:attrName>ppt_y</p:attrName>
                                        </p:attrNameLst>
                                      </p:cBhvr>
                                      <p:tavLst>
                                        <p:tav tm="0">
                                          <p:val>
                                            <p:strVal val="0-#ppt_h/2"/>
                                          </p:val>
                                        </p:tav>
                                        <p:tav tm="100000">
                                          <p:val>
                                            <p:strVal val="#ppt_y"/>
                                          </p:val>
                                        </p:tav>
                                      </p:tavLst>
                                    </p:anim>
                                  </p:childTnLst>
                                </p:cTn>
                              </p:par>
                            </p:childTnLst>
                          </p:cTn>
                        </p:par>
                        <p:par>
                          <p:cTn fill="hold" id="17" nodeType="afterGroup">
                            <p:stCondLst>
                              <p:cond delay="2100"/>
                            </p:stCondLst>
                            <p:childTnLst>
                              <p:par>
                                <p:cTn fill="hold" grpId="0" id="18" nodeType="afterEffect" presetClass="entr" presetID="22" presetSubtype="1">
                                  <p:stCondLst>
                                    <p:cond delay="0"/>
                                  </p:stCondLst>
                                  <p:childTnLst>
                                    <p:set>
                                      <p:cBhvr>
                                        <p:cTn dur="1" fill="hold" id="19">
                                          <p:stCondLst>
                                            <p:cond delay="0"/>
                                          </p:stCondLst>
                                        </p:cTn>
                                        <p:tgtEl>
                                          <p:spTgt spid="43"/>
                                        </p:tgtEl>
                                        <p:attrNameLst>
                                          <p:attrName>style.visibility</p:attrName>
                                        </p:attrNameLst>
                                      </p:cBhvr>
                                      <p:to>
                                        <p:strVal val="visible"/>
                                      </p:to>
                                    </p:set>
                                    <p:animEffect filter="wipe(up)" transition="in">
                                      <p:cBhvr>
                                        <p:cTn dur="500" id="20"/>
                                        <p:tgtEl>
                                          <p:spTgt spid="43"/>
                                        </p:tgtEl>
                                      </p:cBhvr>
                                    </p:animEffect>
                                  </p:childTnLst>
                                </p:cTn>
                              </p:par>
                            </p:childTnLst>
                          </p:cTn>
                        </p:par>
                        <p:par>
                          <p:cTn fill="hold" id="21" nodeType="afterGroup">
                            <p:stCondLst>
                              <p:cond delay="2600"/>
                            </p:stCondLst>
                            <p:childTnLst>
                              <p:par>
                                <p:cTn fill="hold" id="22" nodeType="afterEffect" presetClass="entr" presetID="2" presetSubtype="8">
                                  <p:stCondLst>
                                    <p:cond delay="0"/>
                                  </p:stCondLst>
                                  <p:childTnLst>
                                    <p:set>
                                      <p:cBhvr>
                                        <p:cTn dur="1" fill="hold" id="23">
                                          <p:stCondLst>
                                            <p:cond delay="0"/>
                                          </p:stCondLst>
                                        </p:cTn>
                                        <p:tgtEl>
                                          <p:spTgt spid="44"/>
                                        </p:tgtEl>
                                        <p:attrNameLst>
                                          <p:attrName>style.visibility</p:attrName>
                                        </p:attrNameLst>
                                      </p:cBhvr>
                                      <p:to>
                                        <p:strVal val="visible"/>
                                      </p:to>
                                    </p:set>
                                    <p:anim calcmode="lin" valueType="num">
                                      <p:cBhvr additive="base">
                                        <p:cTn dur="500" fill="hold" id="24"/>
                                        <p:tgtEl>
                                          <p:spTgt spid="44"/>
                                        </p:tgtEl>
                                        <p:attrNameLst>
                                          <p:attrName>ppt_x</p:attrName>
                                        </p:attrNameLst>
                                      </p:cBhvr>
                                      <p:tavLst>
                                        <p:tav tm="0">
                                          <p:val>
                                            <p:strVal val="0-#ppt_w/2"/>
                                          </p:val>
                                        </p:tav>
                                        <p:tav tm="100000">
                                          <p:val>
                                            <p:strVal val="#ppt_x"/>
                                          </p:val>
                                        </p:tav>
                                      </p:tavLst>
                                    </p:anim>
                                    <p:anim calcmode="lin" valueType="num">
                                      <p:cBhvr additive="base">
                                        <p:cTn dur="500" fill="hold" id="25"/>
                                        <p:tgtEl>
                                          <p:spTgt spid="44"/>
                                        </p:tgtEl>
                                        <p:attrNameLst>
                                          <p:attrName>ppt_y</p:attrName>
                                        </p:attrNameLst>
                                      </p:cBhvr>
                                      <p:tavLst>
                                        <p:tav tm="0">
                                          <p:val>
                                            <p:strVal val="#ppt_y"/>
                                          </p:val>
                                        </p:tav>
                                        <p:tav tm="100000">
                                          <p:val>
                                            <p:strVal val="#ppt_y"/>
                                          </p:val>
                                        </p:tav>
                                      </p:tavLst>
                                    </p:anim>
                                  </p:childTnLst>
                                </p:cTn>
                              </p:par>
                            </p:childTnLst>
                          </p:cTn>
                        </p:par>
                        <p:par>
                          <p:cTn fill="hold" id="26" nodeType="afterGroup">
                            <p:stCondLst>
                              <p:cond delay="3100"/>
                            </p:stCondLst>
                            <p:childTnLst>
                              <p:par>
                                <p:cTn accel="52000" fill="hold" id="27" nodeType="afterEffect" presetClass="entr" presetID="2" presetSubtype="1">
                                  <p:stCondLst>
                                    <p:cond delay="0"/>
                                  </p:stCondLst>
                                  <p:childTnLst>
                                    <p:set>
                                      <p:cBhvr>
                                        <p:cTn dur="1" fill="hold" id="28">
                                          <p:stCondLst>
                                            <p:cond delay="0"/>
                                          </p:stCondLst>
                                        </p:cTn>
                                        <p:tgtEl>
                                          <p:spTgt spid="48"/>
                                        </p:tgtEl>
                                        <p:attrNameLst>
                                          <p:attrName>style.visibility</p:attrName>
                                        </p:attrNameLst>
                                      </p:cBhvr>
                                      <p:to>
                                        <p:strVal val="visible"/>
                                      </p:to>
                                    </p:set>
                                    <p:anim calcmode="lin" valueType="num">
                                      <p:cBhvr additive="base">
                                        <p:cTn dur="1300" fill="hold" id="29"/>
                                        <p:tgtEl>
                                          <p:spTgt spid="48"/>
                                        </p:tgtEl>
                                        <p:attrNameLst>
                                          <p:attrName>ppt_x</p:attrName>
                                        </p:attrNameLst>
                                      </p:cBhvr>
                                      <p:tavLst>
                                        <p:tav tm="0">
                                          <p:val>
                                            <p:strVal val="#ppt_x"/>
                                          </p:val>
                                        </p:tav>
                                        <p:tav tm="100000">
                                          <p:val>
                                            <p:strVal val="#ppt_x"/>
                                          </p:val>
                                        </p:tav>
                                      </p:tavLst>
                                    </p:anim>
                                    <p:anim calcmode="lin" valueType="num">
                                      <p:cBhvr additive="base">
                                        <p:cTn dur="1300" fill="hold" id="30"/>
                                        <p:tgtEl>
                                          <p:spTgt spid="48"/>
                                        </p:tgtEl>
                                        <p:attrNameLst>
                                          <p:attrName>ppt_y</p:attrName>
                                        </p:attrNameLst>
                                      </p:cBhvr>
                                      <p:tavLst>
                                        <p:tav tm="0">
                                          <p:val>
                                            <p:strVal val="0-#ppt_h/2"/>
                                          </p:val>
                                        </p:tav>
                                        <p:tav tm="100000">
                                          <p:val>
                                            <p:strVal val="#ppt_y"/>
                                          </p:val>
                                        </p:tav>
                                      </p:tavLst>
                                    </p:anim>
                                  </p:childTnLst>
                                </p:cTn>
                              </p:par>
                            </p:childTnLst>
                          </p:cTn>
                        </p:par>
                        <p:par>
                          <p:cTn fill="hold" id="31" nodeType="afterGroup">
                            <p:stCondLst>
                              <p:cond delay="4400"/>
                            </p:stCondLst>
                            <p:childTnLst>
                              <p:par>
                                <p:cTn fill="hold" grpId="0" id="32" nodeType="afterEffect" presetClass="entr" presetID="22" presetSubtype="1">
                                  <p:stCondLst>
                                    <p:cond delay="0"/>
                                  </p:stCondLst>
                                  <p:childTnLst>
                                    <p:set>
                                      <p:cBhvr>
                                        <p:cTn dur="1" fill="hold" id="33">
                                          <p:stCondLst>
                                            <p:cond delay="0"/>
                                          </p:stCondLst>
                                        </p:cTn>
                                        <p:tgtEl>
                                          <p:spTgt spid="53"/>
                                        </p:tgtEl>
                                        <p:attrNameLst>
                                          <p:attrName>style.visibility</p:attrName>
                                        </p:attrNameLst>
                                      </p:cBhvr>
                                      <p:to>
                                        <p:strVal val="visible"/>
                                      </p:to>
                                    </p:set>
                                    <p:animEffect filter="wipe(up)" transition="in">
                                      <p:cBhvr>
                                        <p:cTn dur="500" id="34"/>
                                        <p:tgtEl>
                                          <p:spTgt spid="53"/>
                                        </p:tgtEl>
                                      </p:cBhvr>
                                    </p:animEffect>
                                  </p:childTnLst>
                                </p:cTn>
                              </p:par>
                            </p:childTnLst>
                          </p:cTn>
                        </p:par>
                        <p:par>
                          <p:cTn fill="hold" id="35" nodeType="afterGroup">
                            <p:stCondLst>
                              <p:cond delay="4900"/>
                            </p:stCondLst>
                            <p:childTnLst>
                              <p:par>
                                <p:cTn fill="hold" id="36" nodeType="afterEffect" presetClass="entr" presetID="2" presetSubtype="8">
                                  <p:stCondLst>
                                    <p:cond delay="0"/>
                                  </p:stCondLst>
                                  <p:childTnLst>
                                    <p:set>
                                      <p:cBhvr>
                                        <p:cTn dur="1" fill="hold" id="37">
                                          <p:stCondLst>
                                            <p:cond delay="0"/>
                                          </p:stCondLst>
                                        </p:cTn>
                                        <p:tgtEl>
                                          <p:spTgt spid="54"/>
                                        </p:tgtEl>
                                        <p:attrNameLst>
                                          <p:attrName>style.visibility</p:attrName>
                                        </p:attrNameLst>
                                      </p:cBhvr>
                                      <p:to>
                                        <p:strVal val="visible"/>
                                      </p:to>
                                    </p:set>
                                    <p:anim calcmode="lin" valueType="num">
                                      <p:cBhvr additive="base">
                                        <p:cTn dur="500" fill="hold" id="38"/>
                                        <p:tgtEl>
                                          <p:spTgt spid="54"/>
                                        </p:tgtEl>
                                        <p:attrNameLst>
                                          <p:attrName>ppt_x</p:attrName>
                                        </p:attrNameLst>
                                      </p:cBhvr>
                                      <p:tavLst>
                                        <p:tav tm="0">
                                          <p:val>
                                            <p:strVal val="0-#ppt_w/2"/>
                                          </p:val>
                                        </p:tav>
                                        <p:tav tm="100000">
                                          <p:val>
                                            <p:strVal val="#ppt_x"/>
                                          </p:val>
                                        </p:tav>
                                      </p:tavLst>
                                    </p:anim>
                                    <p:anim calcmode="lin" valueType="num">
                                      <p:cBhvr additive="base">
                                        <p:cTn dur="500" fill="hold" id="39"/>
                                        <p:tgtEl>
                                          <p:spTgt spid="54"/>
                                        </p:tgtEl>
                                        <p:attrNameLst>
                                          <p:attrName>ppt_y</p:attrName>
                                        </p:attrNameLst>
                                      </p:cBhvr>
                                      <p:tavLst>
                                        <p:tav tm="0">
                                          <p:val>
                                            <p:strVal val="#ppt_y"/>
                                          </p:val>
                                        </p:tav>
                                        <p:tav tm="100000">
                                          <p:val>
                                            <p:strVal val="#ppt_y"/>
                                          </p:val>
                                        </p:tav>
                                      </p:tavLst>
                                    </p:anim>
                                  </p:childTnLst>
                                </p:cTn>
                              </p:par>
                            </p:childTnLst>
                          </p:cTn>
                        </p:par>
                        <p:par>
                          <p:cTn fill="hold" id="40" nodeType="afterGroup">
                            <p:stCondLst>
                              <p:cond delay="5400"/>
                            </p:stCondLst>
                            <p:childTnLst>
                              <p:par>
                                <p:cTn accel="52000" fill="hold" id="41" nodeType="afterEffect" presetClass="entr" presetID="2" presetSubtype="1">
                                  <p:stCondLst>
                                    <p:cond delay="0"/>
                                  </p:stCondLst>
                                  <p:childTnLst>
                                    <p:set>
                                      <p:cBhvr>
                                        <p:cTn dur="1" fill="hold" id="42">
                                          <p:stCondLst>
                                            <p:cond delay="0"/>
                                          </p:stCondLst>
                                        </p:cTn>
                                        <p:tgtEl>
                                          <p:spTgt spid="58"/>
                                        </p:tgtEl>
                                        <p:attrNameLst>
                                          <p:attrName>style.visibility</p:attrName>
                                        </p:attrNameLst>
                                      </p:cBhvr>
                                      <p:to>
                                        <p:strVal val="visible"/>
                                      </p:to>
                                    </p:set>
                                    <p:anim calcmode="lin" valueType="num">
                                      <p:cBhvr additive="base">
                                        <p:cTn dur="1300" fill="hold" id="43"/>
                                        <p:tgtEl>
                                          <p:spTgt spid="58"/>
                                        </p:tgtEl>
                                        <p:attrNameLst>
                                          <p:attrName>ppt_x</p:attrName>
                                        </p:attrNameLst>
                                      </p:cBhvr>
                                      <p:tavLst>
                                        <p:tav tm="0">
                                          <p:val>
                                            <p:strVal val="#ppt_x"/>
                                          </p:val>
                                        </p:tav>
                                        <p:tav tm="100000">
                                          <p:val>
                                            <p:strVal val="#ppt_x"/>
                                          </p:val>
                                        </p:tav>
                                      </p:tavLst>
                                    </p:anim>
                                    <p:anim calcmode="lin" valueType="num">
                                      <p:cBhvr additive="base">
                                        <p:cTn dur="1300" fill="hold" id="44"/>
                                        <p:tgtEl>
                                          <p:spTgt spid="58"/>
                                        </p:tgtEl>
                                        <p:attrNameLst>
                                          <p:attrName>ppt_y</p:attrName>
                                        </p:attrNameLst>
                                      </p:cBhvr>
                                      <p:tavLst>
                                        <p:tav tm="0">
                                          <p:val>
                                            <p:strVal val="0-#ppt_h/2"/>
                                          </p:val>
                                        </p:tav>
                                        <p:tav tm="100000">
                                          <p:val>
                                            <p:strVal val="#ppt_y"/>
                                          </p:val>
                                        </p:tav>
                                      </p:tavLst>
                                    </p:anim>
                                  </p:childTnLst>
                                </p:cTn>
                              </p:par>
                            </p:childTnLst>
                          </p:cTn>
                        </p:par>
                        <p:par>
                          <p:cTn fill="hold" id="45" nodeType="afterGroup">
                            <p:stCondLst>
                              <p:cond delay="6700"/>
                            </p:stCondLst>
                            <p:childTnLst>
                              <p:par>
                                <p:cTn fill="hold" grpId="0" id="46" nodeType="afterEffect" presetClass="entr" presetID="22" presetSubtype="1">
                                  <p:stCondLst>
                                    <p:cond delay="0"/>
                                  </p:stCondLst>
                                  <p:childTnLst>
                                    <p:set>
                                      <p:cBhvr>
                                        <p:cTn dur="1" fill="hold" id="47">
                                          <p:stCondLst>
                                            <p:cond delay="0"/>
                                          </p:stCondLst>
                                        </p:cTn>
                                        <p:tgtEl>
                                          <p:spTgt spid="63"/>
                                        </p:tgtEl>
                                        <p:attrNameLst>
                                          <p:attrName>style.visibility</p:attrName>
                                        </p:attrNameLst>
                                      </p:cBhvr>
                                      <p:to>
                                        <p:strVal val="visible"/>
                                      </p:to>
                                    </p:set>
                                    <p:animEffect filter="wipe(up)" transition="in">
                                      <p:cBhvr>
                                        <p:cTn dur="500" id="48"/>
                                        <p:tgtEl>
                                          <p:spTgt spid="63"/>
                                        </p:tgtEl>
                                      </p:cBhvr>
                                    </p:animEffect>
                                  </p:childTnLst>
                                </p:cTn>
                              </p:par>
                            </p:childTnLst>
                          </p:cTn>
                        </p:par>
                        <p:par>
                          <p:cTn fill="hold" id="49" nodeType="afterGroup">
                            <p:stCondLst>
                              <p:cond delay="7200"/>
                            </p:stCondLst>
                            <p:childTnLst>
                              <p:par>
                                <p:cTn fill="hold" id="50" nodeType="afterEffect" presetClass="entr" presetID="2" presetSubtype="8">
                                  <p:stCondLst>
                                    <p:cond delay="0"/>
                                  </p:stCondLst>
                                  <p:childTnLst>
                                    <p:set>
                                      <p:cBhvr>
                                        <p:cTn dur="1" fill="hold" id="51">
                                          <p:stCondLst>
                                            <p:cond delay="0"/>
                                          </p:stCondLst>
                                        </p:cTn>
                                        <p:tgtEl>
                                          <p:spTgt spid="64"/>
                                        </p:tgtEl>
                                        <p:attrNameLst>
                                          <p:attrName>style.visibility</p:attrName>
                                        </p:attrNameLst>
                                      </p:cBhvr>
                                      <p:to>
                                        <p:strVal val="visible"/>
                                      </p:to>
                                    </p:set>
                                    <p:anim calcmode="lin" valueType="num">
                                      <p:cBhvr additive="base">
                                        <p:cTn dur="500" fill="hold" id="52"/>
                                        <p:tgtEl>
                                          <p:spTgt spid="64"/>
                                        </p:tgtEl>
                                        <p:attrNameLst>
                                          <p:attrName>ppt_x</p:attrName>
                                        </p:attrNameLst>
                                      </p:cBhvr>
                                      <p:tavLst>
                                        <p:tav tm="0">
                                          <p:val>
                                            <p:strVal val="0-#ppt_w/2"/>
                                          </p:val>
                                        </p:tav>
                                        <p:tav tm="100000">
                                          <p:val>
                                            <p:strVal val="#ppt_x"/>
                                          </p:val>
                                        </p:tav>
                                      </p:tavLst>
                                    </p:anim>
                                    <p:anim calcmode="lin" valueType="num">
                                      <p:cBhvr additive="base">
                                        <p:cTn dur="500" fill="hold" id="53"/>
                                        <p:tgtEl>
                                          <p:spTgt spid="64"/>
                                        </p:tgtEl>
                                        <p:attrNameLst>
                                          <p:attrName>ppt_y</p:attrName>
                                        </p:attrNameLst>
                                      </p:cBhvr>
                                      <p:tavLst>
                                        <p:tav tm="0">
                                          <p:val>
                                            <p:strVal val="#ppt_y"/>
                                          </p:val>
                                        </p:tav>
                                        <p:tav tm="100000">
                                          <p:val>
                                            <p:strVal val="#ppt_y"/>
                                          </p:val>
                                        </p:tav>
                                      </p:tavLst>
                                    </p:anim>
                                  </p:childTnLst>
                                </p:cTn>
                              </p:par>
                            </p:childTnLst>
                          </p:cTn>
                        </p:par>
                        <p:par>
                          <p:cTn fill="hold" id="54" nodeType="afterGroup">
                            <p:stCondLst>
                              <p:cond delay="7700"/>
                            </p:stCondLst>
                            <p:childTnLst>
                              <p:par>
                                <p:cTn accel="52000" fill="hold" id="55" nodeType="afterEffect" presetClass="entr" presetID="2" presetSubtype="1">
                                  <p:stCondLst>
                                    <p:cond delay="0"/>
                                  </p:stCondLst>
                                  <p:childTnLst>
                                    <p:set>
                                      <p:cBhvr>
                                        <p:cTn dur="1" fill="hold" id="56">
                                          <p:stCondLst>
                                            <p:cond delay="0"/>
                                          </p:stCondLst>
                                        </p:cTn>
                                        <p:tgtEl>
                                          <p:spTgt spid="68"/>
                                        </p:tgtEl>
                                        <p:attrNameLst>
                                          <p:attrName>style.visibility</p:attrName>
                                        </p:attrNameLst>
                                      </p:cBhvr>
                                      <p:to>
                                        <p:strVal val="visible"/>
                                      </p:to>
                                    </p:set>
                                    <p:anim calcmode="lin" valueType="num">
                                      <p:cBhvr additive="base">
                                        <p:cTn dur="1300" fill="hold" id="57"/>
                                        <p:tgtEl>
                                          <p:spTgt spid="68"/>
                                        </p:tgtEl>
                                        <p:attrNameLst>
                                          <p:attrName>ppt_x</p:attrName>
                                        </p:attrNameLst>
                                      </p:cBhvr>
                                      <p:tavLst>
                                        <p:tav tm="0">
                                          <p:val>
                                            <p:strVal val="#ppt_x"/>
                                          </p:val>
                                        </p:tav>
                                        <p:tav tm="100000">
                                          <p:val>
                                            <p:strVal val="#ppt_x"/>
                                          </p:val>
                                        </p:tav>
                                      </p:tavLst>
                                    </p:anim>
                                    <p:anim calcmode="lin" valueType="num">
                                      <p:cBhvr additive="base">
                                        <p:cTn dur="1300" fill="hold" id="58"/>
                                        <p:tgtEl>
                                          <p:spTgt spid="68"/>
                                        </p:tgtEl>
                                        <p:attrNameLst>
                                          <p:attrName>ppt_y</p:attrName>
                                        </p:attrNameLst>
                                      </p:cBhvr>
                                      <p:tavLst>
                                        <p:tav tm="0">
                                          <p:val>
                                            <p:strVal val="0-#ppt_h/2"/>
                                          </p:val>
                                        </p:tav>
                                        <p:tav tm="100000">
                                          <p:val>
                                            <p:strVal val="#ppt_y"/>
                                          </p:val>
                                        </p:tav>
                                      </p:tavLst>
                                    </p:anim>
                                  </p:childTnLst>
                                </p:cTn>
                              </p:par>
                            </p:childTnLst>
                          </p:cTn>
                        </p:par>
                        <p:par>
                          <p:cTn fill="hold" id="59" nodeType="afterGroup">
                            <p:stCondLst>
                              <p:cond delay="9000"/>
                            </p:stCondLst>
                            <p:childTnLst>
                              <p:par>
                                <p:cTn fill="hold" grpId="0" id="60" nodeType="afterEffect" presetClass="entr" presetID="22" presetSubtype="1">
                                  <p:stCondLst>
                                    <p:cond delay="0"/>
                                  </p:stCondLst>
                                  <p:childTnLst>
                                    <p:set>
                                      <p:cBhvr>
                                        <p:cTn dur="1" fill="hold" id="61">
                                          <p:stCondLst>
                                            <p:cond delay="0"/>
                                          </p:stCondLst>
                                        </p:cTn>
                                        <p:tgtEl>
                                          <p:spTgt spid="73"/>
                                        </p:tgtEl>
                                        <p:attrNameLst>
                                          <p:attrName>style.visibility</p:attrName>
                                        </p:attrNameLst>
                                      </p:cBhvr>
                                      <p:to>
                                        <p:strVal val="visible"/>
                                      </p:to>
                                    </p:set>
                                    <p:animEffect filter="wipe(up)" transition="in">
                                      <p:cBhvr>
                                        <p:cTn dur="500" id="62"/>
                                        <p:tgtEl>
                                          <p:spTgt spid="7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3"/>
      <p:bldP grpId="0" spid="53"/>
      <p:bldP grpId="0" spid="63"/>
      <p:bldP grpId="0" spid="73"/>
    </p:bldLst>
  </p:timing>
</p:sld>
</file>

<file path=ppt/slides/slide2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组合 19"/>
          <p:cNvGrpSpPr/>
          <p:nvPr/>
        </p:nvGrpSpPr>
        <p:grpSpPr>
          <a:xfrm>
            <a:off x="1792253" y="208731"/>
            <a:ext cx="553964" cy="558108"/>
            <a:chOff x="304800" y="673100"/>
            <a:chExt cx="4000500" cy="4000500"/>
          </a:xfrm>
          <a:effectLst>
            <a:outerShdw algn="tr" blurRad="444500" dir="8100000" dist="254000" rotWithShape="0">
              <a:prstClr val="black">
                <a:alpha val="24000"/>
              </a:prstClr>
            </a:outerShdw>
          </a:effectLst>
        </p:grpSpPr>
        <p:sp>
          <p:nvSpPr>
            <p:cNvPr id="21" name="同心圆 20"/>
            <p:cNvSpPr/>
            <p:nvPr/>
          </p:nvSpPr>
          <p:spPr>
            <a:xfrm>
              <a:off x="304800" y="673100"/>
              <a:ext cx="4000500" cy="4000500"/>
            </a:xfrm>
            <a:prstGeom prst="donut">
              <a:avLst>
                <a:gd fmla="val 4879" name="adj"/>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a charset="-122" pitchFamily="34" typeface="微软雅黑"/>
              </a:endParaRPr>
            </a:p>
          </p:txBody>
        </p:sp>
        <p:sp>
          <p:nvSpPr>
            <p:cNvPr id="22" name="椭圆 21"/>
            <p:cNvSpPr/>
            <p:nvPr/>
          </p:nvSpPr>
          <p:spPr>
            <a:xfrm>
              <a:off x="392109" y="760409"/>
              <a:ext cx="3825870" cy="382587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itchFamily="34" typeface="微软雅黑"/>
              </a:endParaRPr>
            </a:p>
          </p:txBody>
        </p:sp>
      </p:grpSp>
      <p:grpSp>
        <p:nvGrpSpPr>
          <p:cNvPr id="3" name="组合 22"/>
          <p:cNvGrpSpPr/>
          <p:nvPr/>
        </p:nvGrpSpPr>
        <p:grpSpPr>
          <a:xfrm>
            <a:off x="1577939" y="851674"/>
            <a:ext cx="357190" cy="359864"/>
            <a:chOff x="304800" y="673100"/>
            <a:chExt cx="4000500" cy="4000500"/>
          </a:xfrm>
          <a:effectLst>
            <a:outerShdw algn="tr" blurRad="444500" dir="8100000" dist="254000" rotWithShape="0">
              <a:prstClr val="black">
                <a:alpha val="24000"/>
              </a:prstClr>
            </a:outerShdw>
          </a:effectLst>
        </p:grpSpPr>
        <p:sp>
          <p:nvSpPr>
            <p:cNvPr id="24" name="同心圆 23"/>
            <p:cNvSpPr/>
            <p:nvPr/>
          </p:nvSpPr>
          <p:spPr>
            <a:xfrm>
              <a:off x="304800" y="673100"/>
              <a:ext cx="4000500" cy="4000500"/>
            </a:xfrm>
            <a:prstGeom prst="donut">
              <a:avLst>
                <a:gd fmla="val 4879" name="adj"/>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a charset="-122" pitchFamily="34" typeface="微软雅黑"/>
              </a:endParaRPr>
            </a:p>
          </p:txBody>
        </p:sp>
        <p:sp>
          <p:nvSpPr>
            <p:cNvPr id="25" name="椭圆 24"/>
            <p:cNvSpPr/>
            <p:nvPr/>
          </p:nvSpPr>
          <p:spPr>
            <a:xfrm>
              <a:off x="392109" y="760409"/>
              <a:ext cx="3825870" cy="3825870"/>
            </a:xfrm>
            <a:prstGeom prst="ellipse">
              <a:avLst/>
            </a:prstGeom>
          </p:spPr>
          <p:style>
            <a:lnRef idx="3">
              <a:schemeClr val="lt1"/>
            </a:lnRef>
            <a:fillRef idx="1">
              <a:schemeClr val="accent1"/>
            </a:fillRef>
            <a:effectRef idx="1">
              <a:schemeClr val="accent1"/>
            </a:effectRef>
            <a:fontRef idx="minor">
              <a:schemeClr val="lt1"/>
            </a:fontRef>
          </p:style>
          <p:txBody>
            <a:bodyPr anchor="ctr" rtlCol="0"/>
            <a:lstStyle/>
            <a:p>
              <a:pPr algn="ctr"/>
              <a:endParaRPr altLang="en-US" lang="zh-CN">
                <a:ea charset="-122" pitchFamily="34" typeface="微软雅黑"/>
              </a:endParaRPr>
            </a:p>
          </p:txBody>
        </p:sp>
      </p:grpSp>
      <p:grpSp>
        <p:nvGrpSpPr>
          <p:cNvPr id="4" name="组合 25"/>
          <p:cNvGrpSpPr/>
          <p:nvPr/>
        </p:nvGrpSpPr>
        <p:grpSpPr>
          <a:xfrm>
            <a:off x="577807" y="-230052"/>
            <a:ext cx="1357322" cy="1367477"/>
            <a:chOff x="304800" y="673100"/>
            <a:chExt cx="4000500" cy="4000500"/>
          </a:xfrm>
          <a:effectLst>
            <a:outerShdw algn="tr" blurRad="444500" dir="8100000" dist="254000" rotWithShape="0">
              <a:prstClr val="black">
                <a:alpha val="24000"/>
              </a:prstClr>
            </a:outerShdw>
          </a:effectLst>
        </p:grpSpPr>
        <p:sp>
          <p:nvSpPr>
            <p:cNvPr id="27" name="同心圆 26"/>
            <p:cNvSpPr/>
            <p:nvPr/>
          </p:nvSpPr>
          <p:spPr>
            <a:xfrm>
              <a:off x="304800" y="673100"/>
              <a:ext cx="4000500" cy="4000500"/>
            </a:xfrm>
            <a:prstGeom prst="donut">
              <a:avLst>
                <a:gd fmla="val 4879" name="adj"/>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a charset="-122" pitchFamily="34" typeface="微软雅黑"/>
              </a:endParaRPr>
            </a:p>
          </p:txBody>
        </p:sp>
        <p:sp>
          <p:nvSpPr>
            <p:cNvPr id="28" name="椭圆 27"/>
            <p:cNvSpPr/>
            <p:nvPr/>
          </p:nvSpPr>
          <p:spPr>
            <a:xfrm>
              <a:off x="392100" y="760400"/>
              <a:ext cx="3825879" cy="3825879"/>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itchFamily="34" typeface="微软雅黑"/>
              </a:endParaRPr>
            </a:p>
          </p:txBody>
        </p:sp>
      </p:grpSp>
      <p:cxnSp>
        <p:nvCxnSpPr>
          <p:cNvPr id="29" name="直接连接符 28"/>
          <p:cNvCxnSpPr/>
          <p:nvPr/>
        </p:nvCxnSpPr>
        <p:spPr>
          <a:xfrm>
            <a:off x="2578071" y="827749"/>
            <a:ext cx="8286808" cy="23924"/>
          </a:xfrm>
          <a:prstGeom prst="line">
            <a:avLst/>
          </a:prstGeom>
        </p:spPr>
        <p:style>
          <a:lnRef idx="3">
            <a:schemeClr val="accent5"/>
          </a:lnRef>
          <a:fillRef idx="0">
            <a:schemeClr val="accent5"/>
          </a:fillRef>
          <a:effectRef idx="2">
            <a:schemeClr val="accent5"/>
          </a:effectRef>
          <a:fontRef idx="minor">
            <a:schemeClr val="tx1"/>
          </a:fontRef>
        </p:style>
      </p:cxnSp>
      <p:pic>
        <p:nvPicPr>
          <p:cNvPr id="30" name="图片 29"/>
          <p:cNvPicPr>
            <a:picLocks noChangeAspect="1"/>
          </p:cNvPicPr>
          <p:nvPr/>
        </p:nvPicPr>
        <p:blipFill>
          <a:blip r:embed="rId3"/>
          <a:stretch>
            <a:fillRect/>
          </a:stretch>
        </p:blipFill>
        <p:spPr>
          <a:xfrm>
            <a:off x="11007755" y="309399"/>
            <a:ext cx="1357322" cy="610656"/>
          </a:xfrm>
          <a:prstGeom prst="rect">
            <a:avLst/>
          </a:prstGeom>
        </p:spPr>
      </p:pic>
      <p:sp>
        <p:nvSpPr>
          <p:cNvPr id="14" name="标题 1"/>
          <p:cNvSpPr txBox="1"/>
          <p:nvPr/>
        </p:nvSpPr>
        <p:spPr>
          <a:xfrm>
            <a:off x="2578071" y="351610"/>
            <a:ext cx="2492090" cy="509141"/>
          </a:xfrm>
          <a:prstGeom prst="rect">
            <a:avLst/>
          </a:prstGeom>
        </p:spPr>
        <p:txBody>
          <a:bodyPr/>
          <a:lstStyle/>
          <a:p>
            <a:pPr>
              <a:spcBef>
                <a:spcPct val="0"/>
              </a:spcBef>
              <a:defRPr/>
            </a:pPr>
            <a:r>
              <a:rPr altLang="en-US" lang="zh-CN" sz="2800">
                <a:solidFill>
                  <a:srgbClr val="0070C0"/>
                </a:solidFill>
                <a:latin charset="-122" pitchFamily="65" typeface="方正粗倩简体"/>
                <a:ea charset="-122" pitchFamily="65" typeface="方正粗倩简体"/>
                <a:cs typeface="+mj-cs"/>
              </a:rPr>
              <a:t>管理提升方针</a:t>
            </a:r>
          </a:p>
        </p:txBody>
      </p:sp>
      <p:grpSp>
        <p:nvGrpSpPr>
          <p:cNvPr id="15" name="组合 14"/>
          <p:cNvGrpSpPr/>
          <p:nvPr/>
        </p:nvGrpSpPr>
        <p:grpSpPr>
          <a:xfrm>
            <a:off x="3432767" y="4172062"/>
            <a:ext cx="3854456" cy="1912941"/>
            <a:chOff x="1591195" y="3531392"/>
            <a:chExt cx="1721136" cy="774463"/>
          </a:xfrm>
          <a:effectLst>
            <a:outerShdw algn="tr" blurRad="444500" dir="8100000" dist="254000" rotWithShape="0">
              <a:prstClr val="black">
                <a:alpha val="50000"/>
              </a:prstClr>
            </a:outerShdw>
          </a:effectLst>
        </p:grpSpPr>
        <p:sp>
          <p:nvSpPr>
            <p:cNvPr id="16" name="圆角矩形 104"/>
            <p:cNvSpPr/>
            <p:nvPr/>
          </p:nvSpPr>
          <p:spPr>
            <a:xfrm>
              <a:off x="1591195" y="3531392"/>
              <a:ext cx="1721136" cy="774463"/>
            </a:xfrm>
            <a:custGeom>
              <a:rect b="b" l="l" r="r" t="t"/>
              <a:pathLst>
                <a:path h="774463" w="1721136">
                  <a:moveTo>
                    <a:pt x="136668" y="0"/>
                  </a:moveTo>
                  <a:lnTo>
                    <a:pt x="1291044" y="0"/>
                  </a:lnTo>
                  <a:cubicBezTo>
                    <a:pt x="1323411" y="0"/>
                    <a:pt x="1349650" y="26239"/>
                    <a:pt x="1349650" y="58606"/>
                  </a:cubicBezTo>
                  <a:lnTo>
                    <a:pt x="1349650" y="225615"/>
                  </a:lnTo>
                  <a:lnTo>
                    <a:pt x="1629660" y="225615"/>
                  </a:lnTo>
                  <a:cubicBezTo>
                    <a:pt x="1680181" y="225615"/>
                    <a:pt x="1721136" y="266570"/>
                    <a:pt x="1721136" y="317091"/>
                  </a:cubicBezTo>
                  <a:lnTo>
                    <a:pt x="1721136" y="682987"/>
                  </a:lnTo>
                  <a:cubicBezTo>
                    <a:pt x="1721136" y="733508"/>
                    <a:pt x="1680181" y="774463"/>
                    <a:pt x="1629660" y="774463"/>
                  </a:cubicBezTo>
                  <a:lnTo>
                    <a:pt x="91476" y="774463"/>
                  </a:lnTo>
                  <a:cubicBezTo>
                    <a:pt x="40955" y="774463"/>
                    <a:pt x="0" y="733508"/>
                    <a:pt x="0" y="682987"/>
                  </a:cubicBezTo>
                  <a:lnTo>
                    <a:pt x="0" y="317091"/>
                  </a:lnTo>
                  <a:cubicBezTo>
                    <a:pt x="0" y="271215"/>
                    <a:pt x="33770" y="233227"/>
                    <a:pt x="78062" y="228323"/>
                  </a:cubicBezTo>
                  <a:lnTo>
                    <a:pt x="78062" y="58606"/>
                  </a:lnTo>
                  <a:cubicBezTo>
                    <a:pt x="78062" y="26239"/>
                    <a:pt x="104301" y="0"/>
                    <a:pt x="136668" y="0"/>
                  </a:cubicBezTo>
                  <a:close/>
                </a:path>
              </a:pathLst>
            </a:cu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7" name="圆角矩形 100"/>
            <p:cNvSpPr/>
            <p:nvPr/>
          </p:nvSpPr>
          <p:spPr>
            <a:xfrm>
              <a:off x="1612670" y="3548528"/>
              <a:ext cx="1678187" cy="740191"/>
            </a:xfrm>
            <a:custGeom>
              <a:rect b="b" l="l" r="r" t="t"/>
              <a:pathLst>
                <a:path h="740191" w="1678187">
                  <a:moveTo>
                    <a:pt x="140663" y="0"/>
                  </a:moveTo>
                  <a:lnTo>
                    <a:pt x="1250586" y="0"/>
                  </a:lnTo>
                  <a:cubicBezTo>
                    <a:pt x="1285463" y="0"/>
                    <a:pt x="1313736" y="28273"/>
                    <a:pt x="1313736" y="63150"/>
                  </a:cubicBezTo>
                  <a:lnTo>
                    <a:pt x="1313736" y="225841"/>
                  </a:lnTo>
                  <a:lnTo>
                    <a:pt x="1592460" y="225841"/>
                  </a:lnTo>
                  <a:cubicBezTo>
                    <a:pt x="1639806" y="225841"/>
                    <a:pt x="1678187" y="264222"/>
                    <a:pt x="1678187" y="311568"/>
                  </a:cubicBezTo>
                  <a:lnTo>
                    <a:pt x="1678187" y="654464"/>
                  </a:lnTo>
                  <a:cubicBezTo>
                    <a:pt x="1678187" y="701810"/>
                    <a:pt x="1639806" y="740191"/>
                    <a:pt x="1592460" y="740191"/>
                  </a:cubicBezTo>
                  <a:lnTo>
                    <a:pt x="85727" y="740191"/>
                  </a:lnTo>
                  <a:cubicBezTo>
                    <a:pt x="38381" y="740191"/>
                    <a:pt x="0" y="701810"/>
                    <a:pt x="0" y="654464"/>
                  </a:cubicBezTo>
                  <a:lnTo>
                    <a:pt x="0" y="311568"/>
                  </a:lnTo>
                  <a:cubicBezTo>
                    <a:pt x="0" y="267034"/>
                    <a:pt x="33957" y="230432"/>
                    <a:pt x="77513" y="227499"/>
                  </a:cubicBezTo>
                  <a:lnTo>
                    <a:pt x="77513" y="63150"/>
                  </a:lnTo>
                  <a:cubicBezTo>
                    <a:pt x="77513" y="28273"/>
                    <a:pt x="105786" y="0"/>
                    <a:pt x="140663" y="0"/>
                  </a:cubicBezTo>
                  <a:close/>
                </a:path>
              </a:pathLst>
            </a:custGeom>
            <a:gradFill>
              <a:gsLst>
                <a:gs pos="39000">
                  <a:srgbClr val="F0F0F0"/>
                </a:gs>
                <a:gs pos="0">
                  <a:schemeClr val="bg1"/>
                </a:gs>
                <a:gs pos="100000">
                  <a:schemeClr val="bg1">
                    <a:lumMod val="7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18" name="组合 17"/>
          <p:cNvGrpSpPr/>
          <p:nvPr/>
        </p:nvGrpSpPr>
        <p:grpSpPr>
          <a:xfrm>
            <a:off x="2292319" y="1780370"/>
            <a:ext cx="3854456" cy="1912941"/>
            <a:chOff x="1591195" y="3531392"/>
            <a:chExt cx="1721136" cy="774463"/>
          </a:xfrm>
          <a:effectLst>
            <a:outerShdw algn="tr" blurRad="444500" dir="8100000" dist="254000" rotWithShape="0">
              <a:prstClr val="black">
                <a:alpha val="50000"/>
              </a:prstClr>
            </a:outerShdw>
          </a:effectLst>
        </p:grpSpPr>
        <p:sp>
          <p:nvSpPr>
            <p:cNvPr id="19" name="圆角矩形 104"/>
            <p:cNvSpPr/>
            <p:nvPr/>
          </p:nvSpPr>
          <p:spPr>
            <a:xfrm>
              <a:off x="1591195" y="3531392"/>
              <a:ext cx="1721136" cy="774463"/>
            </a:xfrm>
            <a:custGeom>
              <a:rect b="b" l="l" r="r" t="t"/>
              <a:pathLst>
                <a:path h="774463" w="1721136">
                  <a:moveTo>
                    <a:pt x="136668" y="0"/>
                  </a:moveTo>
                  <a:lnTo>
                    <a:pt x="1291044" y="0"/>
                  </a:lnTo>
                  <a:cubicBezTo>
                    <a:pt x="1323411" y="0"/>
                    <a:pt x="1349650" y="26239"/>
                    <a:pt x="1349650" y="58606"/>
                  </a:cubicBezTo>
                  <a:lnTo>
                    <a:pt x="1349650" y="225615"/>
                  </a:lnTo>
                  <a:lnTo>
                    <a:pt x="1629660" y="225615"/>
                  </a:lnTo>
                  <a:cubicBezTo>
                    <a:pt x="1680181" y="225615"/>
                    <a:pt x="1721136" y="266570"/>
                    <a:pt x="1721136" y="317091"/>
                  </a:cubicBezTo>
                  <a:lnTo>
                    <a:pt x="1721136" y="682987"/>
                  </a:lnTo>
                  <a:cubicBezTo>
                    <a:pt x="1721136" y="733508"/>
                    <a:pt x="1680181" y="774463"/>
                    <a:pt x="1629660" y="774463"/>
                  </a:cubicBezTo>
                  <a:lnTo>
                    <a:pt x="91476" y="774463"/>
                  </a:lnTo>
                  <a:cubicBezTo>
                    <a:pt x="40955" y="774463"/>
                    <a:pt x="0" y="733508"/>
                    <a:pt x="0" y="682987"/>
                  </a:cubicBezTo>
                  <a:lnTo>
                    <a:pt x="0" y="317091"/>
                  </a:lnTo>
                  <a:cubicBezTo>
                    <a:pt x="0" y="271215"/>
                    <a:pt x="33770" y="233227"/>
                    <a:pt x="78062" y="228323"/>
                  </a:cubicBezTo>
                  <a:lnTo>
                    <a:pt x="78062" y="58606"/>
                  </a:lnTo>
                  <a:cubicBezTo>
                    <a:pt x="78062" y="26239"/>
                    <a:pt x="104301" y="0"/>
                    <a:pt x="136668" y="0"/>
                  </a:cubicBezTo>
                  <a:close/>
                </a:path>
              </a:pathLst>
            </a:cu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0" name="圆角矩形 100"/>
            <p:cNvSpPr/>
            <p:nvPr/>
          </p:nvSpPr>
          <p:spPr>
            <a:xfrm>
              <a:off x="1612670" y="3548528"/>
              <a:ext cx="1678187" cy="740191"/>
            </a:xfrm>
            <a:custGeom>
              <a:rect b="b" l="l" r="r" t="t"/>
              <a:pathLst>
                <a:path h="740191" w="1678187">
                  <a:moveTo>
                    <a:pt x="140663" y="0"/>
                  </a:moveTo>
                  <a:lnTo>
                    <a:pt x="1250586" y="0"/>
                  </a:lnTo>
                  <a:cubicBezTo>
                    <a:pt x="1285463" y="0"/>
                    <a:pt x="1313736" y="28273"/>
                    <a:pt x="1313736" y="63150"/>
                  </a:cubicBezTo>
                  <a:lnTo>
                    <a:pt x="1313736" y="225841"/>
                  </a:lnTo>
                  <a:lnTo>
                    <a:pt x="1592460" y="225841"/>
                  </a:lnTo>
                  <a:cubicBezTo>
                    <a:pt x="1639806" y="225841"/>
                    <a:pt x="1678187" y="264222"/>
                    <a:pt x="1678187" y="311568"/>
                  </a:cubicBezTo>
                  <a:lnTo>
                    <a:pt x="1678187" y="654464"/>
                  </a:lnTo>
                  <a:cubicBezTo>
                    <a:pt x="1678187" y="701810"/>
                    <a:pt x="1639806" y="740191"/>
                    <a:pt x="1592460" y="740191"/>
                  </a:cubicBezTo>
                  <a:lnTo>
                    <a:pt x="85727" y="740191"/>
                  </a:lnTo>
                  <a:cubicBezTo>
                    <a:pt x="38381" y="740191"/>
                    <a:pt x="0" y="701810"/>
                    <a:pt x="0" y="654464"/>
                  </a:cubicBezTo>
                  <a:lnTo>
                    <a:pt x="0" y="311568"/>
                  </a:lnTo>
                  <a:cubicBezTo>
                    <a:pt x="0" y="267034"/>
                    <a:pt x="33957" y="230432"/>
                    <a:pt x="77513" y="227499"/>
                  </a:cubicBezTo>
                  <a:lnTo>
                    <a:pt x="77513" y="63150"/>
                  </a:lnTo>
                  <a:cubicBezTo>
                    <a:pt x="77513" y="28273"/>
                    <a:pt x="105786" y="0"/>
                    <a:pt x="140663" y="0"/>
                  </a:cubicBezTo>
                  <a:close/>
                </a:path>
              </a:pathLst>
            </a:custGeom>
            <a:gradFill>
              <a:gsLst>
                <a:gs pos="39000">
                  <a:srgbClr val="F0F0F0"/>
                </a:gs>
                <a:gs pos="0">
                  <a:schemeClr val="bg1"/>
                </a:gs>
                <a:gs pos="100000">
                  <a:schemeClr val="bg1">
                    <a:lumMod val="7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23" name="Freeform 9"/>
          <p:cNvSpPr>
            <a:spLocks noEditPoints="1"/>
          </p:cNvSpPr>
          <p:nvPr/>
        </p:nvSpPr>
        <p:spPr bwMode="auto">
          <a:xfrm>
            <a:off x="2651417" y="2545180"/>
            <a:ext cx="735584" cy="732902"/>
          </a:xfrm>
          <a:custGeom>
            <a:gdLst>
              <a:gd fmla="*/ 86 w 116" name="T0"/>
              <a:gd fmla="*/ 17 h 116" name="T1"/>
              <a:gd fmla="*/ 8 w 116" name="T2"/>
              <a:gd fmla="*/ 45 h 116" name="T3"/>
              <a:gd fmla="*/ 11 w 116" name="T4"/>
              <a:gd fmla="*/ 50 h 116" name="T5"/>
              <a:gd fmla="*/ 12 w 116" name="T6"/>
              <a:gd fmla="*/ 59 h 116" name="T7"/>
              <a:gd fmla="*/ 16 w 116" name="T8"/>
              <a:gd fmla="*/ 69 h 116" name="T9"/>
              <a:gd fmla="*/ 20 w 116" name="T10"/>
              <a:gd fmla="*/ 77 h 116" name="T11"/>
              <a:gd fmla="*/ 24 w 116" name="T12"/>
              <a:gd fmla="*/ 83 h 116" name="T13"/>
              <a:gd fmla="*/ 27 w 116" name="T14"/>
              <a:gd fmla="*/ 98 h 116" name="T15"/>
              <a:gd fmla="*/ 33 w 116" name="T16"/>
              <a:gd fmla="*/ 105 h 116" name="T17"/>
              <a:gd fmla="*/ 34 w 116" name="T18"/>
              <a:gd fmla="*/ 101 h 116" name="T19"/>
              <a:gd fmla="*/ 37 w 116" name="T20"/>
              <a:gd fmla="*/ 93 h 116" name="T21"/>
              <a:gd fmla="*/ 41 w 116" name="T22"/>
              <a:gd fmla="*/ 83 h 116" name="T23"/>
              <a:gd fmla="*/ 49 w 116" name="T24"/>
              <a:gd fmla="*/ 73 h 116" name="T25"/>
              <a:gd fmla="*/ 53 w 116" name="T26"/>
              <a:gd fmla="*/ 66 h 116" name="T27"/>
              <a:gd fmla="*/ 45 w 116" name="T28"/>
              <a:gd fmla="*/ 61 h 116" name="T29"/>
              <a:gd fmla="*/ 38 w 116" name="T30"/>
              <a:gd fmla="*/ 58 h 116" name="T31"/>
              <a:gd fmla="*/ 33 w 116" name="T32"/>
              <a:gd fmla="*/ 51 h 116" name="T33"/>
              <a:gd fmla="*/ 25 w 116" name="T34"/>
              <a:gd fmla="*/ 47 h 116" name="T35"/>
              <a:gd fmla="*/ 17 w 116" name="T36"/>
              <a:gd fmla="*/ 49 h 116" name="T37"/>
              <a:gd fmla="*/ 13 w 116" name="T38"/>
              <a:gd fmla="*/ 44 h 116" name="T39"/>
              <a:gd fmla="*/ 12 w 116" name="T40"/>
              <a:gd fmla="*/ 37 h 116" name="T41"/>
              <a:gd fmla="*/ 8 w 116" name="T42"/>
              <a:gd fmla="*/ 37 h 116" name="T43"/>
              <a:gd fmla="*/ 12 w 116" name="T44"/>
              <a:gd fmla="*/ 30 h 116" name="T45"/>
              <a:gd fmla="*/ 18 w 116" name="T46"/>
              <a:gd fmla="*/ 30 h 116" name="T47"/>
              <a:gd fmla="*/ 24 w 116" name="T48"/>
              <a:gd fmla="*/ 25 h 116" name="T49"/>
              <a:gd fmla="*/ 30 w 116" name="T50"/>
              <a:gd fmla="*/ 18 h 116" name="T51"/>
              <a:gd fmla="*/ 32 w 116" name="T52"/>
              <a:gd fmla="*/ 15 h 116" name="T53"/>
              <a:gd fmla="*/ 42 w 116" name="T54"/>
              <a:gd fmla="*/ 12 h 116" name="T55"/>
              <a:gd fmla="*/ 34 w 116" name="T56"/>
              <a:gd fmla="*/ 8 h 116" name="T57"/>
              <a:gd fmla="*/ 32 w 116" name="T58"/>
              <a:gd fmla="*/ 8 h 116" name="T59"/>
              <a:gd fmla="*/ 49 w 116" name="T60"/>
              <a:gd fmla="*/ 2 h 116" name="T61"/>
              <a:gd fmla="*/ 56 w 116" name="T62"/>
              <a:gd fmla="*/ 5 h 116" name="T63"/>
              <a:gd fmla="*/ 82 w 116" name="T64"/>
              <a:gd fmla="*/ 6 h 116" name="T65"/>
              <a:gd fmla="*/ 79 w 116" name="T66"/>
              <a:gd fmla="*/ 11 h 116" name="T67"/>
              <a:gd fmla="*/ 85 w 116" name="T68"/>
              <a:gd fmla="*/ 19 h 116" name="T69"/>
              <a:gd fmla="*/ 89 w 116" name="T70"/>
              <a:gd fmla="*/ 19 h 116" name="T71"/>
              <a:gd fmla="*/ 93 w 116" name="T72"/>
              <a:gd fmla="*/ 17 h 116" name="T73"/>
              <a:gd fmla="*/ 97 w 116" name="T74"/>
              <a:gd fmla="*/ 23 h 116" name="T75"/>
              <a:gd fmla="*/ 101 w 116" name="T76"/>
              <a:gd fmla="*/ 27 h 116" name="T77"/>
              <a:gd fmla="*/ 95 w 116" name="T78"/>
              <a:gd fmla="*/ 27 h 116" name="T79"/>
              <a:gd fmla="*/ 89 w 116" name="T80"/>
              <a:gd fmla="*/ 25 h 116" name="T81"/>
              <a:gd fmla="*/ 81 w 116" name="T82"/>
              <a:gd fmla="*/ 24 h 116" name="T83"/>
              <a:gd fmla="*/ 74 w 116" name="T84"/>
              <a:gd fmla="*/ 30 h 116" name="T85"/>
              <a:gd fmla="*/ 70 w 116" name="T86"/>
              <a:gd fmla="*/ 39 h 116" name="T87"/>
              <a:gd fmla="*/ 73 w 116" name="T88"/>
              <a:gd fmla="*/ 50 h 116" name="T89"/>
              <a:gd fmla="*/ 82 w 116" name="T90"/>
              <a:gd fmla="*/ 53 h 116" name="T91"/>
              <a:gd fmla="*/ 91 w 116" name="T92"/>
              <a:gd fmla="*/ 53 h 116" name="T93"/>
              <a:gd fmla="*/ 95 w 116" name="T94"/>
              <a:gd fmla="*/ 61 h 116" name="T95"/>
              <a:gd fmla="*/ 96 w 116" name="T96"/>
              <a:gd fmla="*/ 71 h 116" name="T97"/>
              <a:gd fmla="*/ 95 w 116" name="T98"/>
              <a:gd fmla="*/ 81 h 116" name="T99"/>
              <a:gd fmla="*/ 100 w 116" name="T100"/>
              <a:gd fmla="*/ 90 h 116" name="T101"/>
              <a:gd fmla="*/ 107 w 116" name="T102"/>
              <a:gd fmla="*/ 82 h 116" name="T103"/>
              <a:gd fmla="*/ 112 w 116" name="T104"/>
              <a:gd fmla="*/ 69 h 116" name="T105"/>
              <a:gd fmla="*/ 114 w 116" name="T106"/>
              <a:gd fmla="*/ 53 h 116" name="T107"/>
              <a:gd fmla="*/ 109 w 116" name="T108"/>
              <a:gd fmla="*/ 39 h 116" name="T109"/>
              <a:gd fmla="*/ 105 w 116" name="T110"/>
              <a:gd fmla="*/ 32 h 116" name="T111"/>
              <a:gd fmla="*/ 111 w 116" name="T112"/>
              <a:gd fmla="*/ 41 h 116" name="T113"/>
              <a:gd fmla="*/ 79 w 116" name="T114"/>
              <a:gd fmla="*/ 10 h 116" name="T115"/>
              <a:gd fmla="*/ 75 w 116" name="T116"/>
              <a:gd fmla="*/ 5 h 116" name="T117"/>
              <a:gd fmla="*/ 76 w 116" name="T118"/>
              <a:gd fmla="*/ 9 h 116" name="T119"/>
              <a:gd fmla="*/ 73 w 116" name="T120"/>
              <a:gd fmla="*/ 4 h 116" name="T121"/>
              <a:gd fmla="*/ 109 w 116" name="T122"/>
              <a:gd fmla="*/ 82 h 116" name="T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b="b" l="0" r="r" t="0"/>
            <a:pathLst>
              <a:path h="115" w="115">
                <a:moveTo>
                  <a:pt x="6" y="33"/>
                </a:moveTo>
                <a:cubicBezTo>
                  <a:pt x="6" y="33"/>
                  <a:pt x="6" y="33"/>
                  <a:pt x="6" y="33"/>
                </a:cubicBezTo>
                <a:cubicBezTo>
                  <a:pt x="6" y="33"/>
                  <a:pt x="6" y="33"/>
                  <a:pt x="5" y="34"/>
                </a:cubicBezTo>
                <a:cubicBezTo>
                  <a:pt x="6" y="34"/>
                  <a:pt x="6" y="34"/>
                  <a:pt x="6" y="34"/>
                </a:cubicBezTo>
                <a:cubicBezTo>
                  <a:pt x="6" y="34"/>
                  <a:pt x="6" y="34"/>
                  <a:pt x="6" y="34"/>
                </a:cubicBezTo>
                <a:cubicBezTo>
                  <a:pt x="6" y="34"/>
                  <a:pt x="6" y="34"/>
                  <a:pt x="6" y="33"/>
                </a:cubicBezTo>
                <a:close/>
                <a:moveTo>
                  <a:pt x="5" y="35"/>
                </a:moveTo>
                <a:cubicBezTo>
                  <a:pt x="5" y="35"/>
                  <a:pt x="5" y="35"/>
                  <a:pt x="5" y="35"/>
                </a:cubicBezTo>
                <a:cubicBezTo>
                  <a:pt x="5" y="35"/>
                  <a:pt x="5" y="34"/>
                  <a:pt x="5" y="34"/>
                </a:cubicBezTo>
                <a:cubicBezTo>
                  <a:pt x="5" y="34"/>
                  <a:pt x="5" y="34"/>
                  <a:pt x="5" y="34"/>
                </a:cubicBezTo>
                <a:cubicBezTo>
                  <a:pt x="5" y="34"/>
                  <a:pt x="5" y="34"/>
                  <a:pt x="5" y="35"/>
                </a:cubicBezTo>
                <a:cubicBezTo>
                  <a:pt x="5" y="35"/>
                  <a:pt x="5" y="35"/>
                  <a:pt x="5" y="35"/>
                </a:cubicBezTo>
                <a:close/>
                <a:moveTo>
                  <a:pt x="88" y="18"/>
                </a:moveTo>
                <a:cubicBezTo>
                  <a:pt x="88" y="18"/>
                  <a:pt x="88" y="18"/>
                  <a:pt x="88" y="18"/>
                </a:cubicBezTo>
                <a:cubicBezTo>
                  <a:pt x="88" y="18"/>
                  <a:pt x="88" y="18"/>
                  <a:pt x="88" y="18"/>
                </a:cubicBezTo>
                <a:cubicBezTo>
                  <a:pt x="88" y="18"/>
                  <a:pt x="88" y="18"/>
                  <a:pt x="88" y="18"/>
                </a:cubicBezTo>
                <a:cubicBezTo>
                  <a:pt x="88" y="18"/>
                  <a:pt x="88" y="18"/>
                  <a:pt x="88" y="18"/>
                </a:cubicBezTo>
                <a:cubicBezTo>
                  <a:pt x="88" y="17"/>
                  <a:pt x="87" y="17"/>
                  <a:pt x="87" y="17"/>
                </a:cubicBezTo>
                <a:cubicBezTo>
                  <a:pt x="87" y="17"/>
                  <a:pt x="87" y="17"/>
                  <a:pt x="87" y="17"/>
                </a:cubicBezTo>
                <a:cubicBezTo>
                  <a:pt x="87" y="17"/>
                  <a:pt x="87" y="17"/>
                  <a:pt x="87" y="17"/>
                </a:cubicBezTo>
                <a:cubicBezTo>
                  <a:pt x="86" y="17"/>
                  <a:pt x="86" y="17"/>
                  <a:pt x="86" y="17"/>
                </a:cubicBezTo>
                <a:cubicBezTo>
                  <a:pt x="86" y="17"/>
                  <a:pt x="86" y="17"/>
                  <a:pt x="86" y="17"/>
                </a:cubicBezTo>
                <a:cubicBezTo>
                  <a:pt x="86" y="16"/>
                  <a:pt x="86" y="16"/>
                  <a:pt x="86" y="16"/>
                </a:cubicBezTo>
                <a:cubicBezTo>
                  <a:pt x="86" y="16"/>
                  <a:pt x="86" y="16"/>
                  <a:pt x="86" y="16"/>
                </a:cubicBezTo>
                <a:cubicBezTo>
                  <a:pt x="86" y="16"/>
                  <a:pt x="86" y="16"/>
                  <a:pt x="85" y="16"/>
                </a:cubicBezTo>
                <a:cubicBezTo>
                  <a:pt x="85" y="16"/>
                  <a:pt x="85" y="16"/>
                  <a:pt x="85" y="16"/>
                </a:cubicBezTo>
                <a:cubicBezTo>
                  <a:pt x="85" y="16"/>
                  <a:pt x="85" y="16"/>
                  <a:pt x="85" y="16"/>
                </a:cubicBezTo>
                <a:cubicBezTo>
                  <a:pt x="86" y="17"/>
                  <a:pt x="86" y="17"/>
                  <a:pt x="86" y="17"/>
                </a:cubicBezTo>
                <a:cubicBezTo>
                  <a:pt x="87" y="17"/>
                  <a:pt x="87" y="17"/>
                  <a:pt x="87" y="17"/>
                </a:cubicBezTo>
                <a:cubicBezTo>
                  <a:pt x="87" y="18"/>
                  <a:pt x="87" y="18"/>
                  <a:pt x="87" y="18"/>
                </a:cubicBezTo>
                <a:cubicBezTo>
                  <a:pt x="86" y="18"/>
                  <a:pt x="87" y="18"/>
                  <a:pt x="87" y="18"/>
                </a:cubicBezTo>
                <a:cubicBezTo>
                  <a:pt x="87" y="18"/>
                  <a:pt x="87" y="18"/>
                  <a:pt x="87" y="18"/>
                </a:cubicBezTo>
                <a:cubicBezTo>
                  <a:pt x="87" y="18"/>
                  <a:pt x="87" y="18"/>
                  <a:pt x="87" y="18"/>
                </a:cubicBezTo>
                <a:cubicBezTo>
                  <a:pt x="87" y="18"/>
                  <a:pt x="87" y="18"/>
                  <a:pt x="87" y="18"/>
                </a:cubicBezTo>
                <a:cubicBezTo>
                  <a:pt x="88" y="18"/>
                  <a:pt x="88" y="18"/>
                  <a:pt x="88" y="18"/>
                </a:cubicBezTo>
                <a:cubicBezTo>
                  <a:pt x="88" y="18"/>
                  <a:pt x="88" y="18"/>
                  <a:pt x="88" y="18"/>
                </a:cubicBezTo>
                <a:cubicBezTo>
                  <a:pt x="88" y="18"/>
                  <a:pt x="88" y="18"/>
                  <a:pt x="88" y="18"/>
                </a:cubicBezTo>
                <a:close/>
                <a:moveTo>
                  <a:pt x="112" y="37"/>
                </a:moveTo>
                <a:cubicBezTo>
                  <a:pt x="114" y="44"/>
                  <a:pt x="116" y="51"/>
                  <a:pt x="116" y="58"/>
                </a:cubicBezTo>
                <a:cubicBezTo>
                  <a:pt x="116" y="90"/>
                  <a:pt x="90" y="116"/>
                  <a:pt x="58" y="116"/>
                </a:cubicBezTo>
                <a:cubicBezTo>
                  <a:pt x="26" y="116"/>
                  <a:pt x="0" y="90"/>
                  <a:pt x="0" y="58"/>
                </a:cubicBezTo>
                <a:cubicBezTo>
                  <a:pt x="0" y="50"/>
                  <a:pt x="2" y="42"/>
                  <a:pt x="5" y="35"/>
                </a:cubicBezTo>
                <a:cubicBezTo>
                  <a:pt x="5" y="42"/>
                  <a:pt x="5" y="42"/>
                  <a:pt x="5" y="42"/>
                </a:cubicBezTo>
                <a:cubicBezTo>
                  <a:pt x="5" y="42"/>
                  <a:pt x="5" y="42"/>
                  <a:pt x="5" y="42"/>
                </a:cubicBezTo>
                <a:cubicBezTo>
                  <a:pt x="5" y="42"/>
                  <a:pt x="5" y="42"/>
                  <a:pt x="5" y="42"/>
                </a:cubicBezTo>
                <a:cubicBezTo>
                  <a:pt x="5" y="42"/>
                  <a:pt x="5" y="42"/>
                  <a:pt x="5" y="42"/>
                </a:cubicBezTo>
                <a:cubicBezTo>
                  <a:pt x="6" y="42"/>
                  <a:pt x="6" y="42"/>
                  <a:pt x="6" y="42"/>
                </a:cubicBezTo>
                <a:cubicBezTo>
                  <a:pt x="6" y="43"/>
                  <a:pt x="6" y="43"/>
                  <a:pt x="6" y="43"/>
                </a:cubicBezTo>
                <a:cubicBezTo>
                  <a:pt x="6" y="43"/>
                  <a:pt x="7" y="43"/>
                  <a:pt x="7" y="43"/>
                </a:cubicBezTo>
                <a:cubicBezTo>
                  <a:pt x="7" y="43"/>
                  <a:pt x="7" y="43"/>
                  <a:pt x="7" y="43"/>
                </a:cubicBezTo>
                <a:cubicBezTo>
                  <a:pt x="7" y="43"/>
                  <a:pt x="7" y="43"/>
                  <a:pt x="7" y="43"/>
                </a:cubicBezTo>
                <a:cubicBezTo>
                  <a:pt x="7" y="43"/>
                  <a:pt x="7" y="43"/>
                  <a:pt x="7" y="43"/>
                </a:cubicBezTo>
                <a:cubicBezTo>
                  <a:pt x="7" y="43"/>
                  <a:pt x="7" y="44"/>
                  <a:pt x="7" y="44"/>
                </a:cubicBezTo>
                <a:cubicBezTo>
                  <a:pt x="7" y="44"/>
                  <a:pt x="7" y="44"/>
                  <a:pt x="7" y="44"/>
                </a:cubicBezTo>
                <a:cubicBezTo>
                  <a:pt x="8" y="44"/>
                  <a:pt x="8" y="44"/>
                  <a:pt x="8" y="45"/>
                </a:cubicBezTo>
                <a:cubicBezTo>
                  <a:pt x="8" y="45"/>
                  <a:pt x="8" y="45"/>
                  <a:pt x="8" y="45"/>
                </a:cubicBezTo>
                <a:cubicBezTo>
                  <a:pt x="8" y="45"/>
                  <a:pt x="8" y="45"/>
                  <a:pt x="8" y="45"/>
                </a:cubicBezTo>
                <a:cubicBezTo>
                  <a:pt x="8" y="45"/>
                  <a:pt x="8" y="45"/>
                  <a:pt x="8" y="45"/>
                </a:cubicBezTo>
                <a:cubicBezTo>
                  <a:pt x="8" y="45"/>
                  <a:pt x="8" y="45"/>
                  <a:pt x="9" y="45"/>
                </a:cubicBezTo>
                <a:cubicBezTo>
                  <a:pt x="9" y="45"/>
                  <a:pt x="9" y="45"/>
                  <a:pt x="9" y="45"/>
                </a:cubicBezTo>
                <a:cubicBezTo>
                  <a:pt x="9" y="45"/>
                  <a:pt x="9" y="45"/>
                  <a:pt x="9" y="45"/>
                </a:cubicBezTo>
                <a:cubicBezTo>
                  <a:pt x="9" y="45"/>
                  <a:pt x="9" y="45"/>
                  <a:pt x="9" y="45"/>
                </a:cubicBezTo>
                <a:cubicBezTo>
                  <a:pt x="9" y="45"/>
                  <a:pt x="9" y="45"/>
                  <a:pt x="9" y="45"/>
                </a:cubicBezTo>
                <a:cubicBezTo>
                  <a:pt x="9" y="45"/>
                  <a:pt x="9" y="45"/>
                  <a:pt x="9" y="45"/>
                </a:cubicBezTo>
                <a:cubicBezTo>
                  <a:pt x="9" y="45"/>
                  <a:pt x="9" y="45"/>
                  <a:pt x="9" y="45"/>
                </a:cubicBezTo>
                <a:cubicBezTo>
                  <a:pt x="9" y="46"/>
                  <a:pt x="9" y="46"/>
                  <a:pt x="9" y="46"/>
                </a:cubicBezTo>
                <a:cubicBezTo>
                  <a:pt x="10" y="46"/>
                  <a:pt x="10" y="46"/>
                  <a:pt x="10" y="46"/>
                </a:cubicBezTo>
                <a:cubicBezTo>
                  <a:pt x="10" y="46"/>
                  <a:pt x="10" y="46"/>
                  <a:pt x="10" y="46"/>
                </a:cubicBezTo>
                <a:cubicBezTo>
                  <a:pt x="10" y="46"/>
                  <a:pt x="10" y="46"/>
                  <a:pt x="10" y="46"/>
                </a:cubicBezTo>
                <a:cubicBezTo>
                  <a:pt x="10" y="46"/>
                  <a:pt x="10" y="46"/>
                  <a:pt x="10" y="47"/>
                </a:cubicBezTo>
                <a:cubicBezTo>
                  <a:pt x="10" y="47"/>
                  <a:pt x="10" y="47"/>
                  <a:pt x="10" y="47"/>
                </a:cubicBezTo>
                <a:cubicBezTo>
                  <a:pt x="10" y="47"/>
                  <a:pt x="10" y="47"/>
                  <a:pt x="10" y="47"/>
                </a:cubicBezTo>
                <a:cubicBezTo>
                  <a:pt x="10" y="47"/>
                  <a:pt x="10" y="47"/>
                  <a:pt x="10" y="47"/>
                </a:cubicBezTo>
                <a:cubicBezTo>
                  <a:pt x="11" y="47"/>
                  <a:pt x="11" y="47"/>
                  <a:pt x="11" y="47"/>
                </a:cubicBezTo>
                <a:cubicBezTo>
                  <a:pt x="11" y="47"/>
                  <a:pt x="11" y="47"/>
                  <a:pt x="11" y="47"/>
                </a:cubicBezTo>
                <a:cubicBezTo>
                  <a:pt x="11" y="48"/>
                  <a:pt x="11" y="48"/>
                  <a:pt x="11" y="48"/>
                </a:cubicBezTo>
                <a:cubicBezTo>
                  <a:pt x="11" y="48"/>
                  <a:pt x="11" y="49"/>
                  <a:pt x="11" y="49"/>
                </a:cubicBezTo>
                <a:cubicBezTo>
                  <a:pt x="11" y="49"/>
                  <a:pt x="11" y="49"/>
                  <a:pt x="11" y="49"/>
                </a:cubicBezTo>
                <a:cubicBezTo>
                  <a:pt x="11" y="49"/>
                  <a:pt x="11" y="49"/>
                  <a:pt x="11" y="49"/>
                </a:cubicBezTo>
                <a:cubicBezTo>
                  <a:pt x="11" y="49"/>
                  <a:pt x="11" y="49"/>
                  <a:pt x="11" y="49"/>
                </a:cubicBezTo>
                <a:cubicBezTo>
                  <a:pt x="11" y="50"/>
                  <a:pt x="11" y="50"/>
                  <a:pt x="11" y="50"/>
                </a:cubicBezTo>
                <a:cubicBezTo>
                  <a:pt x="11" y="50"/>
                  <a:pt x="11" y="50"/>
                  <a:pt x="11" y="50"/>
                </a:cubicBezTo>
                <a:cubicBezTo>
                  <a:pt x="11" y="50"/>
                  <a:pt x="11" y="50"/>
                  <a:pt x="11" y="50"/>
                </a:cubicBezTo>
                <a:cubicBezTo>
                  <a:pt x="11" y="50"/>
                  <a:pt x="11" y="50"/>
                  <a:pt x="11" y="50"/>
                </a:cubicBezTo>
                <a:cubicBezTo>
                  <a:pt x="11" y="50"/>
                  <a:pt x="11" y="50"/>
                  <a:pt x="11" y="50"/>
                </a:cubicBezTo>
                <a:cubicBezTo>
                  <a:pt x="13" y="50"/>
                  <a:pt x="13" y="50"/>
                  <a:pt x="13" y="50"/>
                </a:cubicBezTo>
                <a:cubicBezTo>
                  <a:pt x="13" y="50"/>
                  <a:pt x="13" y="50"/>
                  <a:pt x="13" y="50"/>
                </a:cubicBezTo>
                <a:cubicBezTo>
                  <a:pt x="13" y="50"/>
                  <a:pt x="13" y="50"/>
                  <a:pt x="13" y="50"/>
                </a:cubicBezTo>
                <a:cubicBezTo>
                  <a:pt x="13" y="50"/>
                  <a:pt x="13" y="50"/>
                  <a:pt x="13" y="50"/>
                </a:cubicBezTo>
                <a:cubicBezTo>
                  <a:pt x="13" y="51"/>
                  <a:pt x="13" y="51"/>
                  <a:pt x="13" y="51"/>
                </a:cubicBezTo>
                <a:cubicBezTo>
                  <a:pt x="13" y="51"/>
                  <a:pt x="14" y="51"/>
                  <a:pt x="14" y="51"/>
                </a:cubicBezTo>
                <a:cubicBezTo>
                  <a:pt x="14" y="51"/>
                  <a:pt x="14" y="52"/>
                  <a:pt x="14" y="52"/>
                </a:cubicBezTo>
                <a:cubicBezTo>
                  <a:pt x="14" y="52"/>
                  <a:pt x="14" y="52"/>
                  <a:pt x="14" y="52"/>
                </a:cubicBezTo>
                <a:cubicBezTo>
                  <a:pt x="14" y="52"/>
                  <a:pt x="14" y="53"/>
                  <a:pt x="14" y="53"/>
                </a:cubicBezTo>
                <a:cubicBezTo>
                  <a:pt x="14" y="53"/>
                  <a:pt x="14" y="53"/>
                  <a:pt x="14" y="53"/>
                </a:cubicBezTo>
                <a:cubicBezTo>
                  <a:pt x="14" y="53"/>
                  <a:pt x="14" y="53"/>
                  <a:pt x="14" y="53"/>
                </a:cubicBezTo>
                <a:cubicBezTo>
                  <a:pt x="15" y="53"/>
                  <a:pt x="15" y="53"/>
                  <a:pt x="15" y="54"/>
                </a:cubicBezTo>
                <a:cubicBezTo>
                  <a:pt x="15" y="54"/>
                  <a:pt x="15" y="54"/>
                  <a:pt x="14" y="54"/>
                </a:cubicBezTo>
                <a:cubicBezTo>
                  <a:pt x="14" y="54"/>
                  <a:pt x="14" y="54"/>
                  <a:pt x="14" y="54"/>
                </a:cubicBezTo>
                <a:cubicBezTo>
                  <a:pt x="14" y="56"/>
                  <a:pt x="14" y="56"/>
                  <a:pt x="14" y="56"/>
                </a:cubicBezTo>
                <a:cubicBezTo>
                  <a:pt x="14" y="56"/>
                  <a:pt x="14" y="56"/>
                  <a:pt x="14" y="56"/>
                </a:cubicBezTo>
                <a:cubicBezTo>
                  <a:pt x="14" y="56"/>
                  <a:pt x="14" y="56"/>
                  <a:pt x="14" y="56"/>
                </a:cubicBezTo>
                <a:cubicBezTo>
                  <a:pt x="13" y="56"/>
                  <a:pt x="13" y="56"/>
                  <a:pt x="13" y="56"/>
                </a:cubicBezTo>
                <a:cubicBezTo>
                  <a:pt x="13" y="57"/>
                  <a:pt x="13" y="57"/>
                  <a:pt x="13" y="57"/>
                </a:cubicBezTo>
                <a:cubicBezTo>
                  <a:pt x="13" y="57"/>
                  <a:pt x="13" y="57"/>
                  <a:pt x="13" y="57"/>
                </a:cubicBezTo>
                <a:cubicBezTo>
                  <a:pt x="13" y="57"/>
                  <a:pt x="13" y="57"/>
                  <a:pt x="13" y="57"/>
                </a:cubicBezTo>
                <a:cubicBezTo>
                  <a:pt x="13" y="58"/>
                  <a:pt x="13" y="58"/>
                  <a:pt x="13" y="58"/>
                </a:cubicBezTo>
                <a:cubicBezTo>
                  <a:pt x="13" y="58"/>
                  <a:pt x="13" y="58"/>
                  <a:pt x="13" y="58"/>
                </a:cubicBezTo>
                <a:cubicBezTo>
                  <a:pt x="13" y="58"/>
                  <a:pt x="13" y="58"/>
                  <a:pt x="13" y="58"/>
                </a:cubicBezTo>
                <a:cubicBezTo>
                  <a:pt x="12" y="58"/>
                  <a:pt x="12" y="58"/>
                  <a:pt x="12" y="58"/>
                </a:cubicBezTo>
                <a:cubicBezTo>
                  <a:pt x="12" y="59"/>
                  <a:pt x="12" y="59"/>
                  <a:pt x="12" y="59"/>
                </a:cubicBezTo>
                <a:cubicBezTo>
                  <a:pt x="12" y="59"/>
                  <a:pt x="12" y="59"/>
                  <a:pt x="12" y="59"/>
                </a:cubicBezTo>
                <a:cubicBezTo>
                  <a:pt x="12" y="60"/>
                  <a:pt x="12" y="60"/>
                  <a:pt x="13" y="60"/>
                </a:cubicBezTo>
                <a:cubicBezTo>
                  <a:pt x="13" y="60"/>
                  <a:pt x="13" y="60"/>
                  <a:pt x="13" y="60"/>
                </a:cubicBezTo>
                <a:cubicBezTo>
                  <a:pt x="13" y="60"/>
                  <a:pt x="13" y="60"/>
                  <a:pt x="13" y="60"/>
                </a:cubicBezTo>
                <a:cubicBezTo>
                  <a:pt x="13" y="61"/>
                  <a:pt x="13" y="61"/>
                  <a:pt x="13" y="61"/>
                </a:cubicBezTo>
                <a:cubicBezTo>
                  <a:pt x="12" y="61"/>
                  <a:pt x="12" y="61"/>
                  <a:pt x="12" y="61"/>
                </a:cubicBezTo>
                <a:cubicBezTo>
                  <a:pt x="12" y="61"/>
                  <a:pt x="12" y="61"/>
                  <a:pt x="12" y="61"/>
                </a:cubicBezTo>
                <a:cubicBezTo>
                  <a:pt x="12" y="61"/>
                  <a:pt x="12" y="62"/>
                  <a:pt x="12" y="62"/>
                </a:cubicBezTo>
                <a:cubicBezTo>
                  <a:pt x="12" y="62"/>
                  <a:pt x="12" y="62"/>
                  <a:pt x="12" y="62"/>
                </a:cubicBezTo>
                <a:cubicBezTo>
                  <a:pt x="12" y="62"/>
                  <a:pt x="12" y="62"/>
                  <a:pt x="12" y="62"/>
                </a:cubicBezTo>
                <a:cubicBezTo>
                  <a:pt x="12" y="63"/>
                  <a:pt x="12" y="63"/>
                  <a:pt x="12" y="63"/>
                </a:cubicBezTo>
                <a:cubicBezTo>
                  <a:pt x="12" y="63"/>
                  <a:pt x="12" y="63"/>
                  <a:pt x="12" y="63"/>
                </a:cubicBezTo>
                <a:cubicBezTo>
                  <a:pt x="12" y="64"/>
                  <a:pt x="12" y="64"/>
                  <a:pt x="12" y="64"/>
                </a:cubicBezTo>
                <a:cubicBezTo>
                  <a:pt x="12" y="64"/>
                  <a:pt x="13" y="64"/>
                  <a:pt x="13" y="65"/>
                </a:cubicBezTo>
                <a:cubicBezTo>
                  <a:pt x="13" y="65"/>
                  <a:pt x="13" y="65"/>
                  <a:pt x="14" y="66"/>
                </a:cubicBezTo>
                <a:cubicBezTo>
                  <a:pt x="14" y="66"/>
                  <a:pt x="14" y="66"/>
                  <a:pt x="14" y="66"/>
                </a:cubicBezTo>
                <a:cubicBezTo>
                  <a:pt x="14" y="66"/>
                  <a:pt x="14" y="67"/>
                  <a:pt x="14" y="67"/>
                </a:cubicBezTo>
                <a:cubicBezTo>
                  <a:pt x="14" y="67"/>
                  <a:pt x="14" y="67"/>
                  <a:pt x="14" y="67"/>
                </a:cubicBezTo>
                <a:cubicBezTo>
                  <a:pt x="14" y="67"/>
                  <a:pt x="14" y="68"/>
                  <a:pt x="15" y="68"/>
                </a:cubicBezTo>
                <a:cubicBezTo>
                  <a:pt x="15" y="68"/>
                  <a:pt x="15" y="68"/>
                  <a:pt x="15" y="68"/>
                </a:cubicBezTo>
                <a:cubicBezTo>
                  <a:pt x="15" y="68"/>
                  <a:pt x="15" y="68"/>
                  <a:pt x="15" y="68"/>
                </a:cubicBezTo>
                <a:cubicBezTo>
                  <a:pt x="15" y="68"/>
                  <a:pt x="15" y="68"/>
                  <a:pt x="15" y="68"/>
                </a:cubicBezTo>
                <a:cubicBezTo>
                  <a:pt x="15" y="68"/>
                  <a:pt x="15" y="68"/>
                  <a:pt x="15" y="68"/>
                </a:cubicBezTo>
                <a:cubicBezTo>
                  <a:pt x="15" y="68"/>
                  <a:pt x="15" y="68"/>
                  <a:pt x="15" y="68"/>
                </a:cubicBezTo>
                <a:cubicBezTo>
                  <a:pt x="15" y="68"/>
                  <a:pt x="15" y="68"/>
                  <a:pt x="15" y="68"/>
                </a:cubicBezTo>
                <a:cubicBezTo>
                  <a:pt x="15" y="69"/>
                  <a:pt x="15" y="69"/>
                  <a:pt x="15" y="69"/>
                </a:cubicBezTo>
                <a:cubicBezTo>
                  <a:pt x="15" y="69"/>
                  <a:pt x="15" y="69"/>
                  <a:pt x="15" y="69"/>
                </a:cubicBezTo>
                <a:cubicBezTo>
                  <a:pt x="15" y="69"/>
                  <a:pt x="16" y="69"/>
                  <a:pt x="16" y="69"/>
                </a:cubicBezTo>
                <a:cubicBezTo>
                  <a:pt x="16" y="69"/>
                  <a:pt x="16" y="69"/>
                  <a:pt x="16" y="69"/>
                </a:cubicBezTo>
                <a:cubicBezTo>
                  <a:pt x="16" y="70"/>
                  <a:pt x="16" y="70"/>
                  <a:pt x="16" y="70"/>
                </a:cubicBezTo>
                <a:cubicBezTo>
                  <a:pt x="16" y="70"/>
                  <a:pt x="16" y="70"/>
                  <a:pt x="16" y="70"/>
                </a:cubicBezTo>
                <a:cubicBezTo>
                  <a:pt x="16" y="70"/>
                  <a:pt x="16" y="70"/>
                  <a:pt x="16" y="70"/>
                </a:cubicBezTo>
                <a:cubicBezTo>
                  <a:pt x="16" y="70"/>
                  <a:pt x="16" y="70"/>
                  <a:pt x="16" y="70"/>
                </a:cubicBezTo>
                <a:cubicBezTo>
                  <a:pt x="16" y="70"/>
                  <a:pt x="16" y="70"/>
                  <a:pt x="16" y="70"/>
                </a:cubicBezTo>
                <a:cubicBezTo>
                  <a:pt x="16" y="70"/>
                  <a:pt x="16" y="71"/>
                  <a:pt x="16" y="71"/>
                </a:cubicBezTo>
                <a:cubicBezTo>
                  <a:pt x="16" y="72"/>
                  <a:pt x="16" y="72"/>
                  <a:pt x="16" y="72"/>
                </a:cubicBezTo>
                <a:cubicBezTo>
                  <a:pt x="16" y="72"/>
                  <a:pt x="16" y="72"/>
                  <a:pt x="16" y="72"/>
                </a:cubicBezTo>
                <a:cubicBezTo>
                  <a:pt x="16" y="72"/>
                  <a:pt x="16" y="72"/>
                  <a:pt x="16" y="72"/>
                </a:cubicBezTo>
                <a:cubicBezTo>
                  <a:pt x="16" y="73"/>
                  <a:pt x="16" y="73"/>
                  <a:pt x="16" y="73"/>
                </a:cubicBezTo>
                <a:cubicBezTo>
                  <a:pt x="16" y="73"/>
                  <a:pt x="16" y="73"/>
                  <a:pt x="16" y="73"/>
                </a:cubicBezTo>
                <a:cubicBezTo>
                  <a:pt x="16" y="73"/>
                  <a:pt x="16" y="73"/>
                  <a:pt x="17" y="73"/>
                </a:cubicBezTo>
                <a:cubicBezTo>
                  <a:pt x="17" y="73"/>
                  <a:pt x="17" y="73"/>
                  <a:pt x="17" y="74"/>
                </a:cubicBezTo>
                <a:cubicBezTo>
                  <a:pt x="17" y="74"/>
                  <a:pt x="17" y="74"/>
                  <a:pt x="17" y="74"/>
                </a:cubicBezTo>
                <a:cubicBezTo>
                  <a:pt x="17" y="74"/>
                  <a:pt x="17" y="74"/>
                  <a:pt x="17" y="74"/>
                </a:cubicBezTo>
                <a:cubicBezTo>
                  <a:pt x="17" y="74"/>
                  <a:pt x="17" y="75"/>
                  <a:pt x="17" y="75"/>
                </a:cubicBezTo>
                <a:cubicBezTo>
                  <a:pt x="17" y="75"/>
                  <a:pt x="17" y="75"/>
                  <a:pt x="18" y="75"/>
                </a:cubicBezTo>
                <a:cubicBezTo>
                  <a:pt x="18" y="75"/>
                  <a:pt x="18" y="75"/>
                  <a:pt x="18" y="75"/>
                </a:cubicBezTo>
                <a:cubicBezTo>
                  <a:pt x="18" y="76"/>
                  <a:pt x="18" y="76"/>
                  <a:pt x="18" y="76"/>
                </a:cubicBezTo>
                <a:cubicBezTo>
                  <a:pt x="19" y="76"/>
                  <a:pt x="19" y="76"/>
                  <a:pt x="19" y="76"/>
                </a:cubicBezTo>
                <a:cubicBezTo>
                  <a:pt x="20" y="76"/>
                  <a:pt x="20" y="76"/>
                  <a:pt x="20" y="76"/>
                </a:cubicBezTo>
                <a:cubicBezTo>
                  <a:pt x="20" y="76"/>
                  <a:pt x="20" y="76"/>
                  <a:pt x="20" y="76"/>
                </a:cubicBezTo>
                <a:cubicBezTo>
                  <a:pt x="20" y="76"/>
                  <a:pt x="20" y="76"/>
                  <a:pt x="20" y="76"/>
                </a:cubicBezTo>
                <a:cubicBezTo>
                  <a:pt x="20" y="77"/>
                  <a:pt x="20" y="77"/>
                  <a:pt x="20" y="77"/>
                </a:cubicBezTo>
                <a:cubicBezTo>
                  <a:pt x="20" y="77"/>
                  <a:pt x="20" y="77"/>
                  <a:pt x="20" y="77"/>
                </a:cubicBezTo>
                <a:cubicBezTo>
                  <a:pt x="20" y="77"/>
                  <a:pt x="20" y="77"/>
                  <a:pt x="20" y="77"/>
                </a:cubicBezTo>
                <a:cubicBezTo>
                  <a:pt x="20" y="77"/>
                  <a:pt x="20" y="77"/>
                  <a:pt x="20" y="77"/>
                </a:cubicBezTo>
                <a:cubicBezTo>
                  <a:pt x="20" y="77"/>
                  <a:pt x="20" y="77"/>
                  <a:pt x="20" y="77"/>
                </a:cubicBezTo>
                <a:cubicBezTo>
                  <a:pt x="20" y="77"/>
                  <a:pt x="21" y="77"/>
                  <a:pt x="21" y="77"/>
                </a:cubicBezTo>
                <a:cubicBezTo>
                  <a:pt x="21" y="77"/>
                  <a:pt x="21" y="77"/>
                  <a:pt x="21" y="77"/>
                </a:cubicBezTo>
                <a:cubicBezTo>
                  <a:pt x="21" y="77"/>
                  <a:pt x="21" y="77"/>
                  <a:pt x="21" y="77"/>
                </a:cubicBezTo>
                <a:cubicBezTo>
                  <a:pt x="21" y="78"/>
                  <a:pt x="21" y="78"/>
                  <a:pt x="22" y="78"/>
                </a:cubicBezTo>
                <a:cubicBezTo>
                  <a:pt x="22" y="78"/>
                  <a:pt x="22" y="78"/>
                  <a:pt x="22" y="78"/>
                </a:cubicBezTo>
                <a:cubicBezTo>
                  <a:pt x="22" y="78"/>
                  <a:pt x="22" y="78"/>
                  <a:pt x="22" y="78"/>
                </a:cubicBezTo>
                <a:cubicBezTo>
                  <a:pt x="22" y="78"/>
                  <a:pt x="22" y="78"/>
                  <a:pt x="22" y="78"/>
                </a:cubicBezTo>
                <a:cubicBezTo>
                  <a:pt x="22" y="78"/>
                  <a:pt x="22" y="78"/>
                  <a:pt x="22" y="78"/>
                </a:cubicBezTo>
                <a:cubicBezTo>
                  <a:pt x="22" y="78"/>
                  <a:pt x="22" y="78"/>
                  <a:pt x="22" y="78"/>
                </a:cubicBezTo>
                <a:cubicBezTo>
                  <a:pt x="22" y="78"/>
                  <a:pt x="22" y="78"/>
                  <a:pt x="22" y="78"/>
                </a:cubicBezTo>
                <a:cubicBezTo>
                  <a:pt x="22" y="78"/>
                  <a:pt x="22" y="79"/>
                  <a:pt x="22" y="79"/>
                </a:cubicBezTo>
                <a:cubicBezTo>
                  <a:pt x="22" y="79"/>
                  <a:pt x="22" y="79"/>
                  <a:pt x="22" y="80"/>
                </a:cubicBezTo>
                <a:cubicBezTo>
                  <a:pt x="22" y="80"/>
                  <a:pt x="22" y="80"/>
                  <a:pt x="22" y="80"/>
                </a:cubicBezTo>
                <a:cubicBezTo>
                  <a:pt x="22" y="80"/>
                  <a:pt x="22" y="80"/>
                  <a:pt x="22" y="80"/>
                </a:cubicBezTo>
                <a:cubicBezTo>
                  <a:pt x="22" y="80"/>
                  <a:pt x="22" y="81"/>
                  <a:pt x="23" y="81"/>
                </a:cubicBezTo>
                <a:cubicBezTo>
                  <a:pt x="23" y="81"/>
                  <a:pt x="23" y="81"/>
                  <a:pt x="23" y="81"/>
                </a:cubicBezTo>
                <a:cubicBezTo>
                  <a:pt x="23" y="81"/>
                  <a:pt x="23" y="81"/>
                  <a:pt x="23" y="81"/>
                </a:cubicBezTo>
                <a:cubicBezTo>
                  <a:pt x="23" y="81"/>
                  <a:pt x="23" y="81"/>
                  <a:pt x="23" y="81"/>
                </a:cubicBezTo>
                <a:cubicBezTo>
                  <a:pt x="23" y="81"/>
                  <a:pt x="23" y="81"/>
                  <a:pt x="23" y="81"/>
                </a:cubicBezTo>
                <a:cubicBezTo>
                  <a:pt x="23" y="81"/>
                  <a:pt x="23" y="82"/>
                  <a:pt x="23" y="82"/>
                </a:cubicBezTo>
                <a:cubicBezTo>
                  <a:pt x="23" y="82"/>
                  <a:pt x="23" y="82"/>
                  <a:pt x="23" y="82"/>
                </a:cubicBezTo>
                <a:cubicBezTo>
                  <a:pt x="23" y="82"/>
                  <a:pt x="23" y="82"/>
                  <a:pt x="23" y="82"/>
                </a:cubicBezTo>
                <a:cubicBezTo>
                  <a:pt x="23" y="82"/>
                  <a:pt x="23" y="82"/>
                  <a:pt x="23" y="82"/>
                </a:cubicBezTo>
                <a:cubicBezTo>
                  <a:pt x="23" y="82"/>
                  <a:pt x="23" y="82"/>
                  <a:pt x="23" y="82"/>
                </a:cubicBezTo>
                <a:cubicBezTo>
                  <a:pt x="23" y="82"/>
                  <a:pt x="23" y="83"/>
                  <a:pt x="23" y="83"/>
                </a:cubicBezTo>
                <a:cubicBezTo>
                  <a:pt x="23" y="83"/>
                  <a:pt x="23" y="83"/>
                  <a:pt x="23" y="83"/>
                </a:cubicBezTo>
                <a:cubicBezTo>
                  <a:pt x="24" y="83"/>
                  <a:pt x="24" y="83"/>
                  <a:pt x="24" y="83"/>
                </a:cubicBezTo>
                <a:cubicBezTo>
                  <a:pt x="24" y="83"/>
                  <a:pt x="24" y="83"/>
                  <a:pt x="24" y="83"/>
                </a:cubicBezTo>
                <a:cubicBezTo>
                  <a:pt x="24" y="83"/>
                  <a:pt x="24" y="83"/>
                  <a:pt x="24" y="84"/>
                </a:cubicBezTo>
                <a:cubicBezTo>
                  <a:pt x="24" y="84"/>
                  <a:pt x="24" y="84"/>
                  <a:pt x="24" y="84"/>
                </a:cubicBezTo>
                <a:cubicBezTo>
                  <a:pt x="24" y="84"/>
                  <a:pt x="24" y="85"/>
                  <a:pt x="24" y="85"/>
                </a:cubicBezTo>
                <a:cubicBezTo>
                  <a:pt x="24" y="89"/>
                  <a:pt x="24" y="89"/>
                  <a:pt x="24" y="89"/>
                </a:cubicBezTo>
                <a:cubicBezTo>
                  <a:pt x="24" y="89"/>
                  <a:pt x="24" y="89"/>
                  <a:pt x="24" y="89"/>
                </a:cubicBezTo>
                <a:cubicBezTo>
                  <a:pt x="24" y="89"/>
                  <a:pt x="24" y="89"/>
                  <a:pt x="24" y="89"/>
                </a:cubicBezTo>
                <a:cubicBezTo>
                  <a:pt x="24" y="89"/>
                  <a:pt x="24" y="89"/>
                  <a:pt x="24" y="89"/>
                </a:cubicBezTo>
                <a:cubicBezTo>
                  <a:pt x="24" y="89"/>
                  <a:pt x="24" y="89"/>
                  <a:pt x="24" y="89"/>
                </a:cubicBezTo>
                <a:cubicBezTo>
                  <a:pt x="24" y="89"/>
                  <a:pt x="24" y="89"/>
                  <a:pt x="24" y="89"/>
                </a:cubicBezTo>
                <a:cubicBezTo>
                  <a:pt x="24" y="90"/>
                  <a:pt x="24" y="90"/>
                  <a:pt x="24" y="90"/>
                </a:cubicBezTo>
                <a:cubicBezTo>
                  <a:pt x="24" y="90"/>
                  <a:pt x="24" y="90"/>
                  <a:pt x="25" y="90"/>
                </a:cubicBezTo>
                <a:cubicBezTo>
                  <a:pt x="25" y="90"/>
                  <a:pt x="25" y="90"/>
                  <a:pt x="25" y="90"/>
                </a:cubicBezTo>
                <a:cubicBezTo>
                  <a:pt x="25" y="90"/>
                  <a:pt x="25" y="91"/>
                  <a:pt x="25" y="91"/>
                </a:cubicBezTo>
                <a:cubicBezTo>
                  <a:pt x="25" y="91"/>
                  <a:pt x="25" y="92"/>
                  <a:pt x="25" y="92"/>
                </a:cubicBezTo>
                <a:cubicBezTo>
                  <a:pt x="25" y="92"/>
                  <a:pt x="25" y="92"/>
                  <a:pt x="25" y="92"/>
                </a:cubicBezTo>
                <a:cubicBezTo>
                  <a:pt x="25" y="93"/>
                  <a:pt x="25" y="93"/>
                  <a:pt x="25" y="93"/>
                </a:cubicBezTo>
                <a:cubicBezTo>
                  <a:pt x="25" y="93"/>
                  <a:pt x="25" y="93"/>
                  <a:pt x="25" y="93"/>
                </a:cubicBezTo>
                <a:cubicBezTo>
                  <a:pt x="25" y="93"/>
                  <a:pt x="25" y="93"/>
                  <a:pt x="25" y="93"/>
                </a:cubicBezTo>
                <a:cubicBezTo>
                  <a:pt x="25" y="93"/>
                  <a:pt x="25" y="93"/>
                  <a:pt x="25" y="93"/>
                </a:cubicBezTo>
                <a:cubicBezTo>
                  <a:pt x="25" y="93"/>
                  <a:pt x="25" y="93"/>
                  <a:pt x="25" y="93"/>
                </a:cubicBezTo>
                <a:cubicBezTo>
                  <a:pt x="25" y="94"/>
                  <a:pt x="25" y="94"/>
                  <a:pt x="25" y="94"/>
                </a:cubicBezTo>
                <a:cubicBezTo>
                  <a:pt x="25" y="94"/>
                  <a:pt x="25" y="94"/>
                  <a:pt x="25" y="94"/>
                </a:cubicBezTo>
                <a:cubicBezTo>
                  <a:pt x="25" y="94"/>
                  <a:pt x="25" y="95"/>
                  <a:pt x="25" y="95"/>
                </a:cubicBezTo>
                <a:cubicBezTo>
                  <a:pt x="25" y="95"/>
                  <a:pt x="25" y="95"/>
                  <a:pt x="25" y="95"/>
                </a:cubicBezTo>
                <a:cubicBezTo>
                  <a:pt x="25" y="96"/>
                  <a:pt x="26" y="96"/>
                  <a:pt x="26" y="97"/>
                </a:cubicBezTo>
                <a:cubicBezTo>
                  <a:pt x="26" y="97"/>
                  <a:pt x="26" y="97"/>
                  <a:pt x="26" y="97"/>
                </a:cubicBezTo>
                <a:cubicBezTo>
                  <a:pt x="27" y="97"/>
                  <a:pt x="27" y="97"/>
                  <a:pt x="27" y="98"/>
                </a:cubicBezTo>
                <a:cubicBezTo>
                  <a:pt x="27" y="98"/>
                  <a:pt x="27" y="98"/>
                  <a:pt x="27" y="98"/>
                </a:cubicBezTo>
                <a:cubicBezTo>
                  <a:pt x="27" y="98"/>
                  <a:pt x="27" y="98"/>
                  <a:pt x="27" y="98"/>
                </a:cubicBezTo>
                <a:cubicBezTo>
                  <a:pt x="27" y="98"/>
                  <a:pt x="27" y="98"/>
                  <a:pt x="27" y="98"/>
                </a:cubicBezTo>
                <a:cubicBezTo>
                  <a:pt x="27" y="98"/>
                  <a:pt x="27" y="98"/>
                  <a:pt x="27" y="98"/>
                </a:cubicBezTo>
                <a:cubicBezTo>
                  <a:pt x="27" y="98"/>
                  <a:pt x="27" y="98"/>
                  <a:pt x="27" y="98"/>
                </a:cubicBezTo>
                <a:cubicBezTo>
                  <a:pt x="27" y="98"/>
                  <a:pt x="27" y="98"/>
                  <a:pt x="27" y="98"/>
                </a:cubicBezTo>
                <a:cubicBezTo>
                  <a:pt x="27" y="98"/>
                  <a:pt x="27" y="98"/>
                  <a:pt x="27" y="98"/>
                </a:cubicBezTo>
                <a:cubicBezTo>
                  <a:pt x="28" y="98"/>
                  <a:pt x="28" y="99"/>
                  <a:pt x="28" y="99"/>
                </a:cubicBezTo>
                <a:cubicBezTo>
                  <a:pt x="28" y="99"/>
                  <a:pt x="28" y="99"/>
                  <a:pt x="28" y="99"/>
                </a:cubicBezTo>
                <a:cubicBezTo>
                  <a:pt x="28" y="99"/>
                  <a:pt x="28" y="99"/>
                  <a:pt x="28" y="99"/>
                </a:cubicBezTo>
                <a:cubicBezTo>
                  <a:pt x="28" y="99"/>
                  <a:pt x="28" y="99"/>
                  <a:pt x="28" y="99"/>
                </a:cubicBezTo>
                <a:cubicBezTo>
                  <a:pt x="28" y="99"/>
                  <a:pt x="28" y="99"/>
                  <a:pt x="29" y="99"/>
                </a:cubicBezTo>
                <a:cubicBezTo>
                  <a:pt x="29" y="100"/>
                  <a:pt x="29" y="100"/>
                  <a:pt x="29" y="101"/>
                </a:cubicBezTo>
                <a:cubicBezTo>
                  <a:pt x="29" y="101"/>
                  <a:pt x="29" y="101"/>
                  <a:pt x="29" y="101"/>
                </a:cubicBezTo>
                <a:cubicBezTo>
                  <a:pt x="30" y="101"/>
                  <a:pt x="30" y="101"/>
                  <a:pt x="30" y="102"/>
                </a:cubicBezTo>
                <a:cubicBezTo>
                  <a:pt x="30" y="102"/>
                  <a:pt x="30" y="102"/>
                  <a:pt x="30" y="102"/>
                </a:cubicBezTo>
                <a:cubicBezTo>
                  <a:pt x="30" y="102"/>
                  <a:pt x="30" y="102"/>
                  <a:pt x="30" y="102"/>
                </a:cubicBezTo>
                <a:cubicBezTo>
                  <a:pt x="30" y="102"/>
                  <a:pt x="30" y="102"/>
                  <a:pt x="30" y="102"/>
                </a:cubicBezTo>
                <a:cubicBezTo>
                  <a:pt x="30" y="102"/>
                  <a:pt x="30" y="102"/>
                  <a:pt x="30" y="102"/>
                </a:cubicBezTo>
                <a:cubicBezTo>
                  <a:pt x="30" y="103"/>
                  <a:pt x="30" y="103"/>
                  <a:pt x="30" y="103"/>
                </a:cubicBezTo>
                <a:cubicBezTo>
                  <a:pt x="30" y="103"/>
                  <a:pt x="30" y="103"/>
                  <a:pt x="30" y="103"/>
                </a:cubicBezTo>
                <a:cubicBezTo>
                  <a:pt x="30" y="103"/>
                  <a:pt x="30" y="103"/>
                  <a:pt x="31" y="103"/>
                </a:cubicBezTo>
                <a:cubicBezTo>
                  <a:pt x="31" y="103"/>
                  <a:pt x="31" y="104"/>
                  <a:pt x="31" y="104"/>
                </a:cubicBezTo>
                <a:cubicBezTo>
                  <a:pt x="31" y="104"/>
                  <a:pt x="31" y="104"/>
                  <a:pt x="31" y="104"/>
                </a:cubicBezTo>
                <a:cubicBezTo>
                  <a:pt x="31" y="104"/>
                  <a:pt x="31" y="104"/>
                  <a:pt x="31" y="104"/>
                </a:cubicBezTo>
                <a:cubicBezTo>
                  <a:pt x="31" y="104"/>
                  <a:pt x="32" y="104"/>
                  <a:pt x="32" y="104"/>
                </a:cubicBezTo>
                <a:cubicBezTo>
                  <a:pt x="32" y="105"/>
                  <a:pt x="32" y="105"/>
                  <a:pt x="32" y="105"/>
                </a:cubicBezTo>
                <a:cubicBezTo>
                  <a:pt x="33" y="105"/>
                  <a:pt x="33" y="105"/>
                  <a:pt x="33" y="105"/>
                </a:cubicBezTo>
                <a:cubicBezTo>
                  <a:pt x="33" y="105"/>
                  <a:pt x="33" y="105"/>
                  <a:pt x="33" y="105"/>
                </a:cubicBezTo>
                <a:cubicBezTo>
                  <a:pt x="33" y="105"/>
                  <a:pt x="33" y="105"/>
                  <a:pt x="33" y="105"/>
                </a:cubicBezTo>
                <a:cubicBezTo>
                  <a:pt x="33" y="105"/>
                  <a:pt x="33" y="105"/>
                  <a:pt x="33" y="105"/>
                </a:cubicBezTo>
                <a:cubicBezTo>
                  <a:pt x="33" y="105"/>
                  <a:pt x="33" y="105"/>
                  <a:pt x="33" y="105"/>
                </a:cubicBezTo>
                <a:cubicBezTo>
                  <a:pt x="33" y="105"/>
                  <a:pt x="33" y="105"/>
                  <a:pt x="33" y="105"/>
                </a:cubicBezTo>
                <a:cubicBezTo>
                  <a:pt x="33" y="105"/>
                  <a:pt x="33" y="105"/>
                  <a:pt x="33" y="105"/>
                </a:cubicBezTo>
                <a:cubicBezTo>
                  <a:pt x="34" y="105"/>
                  <a:pt x="34" y="105"/>
                  <a:pt x="34" y="105"/>
                </a:cubicBezTo>
                <a:cubicBezTo>
                  <a:pt x="34" y="105"/>
                  <a:pt x="34" y="105"/>
                  <a:pt x="34" y="105"/>
                </a:cubicBezTo>
                <a:cubicBezTo>
                  <a:pt x="34" y="106"/>
                  <a:pt x="34" y="106"/>
                  <a:pt x="34" y="106"/>
                </a:cubicBezTo>
                <a:cubicBezTo>
                  <a:pt x="34" y="106"/>
                  <a:pt x="34" y="106"/>
                  <a:pt x="34" y="106"/>
                </a:cubicBezTo>
                <a:cubicBezTo>
                  <a:pt x="34" y="106"/>
                  <a:pt x="34" y="106"/>
                  <a:pt x="34" y="106"/>
                </a:cubicBezTo>
                <a:cubicBezTo>
                  <a:pt x="34" y="106"/>
                  <a:pt x="34" y="106"/>
                  <a:pt x="35" y="106"/>
                </a:cubicBezTo>
                <a:cubicBezTo>
                  <a:pt x="35" y="106"/>
                  <a:pt x="35" y="106"/>
                  <a:pt x="35" y="105"/>
                </a:cubicBezTo>
                <a:cubicBezTo>
                  <a:pt x="35" y="105"/>
                  <a:pt x="35" y="105"/>
                  <a:pt x="35" y="105"/>
                </a:cubicBezTo>
                <a:cubicBezTo>
                  <a:pt x="35" y="105"/>
                  <a:pt x="35" y="105"/>
                  <a:pt x="35" y="104"/>
                </a:cubicBezTo>
                <a:cubicBezTo>
                  <a:pt x="35" y="104"/>
                  <a:pt x="35" y="104"/>
                  <a:pt x="35" y="104"/>
                </a:cubicBezTo>
                <a:cubicBezTo>
                  <a:pt x="35" y="104"/>
                  <a:pt x="35" y="104"/>
                  <a:pt x="35" y="104"/>
                </a:cubicBezTo>
                <a:cubicBezTo>
                  <a:pt x="35" y="104"/>
                  <a:pt x="35" y="104"/>
                  <a:pt x="35" y="104"/>
                </a:cubicBezTo>
                <a:cubicBezTo>
                  <a:pt x="35" y="104"/>
                  <a:pt x="35" y="104"/>
                  <a:pt x="35" y="104"/>
                </a:cubicBezTo>
                <a:cubicBezTo>
                  <a:pt x="35" y="104"/>
                  <a:pt x="35" y="104"/>
                  <a:pt x="35" y="104"/>
                </a:cubicBezTo>
                <a:cubicBezTo>
                  <a:pt x="35" y="104"/>
                  <a:pt x="35" y="104"/>
                  <a:pt x="35" y="104"/>
                </a:cubicBezTo>
                <a:cubicBezTo>
                  <a:pt x="35" y="104"/>
                  <a:pt x="35" y="104"/>
                  <a:pt x="35" y="103"/>
                </a:cubicBezTo>
                <a:cubicBezTo>
                  <a:pt x="35" y="103"/>
                  <a:pt x="35" y="103"/>
                  <a:pt x="35" y="103"/>
                </a:cubicBezTo>
                <a:cubicBezTo>
                  <a:pt x="35" y="103"/>
                  <a:pt x="35" y="102"/>
                  <a:pt x="35" y="102"/>
                </a:cubicBezTo>
                <a:cubicBezTo>
                  <a:pt x="34" y="102"/>
                  <a:pt x="34" y="102"/>
                  <a:pt x="34" y="102"/>
                </a:cubicBezTo>
                <a:cubicBezTo>
                  <a:pt x="34" y="102"/>
                  <a:pt x="34" y="102"/>
                  <a:pt x="34" y="102"/>
                </a:cubicBezTo>
                <a:cubicBezTo>
                  <a:pt x="34" y="102"/>
                  <a:pt x="34" y="102"/>
                  <a:pt x="34" y="102"/>
                </a:cubicBezTo>
                <a:cubicBezTo>
                  <a:pt x="34" y="101"/>
                  <a:pt x="34" y="101"/>
                  <a:pt x="34" y="101"/>
                </a:cubicBezTo>
                <a:cubicBezTo>
                  <a:pt x="34" y="101"/>
                  <a:pt x="34" y="101"/>
                  <a:pt x="34" y="101"/>
                </a:cubicBezTo>
                <a:cubicBezTo>
                  <a:pt x="34" y="101"/>
                  <a:pt x="34" y="101"/>
                  <a:pt x="34" y="101"/>
                </a:cubicBezTo>
                <a:cubicBezTo>
                  <a:pt x="34" y="101"/>
                  <a:pt x="34" y="101"/>
                  <a:pt x="34" y="101"/>
                </a:cubicBezTo>
                <a:cubicBezTo>
                  <a:pt x="34" y="101"/>
                  <a:pt x="34" y="101"/>
                  <a:pt x="34" y="101"/>
                </a:cubicBezTo>
                <a:cubicBezTo>
                  <a:pt x="34" y="100"/>
                  <a:pt x="34" y="100"/>
                  <a:pt x="34" y="100"/>
                </a:cubicBezTo>
                <a:cubicBezTo>
                  <a:pt x="34" y="100"/>
                  <a:pt x="34" y="99"/>
                  <a:pt x="34" y="99"/>
                </a:cubicBezTo>
                <a:cubicBezTo>
                  <a:pt x="34" y="99"/>
                  <a:pt x="34" y="99"/>
                  <a:pt x="33" y="99"/>
                </a:cubicBezTo>
                <a:cubicBezTo>
                  <a:pt x="33" y="98"/>
                  <a:pt x="33" y="98"/>
                  <a:pt x="33" y="98"/>
                </a:cubicBezTo>
                <a:cubicBezTo>
                  <a:pt x="33" y="98"/>
                  <a:pt x="33" y="98"/>
                  <a:pt x="33" y="98"/>
                </a:cubicBezTo>
                <a:cubicBezTo>
                  <a:pt x="33" y="98"/>
                  <a:pt x="33" y="98"/>
                  <a:pt x="33" y="98"/>
                </a:cubicBezTo>
                <a:cubicBezTo>
                  <a:pt x="33" y="98"/>
                  <a:pt x="33" y="98"/>
                  <a:pt x="33" y="98"/>
                </a:cubicBezTo>
                <a:cubicBezTo>
                  <a:pt x="33" y="98"/>
                  <a:pt x="33" y="98"/>
                  <a:pt x="33" y="98"/>
                </a:cubicBezTo>
                <a:cubicBezTo>
                  <a:pt x="33" y="98"/>
                  <a:pt x="33" y="98"/>
                  <a:pt x="33" y="98"/>
                </a:cubicBezTo>
                <a:cubicBezTo>
                  <a:pt x="33" y="98"/>
                  <a:pt x="33" y="97"/>
                  <a:pt x="33" y="97"/>
                </a:cubicBezTo>
                <a:cubicBezTo>
                  <a:pt x="33" y="97"/>
                  <a:pt x="33" y="97"/>
                  <a:pt x="33" y="97"/>
                </a:cubicBezTo>
                <a:cubicBezTo>
                  <a:pt x="33" y="97"/>
                  <a:pt x="33" y="97"/>
                  <a:pt x="33" y="97"/>
                </a:cubicBezTo>
                <a:cubicBezTo>
                  <a:pt x="34" y="97"/>
                  <a:pt x="34" y="97"/>
                  <a:pt x="34" y="96"/>
                </a:cubicBezTo>
                <a:cubicBezTo>
                  <a:pt x="34" y="96"/>
                  <a:pt x="34" y="96"/>
                  <a:pt x="34" y="96"/>
                </a:cubicBezTo>
                <a:cubicBezTo>
                  <a:pt x="34" y="96"/>
                  <a:pt x="34" y="96"/>
                  <a:pt x="34" y="96"/>
                </a:cubicBezTo>
                <a:cubicBezTo>
                  <a:pt x="34" y="96"/>
                  <a:pt x="34" y="96"/>
                  <a:pt x="34" y="96"/>
                </a:cubicBezTo>
                <a:cubicBezTo>
                  <a:pt x="34" y="96"/>
                  <a:pt x="35" y="96"/>
                  <a:pt x="35" y="96"/>
                </a:cubicBezTo>
                <a:cubicBezTo>
                  <a:pt x="35" y="96"/>
                  <a:pt x="35" y="96"/>
                  <a:pt x="35" y="96"/>
                </a:cubicBezTo>
                <a:cubicBezTo>
                  <a:pt x="35" y="96"/>
                  <a:pt x="35" y="96"/>
                  <a:pt x="35" y="96"/>
                </a:cubicBezTo>
                <a:cubicBezTo>
                  <a:pt x="35" y="95"/>
                  <a:pt x="35" y="95"/>
                  <a:pt x="35" y="95"/>
                </a:cubicBezTo>
                <a:cubicBezTo>
                  <a:pt x="35" y="95"/>
                  <a:pt x="35" y="95"/>
                  <a:pt x="35" y="95"/>
                </a:cubicBezTo>
                <a:cubicBezTo>
                  <a:pt x="36" y="95"/>
                  <a:pt x="36" y="95"/>
                  <a:pt x="36" y="95"/>
                </a:cubicBezTo>
                <a:cubicBezTo>
                  <a:pt x="36" y="95"/>
                  <a:pt x="36" y="95"/>
                  <a:pt x="36" y="95"/>
                </a:cubicBezTo>
                <a:cubicBezTo>
                  <a:pt x="36" y="95"/>
                  <a:pt x="37" y="95"/>
                  <a:pt x="37" y="95"/>
                </a:cubicBezTo>
                <a:cubicBezTo>
                  <a:pt x="37" y="94"/>
                  <a:pt x="37" y="94"/>
                  <a:pt x="37" y="93"/>
                </a:cubicBezTo>
                <a:cubicBezTo>
                  <a:pt x="37" y="93"/>
                  <a:pt x="36" y="93"/>
                  <a:pt x="36" y="93"/>
                </a:cubicBezTo>
                <a:cubicBezTo>
                  <a:pt x="36" y="93"/>
                  <a:pt x="36" y="93"/>
                  <a:pt x="36" y="93"/>
                </a:cubicBezTo>
                <a:cubicBezTo>
                  <a:pt x="36" y="93"/>
                  <a:pt x="36" y="93"/>
                  <a:pt x="36" y="93"/>
                </a:cubicBezTo>
                <a:cubicBezTo>
                  <a:pt x="36" y="93"/>
                  <a:pt x="36" y="93"/>
                  <a:pt x="36" y="93"/>
                </a:cubicBezTo>
                <a:cubicBezTo>
                  <a:pt x="36" y="93"/>
                  <a:pt x="35" y="93"/>
                  <a:pt x="35" y="92"/>
                </a:cubicBezTo>
                <a:cubicBezTo>
                  <a:pt x="35" y="92"/>
                  <a:pt x="35" y="92"/>
                  <a:pt x="35" y="92"/>
                </a:cubicBezTo>
                <a:cubicBezTo>
                  <a:pt x="37" y="92"/>
                  <a:pt x="37" y="92"/>
                  <a:pt x="37" y="92"/>
                </a:cubicBezTo>
                <a:cubicBezTo>
                  <a:pt x="37" y="92"/>
                  <a:pt x="37" y="92"/>
                  <a:pt x="37" y="92"/>
                </a:cubicBezTo>
                <a:cubicBezTo>
                  <a:pt x="37" y="92"/>
                  <a:pt x="37" y="92"/>
                  <a:pt x="37" y="92"/>
                </a:cubicBezTo>
                <a:cubicBezTo>
                  <a:pt x="37" y="92"/>
                  <a:pt x="37" y="92"/>
                  <a:pt x="38" y="92"/>
                </a:cubicBezTo>
                <a:cubicBezTo>
                  <a:pt x="38" y="92"/>
                  <a:pt x="38" y="92"/>
                  <a:pt x="38" y="92"/>
                </a:cubicBezTo>
                <a:cubicBezTo>
                  <a:pt x="38" y="91"/>
                  <a:pt x="38" y="91"/>
                  <a:pt x="38" y="91"/>
                </a:cubicBezTo>
                <a:cubicBezTo>
                  <a:pt x="38" y="91"/>
                  <a:pt x="38" y="91"/>
                  <a:pt x="38" y="91"/>
                </a:cubicBezTo>
                <a:cubicBezTo>
                  <a:pt x="38" y="91"/>
                  <a:pt x="38" y="90"/>
                  <a:pt x="38" y="90"/>
                </a:cubicBezTo>
                <a:cubicBezTo>
                  <a:pt x="38" y="90"/>
                  <a:pt x="38" y="90"/>
                  <a:pt x="38" y="90"/>
                </a:cubicBezTo>
                <a:cubicBezTo>
                  <a:pt x="38" y="90"/>
                  <a:pt x="38" y="90"/>
                  <a:pt x="38" y="90"/>
                </a:cubicBezTo>
                <a:cubicBezTo>
                  <a:pt x="38" y="90"/>
                  <a:pt x="38" y="90"/>
                  <a:pt x="38" y="90"/>
                </a:cubicBezTo>
                <a:cubicBezTo>
                  <a:pt x="39" y="90"/>
                  <a:pt x="39" y="90"/>
                  <a:pt x="39" y="90"/>
                </a:cubicBezTo>
                <a:cubicBezTo>
                  <a:pt x="39" y="90"/>
                  <a:pt x="40" y="89"/>
                  <a:pt x="40" y="89"/>
                </a:cubicBezTo>
                <a:cubicBezTo>
                  <a:pt x="40" y="88"/>
                  <a:pt x="40" y="88"/>
                  <a:pt x="40" y="88"/>
                </a:cubicBezTo>
                <a:cubicBezTo>
                  <a:pt x="40" y="85"/>
                  <a:pt x="40" y="85"/>
                  <a:pt x="40" y="85"/>
                </a:cubicBezTo>
                <a:cubicBezTo>
                  <a:pt x="40" y="85"/>
                  <a:pt x="40" y="84"/>
                  <a:pt x="40" y="84"/>
                </a:cubicBezTo>
                <a:cubicBezTo>
                  <a:pt x="40" y="84"/>
                  <a:pt x="40" y="84"/>
                  <a:pt x="40" y="84"/>
                </a:cubicBezTo>
                <a:cubicBezTo>
                  <a:pt x="41" y="85"/>
                  <a:pt x="41" y="85"/>
                  <a:pt x="41" y="85"/>
                </a:cubicBezTo>
                <a:cubicBezTo>
                  <a:pt x="41" y="84"/>
                  <a:pt x="41" y="84"/>
                  <a:pt x="41" y="84"/>
                </a:cubicBezTo>
                <a:cubicBezTo>
                  <a:pt x="41" y="84"/>
                  <a:pt x="41" y="84"/>
                  <a:pt x="41" y="84"/>
                </a:cubicBezTo>
                <a:cubicBezTo>
                  <a:pt x="41" y="84"/>
                  <a:pt x="41" y="83"/>
                  <a:pt x="41" y="83"/>
                </a:cubicBezTo>
                <a:cubicBezTo>
                  <a:pt x="41" y="83"/>
                  <a:pt x="41" y="83"/>
                  <a:pt x="41" y="83"/>
                </a:cubicBezTo>
                <a:cubicBezTo>
                  <a:pt x="41" y="83"/>
                  <a:pt x="41" y="83"/>
                  <a:pt x="42" y="82"/>
                </a:cubicBezTo>
                <a:cubicBezTo>
                  <a:pt x="42" y="82"/>
                  <a:pt x="42" y="82"/>
                  <a:pt x="43" y="82"/>
                </a:cubicBezTo>
                <a:cubicBezTo>
                  <a:pt x="43" y="82"/>
                  <a:pt x="43" y="82"/>
                  <a:pt x="43" y="82"/>
                </a:cubicBezTo>
                <a:cubicBezTo>
                  <a:pt x="43" y="82"/>
                  <a:pt x="44" y="82"/>
                  <a:pt x="44" y="82"/>
                </a:cubicBezTo>
                <a:cubicBezTo>
                  <a:pt x="44" y="82"/>
                  <a:pt x="44" y="82"/>
                  <a:pt x="44" y="82"/>
                </a:cubicBezTo>
                <a:cubicBezTo>
                  <a:pt x="44" y="82"/>
                  <a:pt x="45" y="82"/>
                  <a:pt x="45" y="82"/>
                </a:cubicBezTo>
                <a:cubicBezTo>
                  <a:pt x="45" y="82"/>
                  <a:pt x="45" y="82"/>
                  <a:pt x="45" y="82"/>
                </a:cubicBezTo>
                <a:cubicBezTo>
                  <a:pt x="45" y="82"/>
                  <a:pt x="45" y="82"/>
                  <a:pt x="45" y="82"/>
                </a:cubicBezTo>
                <a:cubicBezTo>
                  <a:pt x="45" y="82"/>
                  <a:pt x="45" y="82"/>
                  <a:pt x="45" y="82"/>
                </a:cubicBezTo>
                <a:cubicBezTo>
                  <a:pt x="45" y="82"/>
                  <a:pt x="45" y="82"/>
                  <a:pt x="45" y="82"/>
                </a:cubicBezTo>
                <a:cubicBezTo>
                  <a:pt x="45" y="82"/>
                  <a:pt x="45" y="82"/>
                  <a:pt x="45" y="82"/>
                </a:cubicBezTo>
                <a:cubicBezTo>
                  <a:pt x="45" y="82"/>
                  <a:pt x="45" y="82"/>
                  <a:pt x="45" y="82"/>
                </a:cubicBezTo>
                <a:cubicBezTo>
                  <a:pt x="45" y="81"/>
                  <a:pt x="45" y="81"/>
                  <a:pt x="45" y="81"/>
                </a:cubicBezTo>
                <a:cubicBezTo>
                  <a:pt x="45" y="81"/>
                  <a:pt x="45" y="81"/>
                  <a:pt x="45" y="81"/>
                </a:cubicBezTo>
                <a:cubicBezTo>
                  <a:pt x="45" y="81"/>
                  <a:pt x="45" y="81"/>
                  <a:pt x="45" y="81"/>
                </a:cubicBezTo>
                <a:cubicBezTo>
                  <a:pt x="46" y="81"/>
                  <a:pt x="46" y="81"/>
                  <a:pt x="46" y="81"/>
                </a:cubicBezTo>
                <a:cubicBezTo>
                  <a:pt x="46" y="81"/>
                  <a:pt x="46" y="81"/>
                  <a:pt x="46" y="81"/>
                </a:cubicBezTo>
                <a:cubicBezTo>
                  <a:pt x="46" y="80"/>
                  <a:pt x="46" y="80"/>
                  <a:pt x="46" y="80"/>
                </a:cubicBezTo>
                <a:cubicBezTo>
                  <a:pt x="46" y="80"/>
                  <a:pt x="47" y="80"/>
                  <a:pt x="47" y="80"/>
                </a:cubicBezTo>
                <a:cubicBezTo>
                  <a:pt x="47" y="80"/>
                  <a:pt x="47" y="80"/>
                  <a:pt x="47" y="80"/>
                </a:cubicBezTo>
                <a:cubicBezTo>
                  <a:pt x="47" y="80"/>
                  <a:pt x="47" y="80"/>
                  <a:pt x="47" y="80"/>
                </a:cubicBezTo>
                <a:cubicBezTo>
                  <a:pt x="47" y="80"/>
                  <a:pt x="48" y="80"/>
                  <a:pt x="48" y="79"/>
                </a:cubicBezTo>
                <a:cubicBezTo>
                  <a:pt x="48" y="79"/>
                  <a:pt x="48" y="79"/>
                  <a:pt x="48" y="79"/>
                </a:cubicBezTo>
                <a:cubicBezTo>
                  <a:pt x="48" y="78"/>
                  <a:pt x="48" y="78"/>
                  <a:pt x="48" y="78"/>
                </a:cubicBezTo>
                <a:cubicBezTo>
                  <a:pt x="49" y="78"/>
                  <a:pt x="49" y="78"/>
                  <a:pt x="49" y="78"/>
                </a:cubicBezTo>
                <a:cubicBezTo>
                  <a:pt x="49" y="77"/>
                  <a:pt x="49" y="76"/>
                  <a:pt x="49" y="76"/>
                </a:cubicBezTo>
                <a:cubicBezTo>
                  <a:pt x="49" y="75"/>
                  <a:pt x="49" y="75"/>
                  <a:pt x="49" y="75"/>
                </a:cubicBezTo>
                <a:cubicBezTo>
                  <a:pt x="49" y="73"/>
                  <a:pt x="49" y="73"/>
                  <a:pt x="49" y="73"/>
                </a:cubicBezTo>
                <a:cubicBezTo>
                  <a:pt x="49" y="72"/>
                  <a:pt x="49" y="72"/>
                  <a:pt x="49" y="72"/>
                </a:cubicBezTo>
                <a:cubicBezTo>
                  <a:pt x="49" y="72"/>
                  <a:pt x="49" y="72"/>
                  <a:pt x="49" y="72"/>
                </a:cubicBezTo>
                <a:cubicBezTo>
                  <a:pt x="49" y="72"/>
                  <a:pt x="49" y="72"/>
                  <a:pt x="49" y="72"/>
                </a:cubicBezTo>
                <a:cubicBezTo>
                  <a:pt x="49" y="72"/>
                  <a:pt x="49" y="72"/>
                  <a:pt x="49" y="72"/>
                </a:cubicBezTo>
                <a:cubicBezTo>
                  <a:pt x="49" y="72"/>
                  <a:pt x="49" y="72"/>
                  <a:pt x="49" y="72"/>
                </a:cubicBezTo>
                <a:cubicBezTo>
                  <a:pt x="49" y="72"/>
                  <a:pt x="49" y="72"/>
                  <a:pt x="49" y="72"/>
                </a:cubicBezTo>
                <a:cubicBezTo>
                  <a:pt x="49" y="72"/>
                  <a:pt x="49" y="72"/>
                  <a:pt x="49" y="72"/>
                </a:cubicBezTo>
                <a:cubicBezTo>
                  <a:pt x="50" y="72"/>
                  <a:pt x="50" y="72"/>
                  <a:pt x="50" y="72"/>
                </a:cubicBezTo>
                <a:cubicBezTo>
                  <a:pt x="50" y="72"/>
                  <a:pt x="50" y="72"/>
                  <a:pt x="50" y="72"/>
                </a:cubicBezTo>
                <a:cubicBezTo>
                  <a:pt x="50" y="72"/>
                  <a:pt x="50" y="71"/>
                  <a:pt x="50" y="71"/>
                </a:cubicBezTo>
                <a:cubicBezTo>
                  <a:pt x="50" y="71"/>
                  <a:pt x="50" y="71"/>
                  <a:pt x="50" y="71"/>
                </a:cubicBezTo>
                <a:cubicBezTo>
                  <a:pt x="50" y="71"/>
                  <a:pt x="50" y="71"/>
                  <a:pt x="50" y="71"/>
                </a:cubicBezTo>
                <a:cubicBezTo>
                  <a:pt x="50" y="71"/>
                  <a:pt x="51" y="71"/>
                  <a:pt x="51" y="71"/>
                </a:cubicBezTo>
                <a:cubicBezTo>
                  <a:pt x="51" y="71"/>
                  <a:pt x="51" y="71"/>
                  <a:pt x="51" y="71"/>
                </a:cubicBezTo>
                <a:cubicBezTo>
                  <a:pt x="51" y="70"/>
                  <a:pt x="51" y="70"/>
                  <a:pt x="51" y="70"/>
                </a:cubicBezTo>
                <a:cubicBezTo>
                  <a:pt x="51" y="70"/>
                  <a:pt x="51" y="70"/>
                  <a:pt x="51" y="70"/>
                </a:cubicBezTo>
                <a:cubicBezTo>
                  <a:pt x="51" y="70"/>
                  <a:pt x="51" y="70"/>
                  <a:pt x="51" y="70"/>
                </a:cubicBezTo>
                <a:cubicBezTo>
                  <a:pt x="51" y="70"/>
                  <a:pt x="51" y="70"/>
                  <a:pt x="51" y="70"/>
                </a:cubicBezTo>
                <a:cubicBezTo>
                  <a:pt x="51" y="70"/>
                  <a:pt x="51" y="70"/>
                  <a:pt x="51" y="70"/>
                </a:cubicBezTo>
                <a:cubicBezTo>
                  <a:pt x="51" y="70"/>
                  <a:pt x="52" y="69"/>
                  <a:pt x="52" y="69"/>
                </a:cubicBezTo>
                <a:cubicBezTo>
                  <a:pt x="52" y="69"/>
                  <a:pt x="52" y="68"/>
                  <a:pt x="53" y="68"/>
                </a:cubicBezTo>
                <a:cubicBezTo>
                  <a:pt x="53" y="68"/>
                  <a:pt x="53" y="68"/>
                  <a:pt x="53" y="68"/>
                </a:cubicBezTo>
                <a:cubicBezTo>
                  <a:pt x="54" y="68"/>
                  <a:pt x="53" y="67"/>
                  <a:pt x="53" y="67"/>
                </a:cubicBezTo>
                <a:cubicBezTo>
                  <a:pt x="53" y="67"/>
                  <a:pt x="53" y="67"/>
                  <a:pt x="53" y="67"/>
                </a:cubicBezTo>
                <a:cubicBezTo>
                  <a:pt x="53" y="67"/>
                  <a:pt x="53" y="67"/>
                  <a:pt x="53" y="67"/>
                </a:cubicBezTo>
                <a:cubicBezTo>
                  <a:pt x="53" y="67"/>
                  <a:pt x="53" y="67"/>
                  <a:pt x="53" y="67"/>
                </a:cubicBezTo>
                <a:cubicBezTo>
                  <a:pt x="53" y="67"/>
                  <a:pt x="53" y="67"/>
                  <a:pt x="53" y="67"/>
                </a:cubicBezTo>
                <a:cubicBezTo>
                  <a:pt x="53" y="67"/>
                  <a:pt x="53" y="66"/>
                  <a:pt x="53" y="66"/>
                </a:cubicBezTo>
                <a:cubicBezTo>
                  <a:pt x="53" y="66"/>
                  <a:pt x="53" y="66"/>
                  <a:pt x="53" y="66"/>
                </a:cubicBezTo>
                <a:cubicBezTo>
                  <a:pt x="53" y="66"/>
                  <a:pt x="53" y="66"/>
                  <a:pt x="53" y="66"/>
                </a:cubicBezTo>
                <a:cubicBezTo>
                  <a:pt x="53" y="66"/>
                  <a:pt x="53" y="66"/>
                  <a:pt x="53" y="66"/>
                </a:cubicBezTo>
                <a:cubicBezTo>
                  <a:pt x="53" y="64"/>
                  <a:pt x="53" y="64"/>
                  <a:pt x="53" y="64"/>
                </a:cubicBezTo>
                <a:cubicBezTo>
                  <a:pt x="53" y="64"/>
                  <a:pt x="53" y="64"/>
                  <a:pt x="53" y="64"/>
                </a:cubicBezTo>
                <a:cubicBezTo>
                  <a:pt x="53" y="64"/>
                  <a:pt x="53" y="64"/>
                  <a:pt x="53" y="64"/>
                </a:cubicBezTo>
                <a:cubicBezTo>
                  <a:pt x="53" y="64"/>
                  <a:pt x="53" y="64"/>
                  <a:pt x="53" y="64"/>
                </a:cubicBezTo>
                <a:cubicBezTo>
                  <a:pt x="53" y="63"/>
                  <a:pt x="53" y="63"/>
                  <a:pt x="53" y="63"/>
                </a:cubicBezTo>
                <a:cubicBezTo>
                  <a:pt x="53" y="63"/>
                  <a:pt x="53" y="63"/>
                  <a:pt x="53" y="63"/>
                </a:cubicBezTo>
                <a:cubicBezTo>
                  <a:pt x="52" y="63"/>
                  <a:pt x="52" y="63"/>
                  <a:pt x="52" y="63"/>
                </a:cubicBezTo>
                <a:cubicBezTo>
                  <a:pt x="52" y="63"/>
                  <a:pt x="52" y="63"/>
                  <a:pt x="52" y="63"/>
                </a:cubicBezTo>
                <a:cubicBezTo>
                  <a:pt x="51" y="63"/>
                  <a:pt x="51" y="63"/>
                  <a:pt x="51" y="63"/>
                </a:cubicBezTo>
                <a:cubicBezTo>
                  <a:pt x="50" y="63"/>
                  <a:pt x="50" y="63"/>
                  <a:pt x="50" y="62"/>
                </a:cubicBezTo>
                <a:cubicBezTo>
                  <a:pt x="50" y="62"/>
                  <a:pt x="50" y="62"/>
                  <a:pt x="50" y="62"/>
                </a:cubicBezTo>
                <a:cubicBezTo>
                  <a:pt x="50" y="62"/>
                  <a:pt x="50" y="62"/>
                  <a:pt x="50" y="62"/>
                </a:cubicBezTo>
                <a:cubicBezTo>
                  <a:pt x="50" y="62"/>
                  <a:pt x="50" y="62"/>
                  <a:pt x="50" y="62"/>
                </a:cubicBezTo>
                <a:cubicBezTo>
                  <a:pt x="49" y="62"/>
                  <a:pt x="49" y="62"/>
                  <a:pt x="49" y="62"/>
                </a:cubicBezTo>
                <a:cubicBezTo>
                  <a:pt x="49" y="62"/>
                  <a:pt x="49" y="61"/>
                  <a:pt x="49" y="61"/>
                </a:cubicBezTo>
                <a:cubicBezTo>
                  <a:pt x="49" y="61"/>
                  <a:pt x="49" y="61"/>
                  <a:pt x="48" y="61"/>
                </a:cubicBezTo>
                <a:cubicBezTo>
                  <a:pt x="48" y="61"/>
                  <a:pt x="48" y="61"/>
                  <a:pt x="48" y="61"/>
                </a:cubicBezTo>
                <a:cubicBezTo>
                  <a:pt x="48" y="61"/>
                  <a:pt x="48" y="61"/>
                  <a:pt x="48" y="61"/>
                </a:cubicBezTo>
                <a:cubicBezTo>
                  <a:pt x="48" y="61"/>
                  <a:pt x="48" y="61"/>
                  <a:pt x="48" y="61"/>
                </a:cubicBezTo>
                <a:cubicBezTo>
                  <a:pt x="48" y="61"/>
                  <a:pt x="48" y="61"/>
                  <a:pt x="48" y="61"/>
                </a:cubicBezTo>
                <a:cubicBezTo>
                  <a:pt x="48" y="61"/>
                  <a:pt x="48" y="61"/>
                  <a:pt x="48" y="61"/>
                </a:cubicBezTo>
                <a:cubicBezTo>
                  <a:pt x="47" y="61"/>
                  <a:pt x="47" y="61"/>
                  <a:pt x="47" y="61"/>
                </a:cubicBezTo>
                <a:cubicBezTo>
                  <a:pt x="47" y="61"/>
                  <a:pt x="47" y="61"/>
                  <a:pt x="47" y="61"/>
                </a:cubicBezTo>
                <a:cubicBezTo>
                  <a:pt x="46" y="61"/>
                  <a:pt x="46" y="61"/>
                  <a:pt x="46" y="61"/>
                </a:cubicBezTo>
                <a:cubicBezTo>
                  <a:pt x="46" y="61"/>
                  <a:pt x="46" y="61"/>
                  <a:pt x="45" y="61"/>
                </a:cubicBezTo>
                <a:cubicBezTo>
                  <a:pt x="45" y="61"/>
                  <a:pt x="45" y="61"/>
                  <a:pt x="45" y="61"/>
                </a:cubicBezTo>
                <a:cubicBezTo>
                  <a:pt x="44" y="61"/>
                  <a:pt x="44" y="61"/>
                  <a:pt x="44" y="61"/>
                </a:cubicBezTo>
                <a:cubicBezTo>
                  <a:pt x="44" y="61"/>
                  <a:pt x="44" y="61"/>
                  <a:pt x="44" y="61"/>
                </a:cubicBezTo>
                <a:cubicBezTo>
                  <a:pt x="44" y="61"/>
                  <a:pt x="44" y="61"/>
                  <a:pt x="44" y="61"/>
                </a:cubicBezTo>
                <a:cubicBezTo>
                  <a:pt x="44" y="60"/>
                  <a:pt x="44" y="60"/>
                  <a:pt x="43" y="60"/>
                </a:cubicBezTo>
                <a:cubicBezTo>
                  <a:pt x="43" y="60"/>
                  <a:pt x="43" y="60"/>
                  <a:pt x="43" y="60"/>
                </a:cubicBezTo>
                <a:cubicBezTo>
                  <a:pt x="43" y="60"/>
                  <a:pt x="42" y="60"/>
                  <a:pt x="42" y="60"/>
                </a:cubicBezTo>
                <a:cubicBezTo>
                  <a:pt x="42" y="60"/>
                  <a:pt x="42" y="60"/>
                  <a:pt x="42" y="60"/>
                </a:cubicBezTo>
                <a:cubicBezTo>
                  <a:pt x="42" y="60"/>
                  <a:pt x="42" y="60"/>
                  <a:pt x="42" y="60"/>
                </a:cubicBezTo>
                <a:cubicBezTo>
                  <a:pt x="42" y="60"/>
                  <a:pt x="42" y="60"/>
                  <a:pt x="42" y="60"/>
                </a:cubicBezTo>
                <a:cubicBezTo>
                  <a:pt x="42" y="60"/>
                  <a:pt x="42" y="60"/>
                  <a:pt x="42" y="60"/>
                </a:cubicBezTo>
                <a:cubicBezTo>
                  <a:pt x="42" y="60"/>
                  <a:pt x="42" y="60"/>
                  <a:pt x="42" y="60"/>
                </a:cubicBezTo>
                <a:cubicBezTo>
                  <a:pt x="42" y="59"/>
                  <a:pt x="42" y="59"/>
                  <a:pt x="42" y="59"/>
                </a:cubicBezTo>
                <a:cubicBezTo>
                  <a:pt x="42" y="59"/>
                  <a:pt x="41" y="59"/>
                  <a:pt x="41" y="59"/>
                </a:cubicBezTo>
                <a:cubicBezTo>
                  <a:pt x="41" y="59"/>
                  <a:pt x="41" y="59"/>
                  <a:pt x="41" y="59"/>
                </a:cubicBezTo>
                <a:cubicBezTo>
                  <a:pt x="41" y="59"/>
                  <a:pt x="41" y="59"/>
                  <a:pt x="41" y="59"/>
                </a:cubicBezTo>
                <a:cubicBezTo>
                  <a:pt x="39" y="59"/>
                  <a:pt x="39" y="59"/>
                  <a:pt x="39" y="59"/>
                </a:cubicBezTo>
                <a:cubicBezTo>
                  <a:pt x="39" y="59"/>
                  <a:pt x="39" y="59"/>
                  <a:pt x="39" y="59"/>
                </a:cubicBezTo>
                <a:cubicBezTo>
                  <a:pt x="38" y="59"/>
                  <a:pt x="38" y="59"/>
                  <a:pt x="38" y="59"/>
                </a:cubicBezTo>
                <a:cubicBezTo>
                  <a:pt x="38" y="59"/>
                  <a:pt x="38" y="59"/>
                  <a:pt x="38" y="59"/>
                </a:cubicBezTo>
                <a:cubicBezTo>
                  <a:pt x="38" y="59"/>
                  <a:pt x="38" y="59"/>
                  <a:pt x="38" y="59"/>
                </a:cubicBezTo>
                <a:cubicBezTo>
                  <a:pt x="37" y="59"/>
                  <a:pt x="37" y="59"/>
                  <a:pt x="37" y="59"/>
                </a:cubicBezTo>
                <a:cubicBezTo>
                  <a:pt x="37" y="59"/>
                  <a:pt x="37" y="59"/>
                  <a:pt x="37" y="59"/>
                </a:cubicBezTo>
                <a:cubicBezTo>
                  <a:pt x="37" y="59"/>
                  <a:pt x="37" y="59"/>
                  <a:pt x="37" y="59"/>
                </a:cubicBezTo>
                <a:cubicBezTo>
                  <a:pt x="37" y="59"/>
                  <a:pt x="37" y="59"/>
                  <a:pt x="37" y="59"/>
                </a:cubicBezTo>
                <a:cubicBezTo>
                  <a:pt x="37" y="59"/>
                  <a:pt x="37" y="59"/>
                  <a:pt x="37" y="59"/>
                </a:cubicBezTo>
                <a:cubicBezTo>
                  <a:pt x="37" y="59"/>
                  <a:pt x="37" y="59"/>
                  <a:pt x="37" y="59"/>
                </a:cubicBezTo>
                <a:cubicBezTo>
                  <a:pt x="37" y="59"/>
                  <a:pt x="38" y="59"/>
                  <a:pt x="38" y="58"/>
                </a:cubicBezTo>
                <a:cubicBezTo>
                  <a:pt x="38" y="58"/>
                  <a:pt x="38" y="58"/>
                  <a:pt x="38" y="58"/>
                </a:cubicBezTo>
                <a:cubicBezTo>
                  <a:pt x="39" y="58"/>
                  <a:pt x="39" y="58"/>
                  <a:pt x="39" y="58"/>
                </a:cubicBezTo>
                <a:cubicBezTo>
                  <a:pt x="39" y="58"/>
                  <a:pt x="39" y="58"/>
                  <a:pt x="39" y="58"/>
                </a:cubicBezTo>
                <a:cubicBezTo>
                  <a:pt x="39" y="58"/>
                  <a:pt x="39" y="58"/>
                  <a:pt x="39" y="58"/>
                </a:cubicBezTo>
                <a:cubicBezTo>
                  <a:pt x="39" y="58"/>
                  <a:pt x="40" y="58"/>
                  <a:pt x="40" y="58"/>
                </a:cubicBezTo>
                <a:cubicBezTo>
                  <a:pt x="40" y="58"/>
                  <a:pt x="39" y="57"/>
                  <a:pt x="39" y="57"/>
                </a:cubicBezTo>
                <a:cubicBezTo>
                  <a:pt x="39" y="57"/>
                  <a:pt x="39" y="57"/>
                  <a:pt x="39" y="56"/>
                </a:cubicBezTo>
                <a:cubicBezTo>
                  <a:pt x="39" y="56"/>
                  <a:pt x="38" y="56"/>
                  <a:pt x="38" y="56"/>
                </a:cubicBezTo>
                <a:cubicBezTo>
                  <a:pt x="38" y="56"/>
                  <a:pt x="38" y="55"/>
                  <a:pt x="38" y="55"/>
                </a:cubicBezTo>
                <a:cubicBezTo>
                  <a:pt x="38" y="55"/>
                  <a:pt x="38" y="55"/>
                  <a:pt x="38" y="55"/>
                </a:cubicBezTo>
                <a:cubicBezTo>
                  <a:pt x="38" y="55"/>
                  <a:pt x="38" y="55"/>
                  <a:pt x="38" y="55"/>
                </a:cubicBezTo>
                <a:cubicBezTo>
                  <a:pt x="38" y="55"/>
                  <a:pt x="37" y="55"/>
                  <a:pt x="37" y="55"/>
                </a:cubicBezTo>
                <a:cubicBezTo>
                  <a:pt x="37" y="55"/>
                  <a:pt x="37" y="55"/>
                  <a:pt x="37" y="55"/>
                </a:cubicBezTo>
                <a:cubicBezTo>
                  <a:pt x="37" y="55"/>
                  <a:pt x="37" y="55"/>
                  <a:pt x="37" y="55"/>
                </a:cubicBezTo>
                <a:cubicBezTo>
                  <a:pt x="37" y="55"/>
                  <a:pt x="37" y="55"/>
                  <a:pt x="36" y="54"/>
                </a:cubicBezTo>
                <a:cubicBezTo>
                  <a:pt x="36" y="54"/>
                  <a:pt x="36" y="54"/>
                  <a:pt x="36" y="54"/>
                </a:cubicBezTo>
                <a:cubicBezTo>
                  <a:pt x="36" y="54"/>
                  <a:pt x="36" y="54"/>
                  <a:pt x="36" y="54"/>
                </a:cubicBezTo>
                <a:cubicBezTo>
                  <a:pt x="36" y="54"/>
                  <a:pt x="36" y="54"/>
                  <a:pt x="36" y="54"/>
                </a:cubicBezTo>
                <a:cubicBezTo>
                  <a:pt x="36" y="54"/>
                  <a:pt x="36" y="54"/>
                  <a:pt x="36" y="54"/>
                </a:cubicBezTo>
                <a:cubicBezTo>
                  <a:pt x="36" y="54"/>
                  <a:pt x="36" y="54"/>
                  <a:pt x="36" y="54"/>
                </a:cubicBezTo>
                <a:cubicBezTo>
                  <a:pt x="36" y="53"/>
                  <a:pt x="36" y="53"/>
                  <a:pt x="35" y="53"/>
                </a:cubicBezTo>
                <a:cubicBezTo>
                  <a:pt x="35" y="53"/>
                  <a:pt x="35" y="53"/>
                  <a:pt x="35" y="53"/>
                </a:cubicBezTo>
                <a:cubicBezTo>
                  <a:pt x="35" y="53"/>
                  <a:pt x="35" y="53"/>
                  <a:pt x="35" y="52"/>
                </a:cubicBezTo>
                <a:cubicBezTo>
                  <a:pt x="35" y="52"/>
                  <a:pt x="35" y="52"/>
                  <a:pt x="35" y="52"/>
                </a:cubicBezTo>
                <a:cubicBezTo>
                  <a:pt x="34" y="52"/>
                  <a:pt x="34" y="52"/>
                  <a:pt x="34" y="52"/>
                </a:cubicBezTo>
                <a:cubicBezTo>
                  <a:pt x="34" y="52"/>
                  <a:pt x="34" y="52"/>
                  <a:pt x="34" y="52"/>
                </a:cubicBezTo>
                <a:cubicBezTo>
                  <a:pt x="33" y="52"/>
                  <a:pt x="33" y="52"/>
                  <a:pt x="33" y="52"/>
                </a:cubicBezTo>
                <a:cubicBezTo>
                  <a:pt x="33" y="51"/>
                  <a:pt x="33" y="51"/>
                  <a:pt x="33" y="51"/>
                </a:cubicBezTo>
                <a:cubicBezTo>
                  <a:pt x="32" y="51"/>
                  <a:pt x="32" y="51"/>
                  <a:pt x="32" y="51"/>
                </a:cubicBezTo>
                <a:cubicBezTo>
                  <a:pt x="32" y="51"/>
                  <a:pt x="32" y="51"/>
                  <a:pt x="32" y="51"/>
                </a:cubicBezTo>
                <a:cubicBezTo>
                  <a:pt x="32" y="51"/>
                  <a:pt x="31" y="51"/>
                  <a:pt x="31" y="51"/>
                </a:cubicBezTo>
                <a:cubicBezTo>
                  <a:pt x="31" y="51"/>
                  <a:pt x="31" y="51"/>
                  <a:pt x="31" y="51"/>
                </a:cubicBezTo>
                <a:cubicBezTo>
                  <a:pt x="31" y="51"/>
                  <a:pt x="31" y="51"/>
                  <a:pt x="31" y="51"/>
                </a:cubicBezTo>
                <a:cubicBezTo>
                  <a:pt x="31" y="51"/>
                  <a:pt x="31" y="50"/>
                  <a:pt x="30" y="50"/>
                </a:cubicBezTo>
                <a:cubicBezTo>
                  <a:pt x="30" y="50"/>
                  <a:pt x="30" y="50"/>
                  <a:pt x="30" y="50"/>
                </a:cubicBezTo>
                <a:cubicBezTo>
                  <a:pt x="30" y="50"/>
                  <a:pt x="30" y="50"/>
                  <a:pt x="30" y="50"/>
                </a:cubicBezTo>
                <a:cubicBezTo>
                  <a:pt x="30" y="50"/>
                  <a:pt x="30" y="50"/>
                  <a:pt x="30" y="50"/>
                </a:cubicBezTo>
                <a:cubicBezTo>
                  <a:pt x="30" y="49"/>
                  <a:pt x="29" y="49"/>
                  <a:pt x="29" y="49"/>
                </a:cubicBezTo>
                <a:cubicBezTo>
                  <a:pt x="29" y="49"/>
                  <a:pt x="29" y="49"/>
                  <a:pt x="29" y="49"/>
                </a:cubicBezTo>
                <a:cubicBezTo>
                  <a:pt x="28" y="49"/>
                  <a:pt x="28" y="49"/>
                  <a:pt x="28" y="49"/>
                </a:cubicBezTo>
                <a:cubicBezTo>
                  <a:pt x="28" y="49"/>
                  <a:pt x="28" y="49"/>
                  <a:pt x="28" y="49"/>
                </a:cubicBezTo>
                <a:cubicBezTo>
                  <a:pt x="28" y="49"/>
                  <a:pt x="28" y="49"/>
                  <a:pt x="28" y="49"/>
                </a:cubicBezTo>
                <a:cubicBezTo>
                  <a:pt x="29" y="48"/>
                  <a:pt x="29" y="48"/>
                  <a:pt x="29" y="48"/>
                </a:cubicBezTo>
                <a:cubicBezTo>
                  <a:pt x="28" y="48"/>
                  <a:pt x="28" y="48"/>
                  <a:pt x="28" y="48"/>
                </a:cubicBezTo>
                <a:cubicBezTo>
                  <a:pt x="28" y="48"/>
                  <a:pt x="28" y="48"/>
                  <a:pt x="28" y="48"/>
                </a:cubicBezTo>
                <a:cubicBezTo>
                  <a:pt x="28" y="48"/>
                  <a:pt x="28" y="48"/>
                  <a:pt x="28" y="48"/>
                </a:cubicBezTo>
                <a:cubicBezTo>
                  <a:pt x="28" y="48"/>
                  <a:pt x="28" y="48"/>
                  <a:pt x="28" y="48"/>
                </a:cubicBezTo>
                <a:cubicBezTo>
                  <a:pt x="27" y="48"/>
                  <a:pt x="27" y="48"/>
                  <a:pt x="27" y="48"/>
                </a:cubicBezTo>
                <a:cubicBezTo>
                  <a:pt x="27" y="48"/>
                  <a:pt x="26" y="48"/>
                  <a:pt x="26" y="48"/>
                </a:cubicBezTo>
                <a:cubicBezTo>
                  <a:pt x="26" y="48"/>
                  <a:pt x="26" y="48"/>
                  <a:pt x="26" y="48"/>
                </a:cubicBezTo>
                <a:cubicBezTo>
                  <a:pt x="26" y="48"/>
                  <a:pt x="26" y="48"/>
                  <a:pt x="26" y="48"/>
                </a:cubicBezTo>
                <a:cubicBezTo>
                  <a:pt x="26" y="48"/>
                  <a:pt x="26" y="48"/>
                  <a:pt x="26" y="48"/>
                </a:cubicBezTo>
                <a:cubicBezTo>
                  <a:pt x="26" y="48"/>
                  <a:pt x="26" y="48"/>
                  <a:pt x="26" y="48"/>
                </a:cubicBezTo>
                <a:cubicBezTo>
                  <a:pt x="26" y="48"/>
                  <a:pt x="25" y="48"/>
                  <a:pt x="26" y="48"/>
                </a:cubicBezTo>
                <a:cubicBezTo>
                  <a:pt x="26" y="47"/>
                  <a:pt x="26" y="47"/>
                  <a:pt x="26" y="47"/>
                </a:cubicBezTo>
                <a:cubicBezTo>
                  <a:pt x="25" y="47"/>
                  <a:pt x="25" y="47"/>
                  <a:pt x="25" y="47"/>
                </a:cubicBezTo>
                <a:cubicBezTo>
                  <a:pt x="25" y="47"/>
                  <a:pt x="24" y="47"/>
                  <a:pt x="24" y="47"/>
                </a:cubicBezTo>
                <a:cubicBezTo>
                  <a:pt x="24" y="47"/>
                  <a:pt x="24" y="47"/>
                  <a:pt x="23" y="47"/>
                </a:cubicBezTo>
                <a:cubicBezTo>
                  <a:pt x="23" y="47"/>
                  <a:pt x="23" y="47"/>
                  <a:pt x="23" y="47"/>
                </a:cubicBezTo>
                <a:cubicBezTo>
                  <a:pt x="23" y="47"/>
                  <a:pt x="22" y="46"/>
                  <a:pt x="22" y="46"/>
                </a:cubicBezTo>
                <a:cubicBezTo>
                  <a:pt x="22" y="46"/>
                  <a:pt x="22" y="46"/>
                  <a:pt x="21" y="46"/>
                </a:cubicBezTo>
                <a:cubicBezTo>
                  <a:pt x="21" y="46"/>
                  <a:pt x="21" y="46"/>
                  <a:pt x="21" y="46"/>
                </a:cubicBezTo>
                <a:cubicBezTo>
                  <a:pt x="21" y="46"/>
                  <a:pt x="21" y="46"/>
                  <a:pt x="21" y="46"/>
                </a:cubicBezTo>
                <a:cubicBezTo>
                  <a:pt x="21" y="46"/>
                  <a:pt x="21" y="46"/>
                  <a:pt x="21" y="46"/>
                </a:cubicBezTo>
                <a:cubicBezTo>
                  <a:pt x="20" y="46"/>
                  <a:pt x="20" y="46"/>
                  <a:pt x="20" y="46"/>
                </a:cubicBezTo>
                <a:cubicBezTo>
                  <a:pt x="20" y="47"/>
                  <a:pt x="20" y="47"/>
                  <a:pt x="20" y="47"/>
                </a:cubicBezTo>
                <a:cubicBezTo>
                  <a:pt x="20" y="46"/>
                  <a:pt x="19" y="46"/>
                  <a:pt x="19" y="46"/>
                </a:cubicBezTo>
                <a:cubicBezTo>
                  <a:pt x="19" y="46"/>
                  <a:pt x="19" y="46"/>
                  <a:pt x="19" y="46"/>
                </a:cubicBezTo>
                <a:cubicBezTo>
                  <a:pt x="19" y="46"/>
                  <a:pt x="19" y="46"/>
                  <a:pt x="19" y="46"/>
                </a:cubicBezTo>
                <a:cubicBezTo>
                  <a:pt x="19" y="47"/>
                  <a:pt x="19" y="47"/>
                  <a:pt x="19" y="47"/>
                </a:cubicBezTo>
                <a:cubicBezTo>
                  <a:pt x="19" y="47"/>
                  <a:pt x="19" y="47"/>
                  <a:pt x="19" y="47"/>
                </a:cubicBezTo>
                <a:cubicBezTo>
                  <a:pt x="19" y="47"/>
                  <a:pt x="18" y="47"/>
                  <a:pt x="18" y="47"/>
                </a:cubicBezTo>
                <a:cubicBezTo>
                  <a:pt x="18" y="47"/>
                  <a:pt x="18" y="47"/>
                  <a:pt x="18" y="47"/>
                </a:cubicBezTo>
                <a:cubicBezTo>
                  <a:pt x="18" y="47"/>
                  <a:pt x="18" y="47"/>
                  <a:pt x="18" y="47"/>
                </a:cubicBezTo>
                <a:cubicBezTo>
                  <a:pt x="18" y="47"/>
                  <a:pt x="17" y="47"/>
                  <a:pt x="17" y="47"/>
                </a:cubicBezTo>
                <a:cubicBezTo>
                  <a:pt x="17" y="47"/>
                  <a:pt x="17" y="47"/>
                  <a:pt x="17" y="47"/>
                </a:cubicBezTo>
                <a:cubicBezTo>
                  <a:pt x="16" y="47"/>
                  <a:pt x="16" y="47"/>
                  <a:pt x="16" y="47"/>
                </a:cubicBezTo>
                <a:cubicBezTo>
                  <a:pt x="16" y="47"/>
                  <a:pt x="16" y="47"/>
                  <a:pt x="16" y="47"/>
                </a:cubicBezTo>
                <a:cubicBezTo>
                  <a:pt x="16" y="48"/>
                  <a:pt x="16" y="48"/>
                  <a:pt x="16" y="48"/>
                </a:cubicBezTo>
                <a:cubicBezTo>
                  <a:pt x="16" y="48"/>
                  <a:pt x="16" y="48"/>
                  <a:pt x="16" y="48"/>
                </a:cubicBezTo>
                <a:cubicBezTo>
                  <a:pt x="16" y="48"/>
                  <a:pt x="17" y="48"/>
                  <a:pt x="17" y="48"/>
                </a:cubicBezTo>
                <a:cubicBezTo>
                  <a:pt x="17" y="48"/>
                  <a:pt x="17" y="48"/>
                  <a:pt x="17" y="48"/>
                </a:cubicBezTo>
                <a:cubicBezTo>
                  <a:pt x="17" y="49"/>
                  <a:pt x="17" y="49"/>
                  <a:pt x="17" y="49"/>
                </a:cubicBezTo>
                <a:cubicBezTo>
                  <a:pt x="17" y="49"/>
                  <a:pt x="17" y="49"/>
                  <a:pt x="17" y="49"/>
                </a:cubicBezTo>
                <a:cubicBezTo>
                  <a:pt x="17" y="49"/>
                  <a:pt x="17"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5" y="49"/>
                  <a:pt x="15" y="49"/>
                </a:cubicBezTo>
                <a:cubicBezTo>
                  <a:pt x="15" y="49"/>
                  <a:pt x="15" y="49"/>
                  <a:pt x="15" y="49"/>
                </a:cubicBezTo>
                <a:cubicBezTo>
                  <a:pt x="15" y="49"/>
                  <a:pt x="15" y="48"/>
                  <a:pt x="15" y="48"/>
                </a:cubicBezTo>
                <a:cubicBezTo>
                  <a:pt x="15" y="48"/>
                  <a:pt x="15" y="48"/>
                  <a:pt x="15" y="48"/>
                </a:cubicBezTo>
                <a:cubicBezTo>
                  <a:pt x="15" y="48"/>
                  <a:pt x="15" y="48"/>
                  <a:pt x="14" y="48"/>
                </a:cubicBezTo>
                <a:cubicBezTo>
                  <a:pt x="14" y="48"/>
                  <a:pt x="14" y="48"/>
                  <a:pt x="14" y="48"/>
                </a:cubicBezTo>
                <a:cubicBezTo>
                  <a:pt x="14" y="48"/>
                  <a:pt x="14" y="48"/>
                  <a:pt x="14" y="48"/>
                </a:cubicBezTo>
                <a:cubicBezTo>
                  <a:pt x="13" y="48"/>
                  <a:pt x="13" y="48"/>
                  <a:pt x="13" y="48"/>
                </a:cubicBezTo>
                <a:cubicBezTo>
                  <a:pt x="13" y="48"/>
                  <a:pt x="13" y="48"/>
                  <a:pt x="13" y="48"/>
                </a:cubicBezTo>
                <a:cubicBezTo>
                  <a:pt x="13" y="48"/>
                  <a:pt x="13" y="48"/>
                  <a:pt x="13" y="48"/>
                </a:cubicBezTo>
                <a:cubicBezTo>
                  <a:pt x="13" y="48"/>
                  <a:pt x="13" y="48"/>
                  <a:pt x="13" y="48"/>
                </a:cubicBezTo>
                <a:cubicBezTo>
                  <a:pt x="13" y="48"/>
                  <a:pt x="12" y="48"/>
                  <a:pt x="12" y="48"/>
                </a:cubicBezTo>
                <a:cubicBezTo>
                  <a:pt x="12" y="48"/>
                  <a:pt x="12" y="48"/>
                  <a:pt x="12" y="48"/>
                </a:cubicBezTo>
                <a:cubicBezTo>
                  <a:pt x="12" y="47"/>
                  <a:pt x="12" y="47"/>
                  <a:pt x="12" y="47"/>
                </a:cubicBezTo>
                <a:cubicBezTo>
                  <a:pt x="12" y="47"/>
                  <a:pt x="12" y="47"/>
                  <a:pt x="12" y="47"/>
                </a:cubicBezTo>
                <a:cubicBezTo>
                  <a:pt x="12" y="47"/>
                  <a:pt x="12" y="47"/>
                  <a:pt x="12" y="46"/>
                </a:cubicBezTo>
                <a:cubicBezTo>
                  <a:pt x="12" y="46"/>
                  <a:pt x="12" y="46"/>
                  <a:pt x="12" y="46"/>
                </a:cubicBezTo>
                <a:cubicBezTo>
                  <a:pt x="12" y="46"/>
                  <a:pt x="12" y="46"/>
                  <a:pt x="12" y="46"/>
                </a:cubicBezTo>
                <a:cubicBezTo>
                  <a:pt x="12" y="46"/>
                  <a:pt x="12" y="46"/>
                  <a:pt x="12" y="46"/>
                </a:cubicBezTo>
                <a:cubicBezTo>
                  <a:pt x="12" y="46"/>
                  <a:pt x="13" y="46"/>
                  <a:pt x="13" y="45"/>
                </a:cubicBezTo>
                <a:cubicBezTo>
                  <a:pt x="13" y="45"/>
                  <a:pt x="13" y="44"/>
                  <a:pt x="13" y="44"/>
                </a:cubicBezTo>
                <a:cubicBezTo>
                  <a:pt x="13" y="44"/>
                  <a:pt x="13" y="44"/>
                  <a:pt x="13" y="44"/>
                </a:cubicBezTo>
                <a:cubicBezTo>
                  <a:pt x="13" y="44"/>
                  <a:pt x="13" y="44"/>
                  <a:pt x="13" y="44"/>
                </a:cubicBezTo>
                <a:cubicBezTo>
                  <a:pt x="13" y="44"/>
                  <a:pt x="13" y="44"/>
                  <a:pt x="13" y="44"/>
                </a:cubicBezTo>
                <a:cubicBezTo>
                  <a:pt x="13" y="43"/>
                  <a:pt x="13" y="43"/>
                  <a:pt x="13" y="43"/>
                </a:cubicBezTo>
                <a:cubicBezTo>
                  <a:pt x="13" y="43"/>
                  <a:pt x="13" y="43"/>
                  <a:pt x="13" y="42"/>
                </a:cubicBezTo>
                <a:cubicBezTo>
                  <a:pt x="13" y="42"/>
                  <a:pt x="13" y="42"/>
                  <a:pt x="12" y="42"/>
                </a:cubicBezTo>
                <a:cubicBezTo>
                  <a:pt x="12" y="42"/>
                  <a:pt x="12" y="42"/>
                  <a:pt x="12" y="42"/>
                </a:cubicBezTo>
                <a:cubicBezTo>
                  <a:pt x="12" y="42"/>
                  <a:pt x="12" y="42"/>
                  <a:pt x="12" y="42"/>
                </a:cubicBezTo>
                <a:cubicBezTo>
                  <a:pt x="12" y="42"/>
                  <a:pt x="12" y="42"/>
                  <a:pt x="12" y="42"/>
                </a:cubicBezTo>
                <a:cubicBezTo>
                  <a:pt x="11" y="42"/>
                  <a:pt x="11" y="42"/>
                  <a:pt x="11" y="42"/>
                </a:cubicBezTo>
                <a:cubicBezTo>
                  <a:pt x="11" y="42"/>
                  <a:pt x="11" y="42"/>
                  <a:pt x="11" y="42"/>
                </a:cubicBezTo>
                <a:cubicBezTo>
                  <a:pt x="11" y="42"/>
                  <a:pt x="11" y="42"/>
                  <a:pt x="11" y="42"/>
                </a:cubicBezTo>
                <a:cubicBezTo>
                  <a:pt x="11" y="42"/>
                  <a:pt x="11" y="42"/>
                  <a:pt x="11" y="42"/>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0"/>
                </a:cubicBezTo>
                <a:cubicBezTo>
                  <a:pt x="11" y="40"/>
                  <a:pt x="11" y="40"/>
                  <a:pt x="11" y="40"/>
                </a:cubicBezTo>
                <a:cubicBezTo>
                  <a:pt x="11" y="40"/>
                  <a:pt x="11" y="40"/>
                  <a:pt x="11" y="40"/>
                </a:cubicBezTo>
                <a:cubicBezTo>
                  <a:pt x="11" y="40"/>
                  <a:pt x="11" y="40"/>
                  <a:pt x="11" y="40"/>
                </a:cubicBezTo>
                <a:cubicBezTo>
                  <a:pt x="11" y="40"/>
                  <a:pt x="11" y="40"/>
                  <a:pt x="11" y="40"/>
                </a:cubicBezTo>
                <a:cubicBezTo>
                  <a:pt x="11" y="40"/>
                  <a:pt x="11" y="40"/>
                  <a:pt x="12" y="40"/>
                </a:cubicBezTo>
                <a:cubicBezTo>
                  <a:pt x="12" y="40"/>
                  <a:pt x="12" y="39"/>
                  <a:pt x="13" y="38"/>
                </a:cubicBezTo>
                <a:cubicBezTo>
                  <a:pt x="13" y="38"/>
                  <a:pt x="13" y="38"/>
                  <a:pt x="13" y="37"/>
                </a:cubicBezTo>
                <a:cubicBezTo>
                  <a:pt x="13" y="37"/>
                  <a:pt x="13" y="37"/>
                  <a:pt x="13" y="37"/>
                </a:cubicBezTo>
                <a:cubicBezTo>
                  <a:pt x="13" y="37"/>
                  <a:pt x="13" y="37"/>
                  <a:pt x="13" y="37"/>
                </a:cubicBezTo>
                <a:cubicBezTo>
                  <a:pt x="12" y="37"/>
                  <a:pt x="12" y="37"/>
                  <a:pt x="12" y="37"/>
                </a:cubicBezTo>
                <a:cubicBezTo>
                  <a:pt x="12" y="37"/>
                  <a:pt x="12" y="37"/>
                  <a:pt x="12" y="37"/>
                </a:cubicBezTo>
                <a:cubicBezTo>
                  <a:pt x="12" y="37"/>
                  <a:pt x="11" y="37"/>
                  <a:pt x="11" y="37"/>
                </a:cubicBezTo>
                <a:cubicBezTo>
                  <a:pt x="11" y="37"/>
                  <a:pt x="10" y="37"/>
                  <a:pt x="10" y="38"/>
                </a:cubicBezTo>
                <a:cubicBezTo>
                  <a:pt x="10" y="38"/>
                  <a:pt x="10" y="38"/>
                  <a:pt x="10" y="38"/>
                </a:cubicBezTo>
                <a:cubicBezTo>
                  <a:pt x="10" y="38"/>
                  <a:pt x="10" y="38"/>
                  <a:pt x="10" y="38"/>
                </a:cubicBezTo>
                <a:cubicBezTo>
                  <a:pt x="10" y="38"/>
                  <a:pt x="10" y="38"/>
                  <a:pt x="10" y="38"/>
                </a:cubicBezTo>
                <a:cubicBezTo>
                  <a:pt x="10" y="38"/>
                  <a:pt x="10" y="38"/>
                  <a:pt x="10" y="38"/>
                </a:cubicBezTo>
                <a:cubicBezTo>
                  <a:pt x="10" y="38"/>
                  <a:pt x="10" y="38"/>
                  <a:pt x="10" y="38"/>
                </a:cubicBezTo>
                <a:cubicBezTo>
                  <a:pt x="10" y="38"/>
                  <a:pt x="10" y="38"/>
                  <a:pt x="10" y="38"/>
                </a:cubicBezTo>
                <a:cubicBezTo>
                  <a:pt x="10" y="38"/>
                  <a:pt x="10" y="38"/>
                  <a:pt x="10" y="38"/>
                </a:cubicBezTo>
                <a:cubicBezTo>
                  <a:pt x="10" y="38"/>
                  <a:pt x="10" y="38"/>
                  <a:pt x="10" y="38"/>
                </a:cubicBezTo>
                <a:cubicBezTo>
                  <a:pt x="10" y="38"/>
                  <a:pt x="10" y="38"/>
                  <a:pt x="10" y="38"/>
                </a:cubicBezTo>
                <a:cubicBezTo>
                  <a:pt x="9" y="38"/>
                  <a:pt x="9" y="39"/>
                  <a:pt x="9" y="39"/>
                </a:cubicBezTo>
                <a:cubicBezTo>
                  <a:pt x="9" y="39"/>
                  <a:pt x="9" y="39"/>
                  <a:pt x="9" y="39"/>
                </a:cubicBezTo>
                <a:cubicBezTo>
                  <a:pt x="9" y="39"/>
                  <a:pt x="9" y="39"/>
                  <a:pt x="9" y="39"/>
                </a:cubicBezTo>
                <a:cubicBezTo>
                  <a:pt x="9" y="39"/>
                  <a:pt x="8" y="40"/>
                  <a:pt x="8" y="40"/>
                </a:cubicBezTo>
                <a:cubicBezTo>
                  <a:pt x="8" y="40"/>
                  <a:pt x="8" y="39"/>
                  <a:pt x="8" y="39"/>
                </a:cubicBezTo>
                <a:cubicBezTo>
                  <a:pt x="8" y="39"/>
                  <a:pt x="8" y="39"/>
                  <a:pt x="8" y="39"/>
                </a:cubicBezTo>
                <a:cubicBezTo>
                  <a:pt x="8" y="39"/>
                  <a:pt x="8" y="39"/>
                  <a:pt x="8" y="39"/>
                </a:cubicBezTo>
                <a:cubicBezTo>
                  <a:pt x="8" y="38"/>
                  <a:pt x="8" y="38"/>
                  <a:pt x="8" y="38"/>
                </a:cubicBezTo>
                <a:cubicBezTo>
                  <a:pt x="8" y="38"/>
                  <a:pt x="8" y="38"/>
                  <a:pt x="7" y="38"/>
                </a:cubicBezTo>
                <a:cubicBezTo>
                  <a:pt x="7" y="38"/>
                  <a:pt x="7" y="38"/>
                  <a:pt x="7" y="38"/>
                </a:cubicBezTo>
                <a:cubicBezTo>
                  <a:pt x="7" y="38"/>
                  <a:pt x="7" y="38"/>
                  <a:pt x="7" y="38"/>
                </a:cubicBezTo>
                <a:cubicBezTo>
                  <a:pt x="7" y="38"/>
                  <a:pt x="7" y="38"/>
                  <a:pt x="7" y="38"/>
                </a:cubicBezTo>
                <a:cubicBezTo>
                  <a:pt x="7" y="38"/>
                  <a:pt x="8" y="37"/>
                  <a:pt x="8" y="37"/>
                </a:cubicBezTo>
                <a:cubicBezTo>
                  <a:pt x="8" y="37"/>
                  <a:pt x="8" y="37"/>
                  <a:pt x="8" y="37"/>
                </a:cubicBezTo>
                <a:cubicBezTo>
                  <a:pt x="8" y="38"/>
                  <a:pt x="8" y="38"/>
                  <a:pt x="8" y="38"/>
                </a:cubicBezTo>
                <a:cubicBezTo>
                  <a:pt x="8" y="37"/>
                  <a:pt x="8" y="37"/>
                  <a:pt x="8" y="37"/>
                </a:cubicBezTo>
                <a:cubicBezTo>
                  <a:pt x="8" y="37"/>
                  <a:pt x="8" y="37"/>
                  <a:pt x="8" y="37"/>
                </a:cubicBezTo>
                <a:cubicBezTo>
                  <a:pt x="8" y="37"/>
                  <a:pt x="8" y="37"/>
                  <a:pt x="8" y="37"/>
                </a:cubicBezTo>
                <a:cubicBezTo>
                  <a:pt x="9" y="37"/>
                  <a:pt x="9" y="37"/>
                  <a:pt x="9" y="37"/>
                </a:cubicBezTo>
                <a:cubicBezTo>
                  <a:pt x="9" y="37"/>
                  <a:pt x="9" y="37"/>
                  <a:pt x="9" y="37"/>
                </a:cubicBezTo>
                <a:cubicBezTo>
                  <a:pt x="9" y="37"/>
                  <a:pt x="9" y="37"/>
                  <a:pt x="9" y="36"/>
                </a:cubicBezTo>
                <a:cubicBezTo>
                  <a:pt x="9" y="36"/>
                  <a:pt x="8" y="36"/>
                  <a:pt x="9" y="36"/>
                </a:cubicBezTo>
                <a:cubicBezTo>
                  <a:pt x="9" y="36"/>
                  <a:pt x="9" y="36"/>
                  <a:pt x="9" y="36"/>
                </a:cubicBezTo>
                <a:cubicBezTo>
                  <a:pt x="9" y="36"/>
                  <a:pt x="9" y="36"/>
                  <a:pt x="9" y="36"/>
                </a:cubicBezTo>
                <a:cubicBezTo>
                  <a:pt x="9" y="36"/>
                  <a:pt x="9" y="36"/>
                  <a:pt x="9" y="36"/>
                </a:cubicBezTo>
                <a:cubicBezTo>
                  <a:pt x="9" y="36"/>
                  <a:pt x="9" y="35"/>
                  <a:pt x="9" y="35"/>
                </a:cubicBezTo>
                <a:cubicBezTo>
                  <a:pt x="9" y="35"/>
                  <a:pt x="9" y="34"/>
                  <a:pt x="9" y="34"/>
                </a:cubicBezTo>
                <a:cubicBezTo>
                  <a:pt x="9" y="34"/>
                  <a:pt x="9" y="34"/>
                  <a:pt x="9" y="34"/>
                </a:cubicBezTo>
                <a:cubicBezTo>
                  <a:pt x="10" y="34"/>
                  <a:pt x="10" y="34"/>
                  <a:pt x="10" y="34"/>
                </a:cubicBezTo>
                <a:cubicBezTo>
                  <a:pt x="10" y="34"/>
                  <a:pt x="10" y="34"/>
                  <a:pt x="10" y="34"/>
                </a:cubicBezTo>
                <a:cubicBezTo>
                  <a:pt x="10" y="34"/>
                  <a:pt x="10" y="34"/>
                  <a:pt x="10" y="34"/>
                </a:cubicBezTo>
                <a:cubicBezTo>
                  <a:pt x="10" y="34"/>
                  <a:pt x="9" y="33"/>
                  <a:pt x="10" y="33"/>
                </a:cubicBezTo>
                <a:cubicBezTo>
                  <a:pt x="10" y="33"/>
                  <a:pt x="10" y="33"/>
                  <a:pt x="10" y="33"/>
                </a:cubicBezTo>
                <a:cubicBezTo>
                  <a:pt x="10" y="33"/>
                  <a:pt x="10" y="33"/>
                  <a:pt x="10" y="33"/>
                </a:cubicBezTo>
                <a:cubicBezTo>
                  <a:pt x="10" y="33"/>
                  <a:pt x="10" y="33"/>
                  <a:pt x="10" y="33"/>
                </a:cubicBezTo>
                <a:cubicBezTo>
                  <a:pt x="10" y="33"/>
                  <a:pt x="10" y="33"/>
                  <a:pt x="10" y="33"/>
                </a:cubicBezTo>
                <a:cubicBezTo>
                  <a:pt x="10" y="33"/>
                  <a:pt x="10" y="32"/>
                  <a:pt x="10" y="32"/>
                </a:cubicBezTo>
                <a:cubicBezTo>
                  <a:pt x="10" y="32"/>
                  <a:pt x="10" y="32"/>
                  <a:pt x="10" y="32"/>
                </a:cubicBezTo>
                <a:cubicBezTo>
                  <a:pt x="10" y="32"/>
                  <a:pt x="10" y="32"/>
                  <a:pt x="10" y="32"/>
                </a:cubicBezTo>
                <a:cubicBezTo>
                  <a:pt x="10" y="32"/>
                  <a:pt x="11" y="32"/>
                  <a:pt x="11" y="32"/>
                </a:cubicBezTo>
                <a:cubicBezTo>
                  <a:pt x="11" y="32"/>
                  <a:pt x="11" y="32"/>
                  <a:pt x="11" y="32"/>
                </a:cubicBezTo>
                <a:cubicBezTo>
                  <a:pt x="11" y="31"/>
                  <a:pt x="11" y="31"/>
                  <a:pt x="11" y="31"/>
                </a:cubicBezTo>
                <a:cubicBezTo>
                  <a:pt x="12" y="31"/>
                  <a:pt x="12" y="31"/>
                  <a:pt x="12" y="30"/>
                </a:cubicBezTo>
                <a:cubicBezTo>
                  <a:pt x="12" y="30"/>
                  <a:pt x="12" y="30"/>
                  <a:pt x="12" y="30"/>
                </a:cubicBezTo>
                <a:cubicBezTo>
                  <a:pt x="12" y="30"/>
                  <a:pt x="12" y="30"/>
                  <a:pt x="12" y="30"/>
                </a:cubicBezTo>
                <a:cubicBezTo>
                  <a:pt x="12" y="30"/>
                  <a:pt x="12" y="30"/>
                  <a:pt x="12" y="30"/>
                </a:cubicBezTo>
                <a:cubicBezTo>
                  <a:pt x="12" y="30"/>
                  <a:pt x="13" y="30"/>
                  <a:pt x="13" y="30"/>
                </a:cubicBezTo>
                <a:cubicBezTo>
                  <a:pt x="13" y="30"/>
                  <a:pt x="13" y="30"/>
                  <a:pt x="13" y="30"/>
                </a:cubicBezTo>
                <a:cubicBezTo>
                  <a:pt x="13" y="30"/>
                  <a:pt x="13" y="30"/>
                  <a:pt x="13" y="30"/>
                </a:cubicBezTo>
                <a:cubicBezTo>
                  <a:pt x="14" y="30"/>
                  <a:pt x="14" y="30"/>
                  <a:pt x="14" y="30"/>
                </a:cubicBezTo>
                <a:cubicBezTo>
                  <a:pt x="15" y="30"/>
                  <a:pt x="15" y="30"/>
                  <a:pt x="15" y="30"/>
                </a:cubicBezTo>
                <a:cubicBezTo>
                  <a:pt x="15" y="29"/>
                  <a:pt x="15" y="29"/>
                  <a:pt x="16" y="29"/>
                </a:cubicBezTo>
                <a:cubicBezTo>
                  <a:pt x="16" y="29"/>
                  <a:pt x="16" y="29"/>
                  <a:pt x="16" y="29"/>
                </a:cubicBezTo>
                <a:cubicBezTo>
                  <a:pt x="16" y="29"/>
                  <a:pt x="16" y="29"/>
                  <a:pt x="16" y="29"/>
                </a:cubicBezTo>
                <a:cubicBezTo>
                  <a:pt x="16" y="29"/>
                  <a:pt x="16" y="29"/>
                  <a:pt x="16" y="29"/>
                </a:cubicBezTo>
                <a:cubicBezTo>
                  <a:pt x="16" y="29"/>
                  <a:pt x="17" y="30"/>
                  <a:pt x="17" y="30"/>
                </a:cubicBezTo>
                <a:cubicBezTo>
                  <a:pt x="17" y="31"/>
                  <a:pt x="17" y="31"/>
                  <a:pt x="17" y="31"/>
                </a:cubicBezTo>
                <a:cubicBezTo>
                  <a:pt x="17" y="31"/>
                  <a:pt x="16" y="32"/>
                  <a:pt x="16" y="32"/>
                </a:cubicBezTo>
                <a:cubicBezTo>
                  <a:pt x="16" y="32"/>
                  <a:pt x="16" y="32"/>
                  <a:pt x="16" y="32"/>
                </a:cubicBezTo>
                <a:cubicBezTo>
                  <a:pt x="16" y="32"/>
                  <a:pt x="16" y="32"/>
                  <a:pt x="16" y="32"/>
                </a:cubicBezTo>
                <a:cubicBezTo>
                  <a:pt x="16" y="33"/>
                  <a:pt x="16" y="33"/>
                  <a:pt x="16" y="33"/>
                </a:cubicBezTo>
                <a:cubicBezTo>
                  <a:pt x="16" y="33"/>
                  <a:pt x="17" y="33"/>
                  <a:pt x="17" y="33"/>
                </a:cubicBezTo>
                <a:cubicBezTo>
                  <a:pt x="17" y="33"/>
                  <a:pt x="17" y="33"/>
                  <a:pt x="17" y="33"/>
                </a:cubicBezTo>
                <a:cubicBezTo>
                  <a:pt x="17" y="33"/>
                  <a:pt x="17" y="33"/>
                  <a:pt x="17" y="33"/>
                </a:cubicBezTo>
                <a:cubicBezTo>
                  <a:pt x="17" y="33"/>
                  <a:pt x="17" y="33"/>
                  <a:pt x="17" y="33"/>
                </a:cubicBezTo>
                <a:cubicBezTo>
                  <a:pt x="17" y="33"/>
                  <a:pt x="17" y="33"/>
                  <a:pt x="17" y="33"/>
                </a:cubicBezTo>
                <a:cubicBezTo>
                  <a:pt x="18" y="33"/>
                  <a:pt x="18" y="32"/>
                  <a:pt x="18" y="32"/>
                </a:cubicBezTo>
                <a:cubicBezTo>
                  <a:pt x="18" y="32"/>
                  <a:pt x="18" y="31"/>
                  <a:pt x="18" y="31"/>
                </a:cubicBezTo>
                <a:cubicBezTo>
                  <a:pt x="18" y="31"/>
                  <a:pt x="18" y="31"/>
                  <a:pt x="18" y="31"/>
                </a:cubicBezTo>
                <a:cubicBezTo>
                  <a:pt x="18" y="31"/>
                  <a:pt x="18" y="31"/>
                  <a:pt x="18" y="31"/>
                </a:cubicBezTo>
                <a:cubicBezTo>
                  <a:pt x="18" y="31"/>
                  <a:pt x="18" y="31"/>
                  <a:pt x="18" y="31"/>
                </a:cubicBezTo>
                <a:cubicBezTo>
                  <a:pt x="18" y="31"/>
                  <a:pt x="18" y="31"/>
                  <a:pt x="18" y="31"/>
                </a:cubicBezTo>
                <a:cubicBezTo>
                  <a:pt x="18" y="31"/>
                  <a:pt x="18" y="30"/>
                  <a:pt x="18" y="30"/>
                </a:cubicBezTo>
                <a:cubicBezTo>
                  <a:pt x="18" y="30"/>
                  <a:pt x="18" y="30"/>
                  <a:pt x="18" y="30"/>
                </a:cubicBezTo>
                <a:cubicBezTo>
                  <a:pt x="19" y="30"/>
                  <a:pt x="19" y="30"/>
                  <a:pt x="19" y="30"/>
                </a:cubicBezTo>
                <a:cubicBezTo>
                  <a:pt x="19" y="30"/>
                  <a:pt x="19" y="30"/>
                  <a:pt x="19" y="30"/>
                </a:cubicBezTo>
                <a:cubicBezTo>
                  <a:pt x="19" y="30"/>
                  <a:pt x="19" y="30"/>
                  <a:pt x="19" y="30"/>
                </a:cubicBezTo>
                <a:cubicBezTo>
                  <a:pt x="19" y="29"/>
                  <a:pt x="19" y="29"/>
                  <a:pt x="19" y="29"/>
                </a:cubicBezTo>
                <a:cubicBezTo>
                  <a:pt x="19" y="29"/>
                  <a:pt x="19" y="29"/>
                  <a:pt x="19" y="29"/>
                </a:cubicBezTo>
                <a:cubicBezTo>
                  <a:pt x="19" y="29"/>
                  <a:pt x="19" y="29"/>
                  <a:pt x="19" y="29"/>
                </a:cubicBezTo>
                <a:cubicBezTo>
                  <a:pt x="19" y="29"/>
                  <a:pt x="19" y="29"/>
                  <a:pt x="19" y="29"/>
                </a:cubicBezTo>
                <a:cubicBezTo>
                  <a:pt x="19" y="29"/>
                  <a:pt x="19" y="29"/>
                  <a:pt x="19" y="29"/>
                </a:cubicBezTo>
                <a:cubicBezTo>
                  <a:pt x="19" y="29"/>
                  <a:pt x="19" y="29"/>
                  <a:pt x="19" y="29"/>
                </a:cubicBezTo>
                <a:cubicBezTo>
                  <a:pt x="20" y="29"/>
                  <a:pt x="20" y="29"/>
                  <a:pt x="20" y="28"/>
                </a:cubicBezTo>
                <a:cubicBezTo>
                  <a:pt x="20" y="28"/>
                  <a:pt x="20" y="28"/>
                  <a:pt x="20" y="28"/>
                </a:cubicBezTo>
                <a:cubicBezTo>
                  <a:pt x="20" y="28"/>
                  <a:pt x="20" y="28"/>
                  <a:pt x="20" y="28"/>
                </a:cubicBezTo>
                <a:cubicBezTo>
                  <a:pt x="20" y="28"/>
                  <a:pt x="20" y="28"/>
                  <a:pt x="20" y="28"/>
                </a:cubicBezTo>
                <a:cubicBezTo>
                  <a:pt x="21" y="28"/>
                  <a:pt x="21" y="28"/>
                  <a:pt x="21" y="28"/>
                </a:cubicBezTo>
                <a:cubicBezTo>
                  <a:pt x="21" y="28"/>
                  <a:pt x="21" y="28"/>
                  <a:pt x="21" y="28"/>
                </a:cubicBezTo>
                <a:cubicBezTo>
                  <a:pt x="21" y="28"/>
                  <a:pt x="21" y="28"/>
                  <a:pt x="21" y="28"/>
                </a:cubicBezTo>
                <a:cubicBezTo>
                  <a:pt x="21" y="27"/>
                  <a:pt x="21" y="27"/>
                  <a:pt x="21" y="27"/>
                </a:cubicBezTo>
                <a:cubicBezTo>
                  <a:pt x="21" y="27"/>
                  <a:pt x="20" y="27"/>
                  <a:pt x="20" y="27"/>
                </a:cubicBezTo>
                <a:cubicBezTo>
                  <a:pt x="20" y="27"/>
                  <a:pt x="20" y="27"/>
                  <a:pt x="20" y="27"/>
                </a:cubicBezTo>
                <a:cubicBezTo>
                  <a:pt x="20" y="27"/>
                  <a:pt x="20" y="27"/>
                  <a:pt x="20" y="27"/>
                </a:cubicBezTo>
                <a:cubicBezTo>
                  <a:pt x="21" y="27"/>
                  <a:pt x="21" y="27"/>
                  <a:pt x="21" y="27"/>
                </a:cubicBezTo>
                <a:cubicBezTo>
                  <a:pt x="21" y="27"/>
                  <a:pt x="21" y="27"/>
                  <a:pt x="21" y="27"/>
                </a:cubicBezTo>
                <a:cubicBezTo>
                  <a:pt x="21" y="27"/>
                  <a:pt x="21" y="27"/>
                  <a:pt x="21" y="27"/>
                </a:cubicBezTo>
                <a:cubicBezTo>
                  <a:pt x="22" y="27"/>
                  <a:pt x="22" y="27"/>
                  <a:pt x="22" y="26"/>
                </a:cubicBezTo>
                <a:cubicBezTo>
                  <a:pt x="22" y="26"/>
                  <a:pt x="22" y="26"/>
                  <a:pt x="22" y="26"/>
                </a:cubicBezTo>
                <a:cubicBezTo>
                  <a:pt x="23" y="25"/>
                  <a:pt x="23" y="25"/>
                  <a:pt x="23" y="25"/>
                </a:cubicBezTo>
                <a:cubicBezTo>
                  <a:pt x="24" y="25"/>
                  <a:pt x="24" y="25"/>
                  <a:pt x="24" y="25"/>
                </a:cubicBezTo>
                <a:cubicBezTo>
                  <a:pt x="24" y="25"/>
                  <a:pt x="24" y="25"/>
                  <a:pt x="24" y="25"/>
                </a:cubicBezTo>
                <a:cubicBezTo>
                  <a:pt x="24" y="25"/>
                  <a:pt x="24" y="25"/>
                  <a:pt x="24" y="25"/>
                </a:cubicBezTo>
                <a:cubicBezTo>
                  <a:pt x="24" y="25"/>
                  <a:pt x="24" y="24"/>
                  <a:pt x="24" y="24"/>
                </a:cubicBezTo>
                <a:cubicBezTo>
                  <a:pt x="24" y="24"/>
                  <a:pt x="24" y="24"/>
                  <a:pt x="25" y="24"/>
                </a:cubicBezTo>
                <a:cubicBezTo>
                  <a:pt x="25" y="24"/>
                  <a:pt x="25" y="24"/>
                  <a:pt x="25" y="24"/>
                </a:cubicBezTo>
                <a:cubicBezTo>
                  <a:pt x="25" y="24"/>
                  <a:pt x="25" y="24"/>
                  <a:pt x="25" y="23"/>
                </a:cubicBezTo>
                <a:cubicBezTo>
                  <a:pt x="25" y="23"/>
                  <a:pt x="25" y="23"/>
                  <a:pt x="25" y="23"/>
                </a:cubicBezTo>
                <a:cubicBezTo>
                  <a:pt x="25" y="23"/>
                  <a:pt x="25" y="23"/>
                  <a:pt x="25" y="23"/>
                </a:cubicBezTo>
                <a:cubicBezTo>
                  <a:pt x="25" y="23"/>
                  <a:pt x="25" y="22"/>
                  <a:pt x="25" y="22"/>
                </a:cubicBezTo>
                <a:cubicBezTo>
                  <a:pt x="26" y="22"/>
                  <a:pt x="26" y="21"/>
                  <a:pt x="27" y="21"/>
                </a:cubicBezTo>
                <a:cubicBezTo>
                  <a:pt x="27" y="21"/>
                  <a:pt x="27" y="21"/>
                  <a:pt x="27" y="21"/>
                </a:cubicBezTo>
                <a:cubicBezTo>
                  <a:pt x="28" y="21"/>
                  <a:pt x="28" y="21"/>
                  <a:pt x="28" y="21"/>
                </a:cubicBezTo>
                <a:cubicBezTo>
                  <a:pt x="28" y="21"/>
                  <a:pt x="28" y="20"/>
                  <a:pt x="28" y="20"/>
                </a:cubicBezTo>
                <a:cubicBezTo>
                  <a:pt x="28" y="20"/>
                  <a:pt x="28" y="20"/>
                  <a:pt x="28" y="20"/>
                </a:cubicBezTo>
                <a:cubicBezTo>
                  <a:pt x="28" y="20"/>
                  <a:pt x="28" y="20"/>
                  <a:pt x="28" y="20"/>
                </a:cubicBezTo>
                <a:cubicBezTo>
                  <a:pt x="29" y="20"/>
                  <a:pt x="29" y="20"/>
                  <a:pt x="29" y="20"/>
                </a:cubicBezTo>
                <a:cubicBezTo>
                  <a:pt x="29" y="20"/>
                  <a:pt x="29" y="20"/>
                  <a:pt x="29" y="20"/>
                </a:cubicBezTo>
                <a:cubicBezTo>
                  <a:pt x="29" y="20"/>
                  <a:pt x="29" y="20"/>
                  <a:pt x="29" y="20"/>
                </a:cubicBezTo>
                <a:cubicBezTo>
                  <a:pt x="29" y="20"/>
                  <a:pt x="29" y="20"/>
                  <a:pt x="29" y="20"/>
                </a:cubicBezTo>
                <a:cubicBezTo>
                  <a:pt x="29" y="20"/>
                  <a:pt x="29" y="20"/>
                  <a:pt x="30" y="20"/>
                </a:cubicBezTo>
                <a:cubicBezTo>
                  <a:pt x="30" y="19"/>
                  <a:pt x="30" y="19"/>
                  <a:pt x="30" y="19"/>
                </a:cubicBezTo>
                <a:cubicBezTo>
                  <a:pt x="30" y="19"/>
                  <a:pt x="30" y="19"/>
                  <a:pt x="30" y="19"/>
                </a:cubicBezTo>
                <a:cubicBezTo>
                  <a:pt x="30" y="18"/>
                  <a:pt x="30" y="18"/>
                  <a:pt x="30" y="18"/>
                </a:cubicBezTo>
                <a:cubicBezTo>
                  <a:pt x="30" y="18"/>
                  <a:pt x="30" y="18"/>
                  <a:pt x="30" y="18"/>
                </a:cubicBezTo>
                <a:cubicBezTo>
                  <a:pt x="30" y="18"/>
                  <a:pt x="30" y="18"/>
                  <a:pt x="30" y="18"/>
                </a:cubicBezTo>
                <a:cubicBezTo>
                  <a:pt x="30" y="18"/>
                  <a:pt x="30" y="18"/>
                  <a:pt x="30" y="18"/>
                </a:cubicBezTo>
                <a:cubicBezTo>
                  <a:pt x="30" y="18"/>
                  <a:pt x="30" y="18"/>
                  <a:pt x="30" y="18"/>
                </a:cubicBezTo>
                <a:cubicBezTo>
                  <a:pt x="30" y="18"/>
                  <a:pt x="30" y="18"/>
                  <a:pt x="30" y="18"/>
                </a:cubicBezTo>
                <a:cubicBezTo>
                  <a:pt x="31" y="18"/>
                  <a:pt x="31" y="18"/>
                  <a:pt x="31" y="18"/>
                </a:cubicBezTo>
                <a:cubicBezTo>
                  <a:pt x="31" y="18"/>
                  <a:pt x="31" y="17"/>
                  <a:pt x="31" y="17"/>
                </a:cubicBezTo>
                <a:cubicBezTo>
                  <a:pt x="31" y="17"/>
                  <a:pt x="31" y="17"/>
                  <a:pt x="31" y="17"/>
                </a:cubicBezTo>
                <a:cubicBezTo>
                  <a:pt x="31" y="17"/>
                  <a:pt x="31" y="17"/>
                  <a:pt x="31" y="17"/>
                </a:cubicBezTo>
                <a:cubicBezTo>
                  <a:pt x="31" y="17"/>
                  <a:pt x="31" y="17"/>
                  <a:pt x="31" y="17"/>
                </a:cubicBezTo>
                <a:cubicBezTo>
                  <a:pt x="32" y="17"/>
                  <a:pt x="32" y="17"/>
                  <a:pt x="32" y="17"/>
                </a:cubicBezTo>
                <a:cubicBezTo>
                  <a:pt x="32" y="17"/>
                  <a:pt x="32" y="17"/>
                  <a:pt x="32" y="17"/>
                </a:cubicBezTo>
                <a:cubicBezTo>
                  <a:pt x="32" y="17"/>
                  <a:pt x="32" y="17"/>
                  <a:pt x="32" y="17"/>
                </a:cubicBezTo>
                <a:cubicBezTo>
                  <a:pt x="32" y="17"/>
                  <a:pt x="32" y="17"/>
                  <a:pt x="32" y="17"/>
                </a:cubicBezTo>
                <a:cubicBezTo>
                  <a:pt x="32" y="17"/>
                  <a:pt x="32" y="17"/>
                  <a:pt x="32" y="17"/>
                </a:cubicBezTo>
                <a:cubicBezTo>
                  <a:pt x="33" y="17"/>
                  <a:pt x="33" y="17"/>
                  <a:pt x="33" y="16"/>
                </a:cubicBezTo>
                <a:cubicBezTo>
                  <a:pt x="33" y="16"/>
                  <a:pt x="33" y="16"/>
                  <a:pt x="33" y="16"/>
                </a:cubicBezTo>
                <a:cubicBezTo>
                  <a:pt x="33" y="16"/>
                  <a:pt x="33" y="16"/>
                  <a:pt x="33" y="16"/>
                </a:cubicBezTo>
                <a:cubicBezTo>
                  <a:pt x="33" y="16"/>
                  <a:pt x="33" y="16"/>
                  <a:pt x="33" y="16"/>
                </a:cubicBezTo>
                <a:cubicBezTo>
                  <a:pt x="34" y="16"/>
                  <a:pt x="34" y="16"/>
                  <a:pt x="34" y="16"/>
                </a:cubicBezTo>
                <a:cubicBezTo>
                  <a:pt x="34" y="16"/>
                  <a:pt x="34" y="16"/>
                  <a:pt x="34" y="16"/>
                </a:cubicBezTo>
                <a:cubicBezTo>
                  <a:pt x="34" y="16"/>
                  <a:pt x="34" y="16"/>
                  <a:pt x="34" y="16"/>
                </a:cubicBezTo>
                <a:cubicBezTo>
                  <a:pt x="34" y="16"/>
                  <a:pt x="34" y="16"/>
                  <a:pt x="34" y="16"/>
                </a:cubicBezTo>
                <a:cubicBezTo>
                  <a:pt x="35" y="16"/>
                  <a:pt x="35" y="15"/>
                  <a:pt x="35" y="15"/>
                </a:cubicBezTo>
                <a:cubicBezTo>
                  <a:pt x="35" y="15"/>
                  <a:pt x="35" y="15"/>
                  <a:pt x="35" y="15"/>
                </a:cubicBezTo>
                <a:cubicBezTo>
                  <a:pt x="34" y="15"/>
                  <a:pt x="34" y="15"/>
                  <a:pt x="34" y="15"/>
                </a:cubicBezTo>
                <a:cubicBezTo>
                  <a:pt x="33" y="15"/>
                  <a:pt x="33" y="15"/>
                  <a:pt x="33" y="15"/>
                </a:cubicBezTo>
                <a:cubicBezTo>
                  <a:pt x="33" y="15"/>
                  <a:pt x="33" y="15"/>
                  <a:pt x="33" y="15"/>
                </a:cubicBezTo>
                <a:cubicBezTo>
                  <a:pt x="33" y="15"/>
                  <a:pt x="33" y="15"/>
                  <a:pt x="33" y="15"/>
                </a:cubicBezTo>
                <a:cubicBezTo>
                  <a:pt x="33" y="15"/>
                  <a:pt x="33" y="15"/>
                  <a:pt x="32" y="15"/>
                </a:cubicBezTo>
                <a:cubicBezTo>
                  <a:pt x="32" y="15"/>
                  <a:pt x="32" y="15"/>
                  <a:pt x="32" y="15"/>
                </a:cubicBezTo>
                <a:cubicBezTo>
                  <a:pt x="32" y="15"/>
                  <a:pt x="32" y="15"/>
                  <a:pt x="32" y="15"/>
                </a:cubicBezTo>
                <a:cubicBezTo>
                  <a:pt x="32" y="15"/>
                  <a:pt x="32" y="15"/>
                  <a:pt x="32" y="15"/>
                </a:cubicBezTo>
                <a:cubicBezTo>
                  <a:pt x="33" y="15"/>
                  <a:pt x="33" y="15"/>
                  <a:pt x="33" y="15"/>
                </a:cubicBezTo>
                <a:cubicBezTo>
                  <a:pt x="33" y="15"/>
                  <a:pt x="33" y="14"/>
                  <a:pt x="33" y="14"/>
                </a:cubicBezTo>
                <a:cubicBezTo>
                  <a:pt x="33" y="14"/>
                  <a:pt x="33" y="14"/>
                  <a:pt x="33" y="14"/>
                </a:cubicBezTo>
                <a:cubicBezTo>
                  <a:pt x="33" y="14"/>
                  <a:pt x="33" y="14"/>
                  <a:pt x="33" y="14"/>
                </a:cubicBezTo>
                <a:cubicBezTo>
                  <a:pt x="33" y="14"/>
                  <a:pt x="33" y="14"/>
                  <a:pt x="33" y="14"/>
                </a:cubicBezTo>
                <a:cubicBezTo>
                  <a:pt x="34" y="14"/>
                  <a:pt x="34" y="14"/>
                  <a:pt x="34" y="14"/>
                </a:cubicBezTo>
                <a:cubicBezTo>
                  <a:pt x="34" y="14"/>
                  <a:pt x="34" y="14"/>
                  <a:pt x="34" y="14"/>
                </a:cubicBezTo>
                <a:cubicBezTo>
                  <a:pt x="34" y="14"/>
                  <a:pt x="34" y="14"/>
                  <a:pt x="34" y="14"/>
                </a:cubicBezTo>
                <a:cubicBezTo>
                  <a:pt x="34" y="14"/>
                  <a:pt x="34" y="14"/>
                  <a:pt x="34" y="14"/>
                </a:cubicBezTo>
                <a:cubicBezTo>
                  <a:pt x="34" y="14"/>
                  <a:pt x="34" y="14"/>
                  <a:pt x="34" y="14"/>
                </a:cubicBezTo>
                <a:cubicBezTo>
                  <a:pt x="38" y="14"/>
                  <a:pt x="38" y="14"/>
                  <a:pt x="38" y="14"/>
                </a:cubicBezTo>
                <a:cubicBezTo>
                  <a:pt x="38" y="13"/>
                  <a:pt x="38" y="13"/>
                  <a:pt x="38" y="13"/>
                </a:cubicBezTo>
                <a:cubicBezTo>
                  <a:pt x="38" y="13"/>
                  <a:pt x="38" y="13"/>
                  <a:pt x="39" y="13"/>
                </a:cubicBezTo>
                <a:cubicBezTo>
                  <a:pt x="39" y="13"/>
                  <a:pt x="39" y="13"/>
                  <a:pt x="39" y="13"/>
                </a:cubicBezTo>
                <a:cubicBezTo>
                  <a:pt x="39" y="13"/>
                  <a:pt x="39" y="13"/>
                  <a:pt x="39" y="13"/>
                </a:cubicBezTo>
                <a:cubicBezTo>
                  <a:pt x="39" y="13"/>
                  <a:pt x="39" y="13"/>
                  <a:pt x="39" y="13"/>
                </a:cubicBezTo>
                <a:cubicBezTo>
                  <a:pt x="39" y="13"/>
                  <a:pt x="39" y="13"/>
                  <a:pt x="39" y="13"/>
                </a:cubicBezTo>
                <a:cubicBezTo>
                  <a:pt x="39" y="13"/>
                  <a:pt x="39" y="13"/>
                  <a:pt x="39" y="13"/>
                </a:cubicBezTo>
                <a:cubicBezTo>
                  <a:pt x="39" y="13"/>
                  <a:pt x="39" y="13"/>
                  <a:pt x="39" y="12"/>
                </a:cubicBezTo>
                <a:cubicBezTo>
                  <a:pt x="39" y="12"/>
                  <a:pt x="40" y="12"/>
                  <a:pt x="40" y="12"/>
                </a:cubicBezTo>
                <a:cubicBezTo>
                  <a:pt x="40" y="12"/>
                  <a:pt x="40" y="12"/>
                  <a:pt x="40" y="12"/>
                </a:cubicBezTo>
                <a:cubicBezTo>
                  <a:pt x="40" y="12"/>
                  <a:pt x="40" y="12"/>
                  <a:pt x="40" y="12"/>
                </a:cubicBezTo>
                <a:cubicBezTo>
                  <a:pt x="40" y="12"/>
                  <a:pt x="40" y="12"/>
                  <a:pt x="41" y="12"/>
                </a:cubicBezTo>
                <a:cubicBezTo>
                  <a:pt x="41" y="12"/>
                  <a:pt x="41" y="12"/>
                  <a:pt x="41" y="12"/>
                </a:cubicBezTo>
                <a:cubicBezTo>
                  <a:pt x="41" y="12"/>
                  <a:pt x="41" y="12"/>
                  <a:pt x="41" y="12"/>
                </a:cubicBezTo>
                <a:cubicBezTo>
                  <a:pt x="41" y="12"/>
                  <a:pt x="41" y="12"/>
                  <a:pt x="41" y="12"/>
                </a:cubicBezTo>
                <a:cubicBezTo>
                  <a:pt x="41" y="12"/>
                  <a:pt x="41" y="12"/>
                  <a:pt x="42" y="12"/>
                </a:cubicBezTo>
                <a:cubicBezTo>
                  <a:pt x="42" y="12"/>
                  <a:pt x="42" y="12"/>
                  <a:pt x="42" y="12"/>
                </a:cubicBezTo>
                <a:cubicBezTo>
                  <a:pt x="42" y="12"/>
                  <a:pt x="42" y="11"/>
                  <a:pt x="42" y="11"/>
                </a:cubicBezTo>
                <a:cubicBezTo>
                  <a:pt x="42" y="11"/>
                  <a:pt x="42" y="10"/>
                  <a:pt x="42" y="10"/>
                </a:cubicBezTo>
                <a:cubicBezTo>
                  <a:pt x="42" y="10"/>
                  <a:pt x="42" y="10"/>
                  <a:pt x="42" y="10"/>
                </a:cubicBezTo>
                <a:cubicBezTo>
                  <a:pt x="42" y="10"/>
                  <a:pt x="42" y="10"/>
                  <a:pt x="42" y="10"/>
                </a:cubicBezTo>
                <a:cubicBezTo>
                  <a:pt x="42" y="8"/>
                  <a:pt x="42" y="8"/>
                  <a:pt x="42" y="8"/>
                </a:cubicBezTo>
                <a:cubicBezTo>
                  <a:pt x="41" y="8"/>
                  <a:pt x="41" y="8"/>
                  <a:pt x="41" y="8"/>
                </a:cubicBezTo>
                <a:cubicBezTo>
                  <a:pt x="41" y="8"/>
                  <a:pt x="41" y="8"/>
                  <a:pt x="41" y="8"/>
                </a:cubicBezTo>
                <a:cubicBezTo>
                  <a:pt x="41" y="8"/>
                  <a:pt x="40" y="8"/>
                  <a:pt x="40" y="8"/>
                </a:cubicBezTo>
                <a:cubicBezTo>
                  <a:pt x="40" y="8"/>
                  <a:pt x="40" y="8"/>
                  <a:pt x="40" y="8"/>
                </a:cubicBezTo>
                <a:cubicBezTo>
                  <a:pt x="40" y="8"/>
                  <a:pt x="40" y="8"/>
                  <a:pt x="40" y="8"/>
                </a:cubicBezTo>
                <a:cubicBezTo>
                  <a:pt x="40" y="8"/>
                  <a:pt x="40" y="8"/>
                  <a:pt x="40" y="8"/>
                </a:cubicBezTo>
                <a:cubicBezTo>
                  <a:pt x="40" y="8"/>
                  <a:pt x="40" y="8"/>
                  <a:pt x="39" y="8"/>
                </a:cubicBezTo>
                <a:cubicBezTo>
                  <a:pt x="40" y="8"/>
                  <a:pt x="40" y="8"/>
                  <a:pt x="40" y="8"/>
                </a:cubicBezTo>
                <a:cubicBezTo>
                  <a:pt x="40" y="8"/>
                  <a:pt x="40" y="8"/>
                  <a:pt x="40" y="8"/>
                </a:cubicBezTo>
                <a:cubicBezTo>
                  <a:pt x="40" y="8"/>
                  <a:pt x="40" y="8"/>
                  <a:pt x="40" y="8"/>
                </a:cubicBezTo>
                <a:cubicBezTo>
                  <a:pt x="40" y="7"/>
                  <a:pt x="40" y="7"/>
                  <a:pt x="40" y="7"/>
                </a:cubicBezTo>
                <a:cubicBezTo>
                  <a:pt x="40" y="7"/>
                  <a:pt x="40" y="7"/>
                  <a:pt x="40" y="7"/>
                </a:cubicBezTo>
                <a:cubicBezTo>
                  <a:pt x="40" y="7"/>
                  <a:pt x="40" y="7"/>
                  <a:pt x="39" y="7"/>
                </a:cubicBezTo>
                <a:cubicBezTo>
                  <a:pt x="39" y="7"/>
                  <a:pt x="39" y="7"/>
                  <a:pt x="39" y="7"/>
                </a:cubicBezTo>
                <a:cubicBezTo>
                  <a:pt x="37" y="7"/>
                  <a:pt x="37" y="7"/>
                  <a:pt x="37" y="7"/>
                </a:cubicBezTo>
                <a:cubicBezTo>
                  <a:pt x="37" y="7"/>
                  <a:pt x="37" y="7"/>
                  <a:pt x="37" y="7"/>
                </a:cubicBezTo>
                <a:cubicBezTo>
                  <a:pt x="37" y="7"/>
                  <a:pt x="36" y="8"/>
                  <a:pt x="36" y="8"/>
                </a:cubicBezTo>
                <a:cubicBezTo>
                  <a:pt x="36" y="8"/>
                  <a:pt x="36" y="8"/>
                  <a:pt x="36" y="8"/>
                </a:cubicBezTo>
                <a:cubicBezTo>
                  <a:pt x="36" y="8"/>
                  <a:pt x="36" y="8"/>
                  <a:pt x="36" y="8"/>
                </a:cubicBezTo>
                <a:cubicBezTo>
                  <a:pt x="36" y="8"/>
                  <a:pt x="35" y="8"/>
                  <a:pt x="35" y="8"/>
                </a:cubicBezTo>
                <a:cubicBezTo>
                  <a:pt x="34" y="8"/>
                  <a:pt x="34" y="8"/>
                  <a:pt x="34" y="8"/>
                </a:cubicBezTo>
                <a:cubicBezTo>
                  <a:pt x="34" y="8"/>
                  <a:pt x="34" y="8"/>
                  <a:pt x="34" y="8"/>
                </a:cubicBezTo>
                <a:cubicBezTo>
                  <a:pt x="34" y="8"/>
                  <a:pt x="34" y="8"/>
                  <a:pt x="34" y="8"/>
                </a:cubicBezTo>
                <a:cubicBezTo>
                  <a:pt x="34" y="9"/>
                  <a:pt x="34" y="9"/>
                  <a:pt x="34" y="9"/>
                </a:cubicBezTo>
                <a:cubicBezTo>
                  <a:pt x="34" y="9"/>
                  <a:pt x="34" y="9"/>
                  <a:pt x="34" y="9"/>
                </a:cubicBezTo>
                <a:cubicBezTo>
                  <a:pt x="34" y="9"/>
                  <a:pt x="34" y="10"/>
                  <a:pt x="34" y="10"/>
                </a:cubicBezTo>
                <a:cubicBezTo>
                  <a:pt x="34" y="10"/>
                  <a:pt x="34" y="10"/>
                  <a:pt x="34" y="10"/>
                </a:cubicBezTo>
                <a:cubicBezTo>
                  <a:pt x="34" y="10"/>
                  <a:pt x="34" y="10"/>
                  <a:pt x="34" y="10"/>
                </a:cubicBezTo>
                <a:cubicBezTo>
                  <a:pt x="33" y="10"/>
                  <a:pt x="33" y="10"/>
                  <a:pt x="33" y="10"/>
                </a:cubicBezTo>
                <a:cubicBezTo>
                  <a:pt x="33" y="10"/>
                  <a:pt x="33" y="10"/>
                  <a:pt x="33" y="10"/>
                </a:cubicBezTo>
                <a:cubicBezTo>
                  <a:pt x="33" y="10"/>
                  <a:pt x="33" y="11"/>
                  <a:pt x="32" y="11"/>
                </a:cubicBezTo>
                <a:cubicBezTo>
                  <a:pt x="32" y="11"/>
                  <a:pt x="32" y="11"/>
                  <a:pt x="32" y="11"/>
                </a:cubicBezTo>
                <a:cubicBezTo>
                  <a:pt x="32" y="11"/>
                  <a:pt x="32" y="11"/>
                  <a:pt x="31" y="11"/>
                </a:cubicBezTo>
                <a:cubicBezTo>
                  <a:pt x="31" y="11"/>
                  <a:pt x="31" y="12"/>
                  <a:pt x="31" y="12"/>
                </a:cubicBezTo>
                <a:cubicBezTo>
                  <a:pt x="31" y="12"/>
                  <a:pt x="31" y="12"/>
                  <a:pt x="31" y="12"/>
                </a:cubicBezTo>
                <a:cubicBezTo>
                  <a:pt x="31" y="12"/>
                  <a:pt x="31" y="12"/>
                  <a:pt x="31" y="12"/>
                </a:cubicBezTo>
                <a:cubicBezTo>
                  <a:pt x="31" y="12"/>
                  <a:pt x="31" y="12"/>
                  <a:pt x="31" y="12"/>
                </a:cubicBezTo>
                <a:cubicBezTo>
                  <a:pt x="31" y="12"/>
                  <a:pt x="31" y="12"/>
                  <a:pt x="31" y="12"/>
                </a:cubicBezTo>
                <a:cubicBezTo>
                  <a:pt x="31" y="12"/>
                  <a:pt x="31" y="12"/>
                  <a:pt x="31" y="12"/>
                </a:cubicBezTo>
                <a:cubicBezTo>
                  <a:pt x="31" y="12"/>
                  <a:pt x="31" y="12"/>
                  <a:pt x="31" y="11"/>
                </a:cubicBezTo>
                <a:cubicBezTo>
                  <a:pt x="31" y="11"/>
                  <a:pt x="31" y="11"/>
                  <a:pt x="31" y="10"/>
                </a:cubicBezTo>
                <a:cubicBezTo>
                  <a:pt x="31" y="10"/>
                  <a:pt x="31" y="10"/>
                  <a:pt x="31" y="10"/>
                </a:cubicBezTo>
                <a:cubicBezTo>
                  <a:pt x="31" y="10"/>
                  <a:pt x="31" y="10"/>
                  <a:pt x="31" y="10"/>
                </a:cubicBezTo>
                <a:cubicBezTo>
                  <a:pt x="31" y="10"/>
                  <a:pt x="31" y="10"/>
                  <a:pt x="31" y="10"/>
                </a:cubicBezTo>
                <a:cubicBezTo>
                  <a:pt x="31" y="10"/>
                  <a:pt x="31" y="10"/>
                  <a:pt x="31" y="10"/>
                </a:cubicBezTo>
                <a:cubicBezTo>
                  <a:pt x="31" y="10"/>
                  <a:pt x="31" y="10"/>
                  <a:pt x="31" y="10"/>
                </a:cubicBezTo>
                <a:cubicBezTo>
                  <a:pt x="31" y="9"/>
                  <a:pt x="31" y="9"/>
                  <a:pt x="31" y="9"/>
                </a:cubicBezTo>
                <a:cubicBezTo>
                  <a:pt x="31" y="9"/>
                  <a:pt x="31" y="9"/>
                  <a:pt x="31" y="9"/>
                </a:cubicBezTo>
                <a:cubicBezTo>
                  <a:pt x="31" y="9"/>
                  <a:pt x="32" y="9"/>
                  <a:pt x="32" y="9"/>
                </a:cubicBezTo>
                <a:cubicBezTo>
                  <a:pt x="32" y="9"/>
                  <a:pt x="32" y="9"/>
                  <a:pt x="32" y="9"/>
                </a:cubicBezTo>
                <a:cubicBezTo>
                  <a:pt x="32" y="8"/>
                  <a:pt x="32" y="8"/>
                  <a:pt x="32" y="8"/>
                </a:cubicBezTo>
                <a:cubicBezTo>
                  <a:pt x="32" y="8"/>
                  <a:pt x="32" y="8"/>
                  <a:pt x="32" y="8"/>
                </a:cubicBezTo>
                <a:cubicBezTo>
                  <a:pt x="32" y="8"/>
                  <a:pt x="32" y="8"/>
                  <a:pt x="32" y="7"/>
                </a:cubicBezTo>
                <a:cubicBezTo>
                  <a:pt x="32" y="7"/>
                  <a:pt x="32" y="7"/>
                  <a:pt x="32" y="7"/>
                </a:cubicBezTo>
                <a:cubicBezTo>
                  <a:pt x="32" y="8"/>
                  <a:pt x="32" y="8"/>
                  <a:pt x="32" y="8"/>
                </a:cubicBezTo>
                <a:cubicBezTo>
                  <a:pt x="32" y="7"/>
                  <a:pt x="32" y="7"/>
                  <a:pt x="32" y="7"/>
                </a:cubicBezTo>
                <a:cubicBezTo>
                  <a:pt x="32" y="7"/>
                  <a:pt x="32" y="7"/>
                  <a:pt x="32" y="7"/>
                </a:cubicBezTo>
                <a:cubicBezTo>
                  <a:pt x="32" y="7"/>
                  <a:pt x="32" y="7"/>
                  <a:pt x="32" y="7"/>
                </a:cubicBezTo>
                <a:cubicBezTo>
                  <a:pt x="32" y="7"/>
                  <a:pt x="32" y="7"/>
                  <a:pt x="32" y="7"/>
                </a:cubicBezTo>
                <a:cubicBezTo>
                  <a:pt x="34" y="7"/>
                  <a:pt x="34" y="7"/>
                  <a:pt x="34" y="7"/>
                </a:cubicBezTo>
                <a:cubicBezTo>
                  <a:pt x="34" y="7"/>
                  <a:pt x="34" y="7"/>
                  <a:pt x="34" y="7"/>
                </a:cubicBezTo>
                <a:cubicBezTo>
                  <a:pt x="34" y="7"/>
                  <a:pt x="34" y="7"/>
                  <a:pt x="34" y="7"/>
                </a:cubicBezTo>
                <a:cubicBezTo>
                  <a:pt x="34" y="7"/>
                  <a:pt x="34" y="7"/>
                  <a:pt x="34" y="7"/>
                </a:cubicBezTo>
                <a:cubicBezTo>
                  <a:pt x="34" y="7"/>
                  <a:pt x="34" y="6"/>
                  <a:pt x="34" y="6"/>
                </a:cubicBezTo>
                <a:cubicBezTo>
                  <a:pt x="34" y="6"/>
                  <a:pt x="35" y="6"/>
                  <a:pt x="35" y="6"/>
                </a:cubicBezTo>
                <a:cubicBezTo>
                  <a:pt x="35" y="6"/>
                  <a:pt x="35" y="6"/>
                  <a:pt x="35" y="6"/>
                </a:cubicBezTo>
                <a:cubicBezTo>
                  <a:pt x="36" y="6"/>
                  <a:pt x="36" y="6"/>
                  <a:pt x="36" y="6"/>
                </a:cubicBezTo>
                <a:cubicBezTo>
                  <a:pt x="36" y="6"/>
                  <a:pt x="36" y="6"/>
                  <a:pt x="36" y="6"/>
                </a:cubicBezTo>
                <a:cubicBezTo>
                  <a:pt x="36" y="6"/>
                  <a:pt x="36" y="6"/>
                  <a:pt x="36" y="6"/>
                </a:cubicBezTo>
                <a:cubicBezTo>
                  <a:pt x="36" y="6"/>
                  <a:pt x="36" y="6"/>
                  <a:pt x="36" y="6"/>
                </a:cubicBezTo>
                <a:cubicBezTo>
                  <a:pt x="36" y="6"/>
                  <a:pt x="36" y="6"/>
                  <a:pt x="36" y="6"/>
                </a:cubicBezTo>
                <a:cubicBezTo>
                  <a:pt x="36" y="6"/>
                  <a:pt x="36" y="6"/>
                  <a:pt x="36" y="6"/>
                </a:cubicBezTo>
                <a:cubicBezTo>
                  <a:pt x="36" y="6"/>
                  <a:pt x="36" y="6"/>
                  <a:pt x="37" y="5"/>
                </a:cubicBezTo>
                <a:cubicBezTo>
                  <a:pt x="37" y="5"/>
                  <a:pt x="37" y="5"/>
                  <a:pt x="37" y="4"/>
                </a:cubicBezTo>
                <a:cubicBezTo>
                  <a:pt x="37" y="4"/>
                  <a:pt x="37" y="4"/>
                  <a:pt x="37" y="4"/>
                </a:cubicBezTo>
                <a:cubicBezTo>
                  <a:pt x="41" y="3"/>
                  <a:pt x="45" y="2"/>
                  <a:pt x="49" y="1"/>
                </a:cubicBezTo>
                <a:cubicBezTo>
                  <a:pt x="49" y="1"/>
                  <a:pt x="49" y="1"/>
                  <a:pt x="49" y="1"/>
                </a:cubicBezTo>
                <a:cubicBezTo>
                  <a:pt x="49" y="1"/>
                  <a:pt x="49" y="1"/>
                  <a:pt x="49" y="1"/>
                </a:cubicBezTo>
                <a:cubicBezTo>
                  <a:pt x="49" y="1"/>
                  <a:pt x="49" y="1"/>
                  <a:pt x="49" y="2"/>
                </a:cubicBezTo>
                <a:cubicBezTo>
                  <a:pt x="50" y="2"/>
                  <a:pt x="50" y="2"/>
                  <a:pt x="50" y="2"/>
                </a:cubicBezTo>
                <a:cubicBezTo>
                  <a:pt x="50" y="3"/>
                  <a:pt x="50" y="3"/>
                  <a:pt x="50" y="3"/>
                </a:cubicBezTo>
                <a:cubicBezTo>
                  <a:pt x="50" y="3"/>
                  <a:pt x="50" y="3"/>
                  <a:pt x="50" y="4"/>
                </a:cubicBezTo>
                <a:cubicBezTo>
                  <a:pt x="50" y="4"/>
                  <a:pt x="50" y="4"/>
                  <a:pt x="50" y="4"/>
                </a:cubicBezTo>
                <a:cubicBezTo>
                  <a:pt x="49" y="4"/>
                  <a:pt x="49" y="4"/>
                  <a:pt x="49" y="4"/>
                </a:cubicBezTo>
                <a:cubicBezTo>
                  <a:pt x="49" y="4"/>
                  <a:pt x="49" y="4"/>
                  <a:pt x="49" y="4"/>
                </a:cubicBezTo>
                <a:cubicBezTo>
                  <a:pt x="49" y="5"/>
                  <a:pt x="49" y="5"/>
                  <a:pt x="48" y="5"/>
                </a:cubicBezTo>
                <a:cubicBezTo>
                  <a:pt x="48" y="5"/>
                  <a:pt x="48" y="5"/>
                  <a:pt x="48" y="5"/>
                </a:cubicBezTo>
                <a:cubicBezTo>
                  <a:pt x="48" y="6"/>
                  <a:pt x="48" y="6"/>
                  <a:pt x="48" y="6"/>
                </a:cubicBezTo>
                <a:cubicBezTo>
                  <a:pt x="48" y="6"/>
                  <a:pt x="48" y="6"/>
                  <a:pt x="48" y="6"/>
                </a:cubicBezTo>
                <a:cubicBezTo>
                  <a:pt x="48" y="6"/>
                  <a:pt x="48" y="6"/>
                  <a:pt x="48" y="6"/>
                </a:cubicBezTo>
                <a:cubicBezTo>
                  <a:pt x="48" y="7"/>
                  <a:pt x="49" y="7"/>
                  <a:pt x="49" y="7"/>
                </a:cubicBezTo>
                <a:cubicBezTo>
                  <a:pt x="49" y="7"/>
                  <a:pt x="49" y="8"/>
                  <a:pt x="50" y="8"/>
                </a:cubicBezTo>
                <a:cubicBezTo>
                  <a:pt x="50" y="8"/>
                  <a:pt x="50" y="8"/>
                  <a:pt x="50" y="8"/>
                </a:cubicBezTo>
                <a:cubicBezTo>
                  <a:pt x="52" y="8"/>
                  <a:pt x="52" y="8"/>
                  <a:pt x="52" y="8"/>
                </a:cubicBezTo>
                <a:cubicBezTo>
                  <a:pt x="52" y="8"/>
                  <a:pt x="52" y="8"/>
                  <a:pt x="52" y="8"/>
                </a:cubicBezTo>
                <a:cubicBezTo>
                  <a:pt x="52" y="8"/>
                  <a:pt x="52" y="8"/>
                  <a:pt x="52" y="8"/>
                </a:cubicBezTo>
                <a:cubicBezTo>
                  <a:pt x="53" y="8"/>
                  <a:pt x="53" y="8"/>
                  <a:pt x="53" y="7"/>
                </a:cubicBezTo>
                <a:cubicBezTo>
                  <a:pt x="53" y="7"/>
                  <a:pt x="53" y="7"/>
                  <a:pt x="53" y="7"/>
                </a:cubicBezTo>
                <a:cubicBezTo>
                  <a:pt x="53" y="7"/>
                  <a:pt x="53" y="7"/>
                  <a:pt x="53" y="7"/>
                </a:cubicBezTo>
                <a:cubicBezTo>
                  <a:pt x="53" y="6"/>
                  <a:pt x="53" y="6"/>
                  <a:pt x="53" y="6"/>
                </a:cubicBezTo>
                <a:cubicBezTo>
                  <a:pt x="53" y="6"/>
                  <a:pt x="53" y="6"/>
                  <a:pt x="53" y="6"/>
                </a:cubicBezTo>
                <a:cubicBezTo>
                  <a:pt x="53" y="6"/>
                  <a:pt x="53" y="6"/>
                  <a:pt x="53" y="6"/>
                </a:cubicBezTo>
                <a:cubicBezTo>
                  <a:pt x="53" y="6"/>
                  <a:pt x="54" y="6"/>
                  <a:pt x="54" y="6"/>
                </a:cubicBezTo>
                <a:cubicBezTo>
                  <a:pt x="54" y="6"/>
                  <a:pt x="54" y="6"/>
                  <a:pt x="54" y="6"/>
                </a:cubicBezTo>
                <a:cubicBezTo>
                  <a:pt x="54" y="6"/>
                  <a:pt x="54" y="6"/>
                  <a:pt x="54" y="6"/>
                </a:cubicBezTo>
                <a:cubicBezTo>
                  <a:pt x="55" y="6"/>
                  <a:pt x="55" y="6"/>
                  <a:pt x="55" y="6"/>
                </a:cubicBezTo>
                <a:cubicBezTo>
                  <a:pt x="55" y="6"/>
                  <a:pt x="56" y="6"/>
                  <a:pt x="56" y="5"/>
                </a:cubicBezTo>
                <a:cubicBezTo>
                  <a:pt x="56" y="5"/>
                  <a:pt x="56" y="5"/>
                  <a:pt x="56" y="5"/>
                </a:cubicBezTo>
                <a:cubicBezTo>
                  <a:pt x="56" y="5"/>
                  <a:pt x="56" y="5"/>
                  <a:pt x="56" y="5"/>
                </a:cubicBezTo>
                <a:cubicBezTo>
                  <a:pt x="56" y="5"/>
                  <a:pt x="56" y="5"/>
                  <a:pt x="56" y="5"/>
                </a:cubicBezTo>
                <a:cubicBezTo>
                  <a:pt x="56" y="5"/>
                  <a:pt x="56" y="5"/>
                  <a:pt x="57" y="5"/>
                </a:cubicBezTo>
                <a:cubicBezTo>
                  <a:pt x="57" y="5"/>
                  <a:pt x="57" y="5"/>
                  <a:pt x="57" y="4"/>
                </a:cubicBezTo>
                <a:cubicBezTo>
                  <a:pt x="57" y="4"/>
                  <a:pt x="57" y="4"/>
                  <a:pt x="57" y="4"/>
                </a:cubicBezTo>
                <a:cubicBezTo>
                  <a:pt x="58" y="4"/>
                  <a:pt x="58" y="4"/>
                  <a:pt x="58" y="4"/>
                </a:cubicBezTo>
                <a:cubicBezTo>
                  <a:pt x="58" y="4"/>
                  <a:pt x="58" y="4"/>
                  <a:pt x="58" y="4"/>
                </a:cubicBezTo>
                <a:cubicBezTo>
                  <a:pt x="58" y="4"/>
                  <a:pt x="59" y="4"/>
                  <a:pt x="59" y="4"/>
                </a:cubicBezTo>
                <a:cubicBezTo>
                  <a:pt x="59" y="4"/>
                  <a:pt x="59" y="4"/>
                  <a:pt x="59" y="4"/>
                </a:cubicBezTo>
                <a:cubicBezTo>
                  <a:pt x="59" y="4"/>
                  <a:pt x="59" y="4"/>
                  <a:pt x="59" y="4"/>
                </a:cubicBezTo>
                <a:cubicBezTo>
                  <a:pt x="59" y="4"/>
                  <a:pt x="59" y="4"/>
                  <a:pt x="59" y="4"/>
                </a:cubicBezTo>
                <a:cubicBezTo>
                  <a:pt x="59" y="4"/>
                  <a:pt x="59" y="4"/>
                  <a:pt x="59" y="4"/>
                </a:cubicBezTo>
                <a:cubicBezTo>
                  <a:pt x="59" y="3"/>
                  <a:pt x="59" y="3"/>
                  <a:pt x="59" y="3"/>
                </a:cubicBezTo>
                <a:cubicBezTo>
                  <a:pt x="59" y="3"/>
                  <a:pt x="59" y="3"/>
                  <a:pt x="59" y="3"/>
                </a:cubicBezTo>
                <a:cubicBezTo>
                  <a:pt x="59" y="3"/>
                  <a:pt x="59" y="3"/>
                  <a:pt x="59" y="3"/>
                </a:cubicBezTo>
                <a:cubicBezTo>
                  <a:pt x="59" y="2"/>
                  <a:pt x="59" y="2"/>
                  <a:pt x="59" y="2"/>
                </a:cubicBezTo>
                <a:cubicBezTo>
                  <a:pt x="59" y="2"/>
                  <a:pt x="59" y="2"/>
                  <a:pt x="60" y="1"/>
                </a:cubicBezTo>
                <a:cubicBezTo>
                  <a:pt x="60" y="1"/>
                  <a:pt x="60" y="1"/>
                  <a:pt x="60" y="1"/>
                </a:cubicBezTo>
                <a:cubicBezTo>
                  <a:pt x="60" y="1"/>
                  <a:pt x="60" y="1"/>
                  <a:pt x="60" y="1"/>
                </a:cubicBezTo>
                <a:cubicBezTo>
                  <a:pt x="60" y="0"/>
                  <a:pt x="60" y="0"/>
                  <a:pt x="60" y="0"/>
                </a:cubicBezTo>
                <a:cubicBezTo>
                  <a:pt x="68" y="1"/>
                  <a:pt x="75" y="3"/>
                  <a:pt x="82" y="6"/>
                </a:cubicBezTo>
                <a:cubicBezTo>
                  <a:pt x="82" y="6"/>
                  <a:pt x="82" y="6"/>
                  <a:pt x="82" y="6"/>
                </a:cubicBezTo>
                <a:cubicBezTo>
                  <a:pt x="82" y="6"/>
                  <a:pt x="82" y="6"/>
                  <a:pt x="82" y="6"/>
                </a:cubicBezTo>
                <a:cubicBezTo>
                  <a:pt x="82" y="6"/>
                  <a:pt x="82" y="6"/>
                  <a:pt x="82" y="6"/>
                </a:cubicBezTo>
                <a:cubicBezTo>
                  <a:pt x="82" y="6"/>
                  <a:pt x="82" y="6"/>
                  <a:pt x="82" y="6"/>
                </a:cubicBezTo>
                <a:cubicBezTo>
                  <a:pt x="82" y="6"/>
                  <a:pt x="82" y="6"/>
                  <a:pt x="82" y="6"/>
                </a:cubicBezTo>
                <a:cubicBezTo>
                  <a:pt x="82" y="6"/>
                  <a:pt x="82" y="6"/>
                  <a:pt x="82" y="6"/>
                </a:cubicBezTo>
                <a:cubicBezTo>
                  <a:pt x="82" y="7"/>
                  <a:pt x="82" y="7"/>
                  <a:pt x="82" y="7"/>
                </a:cubicBezTo>
                <a:cubicBezTo>
                  <a:pt x="82" y="7"/>
                  <a:pt x="82" y="7"/>
                  <a:pt x="82" y="7"/>
                </a:cubicBezTo>
                <a:cubicBezTo>
                  <a:pt x="82" y="7"/>
                  <a:pt x="82" y="7"/>
                  <a:pt x="82" y="7"/>
                </a:cubicBezTo>
                <a:cubicBezTo>
                  <a:pt x="82" y="7"/>
                  <a:pt x="82" y="7"/>
                  <a:pt x="82" y="7"/>
                </a:cubicBezTo>
                <a:cubicBezTo>
                  <a:pt x="82" y="7"/>
                  <a:pt x="82" y="7"/>
                  <a:pt x="82" y="7"/>
                </a:cubicBezTo>
                <a:cubicBezTo>
                  <a:pt x="82" y="8"/>
                  <a:pt x="82" y="8"/>
                  <a:pt x="82" y="8"/>
                </a:cubicBezTo>
                <a:cubicBezTo>
                  <a:pt x="82" y="8"/>
                  <a:pt x="82" y="8"/>
                  <a:pt x="82" y="8"/>
                </a:cubicBezTo>
                <a:cubicBezTo>
                  <a:pt x="82" y="8"/>
                  <a:pt x="82" y="9"/>
                  <a:pt x="82" y="9"/>
                </a:cubicBezTo>
                <a:cubicBezTo>
                  <a:pt x="82" y="9"/>
                  <a:pt x="82" y="9"/>
                  <a:pt x="82" y="9"/>
                </a:cubicBezTo>
                <a:cubicBezTo>
                  <a:pt x="83" y="9"/>
                  <a:pt x="83" y="10"/>
                  <a:pt x="83" y="10"/>
                </a:cubicBezTo>
                <a:cubicBezTo>
                  <a:pt x="83" y="10"/>
                  <a:pt x="83" y="10"/>
                  <a:pt x="83" y="10"/>
                </a:cubicBezTo>
                <a:cubicBezTo>
                  <a:pt x="83" y="10"/>
                  <a:pt x="83" y="10"/>
                  <a:pt x="83" y="10"/>
                </a:cubicBezTo>
                <a:cubicBezTo>
                  <a:pt x="83" y="10"/>
                  <a:pt x="83" y="10"/>
                  <a:pt x="83" y="10"/>
                </a:cubicBezTo>
                <a:cubicBezTo>
                  <a:pt x="83" y="10"/>
                  <a:pt x="83" y="10"/>
                  <a:pt x="83" y="10"/>
                </a:cubicBezTo>
                <a:cubicBezTo>
                  <a:pt x="83" y="11"/>
                  <a:pt x="83" y="11"/>
                  <a:pt x="83" y="11"/>
                </a:cubicBezTo>
                <a:cubicBezTo>
                  <a:pt x="83" y="10"/>
                  <a:pt x="83" y="10"/>
                  <a:pt x="83" y="10"/>
                </a:cubicBezTo>
                <a:cubicBezTo>
                  <a:pt x="81" y="10"/>
                  <a:pt x="81" y="10"/>
                  <a:pt x="81" y="10"/>
                </a:cubicBezTo>
                <a:cubicBezTo>
                  <a:pt x="81" y="10"/>
                  <a:pt x="81" y="10"/>
                  <a:pt x="81" y="10"/>
                </a:cubicBezTo>
                <a:cubicBezTo>
                  <a:pt x="81" y="10"/>
                  <a:pt x="81" y="10"/>
                  <a:pt x="81" y="10"/>
                </a:cubicBezTo>
                <a:cubicBezTo>
                  <a:pt x="81" y="10"/>
                  <a:pt x="81" y="11"/>
                  <a:pt x="81" y="11"/>
                </a:cubicBezTo>
                <a:cubicBezTo>
                  <a:pt x="81" y="11"/>
                  <a:pt x="81" y="11"/>
                  <a:pt x="81" y="11"/>
                </a:cubicBezTo>
                <a:cubicBezTo>
                  <a:pt x="81" y="11"/>
                  <a:pt x="81" y="11"/>
                  <a:pt x="81" y="11"/>
                </a:cubicBezTo>
                <a:cubicBezTo>
                  <a:pt x="80" y="11"/>
                  <a:pt x="80" y="11"/>
                  <a:pt x="80" y="11"/>
                </a:cubicBezTo>
                <a:cubicBezTo>
                  <a:pt x="80" y="11"/>
                  <a:pt x="80" y="11"/>
                  <a:pt x="80" y="11"/>
                </a:cubicBezTo>
                <a:cubicBezTo>
                  <a:pt x="80" y="11"/>
                  <a:pt x="80" y="11"/>
                  <a:pt x="80" y="11"/>
                </a:cubicBezTo>
                <a:cubicBezTo>
                  <a:pt x="79" y="11"/>
                  <a:pt x="79" y="11"/>
                  <a:pt x="79" y="11"/>
                </a:cubicBezTo>
                <a:cubicBezTo>
                  <a:pt x="79" y="11"/>
                  <a:pt x="79" y="11"/>
                  <a:pt x="79" y="11"/>
                </a:cubicBezTo>
                <a:cubicBezTo>
                  <a:pt x="79" y="11"/>
                  <a:pt x="79" y="11"/>
                  <a:pt x="79" y="11"/>
                </a:cubicBezTo>
                <a:cubicBezTo>
                  <a:pt x="79" y="11"/>
                  <a:pt x="79" y="11"/>
                  <a:pt x="79" y="11"/>
                </a:cubicBezTo>
                <a:cubicBezTo>
                  <a:pt x="78" y="11"/>
                  <a:pt x="78" y="11"/>
                  <a:pt x="78" y="12"/>
                </a:cubicBezTo>
                <a:cubicBezTo>
                  <a:pt x="77" y="12"/>
                  <a:pt x="77" y="12"/>
                  <a:pt x="77" y="13"/>
                </a:cubicBezTo>
                <a:cubicBezTo>
                  <a:pt x="77" y="13"/>
                  <a:pt x="77" y="13"/>
                  <a:pt x="77" y="13"/>
                </a:cubicBezTo>
                <a:cubicBezTo>
                  <a:pt x="77" y="13"/>
                  <a:pt x="77" y="13"/>
                  <a:pt x="77" y="13"/>
                </a:cubicBezTo>
                <a:cubicBezTo>
                  <a:pt x="77" y="13"/>
                  <a:pt x="76" y="13"/>
                  <a:pt x="76" y="14"/>
                </a:cubicBezTo>
                <a:cubicBezTo>
                  <a:pt x="76" y="14"/>
                  <a:pt x="76" y="14"/>
                  <a:pt x="76" y="14"/>
                </a:cubicBezTo>
                <a:cubicBezTo>
                  <a:pt x="76" y="14"/>
                  <a:pt x="76" y="14"/>
                  <a:pt x="76" y="14"/>
                </a:cubicBezTo>
                <a:cubicBezTo>
                  <a:pt x="77" y="15"/>
                  <a:pt x="77" y="16"/>
                  <a:pt x="78" y="16"/>
                </a:cubicBezTo>
                <a:cubicBezTo>
                  <a:pt x="78" y="16"/>
                  <a:pt x="78" y="17"/>
                  <a:pt x="79" y="17"/>
                </a:cubicBezTo>
                <a:cubicBezTo>
                  <a:pt x="79" y="18"/>
                  <a:pt x="80" y="19"/>
                  <a:pt x="80" y="20"/>
                </a:cubicBezTo>
                <a:cubicBezTo>
                  <a:pt x="80" y="20"/>
                  <a:pt x="80" y="20"/>
                  <a:pt x="80" y="20"/>
                </a:cubicBezTo>
                <a:cubicBezTo>
                  <a:pt x="81" y="20"/>
                  <a:pt x="81" y="20"/>
                  <a:pt x="81" y="20"/>
                </a:cubicBezTo>
                <a:cubicBezTo>
                  <a:pt x="81" y="20"/>
                  <a:pt x="81" y="20"/>
                  <a:pt x="81" y="19"/>
                </a:cubicBezTo>
                <a:cubicBezTo>
                  <a:pt x="81" y="19"/>
                  <a:pt x="81" y="19"/>
                  <a:pt x="81" y="19"/>
                </a:cubicBezTo>
                <a:cubicBezTo>
                  <a:pt x="81" y="19"/>
                  <a:pt x="81" y="19"/>
                  <a:pt x="81" y="19"/>
                </a:cubicBezTo>
                <a:cubicBezTo>
                  <a:pt x="81" y="19"/>
                  <a:pt x="81" y="19"/>
                  <a:pt x="81" y="19"/>
                </a:cubicBezTo>
                <a:cubicBezTo>
                  <a:pt x="83" y="19"/>
                  <a:pt x="83" y="19"/>
                  <a:pt x="83" y="19"/>
                </a:cubicBezTo>
                <a:cubicBezTo>
                  <a:pt x="83" y="19"/>
                  <a:pt x="83" y="19"/>
                  <a:pt x="83" y="19"/>
                </a:cubicBezTo>
                <a:cubicBezTo>
                  <a:pt x="83" y="19"/>
                  <a:pt x="83" y="19"/>
                  <a:pt x="83" y="19"/>
                </a:cubicBezTo>
                <a:cubicBezTo>
                  <a:pt x="83" y="19"/>
                  <a:pt x="83" y="19"/>
                  <a:pt x="83" y="18"/>
                </a:cubicBezTo>
                <a:cubicBezTo>
                  <a:pt x="83" y="18"/>
                  <a:pt x="84" y="18"/>
                  <a:pt x="84" y="18"/>
                </a:cubicBezTo>
                <a:cubicBezTo>
                  <a:pt x="84" y="18"/>
                  <a:pt x="84" y="18"/>
                  <a:pt x="84" y="18"/>
                </a:cubicBezTo>
                <a:cubicBezTo>
                  <a:pt x="84" y="18"/>
                  <a:pt x="84" y="18"/>
                  <a:pt x="84" y="19"/>
                </a:cubicBezTo>
                <a:cubicBezTo>
                  <a:pt x="84" y="19"/>
                  <a:pt x="84" y="19"/>
                  <a:pt x="84" y="19"/>
                </a:cubicBezTo>
                <a:cubicBezTo>
                  <a:pt x="84" y="19"/>
                  <a:pt x="85" y="19"/>
                  <a:pt x="85" y="19"/>
                </a:cubicBezTo>
                <a:cubicBezTo>
                  <a:pt x="85" y="19"/>
                  <a:pt x="85" y="19"/>
                  <a:pt x="85" y="19"/>
                </a:cubicBezTo>
                <a:cubicBezTo>
                  <a:pt x="85" y="19"/>
                  <a:pt x="85" y="19"/>
                  <a:pt x="85" y="19"/>
                </a:cubicBezTo>
                <a:cubicBezTo>
                  <a:pt x="85" y="19"/>
                  <a:pt x="85" y="19"/>
                  <a:pt x="85" y="19"/>
                </a:cubicBezTo>
                <a:cubicBezTo>
                  <a:pt x="85" y="19"/>
                  <a:pt x="86" y="19"/>
                  <a:pt x="86" y="19"/>
                </a:cubicBezTo>
                <a:cubicBezTo>
                  <a:pt x="86" y="19"/>
                  <a:pt x="86" y="19"/>
                  <a:pt x="86" y="20"/>
                </a:cubicBezTo>
                <a:cubicBezTo>
                  <a:pt x="86" y="20"/>
                  <a:pt x="86" y="20"/>
                  <a:pt x="86" y="20"/>
                </a:cubicBezTo>
                <a:cubicBezTo>
                  <a:pt x="86" y="20"/>
                  <a:pt x="86" y="20"/>
                  <a:pt x="86" y="20"/>
                </a:cubicBezTo>
                <a:cubicBezTo>
                  <a:pt x="87" y="20"/>
                  <a:pt x="87" y="20"/>
                  <a:pt x="87" y="20"/>
                </a:cubicBezTo>
                <a:cubicBezTo>
                  <a:pt x="87" y="20"/>
                  <a:pt x="87" y="20"/>
                  <a:pt x="87" y="20"/>
                </a:cubicBezTo>
                <a:cubicBezTo>
                  <a:pt x="87" y="20"/>
                  <a:pt x="87" y="20"/>
                  <a:pt x="87" y="20"/>
                </a:cubicBezTo>
                <a:cubicBezTo>
                  <a:pt x="87" y="20"/>
                  <a:pt x="87" y="20"/>
                  <a:pt x="87" y="20"/>
                </a:cubicBezTo>
                <a:cubicBezTo>
                  <a:pt x="88" y="20"/>
                  <a:pt x="88" y="20"/>
                  <a:pt x="88" y="21"/>
                </a:cubicBezTo>
                <a:cubicBezTo>
                  <a:pt x="88" y="21"/>
                  <a:pt x="88" y="21"/>
                  <a:pt x="88" y="21"/>
                </a:cubicBezTo>
                <a:cubicBezTo>
                  <a:pt x="88" y="23"/>
                  <a:pt x="88" y="23"/>
                  <a:pt x="88" y="23"/>
                </a:cubicBezTo>
                <a:cubicBezTo>
                  <a:pt x="89" y="23"/>
                  <a:pt x="89" y="23"/>
                  <a:pt x="89" y="23"/>
                </a:cubicBezTo>
                <a:cubicBezTo>
                  <a:pt x="89" y="23"/>
                  <a:pt x="89" y="23"/>
                  <a:pt x="89" y="23"/>
                </a:cubicBezTo>
                <a:cubicBezTo>
                  <a:pt x="89" y="23"/>
                  <a:pt x="89" y="23"/>
                  <a:pt x="89" y="23"/>
                </a:cubicBezTo>
                <a:cubicBezTo>
                  <a:pt x="89" y="23"/>
                  <a:pt x="89" y="23"/>
                  <a:pt x="89" y="23"/>
                </a:cubicBezTo>
                <a:cubicBezTo>
                  <a:pt x="89" y="24"/>
                  <a:pt x="89" y="24"/>
                  <a:pt x="89" y="24"/>
                </a:cubicBezTo>
                <a:cubicBezTo>
                  <a:pt x="90" y="24"/>
                  <a:pt x="90" y="24"/>
                  <a:pt x="90" y="24"/>
                </a:cubicBezTo>
                <a:cubicBezTo>
                  <a:pt x="90" y="23"/>
                  <a:pt x="90" y="23"/>
                  <a:pt x="90" y="23"/>
                </a:cubicBezTo>
                <a:cubicBezTo>
                  <a:pt x="90" y="23"/>
                  <a:pt x="90" y="23"/>
                  <a:pt x="90" y="23"/>
                </a:cubicBezTo>
                <a:cubicBezTo>
                  <a:pt x="90" y="23"/>
                  <a:pt x="90" y="23"/>
                  <a:pt x="90" y="23"/>
                </a:cubicBezTo>
                <a:cubicBezTo>
                  <a:pt x="90" y="23"/>
                  <a:pt x="91" y="22"/>
                  <a:pt x="91" y="22"/>
                </a:cubicBezTo>
                <a:cubicBezTo>
                  <a:pt x="91" y="22"/>
                  <a:pt x="91" y="22"/>
                  <a:pt x="91" y="22"/>
                </a:cubicBezTo>
                <a:cubicBezTo>
                  <a:pt x="91" y="20"/>
                  <a:pt x="91" y="20"/>
                  <a:pt x="91" y="20"/>
                </a:cubicBezTo>
                <a:cubicBezTo>
                  <a:pt x="91" y="20"/>
                  <a:pt x="90" y="20"/>
                  <a:pt x="90" y="20"/>
                </a:cubicBezTo>
                <a:cubicBezTo>
                  <a:pt x="90" y="20"/>
                  <a:pt x="90" y="20"/>
                  <a:pt x="90" y="20"/>
                </a:cubicBezTo>
                <a:cubicBezTo>
                  <a:pt x="90" y="19"/>
                  <a:pt x="90" y="19"/>
                  <a:pt x="89" y="19"/>
                </a:cubicBezTo>
                <a:cubicBezTo>
                  <a:pt x="89" y="19"/>
                  <a:pt x="89" y="19"/>
                  <a:pt x="89" y="19"/>
                </a:cubicBezTo>
                <a:cubicBezTo>
                  <a:pt x="89" y="19"/>
                  <a:pt x="90" y="19"/>
                  <a:pt x="90" y="19"/>
                </a:cubicBezTo>
                <a:cubicBezTo>
                  <a:pt x="90" y="19"/>
                  <a:pt x="90" y="19"/>
                  <a:pt x="90" y="19"/>
                </a:cubicBezTo>
                <a:cubicBezTo>
                  <a:pt x="90" y="19"/>
                  <a:pt x="90" y="19"/>
                  <a:pt x="90" y="19"/>
                </a:cubicBezTo>
                <a:cubicBezTo>
                  <a:pt x="90" y="19"/>
                  <a:pt x="90" y="19"/>
                  <a:pt x="90" y="19"/>
                </a:cubicBezTo>
                <a:cubicBezTo>
                  <a:pt x="90" y="19"/>
                  <a:pt x="90" y="19"/>
                  <a:pt x="90" y="19"/>
                </a:cubicBezTo>
                <a:cubicBezTo>
                  <a:pt x="90" y="19"/>
                  <a:pt x="90" y="19"/>
                  <a:pt x="90" y="19"/>
                </a:cubicBezTo>
                <a:cubicBezTo>
                  <a:pt x="90" y="19"/>
                  <a:pt x="90" y="19"/>
                  <a:pt x="91" y="19"/>
                </a:cubicBezTo>
                <a:cubicBezTo>
                  <a:pt x="91" y="19"/>
                  <a:pt x="91" y="19"/>
                  <a:pt x="91" y="19"/>
                </a:cubicBezTo>
                <a:cubicBezTo>
                  <a:pt x="91" y="19"/>
                  <a:pt x="91" y="19"/>
                  <a:pt x="91" y="19"/>
                </a:cubicBezTo>
                <a:cubicBezTo>
                  <a:pt x="91" y="19"/>
                  <a:pt x="91" y="19"/>
                  <a:pt x="91" y="19"/>
                </a:cubicBezTo>
                <a:cubicBezTo>
                  <a:pt x="91" y="20"/>
                  <a:pt x="91" y="20"/>
                  <a:pt x="91" y="20"/>
                </a:cubicBezTo>
                <a:cubicBezTo>
                  <a:pt x="91" y="20"/>
                  <a:pt x="91" y="20"/>
                  <a:pt x="91" y="20"/>
                </a:cubicBezTo>
                <a:cubicBezTo>
                  <a:pt x="91" y="21"/>
                  <a:pt x="92" y="21"/>
                  <a:pt x="92" y="21"/>
                </a:cubicBezTo>
                <a:cubicBezTo>
                  <a:pt x="92" y="21"/>
                  <a:pt x="92" y="21"/>
                  <a:pt x="92" y="21"/>
                </a:cubicBezTo>
                <a:cubicBezTo>
                  <a:pt x="92" y="21"/>
                  <a:pt x="92" y="21"/>
                  <a:pt x="92" y="21"/>
                </a:cubicBezTo>
                <a:cubicBezTo>
                  <a:pt x="92" y="21"/>
                  <a:pt x="92" y="21"/>
                  <a:pt x="92" y="21"/>
                </a:cubicBezTo>
                <a:cubicBezTo>
                  <a:pt x="92" y="21"/>
                  <a:pt x="92" y="21"/>
                  <a:pt x="92" y="21"/>
                </a:cubicBezTo>
                <a:cubicBezTo>
                  <a:pt x="92" y="21"/>
                  <a:pt x="92" y="22"/>
                  <a:pt x="93" y="22"/>
                </a:cubicBezTo>
                <a:cubicBezTo>
                  <a:pt x="93" y="22"/>
                  <a:pt x="93" y="22"/>
                  <a:pt x="93" y="22"/>
                </a:cubicBezTo>
                <a:cubicBezTo>
                  <a:pt x="93" y="22"/>
                  <a:pt x="93" y="22"/>
                  <a:pt x="93" y="22"/>
                </a:cubicBezTo>
                <a:cubicBezTo>
                  <a:pt x="93" y="22"/>
                  <a:pt x="93" y="22"/>
                  <a:pt x="93" y="22"/>
                </a:cubicBezTo>
                <a:cubicBezTo>
                  <a:pt x="93" y="22"/>
                  <a:pt x="94" y="22"/>
                  <a:pt x="94" y="22"/>
                </a:cubicBezTo>
                <a:cubicBezTo>
                  <a:pt x="94" y="21"/>
                  <a:pt x="94" y="21"/>
                  <a:pt x="94" y="21"/>
                </a:cubicBezTo>
                <a:cubicBezTo>
                  <a:pt x="94" y="21"/>
                  <a:pt x="94" y="21"/>
                  <a:pt x="94" y="21"/>
                </a:cubicBezTo>
                <a:cubicBezTo>
                  <a:pt x="94" y="21"/>
                  <a:pt x="94" y="20"/>
                  <a:pt x="94" y="20"/>
                </a:cubicBezTo>
                <a:cubicBezTo>
                  <a:pt x="94" y="19"/>
                  <a:pt x="94" y="18"/>
                  <a:pt x="93" y="18"/>
                </a:cubicBezTo>
                <a:cubicBezTo>
                  <a:pt x="93" y="17"/>
                  <a:pt x="93" y="17"/>
                  <a:pt x="93" y="17"/>
                </a:cubicBezTo>
                <a:cubicBezTo>
                  <a:pt x="93" y="17"/>
                  <a:pt x="93" y="17"/>
                  <a:pt x="93" y="17"/>
                </a:cubicBezTo>
                <a:cubicBezTo>
                  <a:pt x="93" y="17"/>
                  <a:pt x="93" y="17"/>
                  <a:pt x="93" y="17"/>
                </a:cubicBezTo>
                <a:cubicBezTo>
                  <a:pt x="93" y="17"/>
                  <a:pt x="93" y="17"/>
                  <a:pt x="93" y="16"/>
                </a:cubicBezTo>
                <a:cubicBezTo>
                  <a:pt x="93" y="16"/>
                  <a:pt x="93" y="16"/>
                  <a:pt x="93" y="16"/>
                </a:cubicBezTo>
                <a:cubicBezTo>
                  <a:pt x="93" y="16"/>
                  <a:pt x="93" y="16"/>
                  <a:pt x="93" y="16"/>
                </a:cubicBezTo>
                <a:cubicBezTo>
                  <a:pt x="94" y="16"/>
                  <a:pt x="94" y="16"/>
                  <a:pt x="94" y="17"/>
                </a:cubicBezTo>
                <a:cubicBezTo>
                  <a:pt x="95" y="17"/>
                  <a:pt x="95" y="17"/>
                  <a:pt x="95" y="17"/>
                </a:cubicBezTo>
                <a:cubicBezTo>
                  <a:pt x="95" y="17"/>
                  <a:pt x="95" y="17"/>
                  <a:pt x="95" y="17"/>
                </a:cubicBezTo>
                <a:cubicBezTo>
                  <a:pt x="95" y="17"/>
                  <a:pt x="95" y="17"/>
                  <a:pt x="96" y="17"/>
                </a:cubicBezTo>
                <a:cubicBezTo>
                  <a:pt x="96" y="17"/>
                  <a:pt x="96" y="17"/>
                  <a:pt x="96" y="17"/>
                </a:cubicBezTo>
                <a:cubicBezTo>
                  <a:pt x="96" y="17"/>
                  <a:pt x="96" y="18"/>
                  <a:pt x="96" y="18"/>
                </a:cubicBezTo>
                <a:cubicBezTo>
                  <a:pt x="96" y="18"/>
                  <a:pt x="96" y="18"/>
                  <a:pt x="96" y="18"/>
                </a:cubicBezTo>
                <a:cubicBezTo>
                  <a:pt x="97" y="18"/>
                  <a:pt x="97" y="18"/>
                  <a:pt x="97" y="19"/>
                </a:cubicBezTo>
                <a:cubicBezTo>
                  <a:pt x="97" y="19"/>
                  <a:pt x="97" y="19"/>
                  <a:pt x="97" y="19"/>
                </a:cubicBezTo>
                <a:cubicBezTo>
                  <a:pt x="97" y="19"/>
                  <a:pt x="97" y="19"/>
                  <a:pt x="97" y="19"/>
                </a:cubicBezTo>
                <a:cubicBezTo>
                  <a:pt x="96" y="19"/>
                  <a:pt x="96" y="19"/>
                  <a:pt x="96" y="19"/>
                </a:cubicBezTo>
                <a:cubicBezTo>
                  <a:pt x="96" y="19"/>
                  <a:pt x="96" y="19"/>
                  <a:pt x="96" y="20"/>
                </a:cubicBezTo>
                <a:cubicBezTo>
                  <a:pt x="96" y="20"/>
                  <a:pt x="96" y="20"/>
                  <a:pt x="96" y="20"/>
                </a:cubicBezTo>
                <a:cubicBezTo>
                  <a:pt x="96" y="20"/>
                  <a:pt x="96" y="20"/>
                  <a:pt x="96" y="20"/>
                </a:cubicBezTo>
                <a:cubicBezTo>
                  <a:pt x="96" y="20"/>
                  <a:pt x="96" y="20"/>
                  <a:pt x="96" y="20"/>
                </a:cubicBezTo>
                <a:cubicBezTo>
                  <a:pt x="95" y="20"/>
                  <a:pt x="95" y="20"/>
                  <a:pt x="95" y="20"/>
                </a:cubicBezTo>
                <a:cubicBezTo>
                  <a:pt x="95" y="20"/>
                  <a:pt x="95" y="20"/>
                  <a:pt x="95" y="20"/>
                </a:cubicBezTo>
                <a:cubicBezTo>
                  <a:pt x="95" y="21"/>
                  <a:pt x="95" y="21"/>
                  <a:pt x="96" y="21"/>
                </a:cubicBezTo>
                <a:cubicBezTo>
                  <a:pt x="96" y="22"/>
                  <a:pt x="96" y="22"/>
                  <a:pt x="96" y="22"/>
                </a:cubicBezTo>
                <a:cubicBezTo>
                  <a:pt x="96" y="22"/>
                  <a:pt x="96" y="22"/>
                  <a:pt x="96" y="22"/>
                </a:cubicBezTo>
                <a:cubicBezTo>
                  <a:pt x="96" y="22"/>
                  <a:pt x="96" y="22"/>
                  <a:pt x="96" y="22"/>
                </a:cubicBezTo>
                <a:cubicBezTo>
                  <a:pt x="96" y="22"/>
                  <a:pt x="96" y="22"/>
                  <a:pt x="96" y="22"/>
                </a:cubicBezTo>
                <a:cubicBezTo>
                  <a:pt x="96" y="22"/>
                  <a:pt x="96" y="23"/>
                  <a:pt x="97" y="23"/>
                </a:cubicBezTo>
                <a:cubicBezTo>
                  <a:pt x="97" y="23"/>
                  <a:pt x="97" y="23"/>
                  <a:pt x="97" y="23"/>
                </a:cubicBezTo>
                <a:cubicBezTo>
                  <a:pt x="97" y="23"/>
                  <a:pt x="97" y="23"/>
                  <a:pt x="97" y="23"/>
                </a:cubicBezTo>
                <a:cubicBezTo>
                  <a:pt x="97" y="23"/>
                  <a:pt x="97" y="23"/>
                  <a:pt x="97" y="23"/>
                </a:cubicBezTo>
                <a:cubicBezTo>
                  <a:pt x="97" y="23"/>
                  <a:pt x="97" y="23"/>
                  <a:pt x="97" y="23"/>
                </a:cubicBezTo>
                <a:cubicBezTo>
                  <a:pt x="98" y="24"/>
                  <a:pt x="98" y="24"/>
                  <a:pt x="98" y="24"/>
                </a:cubicBezTo>
                <a:cubicBezTo>
                  <a:pt x="98" y="24"/>
                  <a:pt x="98" y="24"/>
                  <a:pt x="98" y="24"/>
                </a:cubicBezTo>
                <a:cubicBezTo>
                  <a:pt x="98" y="24"/>
                  <a:pt x="99" y="24"/>
                  <a:pt x="99" y="24"/>
                </a:cubicBezTo>
                <a:cubicBezTo>
                  <a:pt x="99" y="24"/>
                  <a:pt x="99" y="24"/>
                  <a:pt x="99" y="24"/>
                </a:cubicBezTo>
                <a:cubicBezTo>
                  <a:pt x="99" y="24"/>
                  <a:pt x="99" y="24"/>
                  <a:pt x="99" y="24"/>
                </a:cubicBezTo>
                <a:cubicBezTo>
                  <a:pt x="99" y="24"/>
                  <a:pt x="99" y="24"/>
                  <a:pt x="99" y="24"/>
                </a:cubicBezTo>
                <a:cubicBezTo>
                  <a:pt x="99" y="24"/>
                  <a:pt x="99" y="23"/>
                  <a:pt x="100" y="23"/>
                </a:cubicBezTo>
                <a:cubicBezTo>
                  <a:pt x="100" y="23"/>
                  <a:pt x="100" y="23"/>
                  <a:pt x="100" y="23"/>
                </a:cubicBezTo>
                <a:cubicBezTo>
                  <a:pt x="100" y="24"/>
                  <a:pt x="100" y="24"/>
                  <a:pt x="100" y="24"/>
                </a:cubicBezTo>
                <a:cubicBezTo>
                  <a:pt x="100" y="24"/>
                  <a:pt x="100" y="24"/>
                  <a:pt x="100" y="24"/>
                </a:cubicBezTo>
                <a:cubicBezTo>
                  <a:pt x="100" y="24"/>
                  <a:pt x="100" y="24"/>
                  <a:pt x="100" y="24"/>
                </a:cubicBezTo>
                <a:cubicBezTo>
                  <a:pt x="100" y="24"/>
                  <a:pt x="100" y="24"/>
                  <a:pt x="100" y="24"/>
                </a:cubicBezTo>
                <a:cubicBezTo>
                  <a:pt x="100" y="24"/>
                  <a:pt x="100" y="24"/>
                  <a:pt x="100" y="24"/>
                </a:cubicBezTo>
                <a:cubicBezTo>
                  <a:pt x="100" y="24"/>
                  <a:pt x="100" y="24"/>
                  <a:pt x="100" y="24"/>
                </a:cubicBezTo>
                <a:cubicBezTo>
                  <a:pt x="100" y="24"/>
                  <a:pt x="100" y="24"/>
                  <a:pt x="100" y="24"/>
                </a:cubicBezTo>
                <a:cubicBezTo>
                  <a:pt x="100" y="24"/>
                  <a:pt x="100" y="24"/>
                  <a:pt x="100" y="24"/>
                </a:cubicBezTo>
                <a:cubicBezTo>
                  <a:pt x="100" y="24"/>
                  <a:pt x="100" y="24"/>
                  <a:pt x="100" y="24"/>
                </a:cubicBezTo>
                <a:cubicBezTo>
                  <a:pt x="100" y="25"/>
                  <a:pt x="100" y="25"/>
                  <a:pt x="100" y="25"/>
                </a:cubicBezTo>
                <a:cubicBezTo>
                  <a:pt x="100" y="25"/>
                  <a:pt x="100" y="25"/>
                  <a:pt x="100" y="25"/>
                </a:cubicBezTo>
                <a:cubicBezTo>
                  <a:pt x="100" y="25"/>
                  <a:pt x="100" y="26"/>
                  <a:pt x="101" y="26"/>
                </a:cubicBezTo>
                <a:cubicBezTo>
                  <a:pt x="101" y="26"/>
                  <a:pt x="101" y="26"/>
                  <a:pt x="101" y="26"/>
                </a:cubicBezTo>
                <a:cubicBezTo>
                  <a:pt x="101" y="26"/>
                  <a:pt x="101" y="26"/>
                  <a:pt x="101" y="26"/>
                </a:cubicBezTo>
                <a:cubicBezTo>
                  <a:pt x="101" y="26"/>
                  <a:pt x="101" y="26"/>
                  <a:pt x="101" y="26"/>
                </a:cubicBezTo>
                <a:cubicBezTo>
                  <a:pt x="101" y="27"/>
                  <a:pt x="101" y="27"/>
                  <a:pt x="101" y="27"/>
                </a:cubicBezTo>
                <a:cubicBezTo>
                  <a:pt x="101" y="27"/>
                  <a:pt x="101" y="27"/>
                  <a:pt x="101" y="27"/>
                </a:cubicBezTo>
                <a:cubicBezTo>
                  <a:pt x="101" y="27"/>
                  <a:pt x="101" y="27"/>
                  <a:pt x="101" y="27"/>
                </a:cubicBezTo>
                <a:cubicBezTo>
                  <a:pt x="101" y="27"/>
                  <a:pt x="101" y="27"/>
                  <a:pt x="101" y="27"/>
                </a:cubicBezTo>
                <a:cubicBezTo>
                  <a:pt x="101" y="27"/>
                  <a:pt x="101" y="27"/>
                  <a:pt x="101" y="27"/>
                </a:cubicBezTo>
                <a:cubicBezTo>
                  <a:pt x="101" y="27"/>
                  <a:pt x="101" y="28"/>
                  <a:pt x="101" y="28"/>
                </a:cubicBezTo>
                <a:cubicBezTo>
                  <a:pt x="101" y="28"/>
                  <a:pt x="101" y="27"/>
                  <a:pt x="101" y="27"/>
                </a:cubicBezTo>
                <a:cubicBezTo>
                  <a:pt x="100" y="27"/>
                  <a:pt x="100" y="27"/>
                  <a:pt x="100" y="27"/>
                </a:cubicBezTo>
                <a:cubicBezTo>
                  <a:pt x="100" y="28"/>
                  <a:pt x="100" y="28"/>
                  <a:pt x="100" y="28"/>
                </a:cubicBezTo>
                <a:cubicBezTo>
                  <a:pt x="100" y="28"/>
                  <a:pt x="100" y="28"/>
                  <a:pt x="100" y="28"/>
                </a:cubicBezTo>
                <a:cubicBezTo>
                  <a:pt x="100" y="28"/>
                  <a:pt x="100" y="28"/>
                  <a:pt x="100" y="28"/>
                </a:cubicBezTo>
                <a:cubicBezTo>
                  <a:pt x="100" y="28"/>
                  <a:pt x="99" y="28"/>
                  <a:pt x="99" y="28"/>
                </a:cubicBezTo>
                <a:cubicBezTo>
                  <a:pt x="99" y="27"/>
                  <a:pt x="99" y="27"/>
                  <a:pt x="99" y="27"/>
                </a:cubicBezTo>
                <a:cubicBezTo>
                  <a:pt x="99" y="27"/>
                  <a:pt x="99" y="27"/>
                  <a:pt x="98" y="27"/>
                </a:cubicBezTo>
                <a:cubicBezTo>
                  <a:pt x="98" y="27"/>
                  <a:pt x="98" y="27"/>
                  <a:pt x="98" y="27"/>
                </a:cubicBezTo>
                <a:cubicBezTo>
                  <a:pt x="98" y="27"/>
                  <a:pt x="98" y="27"/>
                  <a:pt x="98" y="27"/>
                </a:cubicBezTo>
                <a:cubicBezTo>
                  <a:pt x="98" y="27"/>
                  <a:pt x="98" y="27"/>
                  <a:pt x="98" y="27"/>
                </a:cubicBezTo>
                <a:cubicBezTo>
                  <a:pt x="98" y="27"/>
                  <a:pt x="98" y="27"/>
                  <a:pt x="98" y="27"/>
                </a:cubicBezTo>
                <a:cubicBezTo>
                  <a:pt x="98" y="27"/>
                  <a:pt x="98" y="27"/>
                  <a:pt x="98" y="27"/>
                </a:cubicBezTo>
                <a:cubicBezTo>
                  <a:pt x="97" y="27"/>
                  <a:pt x="97" y="27"/>
                  <a:pt x="97" y="27"/>
                </a:cubicBezTo>
                <a:cubicBezTo>
                  <a:pt x="97" y="27"/>
                  <a:pt x="97" y="27"/>
                  <a:pt x="97" y="26"/>
                </a:cubicBezTo>
                <a:cubicBezTo>
                  <a:pt x="96" y="26"/>
                  <a:pt x="96" y="26"/>
                  <a:pt x="96" y="26"/>
                </a:cubicBezTo>
                <a:cubicBezTo>
                  <a:pt x="96" y="27"/>
                  <a:pt x="96" y="27"/>
                  <a:pt x="96" y="27"/>
                </a:cubicBezTo>
                <a:cubicBezTo>
                  <a:pt x="96" y="27"/>
                  <a:pt x="96" y="28"/>
                  <a:pt x="96" y="28"/>
                </a:cubicBezTo>
                <a:cubicBezTo>
                  <a:pt x="96" y="28"/>
                  <a:pt x="96" y="28"/>
                  <a:pt x="96" y="28"/>
                </a:cubicBezTo>
                <a:cubicBezTo>
                  <a:pt x="96" y="28"/>
                  <a:pt x="96" y="28"/>
                  <a:pt x="95" y="28"/>
                </a:cubicBezTo>
                <a:cubicBezTo>
                  <a:pt x="95" y="28"/>
                  <a:pt x="95" y="28"/>
                  <a:pt x="95" y="28"/>
                </a:cubicBezTo>
                <a:cubicBezTo>
                  <a:pt x="95" y="28"/>
                  <a:pt x="95" y="28"/>
                  <a:pt x="95" y="28"/>
                </a:cubicBezTo>
                <a:cubicBezTo>
                  <a:pt x="95" y="28"/>
                  <a:pt x="95" y="28"/>
                  <a:pt x="95" y="28"/>
                </a:cubicBezTo>
                <a:cubicBezTo>
                  <a:pt x="95" y="27"/>
                  <a:pt x="95" y="27"/>
                  <a:pt x="95" y="27"/>
                </a:cubicBezTo>
                <a:cubicBezTo>
                  <a:pt x="94" y="27"/>
                  <a:pt x="94" y="27"/>
                  <a:pt x="94" y="27"/>
                </a:cubicBezTo>
                <a:cubicBezTo>
                  <a:pt x="94" y="27"/>
                  <a:pt x="94" y="27"/>
                  <a:pt x="94" y="27"/>
                </a:cubicBezTo>
                <a:cubicBezTo>
                  <a:pt x="94" y="27"/>
                  <a:pt x="94" y="27"/>
                  <a:pt x="94" y="27"/>
                </a:cubicBezTo>
                <a:cubicBezTo>
                  <a:pt x="94" y="27"/>
                  <a:pt x="94" y="27"/>
                  <a:pt x="94" y="27"/>
                </a:cubicBezTo>
                <a:cubicBezTo>
                  <a:pt x="94" y="27"/>
                  <a:pt x="94" y="27"/>
                  <a:pt x="94" y="27"/>
                </a:cubicBezTo>
                <a:cubicBezTo>
                  <a:pt x="94" y="27"/>
                  <a:pt x="94" y="27"/>
                  <a:pt x="94" y="27"/>
                </a:cubicBezTo>
                <a:cubicBezTo>
                  <a:pt x="93" y="27"/>
                  <a:pt x="93" y="27"/>
                  <a:pt x="93" y="27"/>
                </a:cubicBezTo>
                <a:cubicBezTo>
                  <a:pt x="93" y="27"/>
                  <a:pt x="93" y="27"/>
                  <a:pt x="93" y="27"/>
                </a:cubicBezTo>
                <a:cubicBezTo>
                  <a:pt x="93" y="27"/>
                  <a:pt x="93" y="27"/>
                  <a:pt x="93" y="27"/>
                </a:cubicBezTo>
                <a:cubicBezTo>
                  <a:pt x="93" y="27"/>
                  <a:pt x="93" y="27"/>
                  <a:pt x="93" y="27"/>
                </a:cubicBezTo>
                <a:cubicBezTo>
                  <a:pt x="93" y="26"/>
                  <a:pt x="93" y="26"/>
                  <a:pt x="93" y="26"/>
                </a:cubicBezTo>
                <a:cubicBezTo>
                  <a:pt x="93" y="26"/>
                  <a:pt x="93" y="26"/>
                  <a:pt x="93" y="26"/>
                </a:cubicBezTo>
                <a:cubicBezTo>
                  <a:pt x="93" y="26"/>
                  <a:pt x="93" y="26"/>
                  <a:pt x="93" y="26"/>
                </a:cubicBezTo>
                <a:cubicBezTo>
                  <a:pt x="92" y="26"/>
                  <a:pt x="92" y="26"/>
                  <a:pt x="92" y="26"/>
                </a:cubicBezTo>
                <a:cubicBezTo>
                  <a:pt x="92" y="26"/>
                  <a:pt x="92" y="26"/>
                  <a:pt x="92" y="26"/>
                </a:cubicBezTo>
                <a:cubicBezTo>
                  <a:pt x="92" y="26"/>
                  <a:pt x="92" y="26"/>
                  <a:pt x="92" y="26"/>
                </a:cubicBezTo>
                <a:cubicBezTo>
                  <a:pt x="92" y="26"/>
                  <a:pt x="92" y="26"/>
                  <a:pt x="92" y="26"/>
                </a:cubicBezTo>
                <a:cubicBezTo>
                  <a:pt x="91" y="26"/>
                  <a:pt x="91" y="26"/>
                  <a:pt x="91" y="26"/>
                </a:cubicBezTo>
                <a:cubicBezTo>
                  <a:pt x="91" y="26"/>
                  <a:pt x="91" y="26"/>
                  <a:pt x="91" y="26"/>
                </a:cubicBezTo>
                <a:cubicBezTo>
                  <a:pt x="91" y="26"/>
                  <a:pt x="91" y="26"/>
                  <a:pt x="91" y="26"/>
                </a:cubicBezTo>
                <a:cubicBezTo>
                  <a:pt x="90" y="26"/>
                  <a:pt x="90" y="26"/>
                  <a:pt x="90" y="26"/>
                </a:cubicBezTo>
                <a:cubicBezTo>
                  <a:pt x="90" y="26"/>
                  <a:pt x="90" y="26"/>
                  <a:pt x="90" y="26"/>
                </a:cubicBezTo>
                <a:cubicBezTo>
                  <a:pt x="90" y="26"/>
                  <a:pt x="90" y="26"/>
                  <a:pt x="90" y="26"/>
                </a:cubicBezTo>
                <a:cubicBezTo>
                  <a:pt x="90" y="26"/>
                  <a:pt x="90" y="26"/>
                  <a:pt x="90" y="25"/>
                </a:cubicBezTo>
                <a:cubicBezTo>
                  <a:pt x="90" y="25"/>
                  <a:pt x="90" y="25"/>
                  <a:pt x="90" y="25"/>
                </a:cubicBezTo>
                <a:cubicBezTo>
                  <a:pt x="89" y="25"/>
                  <a:pt x="89" y="25"/>
                  <a:pt x="89" y="25"/>
                </a:cubicBezTo>
                <a:cubicBezTo>
                  <a:pt x="89" y="25"/>
                  <a:pt x="89" y="25"/>
                  <a:pt x="89" y="25"/>
                </a:cubicBezTo>
                <a:cubicBezTo>
                  <a:pt x="89" y="25"/>
                  <a:pt x="89" y="25"/>
                  <a:pt x="89" y="25"/>
                </a:cubicBezTo>
                <a:cubicBezTo>
                  <a:pt x="89" y="25"/>
                  <a:pt x="89" y="25"/>
                  <a:pt x="89" y="25"/>
                </a:cubicBezTo>
                <a:cubicBezTo>
                  <a:pt x="89" y="24"/>
                  <a:pt x="89" y="24"/>
                  <a:pt x="89" y="24"/>
                </a:cubicBezTo>
                <a:cubicBezTo>
                  <a:pt x="89" y="24"/>
                  <a:pt x="89" y="24"/>
                  <a:pt x="89" y="24"/>
                </a:cubicBezTo>
                <a:cubicBezTo>
                  <a:pt x="89" y="24"/>
                  <a:pt x="89" y="24"/>
                  <a:pt x="89" y="24"/>
                </a:cubicBezTo>
                <a:cubicBezTo>
                  <a:pt x="89" y="24"/>
                  <a:pt x="89" y="24"/>
                  <a:pt x="89" y="24"/>
                </a:cubicBezTo>
                <a:cubicBezTo>
                  <a:pt x="89" y="24"/>
                  <a:pt x="89" y="24"/>
                  <a:pt x="89" y="24"/>
                </a:cubicBezTo>
                <a:cubicBezTo>
                  <a:pt x="89" y="24"/>
                  <a:pt x="89" y="23"/>
                  <a:pt x="89" y="23"/>
                </a:cubicBezTo>
                <a:cubicBezTo>
                  <a:pt x="88" y="23"/>
                  <a:pt x="88" y="23"/>
                  <a:pt x="88" y="23"/>
                </a:cubicBezTo>
                <a:cubicBezTo>
                  <a:pt x="88" y="23"/>
                  <a:pt x="88" y="23"/>
                  <a:pt x="88" y="23"/>
                </a:cubicBezTo>
                <a:cubicBezTo>
                  <a:pt x="88" y="23"/>
                  <a:pt x="88" y="23"/>
                  <a:pt x="88" y="23"/>
                </a:cubicBezTo>
                <a:cubicBezTo>
                  <a:pt x="88" y="22"/>
                  <a:pt x="88" y="22"/>
                  <a:pt x="88" y="22"/>
                </a:cubicBezTo>
                <a:cubicBezTo>
                  <a:pt x="87" y="22"/>
                  <a:pt x="87" y="22"/>
                  <a:pt x="87" y="22"/>
                </a:cubicBezTo>
                <a:cubicBezTo>
                  <a:pt x="87" y="22"/>
                  <a:pt x="86" y="23"/>
                  <a:pt x="86" y="23"/>
                </a:cubicBezTo>
                <a:cubicBezTo>
                  <a:pt x="86" y="23"/>
                  <a:pt x="86" y="23"/>
                  <a:pt x="86" y="23"/>
                </a:cubicBezTo>
                <a:cubicBezTo>
                  <a:pt x="86" y="23"/>
                  <a:pt x="86" y="23"/>
                  <a:pt x="86" y="23"/>
                </a:cubicBezTo>
                <a:cubicBezTo>
                  <a:pt x="85" y="23"/>
                  <a:pt x="85" y="23"/>
                  <a:pt x="85" y="23"/>
                </a:cubicBezTo>
                <a:cubicBezTo>
                  <a:pt x="85" y="23"/>
                  <a:pt x="85" y="23"/>
                  <a:pt x="84" y="23"/>
                </a:cubicBezTo>
                <a:cubicBezTo>
                  <a:pt x="84" y="23"/>
                  <a:pt x="83" y="23"/>
                  <a:pt x="83" y="23"/>
                </a:cubicBezTo>
                <a:cubicBezTo>
                  <a:pt x="83" y="23"/>
                  <a:pt x="83" y="23"/>
                  <a:pt x="83" y="23"/>
                </a:cubicBezTo>
                <a:cubicBezTo>
                  <a:pt x="82" y="23"/>
                  <a:pt x="82" y="23"/>
                  <a:pt x="82" y="23"/>
                </a:cubicBezTo>
                <a:cubicBezTo>
                  <a:pt x="82" y="23"/>
                  <a:pt x="82" y="23"/>
                  <a:pt x="82" y="23"/>
                </a:cubicBezTo>
                <a:cubicBezTo>
                  <a:pt x="82" y="23"/>
                  <a:pt x="82" y="23"/>
                  <a:pt x="82" y="23"/>
                </a:cubicBezTo>
                <a:cubicBezTo>
                  <a:pt x="82" y="23"/>
                  <a:pt x="82" y="23"/>
                  <a:pt x="82" y="23"/>
                </a:cubicBezTo>
                <a:cubicBezTo>
                  <a:pt x="82" y="23"/>
                  <a:pt x="82" y="23"/>
                  <a:pt x="81" y="23"/>
                </a:cubicBezTo>
                <a:cubicBezTo>
                  <a:pt x="81" y="23"/>
                  <a:pt x="81" y="23"/>
                  <a:pt x="81" y="23"/>
                </a:cubicBezTo>
                <a:cubicBezTo>
                  <a:pt x="81" y="23"/>
                  <a:pt x="81" y="23"/>
                  <a:pt x="81" y="23"/>
                </a:cubicBezTo>
                <a:cubicBezTo>
                  <a:pt x="81" y="23"/>
                  <a:pt x="81" y="23"/>
                  <a:pt x="81" y="23"/>
                </a:cubicBezTo>
                <a:cubicBezTo>
                  <a:pt x="81" y="24"/>
                  <a:pt x="81" y="24"/>
                  <a:pt x="81" y="24"/>
                </a:cubicBezTo>
                <a:cubicBezTo>
                  <a:pt x="81" y="24"/>
                  <a:pt x="81" y="24"/>
                  <a:pt x="81" y="24"/>
                </a:cubicBezTo>
                <a:cubicBezTo>
                  <a:pt x="81" y="24"/>
                  <a:pt x="81" y="24"/>
                  <a:pt x="80" y="24"/>
                </a:cubicBezTo>
                <a:cubicBezTo>
                  <a:pt x="80" y="24"/>
                  <a:pt x="80" y="24"/>
                  <a:pt x="80" y="24"/>
                </a:cubicBezTo>
                <a:cubicBezTo>
                  <a:pt x="79" y="24"/>
                  <a:pt x="79" y="24"/>
                  <a:pt x="79" y="24"/>
                </a:cubicBezTo>
                <a:cubicBezTo>
                  <a:pt x="79" y="24"/>
                  <a:pt x="79" y="24"/>
                  <a:pt x="79" y="24"/>
                </a:cubicBezTo>
                <a:cubicBezTo>
                  <a:pt x="79" y="24"/>
                  <a:pt x="79" y="24"/>
                  <a:pt x="78" y="24"/>
                </a:cubicBezTo>
                <a:cubicBezTo>
                  <a:pt x="78" y="24"/>
                  <a:pt x="78" y="24"/>
                  <a:pt x="78" y="24"/>
                </a:cubicBezTo>
                <a:cubicBezTo>
                  <a:pt x="78" y="24"/>
                  <a:pt x="78" y="24"/>
                  <a:pt x="78" y="24"/>
                </a:cubicBezTo>
                <a:cubicBezTo>
                  <a:pt x="78" y="24"/>
                  <a:pt x="78" y="24"/>
                  <a:pt x="78" y="24"/>
                </a:cubicBezTo>
                <a:cubicBezTo>
                  <a:pt x="78" y="24"/>
                  <a:pt x="78" y="24"/>
                  <a:pt x="78" y="24"/>
                </a:cubicBezTo>
                <a:cubicBezTo>
                  <a:pt x="78" y="24"/>
                  <a:pt x="78" y="24"/>
                  <a:pt x="78" y="25"/>
                </a:cubicBezTo>
                <a:cubicBezTo>
                  <a:pt x="78" y="25"/>
                  <a:pt x="78" y="25"/>
                  <a:pt x="77" y="25"/>
                </a:cubicBezTo>
                <a:cubicBezTo>
                  <a:pt x="77" y="25"/>
                  <a:pt x="77" y="25"/>
                  <a:pt x="77" y="25"/>
                </a:cubicBezTo>
                <a:cubicBezTo>
                  <a:pt x="77" y="25"/>
                  <a:pt x="77" y="25"/>
                  <a:pt x="76" y="25"/>
                </a:cubicBezTo>
                <a:cubicBezTo>
                  <a:pt x="76" y="25"/>
                  <a:pt x="76" y="26"/>
                  <a:pt x="76" y="26"/>
                </a:cubicBezTo>
                <a:cubicBezTo>
                  <a:pt x="76" y="26"/>
                  <a:pt x="76" y="26"/>
                  <a:pt x="76" y="26"/>
                </a:cubicBezTo>
                <a:cubicBezTo>
                  <a:pt x="76" y="26"/>
                  <a:pt x="76" y="26"/>
                  <a:pt x="76" y="26"/>
                </a:cubicBezTo>
                <a:cubicBezTo>
                  <a:pt x="76" y="26"/>
                  <a:pt x="76" y="26"/>
                  <a:pt x="76" y="26"/>
                </a:cubicBezTo>
                <a:cubicBezTo>
                  <a:pt x="76" y="26"/>
                  <a:pt x="76" y="26"/>
                  <a:pt x="76" y="26"/>
                </a:cubicBezTo>
                <a:cubicBezTo>
                  <a:pt x="76" y="26"/>
                  <a:pt x="76" y="26"/>
                  <a:pt x="75" y="26"/>
                </a:cubicBezTo>
                <a:cubicBezTo>
                  <a:pt x="75" y="26"/>
                  <a:pt x="75" y="27"/>
                  <a:pt x="75" y="27"/>
                </a:cubicBezTo>
                <a:cubicBezTo>
                  <a:pt x="75" y="27"/>
                  <a:pt x="75" y="27"/>
                  <a:pt x="75" y="27"/>
                </a:cubicBezTo>
                <a:cubicBezTo>
                  <a:pt x="75" y="28"/>
                  <a:pt x="75" y="28"/>
                  <a:pt x="75" y="28"/>
                </a:cubicBezTo>
                <a:cubicBezTo>
                  <a:pt x="74" y="28"/>
                  <a:pt x="74" y="28"/>
                  <a:pt x="74" y="28"/>
                </a:cubicBezTo>
                <a:cubicBezTo>
                  <a:pt x="74" y="28"/>
                  <a:pt x="74" y="28"/>
                  <a:pt x="74" y="28"/>
                </a:cubicBezTo>
                <a:cubicBezTo>
                  <a:pt x="75" y="29"/>
                  <a:pt x="75" y="29"/>
                  <a:pt x="74" y="30"/>
                </a:cubicBezTo>
                <a:cubicBezTo>
                  <a:pt x="74" y="30"/>
                  <a:pt x="74" y="30"/>
                  <a:pt x="74" y="30"/>
                </a:cubicBezTo>
                <a:cubicBezTo>
                  <a:pt x="74" y="30"/>
                  <a:pt x="74" y="30"/>
                  <a:pt x="74" y="30"/>
                </a:cubicBezTo>
                <a:cubicBezTo>
                  <a:pt x="74" y="30"/>
                  <a:pt x="74" y="30"/>
                  <a:pt x="74" y="30"/>
                </a:cubicBezTo>
                <a:cubicBezTo>
                  <a:pt x="74" y="30"/>
                  <a:pt x="73" y="30"/>
                  <a:pt x="73" y="30"/>
                </a:cubicBezTo>
                <a:cubicBezTo>
                  <a:pt x="73" y="30"/>
                  <a:pt x="73" y="30"/>
                  <a:pt x="73" y="30"/>
                </a:cubicBezTo>
                <a:cubicBezTo>
                  <a:pt x="73" y="30"/>
                  <a:pt x="73" y="30"/>
                  <a:pt x="73" y="30"/>
                </a:cubicBezTo>
                <a:cubicBezTo>
                  <a:pt x="73" y="30"/>
                  <a:pt x="73" y="30"/>
                  <a:pt x="72" y="30"/>
                </a:cubicBezTo>
                <a:cubicBezTo>
                  <a:pt x="72" y="30"/>
                  <a:pt x="72" y="30"/>
                  <a:pt x="72" y="30"/>
                </a:cubicBezTo>
                <a:cubicBezTo>
                  <a:pt x="72" y="30"/>
                  <a:pt x="72" y="30"/>
                  <a:pt x="72" y="30"/>
                </a:cubicBezTo>
                <a:cubicBezTo>
                  <a:pt x="72" y="30"/>
                  <a:pt x="72" y="30"/>
                  <a:pt x="72" y="30"/>
                </a:cubicBezTo>
                <a:cubicBezTo>
                  <a:pt x="72" y="30"/>
                  <a:pt x="72" y="30"/>
                  <a:pt x="72" y="31"/>
                </a:cubicBezTo>
                <a:cubicBezTo>
                  <a:pt x="71" y="31"/>
                  <a:pt x="71" y="31"/>
                  <a:pt x="71" y="32"/>
                </a:cubicBezTo>
                <a:cubicBezTo>
                  <a:pt x="71" y="32"/>
                  <a:pt x="71" y="32"/>
                  <a:pt x="71" y="32"/>
                </a:cubicBezTo>
                <a:cubicBezTo>
                  <a:pt x="71" y="32"/>
                  <a:pt x="71" y="33"/>
                  <a:pt x="71" y="33"/>
                </a:cubicBezTo>
                <a:cubicBezTo>
                  <a:pt x="71" y="33"/>
                  <a:pt x="71" y="33"/>
                  <a:pt x="71" y="33"/>
                </a:cubicBezTo>
                <a:cubicBezTo>
                  <a:pt x="71" y="33"/>
                  <a:pt x="71" y="33"/>
                  <a:pt x="71" y="33"/>
                </a:cubicBezTo>
                <a:cubicBezTo>
                  <a:pt x="71" y="34"/>
                  <a:pt x="71" y="34"/>
                  <a:pt x="71" y="34"/>
                </a:cubicBezTo>
                <a:cubicBezTo>
                  <a:pt x="71" y="34"/>
                  <a:pt x="71" y="34"/>
                  <a:pt x="70" y="35"/>
                </a:cubicBezTo>
                <a:cubicBezTo>
                  <a:pt x="70" y="35"/>
                  <a:pt x="70" y="35"/>
                  <a:pt x="70" y="35"/>
                </a:cubicBezTo>
                <a:cubicBezTo>
                  <a:pt x="70" y="35"/>
                  <a:pt x="70" y="35"/>
                  <a:pt x="70" y="35"/>
                </a:cubicBezTo>
                <a:cubicBezTo>
                  <a:pt x="70" y="35"/>
                  <a:pt x="70" y="35"/>
                  <a:pt x="70" y="35"/>
                </a:cubicBezTo>
                <a:cubicBezTo>
                  <a:pt x="70" y="35"/>
                  <a:pt x="70" y="35"/>
                  <a:pt x="70" y="36"/>
                </a:cubicBezTo>
                <a:cubicBezTo>
                  <a:pt x="70" y="36"/>
                  <a:pt x="70" y="36"/>
                  <a:pt x="69" y="36"/>
                </a:cubicBezTo>
                <a:cubicBezTo>
                  <a:pt x="69" y="36"/>
                  <a:pt x="69" y="36"/>
                  <a:pt x="69" y="36"/>
                </a:cubicBezTo>
                <a:cubicBezTo>
                  <a:pt x="69" y="36"/>
                  <a:pt x="69" y="36"/>
                  <a:pt x="69" y="36"/>
                </a:cubicBezTo>
                <a:cubicBezTo>
                  <a:pt x="69" y="38"/>
                  <a:pt x="69" y="38"/>
                  <a:pt x="69" y="38"/>
                </a:cubicBezTo>
                <a:cubicBezTo>
                  <a:pt x="69" y="38"/>
                  <a:pt x="69" y="38"/>
                  <a:pt x="69" y="38"/>
                </a:cubicBezTo>
                <a:cubicBezTo>
                  <a:pt x="69" y="38"/>
                  <a:pt x="69" y="38"/>
                  <a:pt x="69" y="38"/>
                </a:cubicBezTo>
                <a:cubicBezTo>
                  <a:pt x="69" y="39"/>
                  <a:pt x="69" y="39"/>
                  <a:pt x="69" y="39"/>
                </a:cubicBezTo>
                <a:cubicBezTo>
                  <a:pt x="69" y="39"/>
                  <a:pt x="69" y="39"/>
                  <a:pt x="70" y="39"/>
                </a:cubicBezTo>
                <a:cubicBezTo>
                  <a:pt x="70" y="39"/>
                  <a:pt x="70" y="39"/>
                  <a:pt x="70" y="39"/>
                </a:cubicBezTo>
                <a:cubicBezTo>
                  <a:pt x="70" y="39"/>
                  <a:pt x="70" y="39"/>
                  <a:pt x="70" y="39"/>
                </a:cubicBezTo>
                <a:cubicBezTo>
                  <a:pt x="70" y="39"/>
                  <a:pt x="70" y="39"/>
                  <a:pt x="70" y="39"/>
                </a:cubicBezTo>
                <a:cubicBezTo>
                  <a:pt x="70" y="39"/>
                  <a:pt x="70" y="39"/>
                  <a:pt x="70" y="40"/>
                </a:cubicBezTo>
                <a:cubicBezTo>
                  <a:pt x="70" y="40"/>
                  <a:pt x="70" y="40"/>
                  <a:pt x="70" y="40"/>
                </a:cubicBezTo>
                <a:cubicBezTo>
                  <a:pt x="70" y="40"/>
                  <a:pt x="70" y="40"/>
                  <a:pt x="70" y="40"/>
                </a:cubicBezTo>
                <a:cubicBezTo>
                  <a:pt x="70" y="40"/>
                  <a:pt x="70" y="40"/>
                  <a:pt x="70" y="41"/>
                </a:cubicBezTo>
                <a:cubicBezTo>
                  <a:pt x="70" y="41"/>
                  <a:pt x="70" y="41"/>
                  <a:pt x="70" y="41"/>
                </a:cubicBezTo>
                <a:cubicBezTo>
                  <a:pt x="70" y="41"/>
                  <a:pt x="70" y="42"/>
                  <a:pt x="70" y="42"/>
                </a:cubicBezTo>
                <a:cubicBezTo>
                  <a:pt x="70" y="42"/>
                  <a:pt x="70" y="42"/>
                  <a:pt x="70" y="42"/>
                </a:cubicBezTo>
                <a:cubicBezTo>
                  <a:pt x="70" y="43"/>
                  <a:pt x="69" y="43"/>
                  <a:pt x="69" y="43"/>
                </a:cubicBezTo>
                <a:cubicBezTo>
                  <a:pt x="69" y="44"/>
                  <a:pt x="69" y="44"/>
                  <a:pt x="69" y="44"/>
                </a:cubicBezTo>
                <a:cubicBezTo>
                  <a:pt x="70" y="44"/>
                  <a:pt x="70" y="44"/>
                  <a:pt x="70" y="44"/>
                </a:cubicBezTo>
                <a:cubicBezTo>
                  <a:pt x="70" y="44"/>
                  <a:pt x="70" y="44"/>
                  <a:pt x="70" y="44"/>
                </a:cubicBezTo>
                <a:cubicBezTo>
                  <a:pt x="70" y="44"/>
                  <a:pt x="70" y="44"/>
                  <a:pt x="70" y="44"/>
                </a:cubicBezTo>
                <a:cubicBezTo>
                  <a:pt x="70" y="44"/>
                  <a:pt x="70" y="44"/>
                  <a:pt x="70" y="44"/>
                </a:cubicBezTo>
                <a:cubicBezTo>
                  <a:pt x="70" y="44"/>
                  <a:pt x="70" y="44"/>
                  <a:pt x="70" y="44"/>
                </a:cubicBezTo>
                <a:cubicBezTo>
                  <a:pt x="70" y="44"/>
                  <a:pt x="70" y="44"/>
                  <a:pt x="70" y="45"/>
                </a:cubicBezTo>
                <a:cubicBezTo>
                  <a:pt x="70" y="45"/>
                  <a:pt x="70" y="45"/>
                  <a:pt x="70" y="45"/>
                </a:cubicBezTo>
                <a:cubicBezTo>
                  <a:pt x="70" y="45"/>
                  <a:pt x="70" y="45"/>
                  <a:pt x="71" y="45"/>
                </a:cubicBezTo>
                <a:cubicBezTo>
                  <a:pt x="71" y="46"/>
                  <a:pt x="71" y="46"/>
                  <a:pt x="71" y="46"/>
                </a:cubicBezTo>
                <a:cubicBezTo>
                  <a:pt x="71" y="46"/>
                  <a:pt x="71" y="46"/>
                  <a:pt x="71" y="46"/>
                </a:cubicBezTo>
                <a:cubicBezTo>
                  <a:pt x="71" y="46"/>
                  <a:pt x="71" y="46"/>
                  <a:pt x="71" y="47"/>
                </a:cubicBezTo>
                <a:cubicBezTo>
                  <a:pt x="72" y="47"/>
                  <a:pt x="72" y="47"/>
                  <a:pt x="72" y="47"/>
                </a:cubicBezTo>
                <a:cubicBezTo>
                  <a:pt x="72" y="47"/>
                  <a:pt x="72" y="47"/>
                  <a:pt x="72" y="47"/>
                </a:cubicBezTo>
                <a:cubicBezTo>
                  <a:pt x="73" y="48"/>
                  <a:pt x="73" y="48"/>
                  <a:pt x="73" y="49"/>
                </a:cubicBezTo>
                <a:cubicBezTo>
                  <a:pt x="73" y="49"/>
                  <a:pt x="73" y="49"/>
                  <a:pt x="73" y="49"/>
                </a:cubicBezTo>
                <a:cubicBezTo>
                  <a:pt x="73" y="49"/>
                  <a:pt x="73" y="50"/>
                  <a:pt x="73" y="50"/>
                </a:cubicBezTo>
                <a:cubicBezTo>
                  <a:pt x="74" y="50"/>
                  <a:pt x="74" y="50"/>
                  <a:pt x="74" y="50"/>
                </a:cubicBezTo>
                <a:cubicBezTo>
                  <a:pt x="74" y="50"/>
                  <a:pt x="74" y="50"/>
                  <a:pt x="74" y="50"/>
                </a:cubicBezTo>
                <a:cubicBezTo>
                  <a:pt x="74" y="50"/>
                  <a:pt x="74" y="50"/>
                  <a:pt x="74" y="50"/>
                </a:cubicBezTo>
                <a:cubicBezTo>
                  <a:pt x="74" y="51"/>
                  <a:pt x="74" y="51"/>
                  <a:pt x="74" y="51"/>
                </a:cubicBezTo>
                <a:cubicBezTo>
                  <a:pt x="74" y="51"/>
                  <a:pt x="74" y="51"/>
                  <a:pt x="74" y="51"/>
                </a:cubicBezTo>
                <a:cubicBezTo>
                  <a:pt x="75" y="51"/>
                  <a:pt x="75" y="51"/>
                  <a:pt x="75" y="51"/>
                </a:cubicBezTo>
                <a:cubicBezTo>
                  <a:pt x="75" y="51"/>
                  <a:pt x="76" y="51"/>
                  <a:pt x="76" y="51"/>
                </a:cubicBezTo>
                <a:cubicBezTo>
                  <a:pt x="76" y="51"/>
                  <a:pt x="76" y="51"/>
                  <a:pt x="76" y="51"/>
                </a:cubicBezTo>
                <a:cubicBezTo>
                  <a:pt x="76" y="51"/>
                  <a:pt x="76" y="51"/>
                  <a:pt x="76" y="51"/>
                </a:cubicBezTo>
                <a:cubicBezTo>
                  <a:pt x="76" y="51"/>
                  <a:pt x="76" y="51"/>
                  <a:pt x="76" y="51"/>
                </a:cubicBezTo>
                <a:cubicBezTo>
                  <a:pt x="76" y="51"/>
                  <a:pt x="77" y="51"/>
                  <a:pt x="77" y="51"/>
                </a:cubicBezTo>
                <a:cubicBezTo>
                  <a:pt x="77" y="51"/>
                  <a:pt x="77" y="51"/>
                  <a:pt x="77" y="51"/>
                </a:cubicBezTo>
                <a:cubicBezTo>
                  <a:pt x="77" y="52"/>
                  <a:pt x="77" y="52"/>
                  <a:pt x="77" y="52"/>
                </a:cubicBezTo>
                <a:cubicBezTo>
                  <a:pt x="77" y="52"/>
                  <a:pt x="77" y="52"/>
                  <a:pt x="77" y="52"/>
                </a:cubicBezTo>
                <a:cubicBezTo>
                  <a:pt x="77" y="53"/>
                  <a:pt x="77" y="53"/>
                  <a:pt x="78" y="53"/>
                </a:cubicBezTo>
                <a:cubicBezTo>
                  <a:pt x="78" y="53"/>
                  <a:pt x="78" y="53"/>
                  <a:pt x="78" y="53"/>
                </a:cubicBezTo>
                <a:cubicBezTo>
                  <a:pt x="78" y="53"/>
                  <a:pt x="79" y="53"/>
                  <a:pt x="79" y="54"/>
                </a:cubicBezTo>
                <a:cubicBezTo>
                  <a:pt x="79" y="54"/>
                  <a:pt x="79" y="54"/>
                  <a:pt x="79" y="54"/>
                </a:cubicBezTo>
                <a:cubicBezTo>
                  <a:pt x="79" y="54"/>
                  <a:pt x="79" y="54"/>
                  <a:pt x="79" y="54"/>
                </a:cubicBezTo>
                <a:cubicBezTo>
                  <a:pt x="80" y="54"/>
                  <a:pt x="80" y="54"/>
                  <a:pt x="80" y="54"/>
                </a:cubicBezTo>
                <a:cubicBezTo>
                  <a:pt x="80" y="54"/>
                  <a:pt x="80" y="54"/>
                  <a:pt x="80" y="54"/>
                </a:cubicBezTo>
                <a:cubicBezTo>
                  <a:pt x="80" y="54"/>
                  <a:pt x="80" y="53"/>
                  <a:pt x="80" y="53"/>
                </a:cubicBezTo>
                <a:cubicBezTo>
                  <a:pt x="80" y="53"/>
                  <a:pt x="80" y="53"/>
                  <a:pt x="80" y="53"/>
                </a:cubicBezTo>
                <a:cubicBezTo>
                  <a:pt x="81" y="53"/>
                  <a:pt x="81" y="53"/>
                  <a:pt x="81" y="53"/>
                </a:cubicBezTo>
                <a:cubicBezTo>
                  <a:pt x="81" y="53"/>
                  <a:pt x="81" y="53"/>
                  <a:pt x="81" y="53"/>
                </a:cubicBezTo>
                <a:cubicBezTo>
                  <a:pt x="81" y="53"/>
                  <a:pt x="81" y="53"/>
                  <a:pt x="81" y="53"/>
                </a:cubicBezTo>
                <a:cubicBezTo>
                  <a:pt x="81" y="53"/>
                  <a:pt x="81" y="53"/>
                  <a:pt x="81" y="53"/>
                </a:cubicBezTo>
                <a:cubicBezTo>
                  <a:pt x="81" y="53"/>
                  <a:pt x="82" y="53"/>
                  <a:pt x="82" y="53"/>
                </a:cubicBezTo>
                <a:cubicBezTo>
                  <a:pt x="82" y="53"/>
                  <a:pt x="82" y="53"/>
                  <a:pt x="82" y="53"/>
                </a:cubicBezTo>
                <a:cubicBezTo>
                  <a:pt x="82" y="53"/>
                  <a:pt x="82" y="53"/>
                  <a:pt x="82" y="53"/>
                </a:cubicBezTo>
                <a:cubicBezTo>
                  <a:pt x="83" y="53"/>
                  <a:pt x="83" y="53"/>
                  <a:pt x="83" y="53"/>
                </a:cubicBezTo>
                <a:cubicBezTo>
                  <a:pt x="83" y="53"/>
                  <a:pt x="83" y="53"/>
                  <a:pt x="83" y="53"/>
                </a:cubicBezTo>
                <a:cubicBezTo>
                  <a:pt x="83" y="53"/>
                  <a:pt x="83" y="53"/>
                  <a:pt x="83" y="53"/>
                </a:cubicBezTo>
                <a:cubicBezTo>
                  <a:pt x="83" y="54"/>
                  <a:pt x="83" y="54"/>
                  <a:pt x="83" y="54"/>
                </a:cubicBezTo>
                <a:cubicBezTo>
                  <a:pt x="83" y="54"/>
                  <a:pt x="84" y="54"/>
                  <a:pt x="84" y="54"/>
                </a:cubicBezTo>
                <a:cubicBezTo>
                  <a:pt x="84" y="54"/>
                  <a:pt x="84" y="54"/>
                  <a:pt x="84" y="54"/>
                </a:cubicBezTo>
                <a:cubicBezTo>
                  <a:pt x="84" y="54"/>
                  <a:pt x="84" y="54"/>
                  <a:pt x="85" y="54"/>
                </a:cubicBezTo>
                <a:cubicBezTo>
                  <a:pt x="85" y="54"/>
                  <a:pt x="85" y="54"/>
                  <a:pt x="85" y="54"/>
                </a:cubicBezTo>
                <a:cubicBezTo>
                  <a:pt x="85" y="54"/>
                  <a:pt x="85" y="54"/>
                  <a:pt x="85" y="54"/>
                </a:cubicBezTo>
                <a:cubicBezTo>
                  <a:pt x="85" y="54"/>
                  <a:pt x="85" y="54"/>
                  <a:pt x="85" y="54"/>
                </a:cubicBezTo>
                <a:cubicBezTo>
                  <a:pt x="86" y="54"/>
                  <a:pt x="86" y="53"/>
                  <a:pt x="86" y="53"/>
                </a:cubicBezTo>
                <a:cubicBezTo>
                  <a:pt x="86" y="53"/>
                  <a:pt x="86" y="53"/>
                  <a:pt x="86" y="53"/>
                </a:cubicBezTo>
                <a:cubicBezTo>
                  <a:pt x="86" y="54"/>
                  <a:pt x="86" y="54"/>
                  <a:pt x="86" y="54"/>
                </a:cubicBezTo>
                <a:cubicBezTo>
                  <a:pt x="86" y="53"/>
                  <a:pt x="86" y="53"/>
                  <a:pt x="86" y="53"/>
                </a:cubicBezTo>
                <a:cubicBezTo>
                  <a:pt x="86" y="53"/>
                  <a:pt x="86" y="53"/>
                  <a:pt x="86" y="52"/>
                </a:cubicBezTo>
                <a:cubicBezTo>
                  <a:pt x="86" y="52"/>
                  <a:pt x="86" y="52"/>
                  <a:pt x="87" y="52"/>
                </a:cubicBezTo>
                <a:cubicBezTo>
                  <a:pt x="87" y="52"/>
                  <a:pt x="87" y="52"/>
                  <a:pt x="87" y="52"/>
                </a:cubicBezTo>
                <a:cubicBezTo>
                  <a:pt x="87" y="52"/>
                  <a:pt x="87" y="52"/>
                  <a:pt x="87" y="52"/>
                </a:cubicBezTo>
                <a:cubicBezTo>
                  <a:pt x="87" y="52"/>
                  <a:pt x="87" y="52"/>
                  <a:pt x="87" y="52"/>
                </a:cubicBezTo>
                <a:cubicBezTo>
                  <a:pt x="89" y="52"/>
                  <a:pt x="89" y="52"/>
                  <a:pt x="89" y="52"/>
                </a:cubicBezTo>
                <a:cubicBezTo>
                  <a:pt x="89" y="52"/>
                  <a:pt x="89" y="52"/>
                  <a:pt x="89" y="53"/>
                </a:cubicBezTo>
                <a:cubicBezTo>
                  <a:pt x="89" y="53"/>
                  <a:pt x="90" y="53"/>
                  <a:pt x="90" y="53"/>
                </a:cubicBezTo>
                <a:cubicBezTo>
                  <a:pt x="90" y="53"/>
                  <a:pt x="90" y="53"/>
                  <a:pt x="90" y="53"/>
                </a:cubicBezTo>
                <a:cubicBezTo>
                  <a:pt x="90" y="53"/>
                  <a:pt x="90" y="53"/>
                  <a:pt x="90" y="53"/>
                </a:cubicBezTo>
                <a:cubicBezTo>
                  <a:pt x="90" y="53"/>
                  <a:pt x="91" y="53"/>
                  <a:pt x="91" y="53"/>
                </a:cubicBezTo>
                <a:cubicBezTo>
                  <a:pt x="91" y="53"/>
                  <a:pt x="91" y="53"/>
                  <a:pt x="91" y="53"/>
                </a:cubicBezTo>
                <a:cubicBezTo>
                  <a:pt x="90" y="53"/>
                  <a:pt x="90" y="53"/>
                  <a:pt x="90" y="53"/>
                </a:cubicBezTo>
                <a:cubicBezTo>
                  <a:pt x="91" y="53"/>
                  <a:pt x="91" y="53"/>
                  <a:pt x="91" y="53"/>
                </a:cubicBezTo>
                <a:cubicBezTo>
                  <a:pt x="91" y="53"/>
                  <a:pt x="91" y="53"/>
                  <a:pt x="91" y="53"/>
                </a:cubicBezTo>
                <a:cubicBezTo>
                  <a:pt x="91" y="53"/>
                  <a:pt x="91" y="53"/>
                  <a:pt x="92" y="53"/>
                </a:cubicBezTo>
                <a:cubicBezTo>
                  <a:pt x="92" y="53"/>
                  <a:pt x="92" y="54"/>
                  <a:pt x="92" y="54"/>
                </a:cubicBezTo>
                <a:cubicBezTo>
                  <a:pt x="92" y="54"/>
                  <a:pt x="92" y="54"/>
                  <a:pt x="92" y="54"/>
                </a:cubicBezTo>
                <a:cubicBezTo>
                  <a:pt x="92" y="54"/>
                  <a:pt x="92" y="54"/>
                  <a:pt x="92" y="54"/>
                </a:cubicBezTo>
                <a:cubicBezTo>
                  <a:pt x="92" y="54"/>
                  <a:pt x="92" y="54"/>
                  <a:pt x="92" y="54"/>
                </a:cubicBezTo>
                <a:cubicBezTo>
                  <a:pt x="93" y="54"/>
                  <a:pt x="93" y="54"/>
                  <a:pt x="93" y="54"/>
                </a:cubicBezTo>
                <a:cubicBezTo>
                  <a:pt x="93" y="54"/>
                  <a:pt x="93" y="54"/>
                  <a:pt x="94" y="55"/>
                </a:cubicBezTo>
                <a:cubicBezTo>
                  <a:pt x="94" y="55"/>
                  <a:pt x="94" y="55"/>
                  <a:pt x="94" y="56"/>
                </a:cubicBezTo>
                <a:cubicBezTo>
                  <a:pt x="94" y="56"/>
                  <a:pt x="94" y="56"/>
                  <a:pt x="94" y="57"/>
                </a:cubicBezTo>
                <a:cubicBezTo>
                  <a:pt x="94" y="57"/>
                  <a:pt x="94" y="57"/>
                  <a:pt x="94" y="57"/>
                </a:cubicBezTo>
                <a:cubicBezTo>
                  <a:pt x="94" y="57"/>
                  <a:pt x="94" y="57"/>
                  <a:pt x="94" y="57"/>
                </a:cubicBezTo>
                <a:cubicBezTo>
                  <a:pt x="94" y="57"/>
                  <a:pt x="94" y="57"/>
                  <a:pt x="94" y="57"/>
                </a:cubicBezTo>
                <a:cubicBezTo>
                  <a:pt x="94" y="57"/>
                  <a:pt x="94" y="57"/>
                  <a:pt x="93" y="57"/>
                </a:cubicBezTo>
                <a:cubicBezTo>
                  <a:pt x="93" y="57"/>
                  <a:pt x="93" y="57"/>
                  <a:pt x="93" y="57"/>
                </a:cubicBezTo>
                <a:cubicBezTo>
                  <a:pt x="93" y="58"/>
                  <a:pt x="93" y="58"/>
                  <a:pt x="93" y="58"/>
                </a:cubicBezTo>
                <a:cubicBezTo>
                  <a:pt x="93" y="59"/>
                  <a:pt x="93" y="59"/>
                  <a:pt x="93" y="59"/>
                </a:cubicBezTo>
                <a:cubicBezTo>
                  <a:pt x="93" y="59"/>
                  <a:pt x="93" y="59"/>
                  <a:pt x="93" y="59"/>
                </a:cubicBezTo>
                <a:cubicBezTo>
                  <a:pt x="93" y="59"/>
                  <a:pt x="94" y="59"/>
                  <a:pt x="94" y="59"/>
                </a:cubicBezTo>
                <a:cubicBezTo>
                  <a:pt x="94" y="59"/>
                  <a:pt x="94" y="59"/>
                  <a:pt x="94" y="59"/>
                </a:cubicBezTo>
                <a:cubicBezTo>
                  <a:pt x="94" y="59"/>
                  <a:pt x="94" y="59"/>
                  <a:pt x="94" y="59"/>
                </a:cubicBezTo>
                <a:cubicBezTo>
                  <a:pt x="94" y="59"/>
                  <a:pt x="94" y="59"/>
                  <a:pt x="94" y="59"/>
                </a:cubicBezTo>
                <a:cubicBezTo>
                  <a:pt x="94" y="59"/>
                  <a:pt x="94" y="60"/>
                  <a:pt x="94" y="60"/>
                </a:cubicBezTo>
                <a:cubicBezTo>
                  <a:pt x="94" y="60"/>
                  <a:pt x="94" y="60"/>
                  <a:pt x="94" y="60"/>
                </a:cubicBezTo>
                <a:cubicBezTo>
                  <a:pt x="94" y="60"/>
                  <a:pt x="94" y="60"/>
                  <a:pt x="95" y="60"/>
                </a:cubicBezTo>
                <a:cubicBezTo>
                  <a:pt x="95" y="60"/>
                  <a:pt x="95" y="61"/>
                  <a:pt x="95" y="61"/>
                </a:cubicBezTo>
                <a:cubicBezTo>
                  <a:pt x="95" y="61"/>
                  <a:pt x="95" y="61"/>
                  <a:pt x="95" y="62"/>
                </a:cubicBezTo>
                <a:cubicBezTo>
                  <a:pt x="95" y="62"/>
                  <a:pt x="95" y="62"/>
                  <a:pt x="95" y="62"/>
                </a:cubicBezTo>
                <a:cubicBezTo>
                  <a:pt x="95" y="62"/>
                  <a:pt x="95" y="62"/>
                  <a:pt x="95" y="62"/>
                </a:cubicBezTo>
                <a:cubicBezTo>
                  <a:pt x="95" y="62"/>
                  <a:pt x="95" y="63"/>
                  <a:pt x="96" y="63"/>
                </a:cubicBezTo>
                <a:cubicBezTo>
                  <a:pt x="96" y="63"/>
                  <a:pt x="96" y="63"/>
                  <a:pt x="96" y="63"/>
                </a:cubicBezTo>
                <a:cubicBezTo>
                  <a:pt x="96" y="63"/>
                  <a:pt x="96" y="63"/>
                  <a:pt x="96" y="63"/>
                </a:cubicBezTo>
                <a:cubicBezTo>
                  <a:pt x="96" y="63"/>
                  <a:pt x="96" y="64"/>
                  <a:pt x="96" y="64"/>
                </a:cubicBezTo>
                <a:cubicBezTo>
                  <a:pt x="96" y="64"/>
                  <a:pt x="96" y="64"/>
                  <a:pt x="96" y="64"/>
                </a:cubicBezTo>
                <a:cubicBezTo>
                  <a:pt x="96" y="64"/>
                  <a:pt x="96" y="64"/>
                  <a:pt x="96" y="64"/>
                </a:cubicBezTo>
                <a:cubicBezTo>
                  <a:pt x="96" y="65"/>
                  <a:pt x="96" y="65"/>
                  <a:pt x="96" y="65"/>
                </a:cubicBezTo>
                <a:cubicBezTo>
                  <a:pt x="96" y="65"/>
                  <a:pt x="96" y="65"/>
                  <a:pt x="96" y="65"/>
                </a:cubicBezTo>
                <a:cubicBezTo>
                  <a:pt x="97" y="65"/>
                  <a:pt x="97" y="65"/>
                  <a:pt x="97" y="65"/>
                </a:cubicBezTo>
                <a:cubicBezTo>
                  <a:pt x="97" y="65"/>
                  <a:pt x="97" y="65"/>
                  <a:pt x="97" y="65"/>
                </a:cubicBezTo>
                <a:cubicBezTo>
                  <a:pt x="97" y="65"/>
                  <a:pt x="97" y="65"/>
                  <a:pt x="97" y="65"/>
                </a:cubicBezTo>
                <a:cubicBezTo>
                  <a:pt x="97" y="65"/>
                  <a:pt x="97" y="65"/>
                  <a:pt x="97" y="65"/>
                </a:cubicBezTo>
                <a:cubicBezTo>
                  <a:pt x="97" y="66"/>
                  <a:pt x="97" y="66"/>
                  <a:pt x="97" y="66"/>
                </a:cubicBezTo>
                <a:cubicBezTo>
                  <a:pt x="97" y="66"/>
                  <a:pt x="97" y="66"/>
                  <a:pt x="97" y="66"/>
                </a:cubicBezTo>
                <a:cubicBezTo>
                  <a:pt x="97" y="67"/>
                  <a:pt x="97" y="67"/>
                  <a:pt x="97" y="67"/>
                </a:cubicBezTo>
                <a:cubicBezTo>
                  <a:pt x="97" y="67"/>
                  <a:pt x="97" y="67"/>
                  <a:pt x="97" y="67"/>
                </a:cubicBezTo>
                <a:cubicBezTo>
                  <a:pt x="96" y="67"/>
                  <a:pt x="96" y="67"/>
                  <a:pt x="96" y="67"/>
                </a:cubicBezTo>
                <a:cubicBezTo>
                  <a:pt x="96" y="69"/>
                  <a:pt x="96" y="69"/>
                  <a:pt x="96" y="69"/>
                </a:cubicBezTo>
                <a:cubicBezTo>
                  <a:pt x="96" y="69"/>
                  <a:pt x="96" y="69"/>
                  <a:pt x="96" y="69"/>
                </a:cubicBezTo>
                <a:cubicBezTo>
                  <a:pt x="97" y="69"/>
                  <a:pt x="97" y="69"/>
                  <a:pt x="97" y="69"/>
                </a:cubicBezTo>
                <a:cubicBezTo>
                  <a:pt x="97" y="69"/>
                  <a:pt x="97" y="69"/>
                  <a:pt x="97" y="69"/>
                </a:cubicBezTo>
                <a:cubicBezTo>
                  <a:pt x="97" y="69"/>
                  <a:pt x="97" y="70"/>
                  <a:pt x="97" y="70"/>
                </a:cubicBezTo>
                <a:cubicBezTo>
                  <a:pt x="97" y="70"/>
                  <a:pt x="97" y="70"/>
                  <a:pt x="97" y="70"/>
                </a:cubicBezTo>
                <a:cubicBezTo>
                  <a:pt x="97" y="70"/>
                  <a:pt x="96" y="70"/>
                  <a:pt x="96" y="70"/>
                </a:cubicBezTo>
                <a:cubicBezTo>
                  <a:pt x="96" y="70"/>
                  <a:pt x="96" y="70"/>
                  <a:pt x="96" y="71"/>
                </a:cubicBezTo>
                <a:cubicBezTo>
                  <a:pt x="96" y="71"/>
                  <a:pt x="96" y="71"/>
                  <a:pt x="96" y="71"/>
                </a:cubicBezTo>
                <a:cubicBezTo>
                  <a:pt x="96" y="71"/>
                  <a:pt x="96" y="71"/>
                  <a:pt x="96" y="71"/>
                </a:cubicBezTo>
                <a:cubicBezTo>
                  <a:pt x="96" y="71"/>
                  <a:pt x="96" y="71"/>
                  <a:pt x="96" y="71"/>
                </a:cubicBezTo>
                <a:cubicBezTo>
                  <a:pt x="95" y="71"/>
                  <a:pt x="95" y="71"/>
                  <a:pt x="95" y="71"/>
                </a:cubicBezTo>
                <a:cubicBezTo>
                  <a:pt x="95" y="73"/>
                  <a:pt x="95" y="73"/>
                  <a:pt x="95" y="73"/>
                </a:cubicBezTo>
                <a:cubicBezTo>
                  <a:pt x="95" y="73"/>
                  <a:pt x="95" y="73"/>
                  <a:pt x="95" y="73"/>
                </a:cubicBezTo>
                <a:cubicBezTo>
                  <a:pt x="95" y="73"/>
                  <a:pt x="95" y="73"/>
                  <a:pt x="95" y="73"/>
                </a:cubicBezTo>
                <a:cubicBezTo>
                  <a:pt x="95" y="73"/>
                  <a:pt x="95" y="73"/>
                  <a:pt x="95" y="73"/>
                </a:cubicBezTo>
                <a:cubicBezTo>
                  <a:pt x="95" y="74"/>
                  <a:pt x="95" y="74"/>
                  <a:pt x="95" y="74"/>
                </a:cubicBezTo>
                <a:cubicBezTo>
                  <a:pt x="95" y="74"/>
                  <a:pt x="95" y="74"/>
                  <a:pt x="94" y="74"/>
                </a:cubicBezTo>
                <a:cubicBezTo>
                  <a:pt x="94" y="74"/>
                  <a:pt x="94" y="74"/>
                  <a:pt x="94" y="75"/>
                </a:cubicBezTo>
                <a:cubicBezTo>
                  <a:pt x="94" y="75"/>
                  <a:pt x="94" y="75"/>
                  <a:pt x="94" y="75"/>
                </a:cubicBezTo>
                <a:cubicBezTo>
                  <a:pt x="94" y="75"/>
                  <a:pt x="94" y="75"/>
                  <a:pt x="94" y="75"/>
                </a:cubicBezTo>
                <a:cubicBezTo>
                  <a:pt x="94" y="75"/>
                  <a:pt x="94" y="75"/>
                  <a:pt x="94" y="75"/>
                </a:cubicBezTo>
                <a:cubicBezTo>
                  <a:pt x="94" y="75"/>
                  <a:pt x="94" y="75"/>
                  <a:pt x="94" y="75"/>
                </a:cubicBezTo>
                <a:cubicBezTo>
                  <a:pt x="94" y="80"/>
                  <a:pt x="94" y="80"/>
                  <a:pt x="94" y="80"/>
                </a:cubicBezTo>
                <a:cubicBezTo>
                  <a:pt x="94" y="80"/>
                  <a:pt x="94" y="80"/>
                  <a:pt x="94" y="80"/>
                </a:cubicBezTo>
                <a:cubicBezTo>
                  <a:pt x="94" y="80"/>
                  <a:pt x="94" y="80"/>
                  <a:pt x="94" y="80"/>
                </a:cubicBezTo>
                <a:cubicBezTo>
                  <a:pt x="94" y="80"/>
                  <a:pt x="94" y="80"/>
                  <a:pt x="94" y="80"/>
                </a:cubicBezTo>
                <a:cubicBezTo>
                  <a:pt x="94" y="80"/>
                  <a:pt x="94" y="80"/>
                  <a:pt x="94" y="80"/>
                </a:cubicBezTo>
                <a:cubicBezTo>
                  <a:pt x="94" y="80"/>
                  <a:pt x="94" y="80"/>
                  <a:pt x="94" y="80"/>
                </a:cubicBezTo>
                <a:cubicBezTo>
                  <a:pt x="94" y="80"/>
                  <a:pt x="94" y="80"/>
                  <a:pt x="94" y="80"/>
                </a:cubicBezTo>
                <a:cubicBezTo>
                  <a:pt x="94" y="81"/>
                  <a:pt x="94" y="81"/>
                  <a:pt x="95" y="81"/>
                </a:cubicBezTo>
                <a:cubicBezTo>
                  <a:pt x="95" y="81"/>
                  <a:pt x="95" y="81"/>
                  <a:pt x="95" y="81"/>
                </a:cubicBezTo>
                <a:cubicBezTo>
                  <a:pt x="95" y="81"/>
                  <a:pt x="95" y="81"/>
                  <a:pt x="95" y="81"/>
                </a:cubicBezTo>
                <a:cubicBezTo>
                  <a:pt x="95" y="81"/>
                  <a:pt x="95" y="81"/>
                  <a:pt x="95" y="81"/>
                </a:cubicBezTo>
                <a:cubicBezTo>
                  <a:pt x="95" y="81"/>
                  <a:pt x="95" y="81"/>
                  <a:pt x="95" y="81"/>
                </a:cubicBezTo>
                <a:cubicBezTo>
                  <a:pt x="95" y="81"/>
                  <a:pt x="95" y="81"/>
                  <a:pt x="95" y="81"/>
                </a:cubicBezTo>
                <a:cubicBezTo>
                  <a:pt x="95" y="81"/>
                  <a:pt x="95" y="81"/>
                  <a:pt x="95" y="81"/>
                </a:cubicBezTo>
                <a:cubicBezTo>
                  <a:pt x="95" y="82"/>
                  <a:pt x="95" y="82"/>
                  <a:pt x="95" y="82"/>
                </a:cubicBezTo>
                <a:cubicBezTo>
                  <a:pt x="95" y="82"/>
                  <a:pt x="95" y="82"/>
                  <a:pt x="95" y="82"/>
                </a:cubicBezTo>
                <a:cubicBezTo>
                  <a:pt x="94" y="82"/>
                  <a:pt x="94" y="82"/>
                  <a:pt x="94" y="82"/>
                </a:cubicBezTo>
                <a:cubicBezTo>
                  <a:pt x="94" y="87"/>
                  <a:pt x="94" y="87"/>
                  <a:pt x="94" y="87"/>
                </a:cubicBezTo>
                <a:cubicBezTo>
                  <a:pt x="94" y="87"/>
                  <a:pt x="94" y="87"/>
                  <a:pt x="94" y="87"/>
                </a:cubicBezTo>
                <a:cubicBezTo>
                  <a:pt x="94" y="87"/>
                  <a:pt x="95" y="87"/>
                  <a:pt x="95" y="87"/>
                </a:cubicBezTo>
                <a:cubicBezTo>
                  <a:pt x="95" y="87"/>
                  <a:pt x="95" y="88"/>
                  <a:pt x="95" y="88"/>
                </a:cubicBezTo>
                <a:cubicBezTo>
                  <a:pt x="95" y="88"/>
                  <a:pt x="95" y="89"/>
                  <a:pt x="95" y="89"/>
                </a:cubicBezTo>
                <a:cubicBezTo>
                  <a:pt x="95" y="89"/>
                  <a:pt x="95" y="89"/>
                  <a:pt x="95" y="89"/>
                </a:cubicBezTo>
                <a:cubicBezTo>
                  <a:pt x="94" y="90"/>
                  <a:pt x="94" y="90"/>
                  <a:pt x="94" y="90"/>
                </a:cubicBezTo>
                <a:cubicBezTo>
                  <a:pt x="94" y="90"/>
                  <a:pt x="94" y="90"/>
                  <a:pt x="94" y="90"/>
                </a:cubicBezTo>
                <a:cubicBezTo>
                  <a:pt x="94" y="90"/>
                  <a:pt x="93" y="90"/>
                  <a:pt x="93" y="90"/>
                </a:cubicBezTo>
                <a:cubicBezTo>
                  <a:pt x="93" y="90"/>
                  <a:pt x="93" y="91"/>
                  <a:pt x="93" y="91"/>
                </a:cubicBezTo>
                <a:cubicBezTo>
                  <a:pt x="93" y="91"/>
                  <a:pt x="93" y="91"/>
                  <a:pt x="93" y="91"/>
                </a:cubicBezTo>
                <a:cubicBezTo>
                  <a:pt x="93" y="91"/>
                  <a:pt x="93" y="92"/>
                  <a:pt x="93" y="92"/>
                </a:cubicBezTo>
                <a:cubicBezTo>
                  <a:pt x="94" y="92"/>
                  <a:pt x="94" y="92"/>
                  <a:pt x="94" y="92"/>
                </a:cubicBezTo>
                <a:cubicBezTo>
                  <a:pt x="94" y="92"/>
                  <a:pt x="94" y="92"/>
                  <a:pt x="94" y="92"/>
                </a:cubicBezTo>
                <a:cubicBezTo>
                  <a:pt x="94" y="92"/>
                  <a:pt x="94" y="92"/>
                  <a:pt x="95" y="92"/>
                </a:cubicBezTo>
                <a:cubicBezTo>
                  <a:pt x="95" y="92"/>
                  <a:pt x="95" y="92"/>
                  <a:pt x="96" y="92"/>
                </a:cubicBezTo>
                <a:cubicBezTo>
                  <a:pt x="96" y="92"/>
                  <a:pt x="96" y="92"/>
                  <a:pt x="96" y="92"/>
                </a:cubicBezTo>
                <a:cubicBezTo>
                  <a:pt x="97" y="92"/>
                  <a:pt x="98" y="92"/>
                  <a:pt x="98" y="91"/>
                </a:cubicBezTo>
                <a:cubicBezTo>
                  <a:pt x="99" y="91"/>
                  <a:pt x="99" y="91"/>
                  <a:pt x="99" y="91"/>
                </a:cubicBezTo>
                <a:cubicBezTo>
                  <a:pt x="99" y="91"/>
                  <a:pt x="99" y="91"/>
                  <a:pt x="99" y="91"/>
                </a:cubicBezTo>
                <a:cubicBezTo>
                  <a:pt x="99" y="91"/>
                  <a:pt x="99" y="91"/>
                  <a:pt x="99" y="91"/>
                </a:cubicBezTo>
                <a:cubicBezTo>
                  <a:pt x="99" y="91"/>
                  <a:pt x="99" y="91"/>
                  <a:pt x="99" y="91"/>
                </a:cubicBezTo>
                <a:cubicBezTo>
                  <a:pt x="99" y="91"/>
                  <a:pt x="100" y="91"/>
                  <a:pt x="100" y="91"/>
                </a:cubicBezTo>
                <a:cubicBezTo>
                  <a:pt x="100" y="90"/>
                  <a:pt x="100" y="90"/>
                  <a:pt x="100" y="90"/>
                </a:cubicBezTo>
                <a:cubicBezTo>
                  <a:pt x="100" y="90"/>
                  <a:pt x="100" y="90"/>
                  <a:pt x="100" y="90"/>
                </a:cubicBezTo>
                <a:cubicBezTo>
                  <a:pt x="100" y="90"/>
                  <a:pt x="100" y="90"/>
                  <a:pt x="100" y="90"/>
                </a:cubicBezTo>
                <a:cubicBezTo>
                  <a:pt x="100" y="89"/>
                  <a:pt x="101" y="88"/>
                  <a:pt x="101" y="88"/>
                </a:cubicBezTo>
                <a:cubicBezTo>
                  <a:pt x="102" y="88"/>
                  <a:pt x="102" y="88"/>
                  <a:pt x="102" y="88"/>
                </a:cubicBezTo>
                <a:cubicBezTo>
                  <a:pt x="102" y="88"/>
                  <a:pt x="103" y="88"/>
                  <a:pt x="103" y="88"/>
                </a:cubicBezTo>
                <a:cubicBezTo>
                  <a:pt x="103" y="88"/>
                  <a:pt x="103" y="88"/>
                  <a:pt x="103" y="88"/>
                </a:cubicBezTo>
                <a:cubicBezTo>
                  <a:pt x="103" y="88"/>
                  <a:pt x="103" y="88"/>
                  <a:pt x="104" y="88"/>
                </a:cubicBezTo>
                <a:cubicBezTo>
                  <a:pt x="104" y="88"/>
                  <a:pt x="104" y="88"/>
                  <a:pt x="104" y="88"/>
                </a:cubicBezTo>
                <a:cubicBezTo>
                  <a:pt x="105" y="87"/>
                  <a:pt x="105" y="87"/>
                  <a:pt x="105" y="87"/>
                </a:cubicBezTo>
                <a:cubicBezTo>
                  <a:pt x="105" y="87"/>
                  <a:pt x="105" y="86"/>
                  <a:pt x="105" y="86"/>
                </a:cubicBezTo>
                <a:cubicBezTo>
                  <a:pt x="105" y="86"/>
                  <a:pt x="105" y="86"/>
                  <a:pt x="105" y="86"/>
                </a:cubicBezTo>
                <a:cubicBezTo>
                  <a:pt x="105" y="85"/>
                  <a:pt x="105" y="85"/>
                  <a:pt x="105" y="85"/>
                </a:cubicBezTo>
                <a:cubicBezTo>
                  <a:pt x="105" y="85"/>
                  <a:pt x="104" y="85"/>
                  <a:pt x="104" y="85"/>
                </a:cubicBezTo>
                <a:cubicBezTo>
                  <a:pt x="104" y="85"/>
                  <a:pt x="104" y="85"/>
                  <a:pt x="104" y="85"/>
                </a:cubicBezTo>
                <a:cubicBezTo>
                  <a:pt x="104" y="84"/>
                  <a:pt x="104" y="84"/>
                  <a:pt x="104" y="84"/>
                </a:cubicBezTo>
                <a:cubicBezTo>
                  <a:pt x="104" y="84"/>
                  <a:pt x="104" y="84"/>
                  <a:pt x="104" y="84"/>
                </a:cubicBezTo>
                <a:cubicBezTo>
                  <a:pt x="105" y="84"/>
                  <a:pt x="105" y="84"/>
                  <a:pt x="105" y="84"/>
                </a:cubicBezTo>
                <a:cubicBezTo>
                  <a:pt x="105" y="84"/>
                  <a:pt x="105" y="84"/>
                  <a:pt x="105" y="83"/>
                </a:cubicBezTo>
                <a:cubicBezTo>
                  <a:pt x="105" y="83"/>
                  <a:pt x="105" y="83"/>
                  <a:pt x="105" y="83"/>
                </a:cubicBezTo>
                <a:cubicBezTo>
                  <a:pt x="105" y="83"/>
                  <a:pt x="105" y="83"/>
                  <a:pt x="105" y="83"/>
                </a:cubicBezTo>
                <a:cubicBezTo>
                  <a:pt x="105" y="83"/>
                  <a:pt x="105" y="83"/>
                  <a:pt x="105" y="83"/>
                </a:cubicBezTo>
                <a:cubicBezTo>
                  <a:pt x="105" y="84"/>
                  <a:pt x="105" y="84"/>
                  <a:pt x="105" y="84"/>
                </a:cubicBezTo>
                <a:cubicBezTo>
                  <a:pt x="105" y="83"/>
                  <a:pt x="105" y="83"/>
                  <a:pt x="105" y="83"/>
                </a:cubicBezTo>
                <a:cubicBezTo>
                  <a:pt x="105" y="83"/>
                  <a:pt x="105" y="83"/>
                  <a:pt x="105" y="83"/>
                </a:cubicBezTo>
                <a:cubicBezTo>
                  <a:pt x="105" y="83"/>
                  <a:pt x="105" y="83"/>
                  <a:pt x="105" y="83"/>
                </a:cubicBezTo>
                <a:cubicBezTo>
                  <a:pt x="105" y="83"/>
                  <a:pt x="105" y="83"/>
                  <a:pt x="105" y="83"/>
                </a:cubicBezTo>
                <a:cubicBezTo>
                  <a:pt x="106" y="83"/>
                  <a:pt x="106" y="83"/>
                  <a:pt x="106" y="83"/>
                </a:cubicBezTo>
                <a:cubicBezTo>
                  <a:pt x="106" y="83"/>
                  <a:pt x="107" y="82"/>
                  <a:pt x="107" y="82"/>
                </a:cubicBezTo>
                <a:cubicBezTo>
                  <a:pt x="107" y="81"/>
                  <a:pt x="107" y="81"/>
                  <a:pt x="107" y="80"/>
                </a:cubicBezTo>
                <a:cubicBezTo>
                  <a:pt x="107" y="80"/>
                  <a:pt x="107" y="80"/>
                  <a:pt x="107" y="80"/>
                </a:cubicBezTo>
                <a:cubicBezTo>
                  <a:pt x="107" y="80"/>
                  <a:pt x="107" y="79"/>
                  <a:pt x="107" y="79"/>
                </a:cubicBezTo>
                <a:cubicBezTo>
                  <a:pt x="107" y="79"/>
                  <a:pt x="107" y="79"/>
                  <a:pt x="107" y="79"/>
                </a:cubicBezTo>
                <a:cubicBezTo>
                  <a:pt x="107" y="79"/>
                  <a:pt x="107" y="79"/>
                  <a:pt x="107" y="79"/>
                </a:cubicBezTo>
                <a:cubicBezTo>
                  <a:pt x="107" y="79"/>
                  <a:pt x="107" y="79"/>
                  <a:pt x="107" y="79"/>
                </a:cubicBezTo>
                <a:cubicBezTo>
                  <a:pt x="107" y="79"/>
                  <a:pt x="107" y="78"/>
                  <a:pt x="107" y="78"/>
                </a:cubicBezTo>
                <a:cubicBezTo>
                  <a:pt x="107" y="78"/>
                  <a:pt x="108" y="78"/>
                  <a:pt x="108" y="78"/>
                </a:cubicBezTo>
                <a:cubicBezTo>
                  <a:pt x="108" y="78"/>
                  <a:pt x="108" y="78"/>
                  <a:pt x="108" y="78"/>
                </a:cubicBezTo>
                <a:cubicBezTo>
                  <a:pt x="108" y="78"/>
                  <a:pt x="108" y="78"/>
                  <a:pt x="108" y="78"/>
                </a:cubicBezTo>
                <a:cubicBezTo>
                  <a:pt x="109" y="77"/>
                  <a:pt x="109" y="77"/>
                  <a:pt x="109" y="77"/>
                </a:cubicBezTo>
                <a:cubicBezTo>
                  <a:pt x="109" y="77"/>
                  <a:pt x="109" y="76"/>
                  <a:pt x="109" y="76"/>
                </a:cubicBezTo>
                <a:cubicBezTo>
                  <a:pt x="109" y="76"/>
                  <a:pt x="109" y="76"/>
                  <a:pt x="109" y="76"/>
                </a:cubicBezTo>
                <a:cubicBezTo>
                  <a:pt x="109" y="76"/>
                  <a:pt x="109" y="75"/>
                  <a:pt x="109" y="75"/>
                </a:cubicBezTo>
                <a:cubicBezTo>
                  <a:pt x="110" y="75"/>
                  <a:pt x="110" y="74"/>
                  <a:pt x="111" y="74"/>
                </a:cubicBezTo>
                <a:cubicBezTo>
                  <a:pt x="111" y="74"/>
                  <a:pt x="111" y="74"/>
                  <a:pt x="111" y="74"/>
                </a:cubicBezTo>
                <a:cubicBezTo>
                  <a:pt x="111" y="74"/>
                  <a:pt x="111" y="73"/>
                  <a:pt x="111" y="73"/>
                </a:cubicBezTo>
                <a:cubicBezTo>
                  <a:pt x="111" y="73"/>
                  <a:pt x="111" y="72"/>
                  <a:pt x="111" y="72"/>
                </a:cubicBezTo>
                <a:cubicBezTo>
                  <a:pt x="111" y="72"/>
                  <a:pt x="111" y="72"/>
                  <a:pt x="111" y="72"/>
                </a:cubicBezTo>
                <a:cubicBezTo>
                  <a:pt x="111" y="71"/>
                  <a:pt x="111" y="71"/>
                  <a:pt x="111" y="70"/>
                </a:cubicBezTo>
                <a:cubicBezTo>
                  <a:pt x="111" y="70"/>
                  <a:pt x="111" y="70"/>
                  <a:pt x="112" y="69"/>
                </a:cubicBezTo>
                <a:cubicBezTo>
                  <a:pt x="112" y="69"/>
                  <a:pt x="112" y="69"/>
                  <a:pt x="112" y="69"/>
                </a:cubicBezTo>
                <a:cubicBezTo>
                  <a:pt x="112" y="69"/>
                  <a:pt x="112" y="69"/>
                  <a:pt x="112" y="69"/>
                </a:cubicBezTo>
                <a:cubicBezTo>
                  <a:pt x="112" y="68"/>
                  <a:pt x="112" y="68"/>
                  <a:pt x="112" y="68"/>
                </a:cubicBezTo>
                <a:cubicBezTo>
                  <a:pt x="112" y="68"/>
                  <a:pt x="112" y="68"/>
                  <a:pt x="112" y="68"/>
                </a:cubicBezTo>
                <a:cubicBezTo>
                  <a:pt x="112" y="68"/>
                  <a:pt x="112" y="68"/>
                  <a:pt x="112" y="68"/>
                </a:cubicBezTo>
                <a:cubicBezTo>
                  <a:pt x="112" y="68"/>
                  <a:pt x="112" y="68"/>
                  <a:pt x="112" y="68"/>
                </a:cubicBezTo>
                <a:cubicBezTo>
                  <a:pt x="112" y="69"/>
                  <a:pt x="112" y="69"/>
                  <a:pt x="112" y="69"/>
                </a:cubicBezTo>
                <a:cubicBezTo>
                  <a:pt x="112" y="68"/>
                  <a:pt x="112" y="68"/>
                  <a:pt x="112" y="68"/>
                </a:cubicBezTo>
                <a:cubicBezTo>
                  <a:pt x="112" y="67"/>
                  <a:pt x="112" y="66"/>
                  <a:pt x="112" y="65"/>
                </a:cubicBezTo>
                <a:cubicBezTo>
                  <a:pt x="112" y="65"/>
                  <a:pt x="112" y="64"/>
                  <a:pt x="112" y="64"/>
                </a:cubicBezTo>
                <a:cubicBezTo>
                  <a:pt x="112" y="63"/>
                  <a:pt x="112" y="62"/>
                  <a:pt x="113" y="62"/>
                </a:cubicBezTo>
                <a:cubicBezTo>
                  <a:pt x="113" y="61"/>
                  <a:pt x="113" y="61"/>
                  <a:pt x="113" y="61"/>
                </a:cubicBezTo>
                <a:cubicBezTo>
                  <a:pt x="113" y="61"/>
                  <a:pt x="113" y="61"/>
                  <a:pt x="113" y="61"/>
                </a:cubicBezTo>
                <a:cubicBezTo>
                  <a:pt x="113" y="61"/>
                  <a:pt x="113" y="61"/>
                  <a:pt x="113" y="61"/>
                </a:cubicBezTo>
                <a:cubicBezTo>
                  <a:pt x="113" y="61"/>
                  <a:pt x="113" y="61"/>
                  <a:pt x="113" y="61"/>
                </a:cubicBezTo>
                <a:cubicBezTo>
                  <a:pt x="113" y="61"/>
                  <a:pt x="113" y="61"/>
                  <a:pt x="113" y="61"/>
                </a:cubicBezTo>
                <a:cubicBezTo>
                  <a:pt x="113" y="61"/>
                  <a:pt x="113" y="61"/>
                  <a:pt x="113" y="61"/>
                </a:cubicBezTo>
                <a:cubicBezTo>
                  <a:pt x="113" y="60"/>
                  <a:pt x="113" y="60"/>
                  <a:pt x="113" y="60"/>
                </a:cubicBezTo>
                <a:cubicBezTo>
                  <a:pt x="113" y="60"/>
                  <a:pt x="113" y="60"/>
                  <a:pt x="113" y="60"/>
                </a:cubicBezTo>
                <a:cubicBezTo>
                  <a:pt x="113" y="60"/>
                  <a:pt x="113" y="60"/>
                  <a:pt x="113" y="60"/>
                </a:cubicBezTo>
                <a:cubicBezTo>
                  <a:pt x="113" y="60"/>
                  <a:pt x="113" y="60"/>
                  <a:pt x="114" y="60"/>
                </a:cubicBezTo>
                <a:cubicBezTo>
                  <a:pt x="114" y="60"/>
                  <a:pt x="114" y="60"/>
                  <a:pt x="114" y="60"/>
                </a:cubicBezTo>
                <a:cubicBezTo>
                  <a:pt x="114" y="58"/>
                  <a:pt x="114" y="58"/>
                  <a:pt x="114" y="58"/>
                </a:cubicBezTo>
                <a:cubicBezTo>
                  <a:pt x="114" y="58"/>
                  <a:pt x="114" y="58"/>
                  <a:pt x="114" y="57"/>
                </a:cubicBezTo>
                <a:cubicBezTo>
                  <a:pt x="114" y="57"/>
                  <a:pt x="114" y="57"/>
                  <a:pt x="114" y="57"/>
                </a:cubicBezTo>
                <a:cubicBezTo>
                  <a:pt x="113" y="57"/>
                  <a:pt x="113" y="57"/>
                  <a:pt x="113" y="57"/>
                </a:cubicBezTo>
                <a:cubicBezTo>
                  <a:pt x="113" y="57"/>
                  <a:pt x="113" y="56"/>
                  <a:pt x="113" y="56"/>
                </a:cubicBezTo>
                <a:cubicBezTo>
                  <a:pt x="113" y="56"/>
                  <a:pt x="113" y="56"/>
                  <a:pt x="113" y="56"/>
                </a:cubicBezTo>
                <a:cubicBezTo>
                  <a:pt x="113" y="56"/>
                  <a:pt x="113" y="55"/>
                  <a:pt x="114" y="55"/>
                </a:cubicBezTo>
                <a:cubicBezTo>
                  <a:pt x="114" y="55"/>
                  <a:pt x="114" y="55"/>
                  <a:pt x="114" y="55"/>
                </a:cubicBezTo>
                <a:cubicBezTo>
                  <a:pt x="114" y="55"/>
                  <a:pt x="114" y="55"/>
                  <a:pt x="114" y="55"/>
                </a:cubicBezTo>
                <a:cubicBezTo>
                  <a:pt x="114" y="54"/>
                  <a:pt x="114" y="54"/>
                  <a:pt x="114" y="54"/>
                </a:cubicBezTo>
                <a:cubicBezTo>
                  <a:pt x="114" y="54"/>
                  <a:pt x="114" y="54"/>
                  <a:pt x="114" y="54"/>
                </a:cubicBezTo>
                <a:cubicBezTo>
                  <a:pt x="114" y="53"/>
                  <a:pt x="114" y="53"/>
                  <a:pt x="114" y="53"/>
                </a:cubicBezTo>
                <a:cubicBezTo>
                  <a:pt x="114" y="53"/>
                  <a:pt x="114" y="53"/>
                  <a:pt x="114" y="53"/>
                </a:cubicBezTo>
                <a:cubicBezTo>
                  <a:pt x="114" y="52"/>
                  <a:pt x="114" y="52"/>
                  <a:pt x="114" y="52"/>
                </a:cubicBezTo>
                <a:cubicBezTo>
                  <a:pt x="114" y="52"/>
                  <a:pt x="114" y="52"/>
                  <a:pt x="114" y="52"/>
                </a:cubicBezTo>
                <a:cubicBezTo>
                  <a:pt x="114" y="50"/>
                  <a:pt x="114" y="50"/>
                  <a:pt x="114" y="50"/>
                </a:cubicBezTo>
                <a:cubicBezTo>
                  <a:pt x="114" y="50"/>
                  <a:pt x="114" y="50"/>
                  <a:pt x="114" y="50"/>
                </a:cubicBezTo>
                <a:cubicBezTo>
                  <a:pt x="114" y="49"/>
                  <a:pt x="115" y="49"/>
                  <a:pt x="114" y="49"/>
                </a:cubicBezTo>
                <a:cubicBezTo>
                  <a:pt x="114" y="48"/>
                  <a:pt x="113" y="48"/>
                  <a:pt x="113" y="48"/>
                </a:cubicBezTo>
                <a:cubicBezTo>
                  <a:pt x="113" y="47"/>
                  <a:pt x="113" y="47"/>
                  <a:pt x="113" y="47"/>
                </a:cubicBezTo>
                <a:cubicBezTo>
                  <a:pt x="113" y="46"/>
                  <a:pt x="113" y="46"/>
                  <a:pt x="113" y="46"/>
                </a:cubicBezTo>
                <a:cubicBezTo>
                  <a:pt x="113" y="46"/>
                  <a:pt x="112" y="46"/>
                  <a:pt x="112" y="46"/>
                </a:cubicBezTo>
                <a:cubicBezTo>
                  <a:pt x="112" y="46"/>
                  <a:pt x="112" y="46"/>
                  <a:pt x="112" y="45"/>
                </a:cubicBezTo>
                <a:cubicBezTo>
                  <a:pt x="112" y="45"/>
                  <a:pt x="112" y="45"/>
                  <a:pt x="112" y="45"/>
                </a:cubicBezTo>
                <a:cubicBezTo>
                  <a:pt x="112" y="45"/>
                  <a:pt x="112" y="45"/>
                  <a:pt x="112" y="45"/>
                </a:cubicBezTo>
                <a:cubicBezTo>
                  <a:pt x="112" y="45"/>
                  <a:pt x="112" y="45"/>
                  <a:pt x="112" y="45"/>
                </a:cubicBezTo>
                <a:cubicBezTo>
                  <a:pt x="112" y="45"/>
                  <a:pt x="112" y="45"/>
                  <a:pt x="112" y="44"/>
                </a:cubicBezTo>
                <a:cubicBezTo>
                  <a:pt x="112" y="44"/>
                  <a:pt x="112" y="44"/>
                  <a:pt x="111" y="44"/>
                </a:cubicBezTo>
                <a:cubicBezTo>
                  <a:pt x="111" y="44"/>
                  <a:pt x="111" y="44"/>
                  <a:pt x="111" y="44"/>
                </a:cubicBezTo>
                <a:cubicBezTo>
                  <a:pt x="111" y="44"/>
                  <a:pt x="111" y="44"/>
                  <a:pt x="111" y="44"/>
                </a:cubicBezTo>
                <a:cubicBezTo>
                  <a:pt x="111" y="44"/>
                  <a:pt x="111" y="43"/>
                  <a:pt x="111" y="43"/>
                </a:cubicBezTo>
                <a:cubicBezTo>
                  <a:pt x="111" y="43"/>
                  <a:pt x="111" y="43"/>
                  <a:pt x="111" y="43"/>
                </a:cubicBezTo>
                <a:cubicBezTo>
                  <a:pt x="111" y="43"/>
                  <a:pt x="111" y="43"/>
                  <a:pt x="111" y="43"/>
                </a:cubicBezTo>
                <a:cubicBezTo>
                  <a:pt x="111" y="43"/>
                  <a:pt x="111" y="42"/>
                  <a:pt x="111" y="42"/>
                </a:cubicBezTo>
                <a:cubicBezTo>
                  <a:pt x="111" y="42"/>
                  <a:pt x="110" y="42"/>
                  <a:pt x="110" y="42"/>
                </a:cubicBezTo>
                <a:cubicBezTo>
                  <a:pt x="110" y="42"/>
                  <a:pt x="110" y="42"/>
                  <a:pt x="110" y="42"/>
                </a:cubicBezTo>
                <a:cubicBezTo>
                  <a:pt x="110" y="41"/>
                  <a:pt x="110" y="41"/>
                  <a:pt x="110" y="41"/>
                </a:cubicBezTo>
                <a:cubicBezTo>
                  <a:pt x="109" y="41"/>
                  <a:pt x="109" y="40"/>
                  <a:pt x="109" y="39"/>
                </a:cubicBezTo>
                <a:cubicBezTo>
                  <a:pt x="109" y="39"/>
                  <a:pt x="109" y="39"/>
                  <a:pt x="109" y="39"/>
                </a:cubicBezTo>
                <a:cubicBezTo>
                  <a:pt x="109" y="39"/>
                  <a:pt x="109" y="39"/>
                  <a:pt x="109" y="39"/>
                </a:cubicBezTo>
                <a:cubicBezTo>
                  <a:pt x="109" y="39"/>
                  <a:pt x="109" y="39"/>
                  <a:pt x="109" y="39"/>
                </a:cubicBezTo>
                <a:cubicBezTo>
                  <a:pt x="109" y="38"/>
                  <a:pt x="108" y="38"/>
                  <a:pt x="108" y="38"/>
                </a:cubicBezTo>
                <a:cubicBezTo>
                  <a:pt x="108" y="38"/>
                  <a:pt x="108" y="38"/>
                  <a:pt x="108" y="38"/>
                </a:cubicBezTo>
                <a:cubicBezTo>
                  <a:pt x="108" y="37"/>
                  <a:pt x="108" y="37"/>
                  <a:pt x="108" y="37"/>
                </a:cubicBezTo>
                <a:cubicBezTo>
                  <a:pt x="108" y="37"/>
                  <a:pt x="107" y="37"/>
                  <a:pt x="107" y="37"/>
                </a:cubicBezTo>
                <a:cubicBezTo>
                  <a:pt x="107" y="37"/>
                  <a:pt x="107" y="37"/>
                  <a:pt x="107" y="37"/>
                </a:cubicBezTo>
                <a:cubicBezTo>
                  <a:pt x="107" y="37"/>
                  <a:pt x="107" y="36"/>
                  <a:pt x="107" y="36"/>
                </a:cubicBezTo>
                <a:cubicBezTo>
                  <a:pt x="107" y="36"/>
                  <a:pt x="107" y="36"/>
                  <a:pt x="107" y="36"/>
                </a:cubicBezTo>
                <a:cubicBezTo>
                  <a:pt x="107" y="36"/>
                  <a:pt x="107" y="36"/>
                  <a:pt x="107" y="36"/>
                </a:cubicBezTo>
                <a:cubicBezTo>
                  <a:pt x="107" y="36"/>
                  <a:pt x="107" y="36"/>
                  <a:pt x="107" y="36"/>
                </a:cubicBezTo>
                <a:cubicBezTo>
                  <a:pt x="107" y="36"/>
                  <a:pt x="107" y="36"/>
                  <a:pt x="107" y="36"/>
                </a:cubicBezTo>
                <a:cubicBezTo>
                  <a:pt x="107" y="36"/>
                  <a:pt x="107" y="36"/>
                  <a:pt x="107" y="36"/>
                </a:cubicBezTo>
                <a:cubicBezTo>
                  <a:pt x="107" y="35"/>
                  <a:pt x="107" y="35"/>
                  <a:pt x="107" y="35"/>
                </a:cubicBezTo>
                <a:cubicBezTo>
                  <a:pt x="107" y="35"/>
                  <a:pt x="107" y="35"/>
                  <a:pt x="107" y="35"/>
                </a:cubicBezTo>
                <a:cubicBezTo>
                  <a:pt x="106" y="35"/>
                  <a:pt x="106" y="35"/>
                  <a:pt x="106" y="35"/>
                </a:cubicBezTo>
                <a:cubicBezTo>
                  <a:pt x="106" y="34"/>
                  <a:pt x="105" y="34"/>
                  <a:pt x="105" y="33"/>
                </a:cubicBezTo>
                <a:cubicBezTo>
                  <a:pt x="105" y="32"/>
                  <a:pt x="105" y="32"/>
                  <a:pt x="105" y="32"/>
                </a:cubicBezTo>
                <a:cubicBezTo>
                  <a:pt x="104" y="32"/>
                  <a:pt x="104" y="31"/>
                  <a:pt x="103" y="31"/>
                </a:cubicBezTo>
                <a:cubicBezTo>
                  <a:pt x="104" y="31"/>
                  <a:pt x="104" y="31"/>
                  <a:pt x="104" y="31"/>
                </a:cubicBezTo>
                <a:cubicBezTo>
                  <a:pt x="104" y="30"/>
                  <a:pt x="104" y="30"/>
                  <a:pt x="104" y="30"/>
                </a:cubicBezTo>
                <a:cubicBezTo>
                  <a:pt x="104" y="31"/>
                  <a:pt x="104" y="31"/>
                  <a:pt x="104" y="31"/>
                </a:cubicBezTo>
                <a:cubicBezTo>
                  <a:pt x="105" y="31"/>
                  <a:pt x="105" y="31"/>
                  <a:pt x="105" y="31"/>
                </a:cubicBezTo>
                <a:cubicBezTo>
                  <a:pt x="105" y="31"/>
                  <a:pt x="105" y="31"/>
                  <a:pt x="105" y="31"/>
                </a:cubicBezTo>
                <a:cubicBezTo>
                  <a:pt x="105" y="31"/>
                  <a:pt x="105" y="31"/>
                  <a:pt x="105" y="31"/>
                </a:cubicBezTo>
                <a:cubicBezTo>
                  <a:pt x="105" y="31"/>
                  <a:pt x="105" y="31"/>
                  <a:pt x="105" y="31"/>
                </a:cubicBezTo>
                <a:cubicBezTo>
                  <a:pt x="105" y="32"/>
                  <a:pt x="105" y="32"/>
                  <a:pt x="105" y="32"/>
                </a:cubicBezTo>
                <a:cubicBezTo>
                  <a:pt x="105" y="32"/>
                  <a:pt x="105" y="32"/>
                  <a:pt x="105" y="32"/>
                </a:cubicBezTo>
                <a:cubicBezTo>
                  <a:pt x="105" y="32"/>
                  <a:pt x="105" y="32"/>
                  <a:pt x="105" y="32"/>
                </a:cubicBezTo>
                <a:cubicBezTo>
                  <a:pt x="105" y="32"/>
                  <a:pt x="105" y="32"/>
                  <a:pt x="105" y="32"/>
                </a:cubicBezTo>
                <a:cubicBezTo>
                  <a:pt x="105" y="33"/>
                  <a:pt x="105" y="33"/>
                  <a:pt x="105" y="33"/>
                </a:cubicBezTo>
                <a:cubicBezTo>
                  <a:pt x="106" y="33"/>
                  <a:pt x="106" y="33"/>
                  <a:pt x="106" y="33"/>
                </a:cubicBezTo>
                <a:cubicBezTo>
                  <a:pt x="106" y="33"/>
                  <a:pt x="106" y="33"/>
                  <a:pt x="106" y="33"/>
                </a:cubicBezTo>
                <a:cubicBezTo>
                  <a:pt x="106" y="33"/>
                  <a:pt x="106" y="33"/>
                  <a:pt x="106" y="33"/>
                </a:cubicBezTo>
                <a:cubicBezTo>
                  <a:pt x="106" y="33"/>
                  <a:pt x="106" y="33"/>
                  <a:pt x="106" y="33"/>
                </a:cubicBezTo>
                <a:cubicBezTo>
                  <a:pt x="106" y="34"/>
                  <a:pt x="106" y="34"/>
                  <a:pt x="106" y="34"/>
                </a:cubicBezTo>
                <a:cubicBezTo>
                  <a:pt x="106" y="34"/>
                  <a:pt x="107" y="34"/>
                  <a:pt x="107" y="34"/>
                </a:cubicBezTo>
                <a:cubicBezTo>
                  <a:pt x="107" y="34"/>
                  <a:pt x="107" y="34"/>
                  <a:pt x="107" y="34"/>
                </a:cubicBezTo>
                <a:cubicBezTo>
                  <a:pt x="107" y="34"/>
                  <a:pt x="107" y="35"/>
                  <a:pt x="107" y="35"/>
                </a:cubicBezTo>
                <a:cubicBezTo>
                  <a:pt x="108" y="35"/>
                  <a:pt x="108" y="35"/>
                  <a:pt x="108" y="35"/>
                </a:cubicBezTo>
                <a:cubicBezTo>
                  <a:pt x="108" y="36"/>
                  <a:pt x="108" y="36"/>
                  <a:pt x="108" y="36"/>
                </a:cubicBezTo>
                <a:cubicBezTo>
                  <a:pt x="108" y="36"/>
                  <a:pt x="108" y="36"/>
                  <a:pt x="108" y="36"/>
                </a:cubicBezTo>
                <a:cubicBezTo>
                  <a:pt x="108" y="36"/>
                  <a:pt x="108" y="36"/>
                  <a:pt x="108" y="36"/>
                </a:cubicBezTo>
                <a:cubicBezTo>
                  <a:pt x="108" y="36"/>
                  <a:pt x="108" y="37"/>
                  <a:pt x="108" y="37"/>
                </a:cubicBezTo>
                <a:cubicBezTo>
                  <a:pt x="109" y="37"/>
                  <a:pt x="109" y="37"/>
                  <a:pt x="109" y="37"/>
                </a:cubicBezTo>
                <a:cubicBezTo>
                  <a:pt x="109" y="37"/>
                  <a:pt x="109" y="37"/>
                  <a:pt x="109" y="37"/>
                </a:cubicBezTo>
                <a:cubicBezTo>
                  <a:pt x="109" y="38"/>
                  <a:pt x="109" y="38"/>
                  <a:pt x="109" y="38"/>
                </a:cubicBezTo>
                <a:cubicBezTo>
                  <a:pt x="109" y="38"/>
                  <a:pt x="109" y="38"/>
                  <a:pt x="109" y="38"/>
                </a:cubicBezTo>
                <a:cubicBezTo>
                  <a:pt x="109" y="38"/>
                  <a:pt x="109" y="38"/>
                  <a:pt x="109" y="38"/>
                </a:cubicBezTo>
                <a:cubicBezTo>
                  <a:pt x="109" y="38"/>
                  <a:pt x="109" y="38"/>
                  <a:pt x="109" y="38"/>
                </a:cubicBezTo>
                <a:cubicBezTo>
                  <a:pt x="109" y="38"/>
                  <a:pt x="109" y="38"/>
                  <a:pt x="109" y="38"/>
                </a:cubicBezTo>
                <a:cubicBezTo>
                  <a:pt x="109" y="38"/>
                  <a:pt x="109" y="38"/>
                  <a:pt x="109" y="38"/>
                </a:cubicBezTo>
                <a:cubicBezTo>
                  <a:pt x="109" y="39"/>
                  <a:pt x="109" y="39"/>
                  <a:pt x="109" y="39"/>
                </a:cubicBezTo>
                <a:cubicBezTo>
                  <a:pt x="110" y="39"/>
                  <a:pt x="110" y="39"/>
                  <a:pt x="110" y="39"/>
                </a:cubicBezTo>
                <a:cubicBezTo>
                  <a:pt x="110" y="39"/>
                  <a:pt x="110" y="40"/>
                  <a:pt x="110" y="40"/>
                </a:cubicBezTo>
                <a:cubicBezTo>
                  <a:pt x="110" y="40"/>
                  <a:pt x="110" y="40"/>
                  <a:pt x="110" y="40"/>
                </a:cubicBezTo>
                <a:cubicBezTo>
                  <a:pt x="110" y="40"/>
                  <a:pt x="110" y="40"/>
                  <a:pt x="110" y="40"/>
                </a:cubicBezTo>
                <a:cubicBezTo>
                  <a:pt x="110" y="40"/>
                  <a:pt x="110" y="41"/>
                  <a:pt x="111" y="41"/>
                </a:cubicBezTo>
                <a:cubicBezTo>
                  <a:pt x="111" y="41"/>
                  <a:pt x="111" y="41"/>
                  <a:pt x="111" y="41"/>
                </a:cubicBezTo>
                <a:cubicBezTo>
                  <a:pt x="111" y="41"/>
                  <a:pt x="111" y="41"/>
                  <a:pt x="111" y="41"/>
                </a:cubicBezTo>
                <a:cubicBezTo>
                  <a:pt x="111" y="42"/>
                  <a:pt x="111" y="42"/>
                  <a:pt x="111" y="42"/>
                </a:cubicBezTo>
                <a:cubicBezTo>
                  <a:pt x="111" y="42"/>
                  <a:pt x="111" y="42"/>
                  <a:pt x="111" y="42"/>
                </a:cubicBezTo>
                <a:cubicBezTo>
                  <a:pt x="111" y="42"/>
                  <a:pt x="111" y="42"/>
                  <a:pt x="111" y="42"/>
                </a:cubicBezTo>
                <a:cubicBezTo>
                  <a:pt x="111" y="42"/>
                  <a:pt x="111" y="43"/>
                  <a:pt x="111" y="43"/>
                </a:cubicBezTo>
                <a:cubicBezTo>
                  <a:pt x="112" y="43"/>
                  <a:pt x="112" y="43"/>
                  <a:pt x="112" y="44"/>
                </a:cubicBezTo>
                <a:cubicBezTo>
                  <a:pt x="113" y="44"/>
                  <a:pt x="113" y="44"/>
                  <a:pt x="113" y="44"/>
                </a:cubicBezTo>
                <a:cubicBezTo>
                  <a:pt x="113" y="43"/>
                  <a:pt x="113" y="43"/>
                  <a:pt x="113" y="43"/>
                </a:cubicBezTo>
                <a:cubicBezTo>
                  <a:pt x="113" y="42"/>
                  <a:pt x="112" y="41"/>
                  <a:pt x="112" y="39"/>
                </a:cubicBezTo>
                <a:cubicBezTo>
                  <a:pt x="112" y="38"/>
                  <a:pt x="112" y="38"/>
                  <a:pt x="112" y="37"/>
                </a:cubicBezTo>
                <a:close/>
                <a:moveTo>
                  <a:pt x="79" y="5"/>
                </a:moveTo>
                <a:cubicBezTo>
                  <a:pt x="79" y="5"/>
                  <a:pt x="78" y="5"/>
                  <a:pt x="78" y="6"/>
                </a:cubicBezTo>
                <a:cubicBezTo>
                  <a:pt x="78" y="6"/>
                  <a:pt x="78" y="6"/>
                  <a:pt x="78" y="6"/>
                </a:cubicBezTo>
                <a:cubicBezTo>
                  <a:pt x="78" y="6"/>
                  <a:pt x="78" y="6"/>
                  <a:pt x="78" y="6"/>
                </a:cubicBezTo>
                <a:cubicBezTo>
                  <a:pt x="78" y="7"/>
                  <a:pt x="78" y="7"/>
                  <a:pt x="78" y="7"/>
                </a:cubicBezTo>
                <a:cubicBezTo>
                  <a:pt x="78" y="7"/>
                  <a:pt x="79" y="7"/>
                  <a:pt x="79" y="7"/>
                </a:cubicBezTo>
                <a:cubicBezTo>
                  <a:pt x="79" y="8"/>
                  <a:pt x="79" y="8"/>
                  <a:pt x="79" y="8"/>
                </a:cubicBezTo>
                <a:cubicBezTo>
                  <a:pt x="79" y="7"/>
                  <a:pt x="79" y="7"/>
                  <a:pt x="79" y="7"/>
                </a:cubicBezTo>
                <a:cubicBezTo>
                  <a:pt x="79" y="7"/>
                  <a:pt x="79" y="7"/>
                  <a:pt x="79" y="7"/>
                </a:cubicBezTo>
                <a:cubicBezTo>
                  <a:pt x="79" y="7"/>
                  <a:pt x="79" y="8"/>
                  <a:pt x="79" y="8"/>
                </a:cubicBezTo>
                <a:cubicBezTo>
                  <a:pt x="79" y="8"/>
                  <a:pt x="79" y="8"/>
                  <a:pt x="79" y="8"/>
                </a:cubicBezTo>
                <a:cubicBezTo>
                  <a:pt x="78" y="8"/>
                  <a:pt x="78" y="8"/>
                  <a:pt x="78" y="8"/>
                </a:cubicBezTo>
                <a:cubicBezTo>
                  <a:pt x="78" y="8"/>
                  <a:pt x="78" y="8"/>
                  <a:pt x="78" y="8"/>
                </a:cubicBezTo>
                <a:cubicBezTo>
                  <a:pt x="78" y="8"/>
                  <a:pt x="78" y="8"/>
                  <a:pt x="78" y="8"/>
                </a:cubicBezTo>
                <a:cubicBezTo>
                  <a:pt x="78" y="8"/>
                  <a:pt x="78" y="8"/>
                  <a:pt x="78" y="8"/>
                </a:cubicBezTo>
                <a:cubicBezTo>
                  <a:pt x="78" y="10"/>
                  <a:pt x="78" y="10"/>
                  <a:pt x="78" y="10"/>
                </a:cubicBezTo>
                <a:cubicBezTo>
                  <a:pt x="79" y="10"/>
                  <a:pt x="79" y="10"/>
                  <a:pt x="79" y="10"/>
                </a:cubicBezTo>
                <a:cubicBezTo>
                  <a:pt x="79" y="10"/>
                  <a:pt x="79" y="10"/>
                  <a:pt x="79" y="10"/>
                </a:cubicBezTo>
                <a:cubicBezTo>
                  <a:pt x="80" y="10"/>
                  <a:pt x="80" y="10"/>
                  <a:pt x="80" y="10"/>
                </a:cubicBezTo>
                <a:cubicBezTo>
                  <a:pt x="80" y="10"/>
                  <a:pt x="80" y="10"/>
                  <a:pt x="80" y="10"/>
                </a:cubicBezTo>
                <a:cubicBezTo>
                  <a:pt x="81" y="10"/>
                  <a:pt x="81" y="10"/>
                  <a:pt x="81" y="10"/>
                </a:cubicBezTo>
                <a:cubicBezTo>
                  <a:pt x="81" y="10"/>
                  <a:pt x="81" y="10"/>
                  <a:pt x="81" y="10"/>
                </a:cubicBezTo>
                <a:cubicBezTo>
                  <a:pt x="81" y="9"/>
                  <a:pt x="81" y="9"/>
                  <a:pt x="81" y="9"/>
                </a:cubicBezTo>
                <a:cubicBezTo>
                  <a:pt x="81" y="9"/>
                  <a:pt x="81" y="9"/>
                  <a:pt x="81" y="9"/>
                </a:cubicBezTo>
                <a:cubicBezTo>
                  <a:pt x="81" y="9"/>
                  <a:pt x="81" y="8"/>
                  <a:pt x="80" y="8"/>
                </a:cubicBezTo>
                <a:cubicBezTo>
                  <a:pt x="80" y="8"/>
                  <a:pt x="80" y="8"/>
                  <a:pt x="80" y="8"/>
                </a:cubicBezTo>
                <a:cubicBezTo>
                  <a:pt x="80" y="8"/>
                  <a:pt x="80" y="8"/>
                  <a:pt x="80" y="8"/>
                </a:cubicBezTo>
                <a:cubicBezTo>
                  <a:pt x="80" y="8"/>
                  <a:pt x="80" y="8"/>
                  <a:pt x="80" y="8"/>
                </a:cubicBezTo>
                <a:cubicBezTo>
                  <a:pt x="80" y="8"/>
                  <a:pt x="80" y="8"/>
                  <a:pt x="80" y="8"/>
                </a:cubicBezTo>
                <a:cubicBezTo>
                  <a:pt x="80" y="8"/>
                  <a:pt x="80" y="8"/>
                  <a:pt x="80" y="8"/>
                </a:cubicBezTo>
                <a:cubicBezTo>
                  <a:pt x="80" y="8"/>
                  <a:pt x="80" y="8"/>
                  <a:pt x="81" y="7"/>
                </a:cubicBezTo>
                <a:cubicBezTo>
                  <a:pt x="81" y="7"/>
                  <a:pt x="81" y="7"/>
                  <a:pt x="81" y="6"/>
                </a:cubicBezTo>
                <a:cubicBezTo>
                  <a:pt x="81" y="6"/>
                  <a:pt x="81" y="6"/>
                  <a:pt x="81" y="6"/>
                </a:cubicBezTo>
                <a:cubicBezTo>
                  <a:pt x="81" y="6"/>
                  <a:pt x="81" y="6"/>
                  <a:pt x="81" y="6"/>
                </a:cubicBezTo>
                <a:cubicBezTo>
                  <a:pt x="81" y="6"/>
                  <a:pt x="81" y="6"/>
                  <a:pt x="81" y="6"/>
                </a:cubicBezTo>
                <a:cubicBezTo>
                  <a:pt x="80" y="6"/>
                  <a:pt x="80" y="6"/>
                  <a:pt x="80" y="6"/>
                </a:cubicBezTo>
                <a:cubicBezTo>
                  <a:pt x="80" y="6"/>
                  <a:pt x="80" y="6"/>
                  <a:pt x="80" y="6"/>
                </a:cubicBezTo>
                <a:cubicBezTo>
                  <a:pt x="80" y="5"/>
                  <a:pt x="80" y="5"/>
                  <a:pt x="80" y="5"/>
                </a:cubicBezTo>
                <a:cubicBezTo>
                  <a:pt x="80" y="5"/>
                  <a:pt x="80" y="5"/>
                  <a:pt x="80" y="5"/>
                </a:cubicBezTo>
                <a:cubicBezTo>
                  <a:pt x="80" y="5"/>
                  <a:pt x="80" y="5"/>
                  <a:pt x="80" y="5"/>
                </a:cubicBezTo>
                <a:cubicBezTo>
                  <a:pt x="79" y="5"/>
                  <a:pt x="79" y="5"/>
                  <a:pt x="79" y="5"/>
                </a:cubicBezTo>
                <a:cubicBezTo>
                  <a:pt x="79" y="5"/>
                  <a:pt x="79" y="5"/>
                  <a:pt x="79" y="5"/>
                </a:cubicBezTo>
                <a:close/>
                <a:moveTo>
                  <a:pt x="75" y="5"/>
                </a:moveTo>
                <a:cubicBezTo>
                  <a:pt x="75" y="5"/>
                  <a:pt x="75" y="5"/>
                  <a:pt x="75" y="5"/>
                </a:cubicBezTo>
                <a:cubicBezTo>
                  <a:pt x="75" y="5"/>
                  <a:pt x="75" y="5"/>
                  <a:pt x="75" y="5"/>
                </a:cubicBezTo>
                <a:cubicBezTo>
                  <a:pt x="75" y="5"/>
                  <a:pt x="75" y="5"/>
                  <a:pt x="75" y="5"/>
                </a:cubicBezTo>
                <a:cubicBezTo>
                  <a:pt x="75" y="5"/>
                  <a:pt x="75" y="5"/>
                  <a:pt x="74" y="5"/>
                </a:cubicBezTo>
                <a:cubicBezTo>
                  <a:pt x="74" y="5"/>
                  <a:pt x="74" y="5"/>
                  <a:pt x="74" y="5"/>
                </a:cubicBezTo>
                <a:cubicBezTo>
                  <a:pt x="74" y="5"/>
                  <a:pt x="74" y="5"/>
                  <a:pt x="74" y="5"/>
                </a:cubicBezTo>
                <a:cubicBezTo>
                  <a:pt x="74" y="6"/>
                  <a:pt x="74" y="6"/>
                  <a:pt x="74" y="6"/>
                </a:cubicBezTo>
                <a:cubicBezTo>
                  <a:pt x="74" y="6"/>
                  <a:pt x="74" y="6"/>
                  <a:pt x="74" y="6"/>
                </a:cubicBezTo>
                <a:cubicBezTo>
                  <a:pt x="74" y="6"/>
                  <a:pt x="74" y="6"/>
                  <a:pt x="74" y="6"/>
                </a:cubicBezTo>
                <a:cubicBezTo>
                  <a:pt x="74" y="6"/>
                  <a:pt x="74" y="6"/>
                  <a:pt x="74" y="6"/>
                </a:cubicBezTo>
                <a:cubicBezTo>
                  <a:pt x="73" y="6"/>
                  <a:pt x="73" y="6"/>
                  <a:pt x="73" y="6"/>
                </a:cubicBezTo>
                <a:cubicBezTo>
                  <a:pt x="73" y="6"/>
                  <a:pt x="73" y="6"/>
                  <a:pt x="73" y="6"/>
                </a:cubicBezTo>
                <a:cubicBezTo>
                  <a:pt x="73" y="6"/>
                  <a:pt x="73" y="6"/>
                  <a:pt x="73" y="6"/>
                </a:cubicBezTo>
                <a:cubicBezTo>
                  <a:pt x="73" y="6"/>
                  <a:pt x="73" y="6"/>
                  <a:pt x="73" y="6"/>
                </a:cubicBezTo>
                <a:cubicBezTo>
                  <a:pt x="73" y="7"/>
                  <a:pt x="73" y="7"/>
                  <a:pt x="73" y="7"/>
                </a:cubicBezTo>
                <a:cubicBezTo>
                  <a:pt x="73" y="7"/>
                  <a:pt x="73" y="7"/>
                  <a:pt x="73" y="7"/>
                </a:cubicBezTo>
                <a:cubicBezTo>
                  <a:pt x="73" y="8"/>
                  <a:pt x="73" y="8"/>
                  <a:pt x="73" y="8"/>
                </a:cubicBezTo>
                <a:cubicBezTo>
                  <a:pt x="73" y="8"/>
                  <a:pt x="73" y="8"/>
                  <a:pt x="73" y="8"/>
                </a:cubicBezTo>
                <a:cubicBezTo>
                  <a:pt x="73" y="8"/>
                  <a:pt x="73" y="8"/>
                  <a:pt x="73" y="8"/>
                </a:cubicBezTo>
                <a:cubicBezTo>
                  <a:pt x="73" y="8"/>
                  <a:pt x="73" y="8"/>
                  <a:pt x="73" y="8"/>
                </a:cubicBezTo>
                <a:cubicBezTo>
                  <a:pt x="74" y="8"/>
                  <a:pt x="74" y="8"/>
                  <a:pt x="74" y="8"/>
                </a:cubicBezTo>
                <a:cubicBezTo>
                  <a:pt x="74" y="8"/>
                  <a:pt x="74" y="8"/>
                  <a:pt x="74" y="8"/>
                </a:cubicBezTo>
                <a:cubicBezTo>
                  <a:pt x="74" y="8"/>
                  <a:pt x="74" y="8"/>
                  <a:pt x="74" y="8"/>
                </a:cubicBezTo>
                <a:cubicBezTo>
                  <a:pt x="74" y="8"/>
                  <a:pt x="74" y="8"/>
                  <a:pt x="74" y="8"/>
                </a:cubicBezTo>
                <a:cubicBezTo>
                  <a:pt x="74" y="8"/>
                  <a:pt x="74" y="9"/>
                  <a:pt x="74" y="9"/>
                </a:cubicBezTo>
                <a:cubicBezTo>
                  <a:pt x="74" y="9"/>
                  <a:pt x="75" y="9"/>
                  <a:pt x="75" y="9"/>
                </a:cubicBezTo>
                <a:cubicBezTo>
                  <a:pt x="75" y="9"/>
                  <a:pt x="75" y="9"/>
                  <a:pt x="75" y="9"/>
                </a:cubicBezTo>
                <a:cubicBezTo>
                  <a:pt x="75" y="9"/>
                  <a:pt x="75" y="9"/>
                  <a:pt x="75" y="9"/>
                </a:cubicBezTo>
                <a:cubicBezTo>
                  <a:pt x="76" y="9"/>
                  <a:pt x="76" y="9"/>
                  <a:pt x="76" y="9"/>
                </a:cubicBezTo>
                <a:cubicBezTo>
                  <a:pt x="76" y="9"/>
                  <a:pt x="76" y="9"/>
                  <a:pt x="76" y="9"/>
                </a:cubicBezTo>
                <a:cubicBezTo>
                  <a:pt x="77" y="9"/>
                  <a:pt x="77" y="9"/>
                  <a:pt x="77" y="9"/>
                </a:cubicBezTo>
                <a:cubicBezTo>
                  <a:pt x="77" y="9"/>
                  <a:pt x="77" y="9"/>
                  <a:pt x="77" y="9"/>
                </a:cubicBezTo>
                <a:cubicBezTo>
                  <a:pt x="77" y="9"/>
                  <a:pt x="77" y="9"/>
                  <a:pt x="77" y="8"/>
                </a:cubicBezTo>
                <a:cubicBezTo>
                  <a:pt x="78" y="8"/>
                  <a:pt x="78" y="8"/>
                  <a:pt x="78" y="7"/>
                </a:cubicBezTo>
                <a:cubicBezTo>
                  <a:pt x="78" y="7"/>
                  <a:pt x="78" y="7"/>
                  <a:pt x="77" y="7"/>
                </a:cubicBezTo>
                <a:cubicBezTo>
                  <a:pt x="77" y="6"/>
                  <a:pt x="77" y="6"/>
                  <a:pt x="77" y="6"/>
                </a:cubicBezTo>
                <a:cubicBezTo>
                  <a:pt x="77" y="6"/>
                  <a:pt x="77" y="6"/>
                  <a:pt x="77" y="6"/>
                </a:cubicBezTo>
                <a:cubicBezTo>
                  <a:pt x="77" y="6"/>
                  <a:pt x="77" y="6"/>
                  <a:pt x="77" y="6"/>
                </a:cubicBezTo>
                <a:cubicBezTo>
                  <a:pt x="77" y="6"/>
                  <a:pt x="78" y="6"/>
                  <a:pt x="78" y="5"/>
                </a:cubicBezTo>
                <a:cubicBezTo>
                  <a:pt x="78" y="5"/>
                  <a:pt x="78" y="5"/>
                  <a:pt x="78" y="5"/>
                </a:cubicBezTo>
                <a:cubicBezTo>
                  <a:pt x="78" y="5"/>
                  <a:pt x="78" y="5"/>
                  <a:pt x="78" y="5"/>
                </a:cubicBezTo>
                <a:cubicBezTo>
                  <a:pt x="77" y="5"/>
                  <a:pt x="77" y="5"/>
                  <a:pt x="77" y="5"/>
                </a:cubicBezTo>
                <a:cubicBezTo>
                  <a:pt x="77" y="5"/>
                  <a:pt x="77" y="5"/>
                  <a:pt x="77" y="5"/>
                </a:cubicBezTo>
                <a:cubicBezTo>
                  <a:pt x="77" y="5"/>
                  <a:pt x="77" y="5"/>
                  <a:pt x="77" y="5"/>
                </a:cubicBezTo>
                <a:cubicBezTo>
                  <a:pt x="77" y="4"/>
                  <a:pt x="76" y="4"/>
                  <a:pt x="76" y="4"/>
                </a:cubicBezTo>
                <a:cubicBezTo>
                  <a:pt x="76" y="4"/>
                  <a:pt x="76" y="4"/>
                  <a:pt x="76" y="4"/>
                </a:cubicBezTo>
                <a:cubicBezTo>
                  <a:pt x="76" y="4"/>
                  <a:pt x="76" y="4"/>
                  <a:pt x="76" y="4"/>
                </a:cubicBezTo>
                <a:cubicBezTo>
                  <a:pt x="76" y="4"/>
                  <a:pt x="76" y="4"/>
                  <a:pt x="76" y="4"/>
                </a:cubicBezTo>
                <a:cubicBezTo>
                  <a:pt x="76" y="4"/>
                  <a:pt x="75" y="4"/>
                  <a:pt x="75" y="4"/>
                </a:cubicBezTo>
                <a:cubicBezTo>
                  <a:pt x="75" y="4"/>
                  <a:pt x="75" y="4"/>
                  <a:pt x="75" y="4"/>
                </a:cubicBezTo>
                <a:cubicBezTo>
                  <a:pt x="75" y="4"/>
                  <a:pt x="75" y="4"/>
                  <a:pt x="75" y="4"/>
                </a:cubicBezTo>
                <a:cubicBezTo>
                  <a:pt x="75" y="4"/>
                  <a:pt x="75" y="4"/>
                  <a:pt x="75" y="4"/>
                </a:cubicBezTo>
                <a:cubicBezTo>
                  <a:pt x="75" y="4"/>
                  <a:pt x="75" y="4"/>
                  <a:pt x="75" y="4"/>
                </a:cubicBezTo>
                <a:cubicBezTo>
                  <a:pt x="75" y="4"/>
                  <a:pt x="75" y="4"/>
                  <a:pt x="75" y="4"/>
                </a:cubicBezTo>
                <a:cubicBezTo>
                  <a:pt x="75" y="3"/>
                  <a:pt x="75" y="3"/>
                  <a:pt x="75" y="3"/>
                </a:cubicBezTo>
                <a:cubicBezTo>
                  <a:pt x="73" y="3"/>
                  <a:pt x="73" y="3"/>
                  <a:pt x="73" y="3"/>
                </a:cubicBezTo>
                <a:cubicBezTo>
                  <a:pt x="73" y="4"/>
                  <a:pt x="73" y="4"/>
                  <a:pt x="73" y="4"/>
                </a:cubicBezTo>
                <a:cubicBezTo>
                  <a:pt x="73" y="4"/>
                  <a:pt x="73" y="4"/>
                  <a:pt x="73" y="4"/>
                </a:cubicBezTo>
                <a:cubicBezTo>
                  <a:pt x="73" y="4"/>
                  <a:pt x="73" y="5"/>
                  <a:pt x="73" y="5"/>
                </a:cubicBezTo>
                <a:cubicBezTo>
                  <a:pt x="73" y="5"/>
                  <a:pt x="73" y="5"/>
                  <a:pt x="73" y="5"/>
                </a:cubicBezTo>
                <a:cubicBezTo>
                  <a:pt x="75" y="5"/>
                  <a:pt x="75" y="5"/>
                  <a:pt x="75" y="5"/>
                </a:cubicBezTo>
                <a:cubicBezTo>
                  <a:pt x="75" y="5"/>
                  <a:pt x="75" y="5"/>
                  <a:pt x="75" y="5"/>
                </a:cubicBezTo>
                <a:close/>
                <a:moveTo>
                  <a:pt x="112" y="77"/>
                </a:moveTo>
                <a:cubicBezTo>
                  <a:pt x="113" y="76"/>
                  <a:pt x="113" y="75"/>
                  <a:pt x="113" y="74"/>
                </a:cubicBezTo>
                <a:cubicBezTo>
                  <a:pt x="113" y="74"/>
                  <a:pt x="113" y="74"/>
                  <a:pt x="113" y="74"/>
                </a:cubicBezTo>
                <a:cubicBezTo>
                  <a:pt x="113" y="74"/>
                  <a:pt x="113" y="74"/>
                  <a:pt x="113" y="74"/>
                </a:cubicBezTo>
                <a:cubicBezTo>
                  <a:pt x="113" y="74"/>
                  <a:pt x="113" y="74"/>
                  <a:pt x="113" y="74"/>
                </a:cubicBezTo>
                <a:cubicBezTo>
                  <a:pt x="113" y="74"/>
                  <a:pt x="113" y="74"/>
                  <a:pt x="113" y="74"/>
                </a:cubicBezTo>
                <a:cubicBezTo>
                  <a:pt x="113" y="74"/>
                  <a:pt x="113" y="74"/>
                  <a:pt x="112" y="73"/>
                </a:cubicBezTo>
                <a:cubicBezTo>
                  <a:pt x="112" y="74"/>
                  <a:pt x="112" y="74"/>
                  <a:pt x="112" y="74"/>
                </a:cubicBezTo>
                <a:cubicBezTo>
                  <a:pt x="112" y="74"/>
                  <a:pt x="112" y="74"/>
                  <a:pt x="112" y="74"/>
                </a:cubicBezTo>
                <a:cubicBezTo>
                  <a:pt x="112" y="74"/>
                  <a:pt x="112" y="74"/>
                  <a:pt x="111" y="74"/>
                </a:cubicBezTo>
                <a:cubicBezTo>
                  <a:pt x="111" y="75"/>
                  <a:pt x="111" y="75"/>
                  <a:pt x="111" y="75"/>
                </a:cubicBezTo>
                <a:cubicBezTo>
                  <a:pt x="111" y="75"/>
                  <a:pt x="110" y="76"/>
                  <a:pt x="110" y="76"/>
                </a:cubicBezTo>
                <a:cubicBezTo>
                  <a:pt x="110" y="76"/>
                  <a:pt x="110" y="76"/>
                  <a:pt x="110" y="76"/>
                </a:cubicBezTo>
                <a:cubicBezTo>
                  <a:pt x="110" y="76"/>
                  <a:pt x="110" y="76"/>
                  <a:pt x="110" y="76"/>
                </a:cubicBezTo>
                <a:cubicBezTo>
                  <a:pt x="110" y="76"/>
                  <a:pt x="110" y="77"/>
                  <a:pt x="110" y="77"/>
                </a:cubicBezTo>
                <a:cubicBezTo>
                  <a:pt x="110" y="77"/>
                  <a:pt x="110" y="77"/>
                  <a:pt x="110" y="77"/>
                </a:cubicBezTo>
                <a:cubicBezTo>
                  <a:pt x="110" y="77"/>
                  <a:pt x="110" y="77"/>
                  <a:pt x="110" y="77"/>
                </a:cubicBezTo>
                <a:cubicBezTo>
                  <a:pt x="109" y="78"/>
                  <a:pt x="109" y="78"/>
                  <a:pt x="109" y="79"/>
                </a:cubicBezTo>
                <a:cubicBezTo>
                  <a:pt x="109" y="79"/>
                  <a:pt x="109" y="79"/>
                  <a:pt x="109" y="79"/>
                </a:cubicBezTo>
                <a:cubicBezTo>
                  <a:pt x="109" y="79"/>
                  <a:pt x="109" y="79"/>
                  <a:pt x="109" y="79"/>
                </a:cubicBezTo>
                <a:cubicBezTo>
                  <a:pt x="109" y="79"/>
                  <a:pt x="109" y="80"/>
                  <a:pt x="109" y="81"/>
                </a:cubicBezTo>
                <a:cubicBezTo>
                  <a:pt x="109" y="81"/>
                  <a:pt x="109" y="81"/>
                  <a:pt x="109" y="81"/>
                </a:cubicBezTo>
                <a:cubicBezTo>
                  <a:pt x="109" y="82"/>
                  <a:pt x="109" y="82"/>
                  <a:pt x="109" y="82"/>
                </a:cubicBezTo>
                <a:cubicBezTo>
                  <a:pt x="109" y="82"/>
                  <a:pt x="109" y="82"/>
                  <a:pt x="109" y="82"/>
                </a:cubicBezTo>
                <a:cubicBezTo>
                  <a:pt x="109" y="82"/>
                  <a:pt x="109" y="82"/>
                  <a:pt x="109" y="82"/>
                </a:cubicBezTo>
                <a:cubicBezTo>
                  <a:pt x="110" y="82"/>
                  <a:pt x="111" y="81"/>
                  <a:pt x="111" y="81"/>
                </a:cubicBezTo>
                <a:cubicBezTo>
                  <a:pt x="111" y="81"/>
                  <a:pt x="111" y="80"/>
                  <a:pt x="111" y="80"/>
                </a:cubicBezTo>
                <a:cubicBezTo>
                  <a:pt x="111" y="80"/>
                  <a:pt x="111" y="80"/>
                  <a:pt x="111" y="80"/>
                </a:cubicBezTo>
                <a:cubicBezTo>
                  <a:pt x="111" y="80"/>
                  <a:pt x="111" y="80"/>
                  <a:pt x="111" y="79"/>
                </a:cubicBezTo>
                <a:cubicBezTo>
                  <a:pt x="111" y="79"/>
                  <a:pt x="111" y="79"/>
                  <a:pt x="111" y="79"/>
                </a:cubicBezTo>
                <a:cubicBezTo>
                  <a:pt x="111" y="79"/>
                  <a:pt x="111" y="79"/>
                  <a:pt x="111" y="79"/>
                </a:cubicBezTo>
                <a:cubicBezTo>
                  <a:pt x="111" y="79"/>
                  <a:pt x="111" y="79"/>
                  <a:pt x="111" y="78"/>
                </a:cubicBezTo>
                <a:cubicBezTo>
                  <a:pt x="111" y="78"/>
                  <a:pt x="111" y="78"/>
                  <a:pt x="111" y="78"/>
                </a:cubicBezTo>
                <a:cubicBezTo>
                  <a:pt x="111" y="78"/>
                  <a:pt x="111" y="78"/>
                  <a:pt x="111" y="78"/>
                </a:cubicBezTo>
                <a:cubicBezTo>
                  <a:pt x="111" y="78"/>
                  <a:pt x="112" y="78"/>
                  <a:pt x="112" y="78"/>
                </a:cubicBezTo>
                <a:cubicBezTo>
                  <a:pt x="112" y="77"/>
                  <a:pt x="112" y="77"/>
                  <a:pt x="112" y="77"/>
                </a:cubicBezTo>
                <a:cubicBezTo>
                  <a:pt x="112" y="77"/>
                  <a:pt x="112" y="77"/>
                  <a:pt x="112" y="77"/>
                </a:cubicBezTo>
                <a:cubicBezTo>
                  <a:pt x="112" y="77"/>
                  <a:pt x="112" y="77"/>
                  <a:pt x="112" y="77"/>
                </a:cubicBezTo>
                <a:cubicBezTo>
                  <a:pt x="112" y="77"/>
                  <a:pt x="112" y="77"/>
                  <a:pt x="112" y="77"/>
                </a:cubicBezTo>
                <a:close/>
              </a:path>
            </a:pathLst>
          </a:custGeom>
          <a:solidFill>
            <a:srgbClr val="0070C0"/>
          </a:solidFill>
          <a:ln>
            <a:noFill/>
          </a:ln>
          <a:extLst/>
        </p:spPr>
        <p:txBody>
          <a:bodyPr anchor="t" anchorCtr="0" bIns="45720" compatLnSpc="1" lIns="91440" numCol="1" rIns="91440" tIns="45720" vert="horz" wrap="square">
            <a:prstTxWarp prst="textNoShape">
              <a:avLst/>
            </a:prstTxWarp>
          </a:bodyPr>
          <a:lstStyle/>
          <a:p>
            <a:pPr defTabSz="914400">
              <a:defRPr/>
            </a:pPr>
            <a:endParaRPr altLang="en-US" kern="0" lang="zh-CN" sz="1800">
              <a:solidFill>
                <a:sysClr lastClr="000000" val="windowText"/>
              </a:solidFill>
            </a:endParaRPr>
          </a:p>
        </p:txBody>
      </p:sp>
      <p:sp>
        <p:nvSpPr>
          <p:cNvPr id="26" name="Freeform 8"/>
          <p:cNvSpPr>
            <a:spLocks noEditPoints="1"/>
          </p:cNvSpPr>
          <p:nvPr/>
        </p:nvSpPr>
        <p:spPr bwMode="auto">
          <a:xfrm>
            <a:off x="3649381" y="4903493"/>
            <a:ext cx="799079" cy="700123"/>
          </a:xfrm>
          <a:custGeom>
            <a:gdLst>
              <a:gd fmla="*/ 92 w 137" name="T0"/>
              <a:gd fmla="*/ 69 h 120" name="T1"/>
              <a:gd fmla="*/ 76 w 137" name="T2"/>
              <a:gd fmla="*/ 52 h 120" name="T3"/>
              <a:gd fmla="*/ 75 w 137" name="T4"/>
              <a:gd fmla="*/ 38 h 120" name="T5"/>
              <a:gd fmla="*/ 69 w 137" name="T6"/>
              <a:gd fmla="*/ 44 h 120" name="T7"/>
              <a:gd fmla="*/ 52 w 137" name="T8"/>
              <a:gd fmla="*/ 28 h 120" name="T9"/>
              <a:gd fmla="*/ 41 w 137" name="T10"/>
              <a:gd fmla="*/ 37 h 120" name="T11"/>
              <a:gd fmla="*/ 18 w 137" name="T12"/>
              <a:gd fmla="*/ 38 h 120" name="T13"/>
              <a:gd fmla="*/ 16 w 137" name="T14"/>
              <a:gd fmla="*/ 52 h 120" name="T15"/>
              <a:gd fmla="*/ 0 w 137" name="T16"/>
              <a:gd fmla="*/ 69 h 120" name="T17"/>
              <a:gd fmla="*/ 9 w 137" name="T18"/>
              <a:gd fmla="*/ 80 h 120" name="T19"/>
              <a:gd fmla="*/ 10 w 137" name="T20"/>
              <a:gd fmla="*/ 103 h 120" name="T21"/>
              <a:gd fmla="*/ 24 w 137" name="T22"/>
              <a:gd fmla="*/ 104 h 120" name="T23"/>
              <a:gd fmla="*/ 41 w 137" name="T24"/>
              <a:gd fmla="*/ 120 h 120" name="T25"/>
              <a:gd fmla="*/ 52 w 137" name="T26"/>
              <a:gd fmla="*/ 111 h 120" name="T27"/>
              <a:gd fmla="*/ 72 w 137" name="T28"/>
              <a:gd fmla="*/ 107 h 120" name="T29"/>
              <a:gd fmla="*/ 83 w 137" name="T30"/>
              <a:gd fmla="*/ 103 h 120" name="T31"/>
              <a:gd fmla="*/ 83 w 137" name="T32"/>
              <a:gd fmla="*/ 80 h 120" name="T33"/>
              <a:gd fmla="*/ 72 w 137" name="T34"/>
              <a:gd fmla="*/ 84 h 120" name="T35"/>
              <a:gd fmla="*/ 46 w 137" name="T36"/>
              <a:gd fmla="*/ 101 h 120" name="T37"/>
              <a:gd fmla="*/ 46 w 137" name="T38"/>
              <a:gd fmla="*/ 47 h 120" name="T39"/>
              <a:gd fmla="*/ 73 w 137" name="T40"/>
              <a:gd fmla="*/ 74 h 120" name="T41"/>
              <a:gd fmla="*/ 129 w 137" name="T42"/>
              <a:gd fmla="*/ 77 h 120" name="T43"/>
              <a:gd fmla="*/ 137 w 137" name="T44"/>
              <a:gd fmla="*/ 85 h 120" name="T45"/>
              <a:gd fmla="*/ 133 w 137" name="T46"/>
              <a:gd fmla="*/ 91 h 120" name="T47"/>
              <a:gd fmla="*/ 132 w 137" name="T48"/>
              <a:gd fmla="*/ 102 h 120" name="T49"/>
              <a:gd fmla="*/ 125 w 137" name="T50"/>
              <a:gd fmla="*/ 103 h 120" name="T51"/>
              <a:gd fmla="*/ 117 w 137" name="T52"/>
              <a:gd fmla="*/ 111 h 120" name="T53"/>
              <a:gd fmla="*/ 111 w 137" name="T54"/>
              <a:gd fmla="*/ 107 h 120" name="T55"/>
              <a:gd fmla="*/ 100 w 137" name="T56"/>
              <a:gd fmla="*/ 106 h 120" name="T57"/>
              <a:gd fmla="*/ 99 w 137" name="T58"/>
              <a:gd fmla="*/ 99 h 120" name="T59"/>
              <a:gd fmla="*/ 91 w 137" name="T60"/>
              <a:gd fmla="*/ 91 h 120" name="T61"/>
              <a:gd fmla="*/ 96 w 137" name="T62"/>
              <a:gd fmla="*/ 85 h 120" name="T63"/>
              <a:gd fmla="*/ 96 w 137" name="T64"/>
              <a:gd fmla="*/ 74 h 120" name="T65"/>
              <a:gd fmla="*/ 103 w 137" name="T66"/>
              <a:gd fmla="*/ 73 h 120" name="T67"/>
              <a:gd fmla="*/ 111 w 137" name="T68"/>
              <a:gd fmla="*/ 65 h 120" name="T69"/>
              <a:gd fmla="*/ 117 w 137" name="T70"/>
              <a:gd fmla="*/ 70 h 120" name="T71"/>
              <a:gd fmla="*/ 128 w 137" name="T72"/>
              <a:gd fmla="*/ 70 h 120" name="T73"/>
              <a:gd fmla="*/ 129 w 137" name="T74"/>
              <a:gd fmla="*/ 77 h 120" name="T75"/>
              <a:gd fmla="*/ 128 w 137" name="T76"/>
              <a:gd fmla="*/ 88 h 120" name="T77"/>
              <a:gd fmla="*/ 101 w 137" name="T78"/>
              <a:gd fmla="*/ 88 h 120" name="T79"/>
              <a:gd fmla="*/ 114 w 137" name="T80"/>
              <a:gd fmla="*/ 102 h 120" name="T81"/>
              <a:gd fmla="*/ 137 w 137" name="T82"/>
              <a:gd fmla="*/ 27 h 120" name="T83"/>
              <a:gd fmla="*/ 131 w 137" name="T84"/>
              <a:gd fmla="*/ 34 h 120" name="T85"/>
              <a:gd fmla="*/ 131 w 137" name="T86"/>
              <a:gd fmla="*/ 50 h 120" name="T87"/>
              <a:gd fmla="*/ 122 w 137" name="T88"/>
              <a:gd fmla="*/ 51 h 120" name="T89"/>
              <a:gd fmla="*/ 111 w 137" name="T90"/>
              <a:gd fmla="*/ 61 h 120" name="T91"/>
              <a:gd fmla="*/ 103 w 137" name="T92"/>
              <a:gd fmla="*/ 55 h 120" name="T93"/>
              <a:gd fmla="*/ 88 w 137" name="T94"/>
              <a:gd fmla="*/ 55 h 120" name="T95"/>
              <a:gd fmla="*/ 87 w 137" name="T96"/>
              <a:gd fmla="*/ 46 h 120" name="T97"/>
              <a:gd fmla="*/ 76 w 137" name="T98"/>
              <a:gd fmla="*/ 34 h 120" name="T99"/>
              <a:gd fmla="*/ 82 w 137" name="T100"/>
              <a:gd fmla="*/ 27 h 120" name="T101"/>
              <a:gd fmla="*/ 83 w 137" name="T102"/>
              <a:gd fmla="*/ 12 h 120" name="T103"/>
              <a:gd fmla="*/ 92 w 137" name="T104"/>
              <a:gd fmla="*/ 11 h 120" name="T105"/>
              <a:gd fmla="*/ 103 w 137" name="T106"/>
              <a:gd fmla="*/ 0 h 120" name="T107"/>
              <a:gd fmla="*/ 110 w 137" name="T108"/>
              <a:gd fmla="*/ 6 h 120" name="T109"/>
              <a:gd fmla="*/ 126 w 137" name="T110"/>
              <a:gd fmla="*/ 7 h 120" name="T111"/>
              <a:gd fmla="*/ 127 w 137" name="T112"/>
              <a:gd fmla="*/ 16 h 120" name="T113"/>
              <a:gd fmla="*/ 107 w 137" name="T114"/>
              <a:gd fmla="*/ 49 h 120" name="T115"/>
              <a:gd fmla="*/ 89 w 137" name="T116"/>
              <a:gd fmla="*/ 31 h 120" name="T117"/>
              <a:gd fmla="*/ 125 w 137" name="T118"/>
              <a:gd fmla="*/ 31 h 120" name="T1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b="b" l="0" r="r" t="0"/>
            <a:pathLst>
              <a:path h="120" w="137">
                <a:moveTo>
                  <a:pt x="92" y="80"/>
                </a:moveTo>
                <a:cubicBezTo>
                  <a:pt x="92" y="69"/>
                  <a:pt x="92" y="69"/>
                  <a:pt x="92" y="69"/>
                </a:cubicBezTo>
                <a:cubicBezTo>
                  <a:pt x="83" y="69"/>
                  <a:pt x="83" y="69"/>
                  <a:pt x="83" y="69"/>
                </a:cubicBezTo>
                <a:cubicBezTo>
                  <a:pt x="82" y="62"/>
                  <a:pt x="80" y="57"/>
                  <a:pt x="76" y="52"/>
                </a:cubicBezTo>
                <a:cubicBezTo>
                  <a:pt x="83" y="45"/>
                  <a:pt x="83" y="45"/>
                  <a:pt x="83" y="45"/>
                </a:cubicBezTo>
                <a:cubicBezTo>
                  <a:pt x="75" y="38"/>
                  <a:pt x="75" y="38"/>
                  <a:pt x="75" y="38"/>
                </a:cubicBezTo>
                <a:cubicBezTo>
                  <a:pt x="72" y="41"/>
                  <a:pt x="72" y="41"/>
                  <a:pt x="72" y="41"/>
                </a:cubicBezTo>
                <a:cubicBezTo>
                  <a:pt x="69" y="44"/>
                  <a:pt x="69" y="44"/>
                  <a:pt x="69" y="44"/>
                </a:cubicBezTo>
                <a:cubicBezTo>
                  <a:pt x="64" y="40"/>
                  <a:pt x="58" y="38"/>
                  <a:pt x="52" y="37"/>
                </a:cubicBezTo>
                <a:cubicBezTo>
                  <a:pt x="52" y="28"/>
                  <a:pt x="52" y="28"/>
                  <a:pt x="52" y="28"/>
                </a:cubicBezTo>
                <a:cubicBezTo>
                  <a:pt x="41" y="28"/>
                  <a:pt x="41" y="28"/>
                  <a:pt x="41" y="28"/>
                </a:cubicBezTo>
                <a:cubicBezTo>
                  <a:pt x="41" y="37"/>
                  <a:pt x="41" y="37"/>
                  <a:pt x="41" y="37"/>
                </a:cubicBezTo>
                <a:cubicBezTo>
                  <a:pt x="35" y="38"/>
                  <a:pt x="29" y="40"/>
                  <a:pt x="24" y="44"/>
                </a:cubicBezTo>
                <a:cubicBezTo>
                  <a:pt x="18" y="38"/>
                  <a:pt x="18" y="38"/>
                  <a:pt x="18" y="38"/>
                </a:cubicBezTo>
                <a:cubicBezTo>
                  <a:pt x="10" y="46"/>
                  <a:pt x="10" y="46"/>
                  <a:pt x="10" y="46"/>
                </a:cubicBezTo>
                <a:cubicBezTo>
                  <a:pt x="16" y="52"/>
                  <a:pt x="16" y="52"/>
                  <a:pt x="16" y="52"/>
                </a:cubicBezTo>
                <a:cubicBezTo>
                  <a:pt x="13" y="57"/>
                  <a:pt x="10" y="63"/>
                  <a:pt x="9" y="69"/>
                </a:cubicBezTo>
                <a:cubicBezTo>
                  <a:pt x="0" y="69"/>
                  <a:pt x="0" y="69"/>
                  <a:pt x="0" y="69"/>
                </a:cubicBezTo>
                <a:cubicBezTo>
                  <a:pt x="0" y="80"/>
                  <a:pt x="0" y="80"/>
                  <a:pt x="0" y="80"/>
                </a:cubicBezTo>
                <a:cubicBezTo>
                  <a:pt x="9" y="80"/>
                  <a:pt x="9" y="80"/>
                  <a:pt x="9" y="80"/>
                </a:cubicBezTo>
                <a:cubicBezTo>
                  <a:pt x="10" y="86"/>
                  <a:pt x="13" y="92"/>
                  <a:pt x="16" y="97"/>
                </a:cubicBezTo>
                <a:cubicBezTo>
                  <a:pt x="10" y="103"/>
                  <a:pt x="10" y="103"/>
                  <a:pt x="10" y="103"/>
                </a:cubicBezTo>
                <a:cubicBezTo>
                  <a:pt x="18" y="111"/>
                  <a:pt x="18" y="111"/>
                  <a:pt x="18" y="111"/>
                </a:cubicBezTo>
                <a:cubicBezTo>
                  <a:pt x="24" y="104"/>
                  <a:pt x="24" y="104"/>
                  <a:pt x="24" y="104"/>
                </a:cubicBezTo>
                <a:cubicBezTo>
                  <a:pt x="29" y="108"/>
                  <a:pt x="35" y="110"/>
                  <a:pt x="41" y="111"/>
                </a:cubicBezTo>
                <a:cubicBezTo>
                  <a:pt x="41" y="120"/>
                  <a:pt x="41" y="120"/>
                  <a:pt x="41" y="120"/>
                </a:cubicBezTo>
                <a:cubicBezTo>
                  <a:pt x="52" y="120"/>
                  <a:pt x="52" y="120"/>
                  <a:pt x="52" y="120"/>
                </a:cubicBezTo>
                <a:cubicBezTo>
                  <a:pt x="52" y="111"/>
                  <a:pt x="52" y="111"/>
                  <a:pt x="52" y="111"/>
                </a:cubicBezTo>
                <a:cubicBezTo>
                  <a:pt x="58" y="110"/>
                  <a:pt x="64" y="108"/>
                  <a:pt x="69" y="104"/>
                </a:cubicBezTo>
                <a:cubicBezTo>
                  <a:pt x="72" y="107"/>
                  <a:pt x="72" y="107"/>
                  <a:pt x="72" y="107"/>
                </a:cubicBezTo>
                <a:cubicBezTo>
                  <a:pt x="75" y="111"/>
                  <a:pt x="75" y="111"/>
                  <a:pt x="75" y="111"/>
                </a:cubicBezTo>
                <a:cubicBezTo>
                  <a:pt x="83" y="103"/>
                  <a:pt x="83" y="103"/>
                  <a:pt x="83" y="103"/>
                </a:cubicBezTo>
                <a:cubicBezTo>
                  <a:pt x="77" y="96"/>
                  <a:pt x="77" y="96"/>
                  <a:pt x="77" y="96"/>
                </a:cubicBezTo>
                <a:cubicBezTo>
                  <a:pt x="80" y="91"/>
                  <a:pt x="83" y="86"/>
                  <a:pt x="83" y="80"/>
                </a:cubicBezTo>
                <a:cubicBezTo>
                  <a:pt x="92" y="80"/>
                  <a:pt x="92" y="80"/>
                  <a:pt x="92" y="80"/>
                </a:cubicBezTo>
                <a:close/>
                <a:moveTo>
                  <a:pt x="72" y="84"/>
                </a:moveTo>
                <a:cubicBezTo>
                  <a:pt x="72" y="84"/>
                  <a:pt x="72" y="84"/>
                  <a:pt x="72" y="84"/>
                </a:cubicBezTo>
                <a:cubicBezTo>
                  <a:pt x="68" y="94"/>
                  <a:pt x="58" y="101"/>
                  <a:pt x="46" y="101"/>
                </a:cubicBezTo>
                <a:cubicBezTo>
                  <a:pt x="31" y="101"/>
                  <a:pt x="19" y="89"/>
                  <a:pt x="19" y="74"/>
                </a:cubicBezTo>
                <a:cubicBezTo>
                  <a:pt x="19" y="59"/>
                  <a:pt x="31" y="47"/>
                  <a:pt x="46" y="47"/>
                </a:cubicBezTo>
                <a:cubicBezTo>
                  <a:pt x="58" y="47"/>
                  <a:pt x="68" y="54"/>
                  <a:pt x="72" y="64"/>
                </a:cubicBezTo>
                <a:cubicBezTo>
                  <a:pt x="73" y="67"/>
                  <a:pt x="73" y="71"/>
                  <a:pt x="73" y="74"/>
                </a:cubicBezTo>
                <a:cubicBezTo>
                  <a:pt x="73" y="78"/>
                  <a:pt x="73" y="81"/>
                  <a:pt x="72" y="84"/>
                </a:cubicBezTo>
                <a:close/>
                <a:moveTo>
                  <a:pt x="129" y="77"/>
                </a:moveTo>
                <a:cubicBezTo>
                  <a:pt x="131" y="79"/>
                  <a:pt x="132" y="82"/>
                  <a:pt x="133" y="85"/>
                </a:cubicBezTo>
                <a:cubicBezTo>
                  <a:pt x="137" y="85"/>
                  <a:pt x="137" y="85"/>
                  <a:pt x="137" y="85"/>
                </a:cubicBezTo>
                <a:cubicBezTo>
                  <a:pt x="137" y="91"/>
                  <a:pt x="137" y="91"/>
                  <a:pt x="137" y="91"/>
                </a:cubicBezTo>
                <a:cubicBezTo>
                  <a:pt x="133" y="91"/>
                  <a:pt x="133" y="91"/>
                  <a:pt x="133" y="91"/>
                </a:cubicBezTo>
                <a:cubicBezTo>
                  <a:pt x="132" y="94"/>
                  <a:pt x="131" y="97"/>
                  <a:pt x="129" y="99"/>
                </a:cubicBezTo>
                <a:cubicBezTo>
                  <a:pt x="132" y="102"/>
                  <a:pt x="132" y="102"/>
                  <a:pt x="132" y="102"/>
                </a:cubicBezTo>
                <a:cubicBezTo>
                  <a:pt x="129" y="106"/>
                  <a:pt x="129" y="106"/>
                  <a:pt x="129" y="106"/>
                </a:cubicBezTo>
                <a:cubicBezTo>
                  <a:pt x="125" y="103"/>
                  <a:pt x="125" y="103"/>
                  <a:pt x="125" y="103"/>
                </a:cubicBezTo>
                <a:cubicBezTo>
                  <a:pt x="123" y="105"/>
                  <a:pt x="120" y="106"/>
                  <a:pt x="117" y="107"/>
                </a:cubicBezTo>
                <a:cubicBezTo>
                  <a:pt x="117" y="111"/>
                  <a:pt x="117" y="111"/>
                  <a:pt x="117" y="111"/>
                </a:cubicBezTo>
                <a:cubicBezTo>
                  <a:pt x="111" y="111"/>
                  <a:pt x="111" y="111"/>
                  <a:pt x="111" y="111"/>
                </a:cubicBezTo>
                <a:cubicBezTo>
                  <a:pt x="111" y="107"/>
                  <a:pt x="111" y="107"/>
                  <a:pt x="111" y="107"/>
                </a:cubicBezTo>
                <a:cubicBezTo>
                  <a:pt x="108" y="106"/>
                  <a:pt x="105" y="105"/>
                  <a:pt x="103" y="103"/>
                </a:cubicBezTo>
                <a:cubicBezTo>
                  <a:pt x="100" y="106"/>
                  <a:pt x="100" y="106"/>
                  <a:pt x="100" y="106"/>
                </a:cubicBezTo>
                <a:cubicBezTo>
                  <a:pt x="96" y="102"/>
                  <a:pt x="96" y="102"/>
                  <a:pt x="96" y="102"/>
                </a:cubicBezTo>
                <a:cubicBezTo>
                  <a:pt x="99" y="99"/>
                  <a:pt x="99" y="99"/>
                  <a:pt x="99" y="99"/>
                </a:cubicBezTo>
                <a:cubicBezTo>
                  <a:pt x="97" y="97"/>
                  <a:pt x="96" y="94"/>
                  <a:pt x="96" y="91"/>
                </a:cubicBezTo>
                <a:cubicBezTo>
                  <a:pt x="91" y="91"/>
                  <a:pt x="91" y="91"/>
                  <a:pt x="91" y="91"/>
                </a:cubicBezTo>
                <a:cubicBezTo>
                  <a:pt x="91" y="85"/>
                  <a:pt x="91" y="85"/>
                  <a:pt x="91" y="85"/>
                </a:cubicBezTo>
                <a:cubicBezTo>
                  <a:pt x="96" y="85"/>
                  <a:pt x="96" y="85"/>
                  <a:pt x="96" y="85"/>
                </a:cubicBezTo>
                <a:cubicBezTo>
                  <a:pt x="96" y="82"/>
                  <a:pt x="97" y="79"/>
                  <a:pt x="99" y="77"/>
                </a:cubicBezTo>
                <a:cubicBezTo>
                  <a:pt x="96" y="74"/>
                  <a:pt x="96" y="74"/>
                  <a:pt x="96" y="74"/>
                </a:cubicBezTo>
                <a:cubicBezTo>
                  <a:pt x="100" y="70"/>
                  <a:pt x="100" y="70"/>
                  <a:pt x="100" y="70"/>
                </a:cubicBezTo>
                <a:cubicBezTo>
                  <a:pt x="103" y="73"/>
                  <a:pt x="103" y="73"/>
                  <a:pt x="103" y="73"/>
                </a:cubicBezTo>
                <a:cubicBezTo>
                  <a:pt x="105" y="71"/>
                  <a:pt x="108" y="70"/>
                  <a:pt x="111" y="70"/>
                </a:cubicBezTo>
                <a:cubicBezTo>
                  <a:pt x="111" y="65"/>
                  <a:pt x="111" y="65"/>
                  <a:pt x="111" y="65"/>
                </a:cubicBezTo>
                <a:cubicBezTo>
                  <a:pt x="117" y="65"/>
                  <a:pt x="117" y="65"/>
                  <a:pt x="117" y="65"/>
                </a:cubicBezTo>
                <a:cubicBezTo>
                  <a:pt x="117" y="70"/>
                  <a:pt x="117" y="70"/>
                  <a:pt x="117" y="70"/>
                </a:cubicBezTo>
                <a:cubicBezTo>
                  <a:pt x="120" y="70"/>
                  <a:pt x="123" y="71"/>
                  <a:pt x="125" y="73"/>
                </a:cubicBezTo>
                <a:cubicBezTo>
                  <a:pt x="128" y="70"/>
                  <a:pt x="128" y="70"/>
                  <a:pt x="128" y="70"/>
                </a:cubicBezTo>
                <a:cubicBezTo>
                  <a:pt x="132" y="74"/>
                  <a:pt x="132" y="74"/>
                  <a:pt x="132" y="74"/>
                </a:cubicBezTo>
                <a:cubicBezTo>
                  <a:pt x="129" y="77"/>
                  <a:pt x="129" y="77"/>
                  <a:pt x="129" y="77"/>
                </a:cubicBezTo>
                <a:close/>
                <a:moveTo>
                  <a:pt x="114" y="102"/>
                </a:moveTo>
                <a:cubicBezTo>
                  <a:pt x="122" y="102"/>
                  <a:pt x="128" y="96"/>
                  <a:pt x="128" y="88"/>
                </a:cubicBezTo>
                <a:cubicBezTo>
                  <a:pt x="128" y="81"/>
                  <a:pt x="122" y="75"/>
                  <a:pt x="114" y="75"/>
                </a:cubicBezTo>
                <a:cubicBezTo>
                  <a:pt x="107" y="75"/>
                  <a:pt x="101" y="81"/>
                  <a:pt x="101" y="88"/>
                </a:cubicBezTo>
                <a:cubicBezTo>
                  <a:pt x="101" y="96"/>
                  <a:pt x="107" y="102"/>
                  <a:pt x="114" y="102"/>
                </a:cubicBezTo>
                <a:cubicBezTo>
                  <a:pt x="114" y="102"/>
                  <a:pt x="114" y="102"/>
                  <a:pt x="114" y="102"/>
                </a:cubicBezTo>
                <a:close/>
                <a:moveTo>
                  <a:pt x="131" y="27"/>
                </a:moveTo>
                <a:cubicBezTo>
                  <a:pt x="137" y="27"/>
                  <a:pt x="137" y="27"/>
                  <a:pt x="137" y="27"/>
                </a:cubicBezTo>
                <a:cubicBezTo>
                  <a:pt x="137" y="34"/>
                  <a:pt x="137" y="34"/>
                  <a:pt x="137" y="34"/>
                </a:cubicBezTo>
                <a:cubicBezTo>
                  <a:pt x="131" y="34"/>
                  <a:pt x="131" y="34"/>
                  <a:pt x="131" y="34"/>
                </a:cubicBezTo>
                <a:cubicBezTo>
                  <a:pt x="131" y="38"/>
                  <a:pt x="129" y="42"/>
                  <a:pt x="127" y="45"/>
                </a:cubicBezTo>
                <a:cubicBezTo>
                  <a:pt x="131" y="50"/>
                  <a:pt x="131" y="50"/>
                  <a:pt x="131" y="50"/>
                </a:cubicBezTo>
                <a:cubicBezTo>
                  <a:pt x="126" y="55"/>
                  <a:pt x="126" y="55"/>
                  <a:pt x="126" y="55"/>
                </a:cubicBezTo>
                <a:cubicBezTo>
                  <a:pt x="122" y="51"/>
                  <a:pt x="122" y="51"/>
                  <a:pt x="122" y="51"/>
                </a:cubicBezTo>
                <a:cubicBezTo>
                  <a:pt x="118" y="53"/>
                  <a:pt x="115" y="55"/>
                  <a:pt x="111" y="55"/>
                </a:cubicBezTo>
                <a:cubicBezTo>
                  <a:pt x="111" y="61"/>
                  <a:pt x="111" y="61"/>
                  <a:pt x="111" y="61"/>
                </a:cubicBezTo>
                <a:cubicBezTo>
                  <a:pt x="103" y="61"/>
                  <a:pt x="103" y="61"/>
                  <a:pt x="103" y="61"/>
                </a:cubicBezTo>
                <a:cubicBezTo>
                  <a:pt x="103" y="55"/>
                  <a:pt x="103" y="55"/>
                  <a:pt x="103" y="55"/>
                </a:cubicBezTo>
                <a:cubicBezTo>
                  <a:pt x="99" y="55"/>
                  <a:pt x="95" y="53"/>
                  <a:pt x="92" y="51"/>
                </a:cubicBezTo>
                <a:cubicBezTo>
                  <a:pt x="88" y="55"/>
                  <a:pt x="88" y="55"/>
                  <a:pt x="88" y="55"/>
                </a:cubicBezTo>
                <a:cubicBezTo>
                  <a:pt x="83" y="50"/>
                  <a:pt x="83" y="50"/>
                  <a:pt x="83" y="50"/>
                </a:cubicBezTo>
                <a:cubicBezTo>
                  <a:pt x="87" y="46"/>
                  <a:pt x="87" y="46"/>
                  <a:pt x="87" y="46"/>
                </a:cubicBezTo>
                <a:cubicBezTo>
                  <a:pt x="85" y="42"/>
                  <a:pt x="83" y="39"/>
                  <a:pt x="82" y="34"/>
                </a:cubicBezTo>
                <a:cubicBezTo>
                  <a:pt x="76" y="34"/>
                  <a:pt x="76" y="34"/>
                  <a:pt x="76" y="34"/>
                </a:cubicBezTo>
                <a:cubicBezTo>
                  <a:pt x="76" y="27"/>
                  <a:pt x="76" y="27"/>
                  <a:pt x="76" y="27"/>
                </a:cubicBezTo>
                <a:cubicBezTo>
                  <a:pt x="82" y="27"/>
                  <a:pt x="82" y="27"/>
                  <a:pt x="82" y="27"/>
                </a:cubicBezTo>
                <a:cubicBezTo>
                  <a:pt x="83" y="23"/>
                  <a:pt x="84" y="19"/>
                  <a:pt x="87" y="16"/>
                </a:cubicBezTo>
                <a:cubicBezTo>
                  <a:pt x="83" y="12"/>
                  <a:pt x="83" y="12"/>
                  <a:pt x="83" y="12"/>
                </a:cubicBezTo>
                <a:cubicBezTo>
                  <a:pt x="88" y="7"/>
                  <a:pt x="88" y="7"/>
                  <a:pt x="88" y="7"/>
                </a:cubicBezTo>
                <a:cubicBezTo>
                  <a:pt x="92" y="11"/>
                  <a:pt x="92" y="11"/>
                  <a:pt x="92" y="11"/>
                </a:cubicBezTo>
                <a:cubicBezTo>
                  <a:pt x="95" y="8"/>
                  <a:pt x="99" y="7"/>
                  <a:pt x="103" y="6"/>
                </a:cubicBezTo>
                <a:cubicBezTo>
                  <a:pt x="103" y="0"/>
                  <a:pt x="103" y="0"/>
                  <a:pt x="103" y="0"/>
                </a:cubicBezTo>
                <a:cubicBezTo>
                  <a:pt x="110" y="0"/>
                  <a:pt x="110" y="0"/>
                  <a:pt x="110" y="0"/>
                </a:cubicBezTo>
                <a:cubicBezTo>
                  <a:pt x="110" y="6"/>
                  <a:pt x="110" y="6"/>
                  <a:pt x="110" y="6"/>
                </a:cubicBezTo>
                <a:cubicBezTo>
                  <a:pt x="115" y="7"/>
                  <a:pt x="118" y="8"/>
                  <a:pt x="121" y="11"/>
                </a:cubicBezTo>
                <a:cubicBezTo>
                  <a:pt x="126" y="7"/>
                  <a:pt x="126" y="7"/>
                  <a:pt x="126" y="7"/>
                </a:cubicBezTo>
                <a:cubicBezTo>
                  <a:pt x="131" y="12"/>
                  <a:pt x="131" y="12"/>
                  <a:pt x="131" y="12"/>
                </a:cubicBezTo>
                <a:cubicBezTo>
                  <a:pt x="127" y="16"/>
                  <a:pt x="127" y="16"/>
                  <a:pt x="127" y="16"/>
                </a:cubicBezTo>
                <a:cubicBezTo>
                  <a:pt x="129" y="19"/>
                  <a:pt x="131" y="23"/>
                  <a:pt x="131" y="27"/>
                </a:cubicBezTo>
                <a:close/>
                <a:moveTo>
                  <a:pt x="107" y="49"/>
                </a:moveTo>
                <a:cubicBezTo>
                  <a:pt x="107" y="49"/>
                  <a:pt x="107" y="49"/>
                  <a:pt x="107" y="49"/>
                </a:cubicBezTo>
                <a:cubicBezTo>
                  <a:pt x="97" y="49"/>
                  <a:pt x="89" y="41"/>
                  <a:pt x="89" y="31"/>
                </a:cubicBezTo>
                <a:cubicBezTo>
                  <a:pt x="89" y="21"/>
                  <a:pt x="97" y="13"/>
                  <a:pt x="107" y="13"/>
                </a:cubicBezTo>
                <a:cubicBezTo>
                  <a:pt x="117" y="13"/>
                  <a:pt x="125" y="21"/>
                  <a:pt x="125" y="31"/>
                </a:cubicBezTo>
                <a:cubicBezTo>
                  <a:pt x="125" y="41"/>
                  <a:pt x="117" y="49"/>
                  <a:pt x="107" y="49"/>
                </a:cubicBezTo>
                <a:close/>
              </a:path>
            </a:pathLst>
          </a:custGeom>
          <a:solidFill>
            <a:srgbClr val="0070C0"/>
          </a:solidFill>
          <a:ln>
            <a:noFill/>
          </a:ln>
          <a:extLst/>
        </p:spPr>
        <p:txBody>
          <a:bodyPr anchor="t" anchorCtr="0" bIns="45720" compatLnSpc="1" lIns="91440" numCol="1" rIns="91440" tIns="45720" vert="horz" wrap="square">
            <a:prstTxWarp prst="textNoShape">
              <a:avLst/>
            </a:prstTxWarp>
          </a:bodyPr>
          <a:lstStyle/>
          <a:p>
            <a:pPr defTabSz="914400">
              <a:defRPr/>
            </a:pPr>
            <a:endParaRPr altLang="en-US" kern="0" lang="zh-CN" sz="1800">
              <a:solidFill>
                <a:sysClr lastClr="000000" val="windowText"/>
              </a:solidFill>
            </a:endParaRPr>
          </a:p>
        </p:txBody>
      </p:sp>
      <p:sp>
        <p:nvSpPr>
          <p:cNvPr id="31" name="TextBox 30"/>
          <p:cNvSpPr txBox="1"/>
          <p:nvPr/>
        </p:nvSpPr>
        <p:spPr>
          <a:xfrm>
            <a:off x="3388815" y="2756695"/>
            <a:ext cx="2403966" cy="448056"/>
          </a:xfrm>
          <a:prstGeom prst="rect">
            <a:avLst/>
          </a:prstGeom>
          <a:noFill/>
        </p:spPr>
        <p:txBody>
          <a:bodyPr rtlCol="0" wrap="square">
            <a:spAutoFit/>
          </a:bodyPr>
          <a:lstStyle/>
          <a:p>
            <a:pPr defTabSz="914400">
              <a:lnSpc>
                <a:spcPct val="130000"/>
              </a:lnSpc>
              <a:defRPr/>
            </a:pPr>
            <a:r>
              <a:rPr altLang="en-US" kern="0" lang="zh-CN" sz="900">
                <a:solidFill>
                  <a:schemeClr val="tx1">
                    <a:lumMod val="75000"/>
                    <a:lumOff val="25000"/>
                  </a:schemeClr>
                </a:solidFill>
                <a:latin charset="-122" pitchFamily="34" typeface="微软雅黑"/>
                <a:ea charset="-122" pitchFamily="34" typeface="微软雅黑"/>
              </a:rPr>
              <a:t>您的内容打在这里，或者通过复制您的文本后，在此框中选择粘贴，并选择只保留文字。</a:t>
            </a:r>
          </a:p>
        </p:txBody>
      </p:sp>
      <p:sp>
        <p:nvSpPr>
          <p:cNvPr id="32" name="TextBox 31"/>
          <p:cNvSpPr txBox="1"/>
          <p:nvPr/>
        </p:nvSpPr>
        <p:spPr>
          <a:xfrm>
            <a:off x="3392157" y="2495271"/>
            <a:ext cx="1758452" cy="342900"/>
          </a:xfrm>
          <a:prstGeom prst="rect">
            <a:avLst/>
          </a:prstGeom>
          <a:noFill/>
        </p:spPr>
        <p:txBody>
          <a:bodyPr anchor="t" bIns="0" rtlCol="0" tIns="0" wrap="square">
            <a:spAutoFit/>
          </a:bodyPr>
          <a:lstStyle/>
          <a:p>
            <a:pPr defTabSz="914400">
              <a:lnSpc>
                <a:spcPct val="150000"/>
              </a:lnSpc>
              <a:defRPr/>
            </a:pPr>
            <a:r>
              <a:rPr altLang="en-US" kern="0" lang="zh-CN" sz="1500">
                <a:solidFill>
                  <a:schemeClr val="tx1">
                    <a:lumMod val="75000"/>
                    <a:lumOff val="25000"/>
                  </a:schemeClr>
                </a:solidFill>
                <a:latin charset="-122" pitchFamily="34" typeface="微软雅黑"/>
                <a:ea charset="-122" pitchFamily="34" typeface="微软雅黑"/>
                <a:cs charset="-122" pitchFamily="2" typeface="华文黑体"/>
              </a:rPr>
              <a:t>方针一</a:t>
            </a:r>
          </a:p>
        </p:txBody>
      </p:sp>
      <p:grpSp>
        <p:nvGrpSpPr>
          <p:cNvPr id="33" name="组合 32"/>
          <p:cNvGrpSpPr/>
          <p:nvPr/>
        </p:nvGrpSpPr>
        <p:grpSpPr>
          <a:xfrm>
            <a:off x="6293483" y="1780370"/>
            <a:ext cx="3854456" cy="1912941"/>
            <a:chOff x="1591195" y="3531392"/>
            <a:chExt cx="1721136" cy="774463"/>
          </a:xfrm>
          <a:effectLst>
            <a:outerShdw algn="tr" blurRad="444500" dir="8100000" dist="254000" rotWithShape="0">
              <a:prstClr val="black">
                <a:alpha val="50000"/>
              </a:prstClr>
            </a:outerShdw>
          </a:effectLst>
        </p:grpSpPr>
        <p:sp>
          <p:nvSpPr>
            <p:cNvPr id="35" name="圆角矩形 104"/>
            <p:cNvSpPr/>
            <p:nvPr/>
          </p:nvSpPr>
          <p:spPr>
            <a:xfrm>
              <a:off x="1591195" y="3531392"/>
              <a:ext cx="1721136" cy="774463"/>
            </a:xfrm>
            <a:custGeom>
              <a:rect b="b" l="l" r="r" t="t"/>
              <a:pathLst>
                <a:path h="774463" w="1721136">
                  <a:moveTo>
                    <a:pt x="136668" y="0"/>
                  </a:moveTo>
                  <a:lnTo>
                    <a:pt x="1291044" y="0"/>
                  </a:lnTo>
                  <a:cubicBezTo>
                    <a:pt x="1323411" y="0"/>
                    <a:pt x="1349650" y="26239"/>
                    <a:pt x="1349650" y="58606"/>
                  </a:cubicBezTo>
                  <a:lnTo>
                    <a:pt x="1349650" y="225615"/>
                  </a:lnTo>
                  <a:lnTo>
                    <a:pt x="1629660" y="225615"/>
                  </a:lnTo>
                  <a:cubicBezTo>
                    <a:pt x="1680181" y="225615"/>
                    <a:pt x="1721136" y="266570"/>
                    <a:pt x="1721136" y="317091"/>
                  </a:cubicBezTo>
                  <a:lnTo>
                    <a:pt x="1721136" y="682987"/>
                  </a:lnTo>
                  <a:cubicBezTo>
                    <a:pt x="1721136" y="733508"/>
                    <a:pt x="1680181" y="774463"/>
                    <a:pt x="1629660" y="774463"/>
                  </a:cubicBezTo>
                  <a:lnTo>
                    <a:pt x="91476" y="774463"/>
                  </a:lnTo>
                  <a:cubicBezTo>
                    <a:pt x="40955" y="774463"/>
                    <a:pt x="0" y="733508"/>
                    <a:pt x="0" y="682987"/>
                  </a:cubicBezTo>
                  <a:lnTo>
                    <a:pt x="0" y="317091"/>
                  </a:lnTo>
                  <a:cubicBezTo>
                    <a:pt x="0" y="271215"/>
                    <a:pt x="33770" y="233227"/>
                    <a:pt x="78062" y="228323"/>
                  </a:cubicBezTo>
                  <a:lnTo>
                    <a:pt x="78062" y="58606"/>
                  </a:lnTo>
                  <a:cubicBezTo>
                    <a:pt x="78062" y="26239"/>
                    <a:pt x="104301" y="0"/>
                    <a:pt x="136668" y="0"/>
                  </a:cubicBezTo>
                  <a:close/>
                </a:path>
              </a:pathLst>
            </a:cu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6" name="圆角矩形 100"/>
            <p:cNvSpPr/>
            <p:nvPr/>
          </p:nvSpPr>
          <p:spPr>
            <a:xfrm>
              <a:off x="1612670" y="3548528"/>
              <a:ext cx="1678187" cy="740191"/>
            </a:xfrm>
            <a:custGeom>
              <a:rect b="b" l="l" r="r" t="t"/>
              <a:pathLst>
                <a:path h="740191" w="1678187">
                  <a:moveTo>
                    <a:pt x="140663" y="0"/>
                  </a:moveTo>
                  <a:lnTo>
                    <a:pt x="1250586" y="0"/>
                  </a:lnTo>
                  <a:cubicBezTo>
                    <a:pt x="1285463" y="0"/>
                    <a:pt x="1313736" y="28273"/>
                    <a:pt x="1313736" y="63150"/>
                  </a:cubicBezTo>
                  <a:lnTo>
                    <a:pt x="1313736" y="225841"/>
                  </a:lnTo>
                  <a:lnTo>
                    <a:pt x="1592460" y="225841"/>
                  </a:lnTo>
                  <a:cubicBezTo>
                    <a:pt x="1639806" y="225841"/>
                    <a:pt x="1678187" y="264222"/>
                    <a:pt x="1678187" y="311568"/>
                  </a:cubicBezTo>
                  <a:lnTo>
                    <a:pt x="1678187" y="654464"/>
                  </a:lnTo>
                  <a:cubicBezTo>
                    <a:pt x="1678187" y="701810"/>
                    <a:pt x="1639806" y="740191"/>
                    <a:pt x="1592460" y="740191"/>
                  </a:cubicBezTo>
                  <a:lnTo>
                    <a:pt x="85727" y="740191"/>
                  </a:lnTo>
                  <a:cubicBezTo>
                    <a:pt x="38381" y="740191"/>
                    <a:pt x="0" y="701810"/>
                    <a:pt x="0" y="654464"/>
                  </a:cubicBezTo>
                  <a:lnTo>
                    <a:pt x="0" y="311568"/>
                  </a:lnTo>
                  <a:cubicBezTo>
                    <a:pt x="0" y="267034"/>
                    <a:pt x="33957" y="230432"/>
                    <a:pt x="77513" y="227499"/>
                  </a:cubicBezTo>
                  <a:lnTo>
                    <a:pt x="77513" y="63150"/>
                  </a:lnTo>
                  <a:cubicBezTo>
                    <a:pt x="77513" y="28273"/>
                    <a:pt x="105786" y="0"/>
                    <a:pt x="140663" y="0"/>
                  </a:cubicBezTo>
                  <a:close/>
                </a:path>
              </a:pathLst>
            </a:custGeom>
            <a:gradFill>
              <a:gsLst>
                <a:gs pos="39000">
                  <a:srgbClr val="F0F0F0"/>
                </a:gs>
                <a:gs pos="0">
                  <a:schemeClr val="bg1"/>
                </a:gs>
                <a:gs pos="100000">
                  <a:schemeClr val="bg1">
                    <a:lumMod val="7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37" name="Freeform 6"/>
          <p:cNvSpPr>
            <a:spLocks noEditPoints="1"/>
          </p:cNvSpPr>
          <p:nvPr/>
        </p:nvSpPr>
        <p:spPr bwMode="auto">
          <a:xfrm>
            <a:off x="6480800" y="2647985"/>
            <a:ext cx="836966" cy="525789"/>
          </a:xfrm>
          <a:custGeom>
            <a:gdLst>
              <a:gd fmla="*/ 107 w 165" name="T0"/>
              <a:gd fmla="*/ 104 h 104" name="T1"/>
              <a:gd fmla="*/ 124 w 165" name="T2"/>
              <a:gd fmla="*/ 104 h 104" name="T3"/>
              <a:gd fmla="*/ 124 w 165" name="T4"/>
              <a:gd fmla="*/ 45 h 104" name="T5"/>
              <a:gd fmla="*/ 107 w 165" name="T6"/>
              <a:gd fmla="*/ 61 h 104" name="T7"/>
              <a:gd fmla="*/ 107 w 165" name="T8"/>
              <a:gd fmla="*/ 104 h 104" name="T9"/>
              <a:gd fmla="*/ 132 w 165" name="T10"/>
              <a:gd fmla="*/ 104 h 104" name="T11"/>
              <a:gd fmla="*/ 149 w 165" name="T12"/>
              <a:gd fmla="*/ 104 h 104" name="T13"/>
              <a:gd fmla="*/ 149 w 165" name="T14"/>
              <a:gd fmla="*/ 22 h 104" name="T15"/>
              <a:gd fmla="*/ 132 w 165" name="T16"/>
              <a:gd fmla="*/ 38 h 104" name="T17"/>
              <a:gd fmla="*/ 132 w 165" name="T18"/>
              <a:gd fmla="*/ 104 h 104" name="T19"/>
              <a:gd fmla="*/ 161 w 165" name="T20"/>
              <a:gd fmla="*/ 0 h 104" name="T21"/>
              <a:gd fmla="*/ 164 w 165" name="T22"/>
              <a:gd fmla="*/ 4 h 104" name="T23"/>
              <a:gd fmla="*/ 164 w 165" name="T24"/>
              <a:gd fmla="*/ 5 h 104" name="T25"/>
              <a:gd fmla="*/ 161 w 165" name="T26"/>
              <a:gd fmla="*/ 15 h 104" name="T27"/>
              <a:gd fmla="*/ 161 w 165" name="T28"/>
              <a:gd fmla="*/ 16 h 104" name="T29"/>
              <a:gd fmla="*/ 156 w 165" name="T30"/>
              <a:gd fmla="*/ 17 h 104" name="T31"/>
              <a:gd fmla="*/ 155 w 165" name="T32"/>
              <a:gd fmla="*/ 17 h 104" name="T33"/>
              <a:gd fmla="*/ 153 w 165" name="T34"/>
              <a:gd fmla="*/ 14 h 104" name="T35"/>
              <a:gd fmla="*/ 103 w 165" name="T36"/>
              <a:gd fmla="*/ 61 h 104" name="T37"/>
              <a:gd fmla="*/ 87 w 165" name="T38"/>
              <a:gd fmla="*/ 44 h 104" name="T39"/>
              <a:gd fmla="*/ 74 w 165" name="T40"/>
              <a:gd fmla="*/ 30 h 104" name="T41"/>
              <a:gd fmla="*/ 3 w 165" name="T42"/>
              <a:gd fmla="*/ 96 h 104" name="T43"/>
              <a:gd fmla="*/ 0 w 165" name="T44"/>
              <a:gd fmla="*/ 93 h 104" name="T45"/>
              <a:gd fmla="*/ 74 w 165" name="T46"/>
              <a:gd fmla="*/ 24 h 104" name="T47"/>
              <a:gd fmla="*/ 87 w 165" name="T48"/>
              <a:gd fmla="*/ 37 h 104" name="T49"/>
              <a:gd fmla="*/ 103 w 165" name="T50"/>
              <a:gd fmla="*/ 55 h 104" name="T51"/>
              <a:gd fmla="*/ 150 w 165" name="T52"/>
              <a:gd fmla="*/ 11 h 104" name="T53"/>
              <a:gd fmla="*/ 148 w 165" name="T54"/>
              <a:gd fmla="*/ 9 h 104" name="T55"/>
              <a:gd fmla="*/ 147 w 165" name="T56"/>
              <a:gd fmla="*/ 8 h 104" name="T57"/>
              <a:gd fmla="*/ 149 w 165" name="T58"/>
              <a:gd fmla="*/ 3 h 104" name="T59"/>
              <a:gd fmla="*/ 150 w 165" name="T60"/>
              <a:gd fmla="*/ 3 h 104" name="T61"/>
              <a:gd fmla="*/ 160 w 165" name="T62"/>
              <a:gd fmla="*/ 1 h 104" name="T63"/>
              <a:gd fmla="*/ 161 w 165" name="T64"/>
              <a:gd fmla="*/ 0 h 104" name="T65"/>
              <a:gd fmla="*/ 7 w 165" name="T66"/>
              <a:gd fmla="*/ 104 h 104" name="T67"/>
              <a:gd fmla="*/ 24 w 165" name="T68"/>
              <a:gd fmla="*/ 104 h 104" name="T69"/>
              <a:gd fmla="*/ 24 w 165" name="T70"/>
              <a:gd fmla="*/ 81 h 104" name="T71"/>
              <a:gd fmla="*/ 7 w 165" name="T72"/>
              <a:gd fmla="*/ 97 h 104" name="T73"/>
              <a:gd fmla="*/ 7 w 165" name="T74"/>
              <a:gd fmla="*/ 104 h 104" name="T75"/>
              <a:gd fmla="*/ 32 w 165" name="T76"/>
              <a:gd fmla="*/ 104 h 104" name="T77"/>
              <a:gd fmla="*/ 49 w 165" name="T78"/>
              <a:gd fmla="*/ 104 h 104" name="T79"/>
              <a:gd fmla="*/ 49 w 165" name="T80"/>
              <a:gd fmla="*/ 58 h 104" name="T81"/>
              <a:gd fmla="*/ 32 w 165" name="T82"/>
              <a:gd fmla="*/ 74 h 104" name="T83"/>
              <a:gd fmla="*/ 32 w 165" name="T84"/>
              <a:gd fmla="*/ 104 h 104" name="T85"/>
              <a:gd fmla="*/ 57 w 165" name="T86"/>
              <a:gd fmla="*/ 50 h 104" name="T87"/>
              <a:gd fmla="*/ 57 w 165" name="T88"/>
              <a:gd fmla="*/ 104 h 104" name="T89"/>
              <a:gd fmla="*/ 74 w 165" name="T90"/>
              <a:gd fmla="*/ 104 h 104" name="T91"/>
              <a:gd fmla="*/ 74 w 165" name="T92"/>
              <a:gd fmla="*/ 34 h 104" name="T93"/>
              <a:gd fmla="*/ 74 w 165" name="T94"/>
              <a:gd fmla="*/ 34 h 104" name="T95"/>
              <a:gd fmla="*/ 57 w 165" name="T96"/>
              <a:gd fmla="*/ 50 h 104" name="T97"/>
              <a:gd fmla="*/ 82 w 165" name="T98"/>
              <a:gd fmla="*/ 43 h 104" name="T99"/>
              <a:gd fmla="*/ 82 w 165" name="T100"/>
              <a:gd fmla="*/ 104 h 104" name="T101"/>
              <a:gd fmla="*/ 87 w 165" name="T102"/>
              <a:gd fmla="*/ 104 h 104" name="T103"/>
              <a:gd fmla="*/ 99 w 165" name="T104"/>
              <a:gd fmla="*/ 104 h 104" name="T105"/>
              <a:gd fmla="*/ 99 w 165" name="T106"/>
              <a:gd fmla="*/ 61 h 104" name="T107"/>
              <a:gd fmla="*/ 87 w 165" name="T108"/>
              <a:gd fmla="*/ 48 h 104" name="T109"/>
              <a:gd fmla="*/ 82 w 165" name="T110"/>
              <a:gd fmla="*/ 43 h 104" name="T1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b="b" l="0" r="r" t="0"/>
            <a:pathLst>
              <a:path h="104" w="165">
                <a:moveTo>
                  <a:pt x="107" y="104"/>
                </a:moveTo>
                <a:cubicBezTo>
                  <a:pt x="124" y="104"/>
                  <a:pt x="124" y="104"/>
                  <a:pt x="124" y="104"/>
                </a:cubicBezTo>
                <a:cubicBezTo>
                  <a:pt x="124" y="45"/>
                  <a:pt x="124" y="45"/>
                  <a:pt x="124" y="45"/>
                </a:cubicBezTo>
                <a:cubicBezTo>
                  <a:pt x="107" y="61"/>
                  <a:pt x="107" y="61"/>
                  <a:pt x="107" y="61"/>
                </a:cubicBezTo>
                <a:cubicBezTo>
                  <a:pt x="107" y="104"/>
                  <a:pt x="107" y="104"/>
                  <a:pt x="107" y="104"/>
                </a:cubicBezTo>
                <a:close/>
                <a:moveTo>
                  <a:pt x="132" y="104"/>
                </a:moveTo>
                <a:cubicBezTo>
                  <a:pt x="149" y="104"/>
                  <a:pt x="149" y="104"/>
                  <a:pt x="149" y="104"/>
                </a:cubicBezTo>
                <a:cubicBezTo>
                  <a:pt x="149" y="22"/>
                  <a:pt x="149" y="22"/>
                  <a:pt x="149" y="22"/>
                </a:cubicBezTo>
                <a:cubicBezTo>
                  <a:pt x="132" y="38"/>
                  <a:pt x="132" y="38"/>
                  <a:pt x="132" y="38"/>
                </a:cubicBezTo>
                <a:cubicBezTo>
                  <a:pt x="132" y="104"/>
                  <a:pt x="132" y="104"/>
                  <a:pt x="132" y="104"/>
                </a:cubicBezTo>
                <a:close/>
                <a:moveTo>
                  <a:pt x="161" y="0"/>
                </a:moveTo>
                <a:cubicBezTo>
                  <a:pt x="164" y="0"/>
                  <a:pt x="165" y="2"/>
                  <a:pt x="164" y="4"/>
                </a:cubicBezTo>
                <a:cubicBezTo>
                  <a:pt x="164" y="5"/>
                  <a:pt x="164" y="5"/>
                  <a:pt x="164" y="5"/>
                </a:cubicBezTo>
                <a:cubicBezTo>
                  <a:pt x="163" y="8"/>
                  <a:pt x="162" y="12"/>
                  <a:pt x="161" y="15"/>
                </a:cubicBezTo>
                <a:cubicBezTo>
                  <a:pt x="161" y="16"/>
                  <a:pt x="161" y="16"/>
                  <a:pt x="161" y="16"/>
                </a:cubicBezTo>
                <a:cubicBezTo>
                  <a:pt x="160" y="19"/>
                  <a:pt x="158" y="19"/>
                  <a:pt x="156" y="17"/>
                </a:cubicBezTo>
                <a:cubicBezTo>
                  <a:pt x="155" y="17"/>
                  <a:pt x="155" y="17"/>
                  <a:pt x="155" y="17"/>
                </a:cubicBezTo>
                <a:cubicBezTo>
                  <a:pt x="154" y="16"/>
                  <a:pt x="154" y="15"/>
                  <a:pt x="153" y="14"/>
                </a:cubicBezTo>
                <a:cubicBezTo>
                  <a:pt x="103" y="61"/>
                  <a:pt x="103" y="61"/>
                  <a:pt x="103" y="61"/>
                </a:cubicBezTo>
                <a:cubicBezTo>
                  <a:pt x="87" y="44"/>
                  <a:pt x="87" y="44"/>
                  <a:pt x="87" y="44"/>
                </a:cubicBezTo>
                <a:cubicBezTo>
                  <a:pt x="74" y="30"/>
                  <a:pt x="74" y="30"/>
                  <a:pt x="74" y="30"/>
                </a:cubicBezTo>
                <a:cubicBezTo>
                  <a:pt x="3" y="96"/>
                  <a:pt x="3" y="96"/>
                  <a:pt x="3" y="96"/>
                </a:cubicBezTo>
                <a:cubicBezTo>
                  <a:pt x="0" y="93"/>
                  <a:pt x="0" y="93"/>
                  <a:pt x="0" y="93"/>
                </a:cubicBezTo>
                <a:cubicBezTo>
                  <a:pt x="74" y="24"/>
                  <a:pt x="74" y="24"/>
                  <a:pt x="74" y="24"/>
                </a:cubicBezTo>
                <a:cubicBezTo>
                  <a:pt x="87" y="37"/>
                  <a:pt x="87" y="37"/>
                  <a:pt x="87" y="37"/>
                </a:cubicBezTo>
                <a:cubicBezTo>
                  <a:pt x="103" y="55"/>
                  <a:pt x="103" y="55"/>
                  <a:pt x="103" y="55"/>
                </a:cubicBezTo>
                <a:cubicBezTo>
                  <a:pt x="150" y="11"/>
                  <a:pt x="150" y="11"/>
                  <a:pt x="150" y="11"/>
                </a:cubicBezTo>
                <a:cubicBezTo>
                  <a:pt x="149" y="10"/>
                  <a:pt x="148" y="9"/>
                  <a:pt x="148" y="9"/>
                </a:cubicBezTo>
                <a:cubicBezTo>
                  <a:pt x="147" y="8"/>
                  <a:pt x="147" y="8"/>
                  <a:pt x="147" y="8"/>
                </a:cubicBezTo>
                <a:cubicBezTo>
                  <a:pt x="145" y="6"/>
                  <a:pt x="146" y="4"/>
                  <a:pt x="149" y="3"/>
                </a:cubicBezTo>
                <a:cubicBezTo>
                  <a:pt x="150" y="3"/>
                  <a:pt x="150" y="3"/>
                  <a:pt x="150" y="3"/>
                </a:cubicBezTo>
                <a:cubicBezTo>
                  <a:pt x="152" y="2"/>
                  <a:pt x="157" y="1"/>
                  <a:pt x="160" y="1"/>
                </a:cubicBezTo>
                <a:cubicBezTo>
                  <a:pt x="161" y="0"/>
                  <a:pt x="161" y="0"/>
                  <a:pt x="161" y="0"/>
                </a:cubicBezTo>
                <a:close/>
                <a:moveTo>
                  <a:pt x="7" y="104"/>
                </a:moveTo>
                <a:cubicBezTo>
                  <a:pt x="24" y="104"/>
                  <a:pt x="24" y="104"/>
                  <a:pt x="24" y="104"/>
                </a:cubicBezTo>
                <a:cubicBezTo>
                  <a:pt x="24" y="81"/>
                  <a:pt x="24" y="81"/>
                  <a:pt x="24" y="81"/>
                </a:cubicBezTo>
                <a:cubicBezTo>
                  <a:pt x="7" y="97"/>
                  <a:pt x="7" y="97"/>
                  <a:pt x="7" y="97"/>
                </a:cubicBezTo>
                <a:cubicBezTo>
                  <a:pt x="7" y="104"/>
                  <a:pt x="7" y="104"/>
                  <a:pt x="7" y="104"/>
                </a:cubicBezTo>
                <a:close/>
                <a:moveTo>
                  <a:pt x="32" y="104"/>
                </a:moveTo>
                <a:cubicBezTo>
                  <a:pt x="49" y="104"/>
                  <a:pt x="49" y="104"/>
                  <a:pt x="49" y="104"/>
                </a:cubicBezTo>
                <a:cubicBezTo>
                  <a:pt x="49" y="58"/>
                  <a:pt x="49" y="58"/>
                  <a:pt x="49" y="58"/>
                </a:cubicBezTo>
                <a:cubicBezTo>
                  <a:pt x="32" y="74"/>
                  <a:pt x="32" y="74"/>
                  <a:pt x="32" y="74"/>
                </a:cubicBezTo>
                <a:cubicBezTo>
                  <a:pt x="32" y="104"/>
                  <a:pt x="32" y="104"/>
                  <a:pt x="32" y="104"/>
                </a:cubicBezTo>
                <a:close/>
                <a:moveTo>
                  <a:pt x="57" y="50"/>
                </a:moveTo>
                <a:cubicBezTo>
                  <a:pt x="57" y="104"/>
                  <a:pt x="57" y="104"/>
                  <a:pt x="57" y="104"/>
                </a:cubicBezTo>
                <a:cubicBezTo>
                  <a:pt x="74" y="104"/>
                  <a:pt x="74" y="104"/>
                  <a:pt x="74" y="104"/>
                </a:cubicBezTo>
                <a:cubicBezTo>
                  <a:pt x="74" y="34"/>
                  <a:pt x="74" y="34"/>
                  <a:pt x="74" y="34"/>
                </a:cubicBezTo>
                <a:cubicBezTo>
                  <a:pt x="74" y="34"/>
                  <a:pt x="74" y="34"/>
                  <a:pt x="74" y="34"/>
                </a:cubicBezTo>
                <a:cubicBezTo>
                  <a:pt x="57" y="50"/>
                  <a:pt x="57" y="50"/>
                  <a:pt x="57" y="50"/>
                </a:cubicBezTo>
                <a:close/>
                <a:moveTo>
                  <a:pt x="82" y="43"/>
                </a:moveTo>
                <a:cubicBezTo>
                  <a:pt x="82" y="104"/>
                  <a:pt x="82" y="104"/>
                  <a:pt x="82" y="104"/>
                </a:cubicBezTo>
                <a:cubicBezTo>
                  <a:pt x="87" y="104"/>
                  <a:pt x="87" y="104"/>
                  <a:pt x="87" y="104"/>
                </a:cubicBezTo>
                <a:cubicBezTo>
                  <a:pt x="99" y="104"/>
                  <a:pt x="99" y="104"/>
                  <a:pt x="99" y="104"/>
                </a:cubicBezTo>
                <a:cubicBezTo>
                  <a:pt x="99" y="61"/>
                  <a:pt x="99" y="61"/>
                  <a:pt x="99" y="61"/>
                </a:cubicBezTo>
                <a:cubicBezTo>
                  <a:pt x="87" y="48"/>
                  <a:pt x="87" y="48"/>
                  <a:pt x="87" y="48"/>
                </a:cubicBezTo>
                <a:lnTo>
                  <a:pt x="82" y="43"/>
                </a:lnTo>
                <a:close/>
              </a:path>
            </a:pathLst>
          </a:custGeom>
          <a:solidFill>
            <a:srgbClr val="0070C0"/>
          </a:solidFill>
          <a:ln>
            <a:noFill/>
          </a:ln>
          <a:extLst/>
        </p:spPr>
        <p:txBody>
          <a:bodyPr anchor="t" anchorCtr="0" bIns="45720" compatLnSpc="1" lIns="91440" numCol="1" rIns="91440" tIns="45720" vert="horz" wrap="square">
            <a:prstTxWarp prst="textNoShape">
              <a:avLst/>
            </a:prstTxWarp>
          </a:bodyPr>
          <a:lstStyle/>
          <a:p>
            <a:pPr defTabSz="914400">
              <a:defRPr/>
            </a:pPr>
            <a:endParaRPr altLang="en-US" kern="0" lang="zh-CN" sz="1800">
              <a:solidFill>
                <a:srgbClr val="0070C0"/>
              </a:solidFill>
            </a:endParaRPr>
          </a:p>
        </p:txBody>
      </p:sp>
      <p:sp>
        <p:nvSpPr>
          <p:cNvPr id="38" name="TextBox 37"/>
          <p:cNvSpPr txBox="1"/>
          <p:nvPr/>
        </p:nvSpPr>
        <p:spPr>
          <a:xfrm>
            <a:off x="7389342" y="2756695"/>
            <a:ext cx="2403966" cy="448056"/>
          </a:xfrm>
          <a:prstGeom prst="rect">
            <a:avLst/>
          </a:prstGeom>
          <a:noFill/>
        </p:spPr>
        <p:txBody>
          <a:bodyPr rtlCol="0" wrap="square">
            <a:spAutoFit/>
          </a:bodyPr>
          <a:lstStyle/>
          <a:p>
            <a:pPr defTabSz="914400">
              <a:lnSpc>
                <a:spcPct val="130000"/>
              </a:lnSpc>
              <a:defRPr/>
            </a:pPr>
            <a:r>
              <a:rPr altLang="en-US" kern="0" lang="zh-CN" sz="900">
                <a:solidFill>
                  <a:schemeClr val="tx1">
                    <a:lumMod val="75000"/>
                    <a:lumOff val="25000"/>
                  </a:schemeClr>
                </a:solidFill>
                <a:latin charset="-122" pitchFamily="34" typeface="微软雅黑"/>
                <a:ea charset="-122" pitchFamily="34" typeface="微软雅黑"/>
              </a:rPr>
              <a:t>您的内容打在这里，或者通过复制您的文本后，在此框中选择粘贴，并选择只保留文字。</a:t>
            </a:r>
          </a:p>
        </p:txBody>
      </p:sp>
      <p:sp>
        <p:nvSpPr>
          <p:cNvPr id="39" name="TextBox 38"/>
          <p:cNvSpPr txBox="1"/>
          <p:nvPr/>
        </p:nvSpPr>
        <p:spPr>
          <a:xfrm>
            <a:off x="7392684" y="2495271"/>
            <a:ext cx="1758452" cy="342900"/>
          </a:xfrm>
          <a:prstGeom prst="rect">
            <a:avLst/>
          </a:prstGeom>
          <a:noFill/>
        </p:spPr>
        <p:txBody>
          <a:bodyPr anchor="t" bIns="0" rtlCol="0" tIns="0" wrap="square">
            <a:spAutoFit/>
          </a:bodyPr>
          <a:lstStyle/>
          <a:p>
            <a:pPr defTabSz="914400">
              <a:lnSpc>
                <a:spcPct val="150000"/>
              </a:lnSpc>
              <a:defRPr/>
            </a:pPr>
            <a:r>
              <a:rPr altLang="en-US" kern="0" lang="zh-CN" sz="1500">
                <a:solidFill>
                  <a:schemeClr val="tx1">
                    <a:lumMod val="75000"/>
                    <a:lumOff val="25000"/>
                  </a:schemeClr>
                </a:solidFill>
                <a:latin charset="-122" pitchFamily="34" typeface="微软雅黑"/>
                <a:ea charset="-122" pitchFamily="34" typeface="微软雅黑"/>
                <a:cs charset="-122" pitchFamily="2" typeface="华文黑体"/>
              </a:rPr>
              <a:t>方针二</a:t>
            </a:r>
          </a:p>
        </p:txBody>
      </p:sp>
      <p:sp>
        <p:nvSpPr>
          <p:cNvPr id="40" name="TextBox 39"/>
          <p:cNvSpPr txBox="1"/>
          <p:nvPr/>
        </p:nvSpPr>
        <p:spPr>
          <a:xfrm>
            <a:off x="4436111" y="5049187"/>
            <a:ext cx="2403966" cy="448056"/>
          </a:xfrm>
          <a:prstGeom prst="rect">
            <a:avLst/>
          </a:prstGeom>
          <a:noFill/>
        </p:spPr>
        <p:txBody>
          <a:bodyPr rtlCol="0" wrap="square">
            <a:spAutoFit/>
          </a:bodyPr>
          <a:lstStyle/>
          <a:p>
            <a:pPr defTabSz="914400">
              <a:lnSpc>
                <a:spcPct val="130000"/>
              </a:lnSpc>
              <a:defRPr/>
            </a:pPr>
            <a:r>
              <a:rPr altLang="en-US" kern="0" lang="zh-CN" sz="900">
                <a:solidFill>
                  <a:schemeClr val="tx1">
                    <a:lumMod val="75000"/>
                    <a:lumOff val="25000"/>
                  </a:schemeClr>
                </a:solidFill>
                <a:latin charset="-122" pitchFamily="34" typeface="微软雅黑"/>
                <a:ea charset="-122" pitchFamily="34" typeface="微软雅黑"/>
              </a:rPr>
              <a:t>您的内容打在这里，或者通过复制您的文本后，在此框中选择粘贴，并选择只保留文字。</a:t>
            </a:r>
          </a:p>
        </p:txBody>
      </p:sp>
      <p:sp>
        <p:nvSpPr>
          <p:cNvPr id="41" name="TextBox 40"/>
          <p:cNvSpPr txBox="1"/>
          <p:nvPr/>
        </p:nvSpPr>
        <p:spPr>
          <a:xfrm>
            <a:off x="4439453" y="4787763"/>
            <a:ext cx="1758452" cy="342900"/>
          </a:xfrm>
          <a:prstGeom prst="rect">
            <a:avLst/>
          </a:prstGeom>
          <a:noFill/>
        </p:spPr>
        <p:txBody>
          <a:bodyPr anchor="t" bIns="0" rtlCol="0" tIns="0" wrap="square">
            <a:spAutoFit/>
          </a:bodyPr>
          <a:lstStyle/>
          <a:p>
            <a:pPr defTabSz="914400">
              <a:lnSpc>
                <a:spcPct val="150000"/>
              </a:lnSpc>
              <a:defRPr/>
            </a:pPr>
            <a:r>
              <a:rPr altLang="en-US" kern="0" lang="zh-CN" sz="1500">
                <a:solidFill>
                  <a:schemeClr val="tx1">
                    <a:lumMod val="75000"/>
                    <a:lumOff val="25000"/>
                  </a:schemeClr>
                </a:solidFill>
                <a:latin charset="-122" pitchFamily="34" typeface="微软雅黑"/>
                <a:ea charset="-122" pitchFamily="34" typeface="微软雅黑"/>
                <a:cs charset="-122" pitchFamily="2" typeface="华文黑体"/>
              </a:rPr>
              <a:t>方针三</a:t>
            </a:r>
          </a:p>
        </p:txBody>
      </p:sp>
      <p:grpSp>
        <p:nvGrpSpPr>
          <p:cNvPr id="42" name="组合 41"/>
          <p:cNvGrpSpPr/>
          <p:nvPr/>
        </p:nvGrpSpPr>
        <p:grpSpPr>
          <a:xfrm>
            <a:off x="7507929" y="4172062"/>
            <a:ext cx="3854456" cy="1912941"/>
            <a:chOff x="1591195" y="3531392"/>
            <a:chExt cx="1721136" cy="774463"/>
          </a:xfrm>
          <a:effectLst>
            <a:outerShdw algn="tr" blurRad="444500" dir="8100000" dist="254000" rotWithShape="0">
              <a:prstClr val="black">
                <a:alpha val="50000"/>
              </a:prstClr>
            </a:outerShdw>
          </a:effectLst>
        </p:grpSpPr>
        <p:sp>
          <p:nvSpPr>
            <p:cNvPr id="43" name="圆角矩形 104"/>
            <p:cNvSpPr/>
            <p:nvPr/>
          </p:nvSpPr>
          <p:spPr>
            <a:xfrm>
              <a:off x="1591195" y="3531392"/>
              <a:ext cx="1721136" cy="774463"/>
            </a:xfrm>
            <a:custGeom>
              <a:rect b="b" l="l" r="r" t="t"/>
              <a:pathLst>
                <a:path h="774463" w="1721136">
                  <a:moveTo>
                    <a:pt x="136668" y="0"/>
                  </a:moveTo>
                  <a:lnTo>
                    <a:pt x="1291044" y="0"/>
                  </a:lnTo>
                  <a:cubicBezTo>
                    <a:pt x="1323411" y="0"/>
                    <a:pt x="1349650" y="26239"/>
                    <a:pt x="1349650" y="58606"/>
                  </a:cubicBezTo>
                  <a:lnTo>
                    <a:pt x="1349650" y="225615"/>
                  </a:lnTo>
                  <a:lnTo>
                    <a:pt x="1629660" y="225615"/>
                  </a:lnTo>
                  <a:cubicBezTo>
                    <a:pt x="1680181" y="225615"/>
                    <a:pt x="1721136" y="266570"/>
                    <a:pt x="1721136" y="317091"/>
                  </a:cubicBezTo>
                  <a:lnTo>
                    <a:pt x="1721136" y="682987"/>
                  </a:lnTo>
                  <a:cubicBezTo>
                    <a:pt x="1721136" y="733508"/>
                    <a:pt x="1680181" y="774463"/>
                    <a:pt x="1629660" y="774463"/>
                  </a:cubicBezTo>
                  <a:lnTo>
                    <a:pt x="91476" y="774463"/>
                  </a:lnTo>
                  <a:cubicBezTo>
                    <a:pt x="40955" y="774463"/>
                    <a:pt x="0" y="733508"/>
                    <a:pt x="0" y="682987"/>
                  </a:cubicBezTo>
                  <a:lnTo>
                    <a:pt x="0" y="317091"/>
                  </a:lnTo>
                  <a:cubicBezTo>
                    <a:pt x="0" y="271215"/>
                    <a:pt x="33770" y="233227"/>
                    <a:pt x="78062" y="228323"/>
                  </a:cubicBezTo>
                  <a:lnTo>
                    <a:pt x="78062" y="58606"/>
                  </a:lnTo>
                  <a:cubicBezTo>
                    <a:pt x="78062" y="26239"/>
                    <a:pt x="104301" y="0"/>
                    <a:pt x="136668" y="0"/>
                  </a:cubicBezTo>
                  <a:close/>
                </a:path>
              </a:pathLst>
            </a:cu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4" name="圆角矩形 100"/>
            <p:cNvSpPr/>
            <p:nvPr/>
          </p:nvSpPr>
          <p:spPr>
            <a:xfrm>
              <a:off x="1612670" y="3548528"/>
              <a:ext cx="1678187" cy="740191"/>
            </a:xfrm>
            <a:custGeom>
              <a:rect b="b" l="l" r="r" t="t"/>
              <a:pathLst>
                <a:path h="740191" w="1678187">
                  <a:moveTo>
                    <a:pt x="140663" y="0"/>
                  </a:moveTo>
                  <a:lnTo>
                    <a:pt x="1250586" y="0"/>
                  </a:lnTo>
                  <a:cubicBezTo>
                    <a:pt x="1285463" y="0"/>
                    <a:pt x="1313736" y="28273"/>
                    <a:pt x="1313736" y="63150"/>
                  </a:cubicBezTo>
                  <a:lnTo>
                    <a:pt x="1313736" y="225841"/>
                  </a:lnTo>
                  <a:lnTo>
                    <a:pt x="1592460" y="225841"/>
                  </a:lnTo>
                  <a:cubicBezTo>
                    <a:pt x="1639806" y="225841"/>
                    <a:pt x="1678187" y="264222"/>
                    <a:pt x="1678187" y="311568"/>
                  </a:cubicBezTo>
                  <a:lnTo>
                    <a:pt x="1678187" y="654464"/>
                  </a:lnTo>
                  <a:cubicBezTo>
                    <a:pt x="1678187" y="701810"/>
                    <a:pt x="1639806" y="740191"/>
                    <a:pt x="1592460" y="740191"/>
                  </a:cubicBezTo>
                  <a:lnTo>
                    <a:pt x="85727" y="740191"/>
                  </a:lnTo>
                  <a:cubicBezTo>
                    <a:pt x="38381" y="740191"/>
                    <a:pt x="0" y="701810"/>
                    <a:pt x="0" y="654464"/>
                  </a:cubicBezTo>
                  <a:lnTo>
                    <a:pt x="0" y="311568"/>
                  </a:lnTo>
                  <a:cubicBezTo>
                    <a:pt x="0" y="267034"/>
                    <a:pt x="33957" y="230432"/>
                    <a:pt x="77513" y="227499"/>
                  </a:cubicBezTo>
                  <a:lnTo>
                    <a:pt x="77513" y="63150"/>
                  </a:lnTo>
                  <a:cubicBezTo>
                    <a:pt x="77513" y="28273"/>
                    <a:pt x="105786" y="0"/>
                    <a:pt x="140663" y="0"/>
                  </a:cubicBezTo>
                  <a:close/>
                </a:path>
              </a:pathLst>
            </a:custGeom>
            <a:gradFill>
              <a:gsLst>
                <a:gs pos="39000">
                  <a:srgbClr val="F0F0F0"/>
                </a:gs>
                <a:gs pos="0">
                  <a:schemeClr val="bg1"/>
                </a:gs>
                <a:gs pos="100000">
                  <a:schemeClr val="bg1">
                    <a:lumMod val="7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45" name="Freeform 7"/>
          <p:cNvSpPr>
            <a:spLocks noEditPoints="1"/>
          </p:cNvSpPr>
          <p:nvPr/>
        </p:nvSpPr>
        <p:spPr bwMode="auto">
          <a:xfrm>
            <a:off x="7700376" y="4956838"/>
            <a:ext cx="763367" cy="616467"/>
          </a:xfrm>
          <a:custGeom>
            <a:gdLst>
              <a:gd fmla="*/ 67 w 123" name="T0"/>
              <a:gd fmla="*/ 62 h 100" name="T1"/>
              <a:gd fmla="*/ 67 w 123" name="T2"/>
              <a:gd fmla="*/ 65 h 100" name="T3"/>
              <a:gd fmla="*/ 66 w 123" name="T4"/>
              <a:gd fmla="*/ 67 h 100" name="T5"/>
              <a:gd fmla="*/ 62 w 123" name="T6"/>
              <a:gd fmla="*/ 67 h 100" name="T7"/>
              <a:gd fmla="*/ 58 w 123" name="T8"/>
              <a:gd fmla="*/ 67 h 100" name="T9"/>
              <a:gd fmla="*/ 56 w 123" name="T10"/>
              <a:gd fmla="*/ 65 h 100" name="T11"/>
              <a:gd fmla="*/ 56 w 123" name="T12"/>
              <a:gd fmla="*/ 62 h 100" name="T13"/>
              <a:gd fmla="*/ 0 w 123" name="T14"/>
              <a:gd fmla="*/ 44 h 100" name="T15"/>
              <a:gd fmla="*/ 0 w 123" name="T16"/>
              <a:gd fmla="*/ 81 h 100" name="T17"/>
              <a:gd fmla="*/ 19 w 123" name="T18"/>
              <a:gd fmla="*/ 100 h 100" name="T19"/>
              <a:gd fmla="*/ 62 w 123" name="T20"/>
              <a:gd fmla="*/ 100 h 100" name="T21"/>
              <a:gd fmla="*/ 104 w 123" name="T22"/>
              <a:gd fmla="*/ 100 h 100" name="T23"/>
              <a:gd fmla="*/ 123 w 123" name="T24"/>
              <a:gd fmla="*/ 81 h 100" name="T25"/>
              <a:gd fmla="*/ 123 w 123" name="T26"/>
              <a:gd fmla="*/ 44 h 100" name="T27"/>
              <a:gd fmla="*/ 67 w 123" name="T28"/>
              <a:gd fmla="*/ 62 h 100" name="T29"/>
              <a:gd fmla="*/ 62 w 123" name="T30"/>
              <a:gd fmla="*/ 58 h 100" name="T31"/>
              <a:gd fmla="*/ 64 w 123" name="T32"/>
              <a:gd fmla="*/ 58 h 100" name="T33"/>
              <a:gd fmla="*/ 66 w 123" name="T34"/>
              <a:gd fmla="*/ 59 h 100" name="T35"/>
              <a:gd fmla="*/ 66 w 123" name="T36"/>
              <a:gd fmla="*/ 64 h 100" name="T37"/>
              <a:gd fmla="*/ 64 w 123" name="T38"/>
              <a:gd fmla="*/ 65 h 100" name="T39"/>
              <a:gd fmla="*/ 62 w 123" name="T40"/>
              <a:gd fmla="*/ 65 h 100" name="T41"/>
              <a:gd fmla="*/ 60 w 123" name="T42"/>
              <a:gd fmla="*/ 65 h 100" name="T43"/>
              <a:gd fmla="*/ 58 w 123" name="T44"/>
              <a:gd fmla="*/ 64 h 100" name="T45"/>
              <a:gd fmla="*/ 58 w 123" name="T46"/>
              <a:gd fmla="*/ 59 h 100" name="T47"/>
              <a:gd fmla="*/ 60 w 123" name="T48"/>
              <a:gd fmla="*/ 58 h 100" name="T49"/>
              <a:gd fmla="*/ 62 w 123" name="T50"/>
              <a:gd fmla="*/ 58 h 100" name="T51"/>
              <a:gd fmla="*/ 56 w 123" name="T52"/>
              <a:gd fmla="*/ 58 h 100" name="T53"/>
              <a:gd fmla="*/ 56 w 123" name="T54"/>
              <a:gd fmla="*/ 60 h 100" name="T55"/>
              <a:gd fmla="*/ 1 w 123" name="T56"/>
              <a:gd fmla="*/ 42 h 100" name="T57"/>
              <a:gd fmla="*/ 19 w 123" name="T58"/>
              <a:gd fmla="*/ 24 h 100" name="T59"/>
              <a:gd fmla="*/ 62 w 123" name="T60"/>
              <a:gd fmla="*/ 24 h 100" name="T61"/>
              <a:gd fmla="*/ 104 w 123" name="T62"/>
              <a:gd fmla="*/ 24 h 100" name="T63"/>
              <a:gd fmla="*/ 123 w 123" name="T64"/>
              <a:gd fmla="*/ 42 h 100" name="T65"/>
              <a:gd fmla="*/ 67 w 123" name="T66"/>
              <a:gd fmla="*/ 60 h 100" name="T67"/>
              <a:gd fmla="*/ 67 w 123" name="T68"/>
              <a:gd fmla="*/ 58 h 100" name="T69"/>
              <a:gd fmla="*/ 66 w 123" name="T70"/>
              <a:gd fmla="*/ 56 h 100" name="T71"/>
              <a:gd fmla="*/ 62 w 123" name="T72"/>
              <a:gd fmla="*/ 56 h 100" name="T73"/>
              <a:gd fmla="*/ 58 w 123" name="T74"/>
              <a:gd fmla="*/ 56 h 100" name="T75"/>
              <a:gd fmla="*/ 56 w 123" name="T76"/>
              <a:gd fmla="*/ 58 h 100" name="T77"/>
              <a:gd fmla="*/ 62 w 123" name="T78"/>
              <a:gd fmla="*/ 4 h 100" name="T79"/>
              <a:gd fmla="*/ 62 w 123" name="T80"/>
              <a:gd fmla="*/ 4 h 100" name="T81"/>
              <a:gd fmla="*/ 81 w 123" name="T82"/>
              <a:gd fmla="*/ 23 h 100" name="T83"/>
              <a:gd fmla="*/ 84 w 123" name="T84"/>
              <a:gd fmla="*/ 23 h 100" name="T85"/>
              <a:gd fmla="*/ 62 w 123" name="T86"/>
              <a:gd fmla="*/ 0 h 100" name="T87"/>
              <a:gd fmla="*/ 62 w 123" name="T88"/>
              <a:gd fmla="*/ 0 h 100" name="T89"/>
              <a:gd fmla="*/ 39 w 123" name="T90"/>
              <a:gd fmla="*/ 23 h 100" name="T91"/>
              <a:gd fmla="*/ 43 w 123" name="T92"/>
              <a:gd fmla="*/ 23 h 100" name="T93"/>
              <a:gd fmla="*/ 62 w 123" name="T94"/>
              <a:gd fmla="*/ 4 h 100" name="T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b="b" l="0" r="r" t="0"/>
            <a:pathLst>
              <a:path h="100" w="123">
                <a:moveTo>
                  <a:pt x="67" y="62"/>
                </a:moveTo>
                <a:cubicBezTo>
                  <a:pt x="67" y="65"/>
                  <a:pt x="67" y="65"/>
                  <a:pt x="67" y="65"/>
                </a:cubicBezTo>
                <a:cubicBezTo>
                  <a:pt x="67" y="66"/>
                  <a:pt x="67" y="67"/>
                  <a:pt x="66" y="67"/>
                </a:cubicBezTo>
                <a:cubicBezTo>
                  <a:pt x="62" y="67"/>
                  <a:pt x="62" y="67"/>
                  <a:pt x="62" y="67"/>
                </a:cubicBezTo>
                <a:cubicBezTo>
                  <a:pt x="58" y="67"/>
                  <a:pt x="58" y="67"/>
                  <a:pt x="58" y="67"/>
                </a:cubicBezTo>
                <a:cubicBezTo>
                  <a:pt x="57" y="67"/>
                  <a:pt x="56" y="66"/>
                  <a:pt x="56" y="65"/>
                </a:cubicBezTo>
                <a:cubicBezTo>
                  <a:pt x="56" y="62"/>
                  <a:pt x="56" y="62"/>
                  <a:pt x="56" y="62"/>
                </a:cubicBezTo>
                <a:cubicBezTo>
                  <a:pt x="0" y="44"/>
                  <a:pt x="0" y="44"/>
                  <a:pt x="0" y="44"/>
                </a:cubicBezTo>
                <a:cubicBezTo>
                  <a:pt x="0" y="81"/>
                  <a:pt x="0" y="81"/>
                  <a:pt x="0" y="81"/>
                </a:cubicBezTo>
                <a:cubicBezTo>
                  <a:pt x="0" y="92"/>
                  <a:pt x="9" y="100"/>
                  <a:pt x="19" y="100"/>
                </a:cubicBezTo>
                <a:cubicBezTo>
                  <a:pt x="62" y="100"/>
                  <a:pt x="62" y="100"/>
                  <a:pt x="62" y="100"/>
                </a:cubicBezTo>
                <a:cubicBezTo>
                  <a:pt x="104" y="100"/>
                  <a:pt x="104" y="100"/>
                  <a:pt x="104" y="100"/>
                </a:cubicBezTo>
                <a:cubicBezTo>
                  <a:pt x="114" y="100"/>
                  <a:pt x="123" y="92"/>
                  <a:pt x="123" y="81"/>
                </a:cubicBezTo>
                <a:cubicBezTo>
                  <a:pt x="123" y="44"/>
                  <a:pt x="123" y="44"/>
                  <a:pt x="123" y="44"/>
                </a:cubicBezTo>
                <a:cubicBezTo>
                  <a:pt x="67" y="62"/>
                  <a:pt x="67" y="62"/>
                  <a:pt x="67" y="62"/>
                </a:cubicBezTo>
                <a:close/>
                <a:moveTo>
                  <a:pt x="62" y="58"/>
                </a:moveTo>
                <a:cubicBezTo>
                  <a:pt x="64" y="58"/>
                  <a:pt x="64" y="58"/>
                  <a:pt x="64" y="58"/>
                </a:cubicBezTo>
                <a:cubicBezTo>
                  <a:pt x="65" y="58"/>
                  <a:pt x="66" y="58"/>
                  <a:pt x="66" y="59"/>
                </a:cubicBezTo>
                <a:cubicBezTo>
                  <a:pt x="66" y="64"/>
                  <a:pt x="66" y="64"/>
                  <a:pt x="66" y="64"/>
                </a:cubicBezTo>
                <a:cubicBezTo>
                  <a:pt x="66" y="65"/>
                  <a:pt x="65" y="65"/>
                  <a:pt x="64" y="65"/>
                </a:cubicBezTo>
                <a:cubicBezTo>
                  <a:pt x="62" y="65"/>
                  <a:pt x="62" y="65"/>
                  <a:pt x="62" y="65"/>
                </a:cubicBezTo>
                <a:cubicBezTo>
                  <a:pt x="60" y="65"/>
                  <a:pt x="60" y="65"/>
                  <a:pt x="60" y="65"/>
                </a:cubicBezTo>
                <a:cubicBezTo>
                  <a:pt x="59" y="65"/>
                  <a:pt x="58" y="65"/>
                  <a:pt x="58" y="64"/>
                </a:cubicBezTo>
                <a:cubicBezTo>
                  <a:pt x="58" y="59"/>
                  <a:pt x="58" y="59"/>
                  <a:pt x="58" y="59"/>
                </a:cubicBezTo>
                <a:cubicBezTo>
                  <a:pt x="58" y="58"/>
                  <a:pt x="59" y="58"/>
                  <a:pt x="60" y="58"/>
                </a:cubicBezTo>
                <a:cubicBezTo>
                  <a:pt x="62" y="58"/>
                  <a:pt x="62" y="58"/>
                  <a:pt x="62" y="58"/>
                </a:cubicBezTo>
                <a:close/>
                <a:moveTo>
                  <a:pt x="56" y="58"/>
                </a:moveTo>
                <a:cubicBezTo>
                  <a:pt x="56" y="60"/>
                  <a:pt x="56" y="60"/>
                  <a:pt x="56" y="60"/>
                </a:cubicBezTo>
                <a:cubicBezTo>
                  <a:pt x="1" y="42"/>
                  <a:pt x="1" y="42"/>
                  <a:pt x="1" y="42"/>
                </a:cubicBezTo>
                <a:cubicBezTo>
                  <a:pt x="1" y="32"/>
                  <a:pt x="9" y="24"/>
                  <a:pt x="19" y="24"/>
                </a:cubicBezTo>
                <a:cubicBezTo>
                  <a:pt x="62" y="24"/>
                  <a:pt x="62" y="24"/>
                  <a:pt x="62" y="24"/>
                </a:cubicBezTo>
                <a:cubicBezTo>
                  <a:pt x="104" y="24"/>
                  <a:pt x="104" y="24"/>
                  <a:pt x="104" y="24"/>
                </a:cubicBezTo>
                <a:cubicBezTo>
                  <a:pt x="114" y="24"/>
                  <a:pt x="122" y="32"/>
                  <a:pt x="123" y="42"/>
                </a:cubicBezTo>
                <a:cubicBezTo>
                  <a:pt x="67" y="60"/>
                  <a:pt x="67" y="60"/>
                  <a:pt x="67" y="60"/>
                </a:cubicBezTo>
                <a:cubicBezTo>
                  <a:pt x="67" y="58"/>
                  <a:pt x="67" y="58"/>
                  <a:pt x="67" y="58"/>
                </a:cubicBezTo>
                <a:cubicBezTo>
                  <a:pt x="67" y="56"/>
                  <a:pt x="67" y="56"/>
                  <a:pt x="66" y="56"/>
                </a:cubicBezTo>
                <a:cubicBezTo>
                  <a:pt x="62" y="56"/>
                  <a:pt x="62" y="56"/>
                  <a:pt x="62" y="56"/>
                </a:cubicBezTo>
                <a:cubicBezTo>
                  <a:pt x="58" y="56"/>
                  <a:pt x="58" y="56"/>
                  <a:pt x="58" y="56"/>
                </a:cubicBezTo>
                <a:cubicBezTo>
                  <a:pt x="57" y="56"/>
                  <a:pt x="56" y="56"/>
                  <a:pt x="56" y="58"/>
                </a:cubicBezTo>
                <a:close/>
                <a:moveTo>
                  <a:pt x="62" y="4"/>
                </a:moveTo>
                <a:cubicBezTo>
                  <a:pt x="62" y="4"/>
                  <a:pt x="62" y="4"/>
                  <a:pt x="62" y="4"/>
                </a:cubicBezTo>
                <a:cubicBezTo>
                  <a:pt x="72" y="4"/>
                  <a:pt x="81" y="13"/>
                  <a:pt x="81" y="23"/>
                </a:cubicBezTo>
                <a:cubicBezTo>
                  <a:pt x="84" y="23"/>
                  <a:pt x="84" y="23"/>
                  <a:pt x="84" y="23"/>
                </a:cubicBezTo>
                <a:cubicBezTo>
                  <a:pt x="84" y="11"/>
                  <a:pt x="74" y="1"/>
                  <a:pt x="62" y="0"/>
                </a:cubicBezTo>
                <a:cubicBezTo>
                  <a:pt x="62" y="0"/>
                  <a:pt x="62" y="0"/>
                  <a:pt x="62" y="0"/>
                </a:cubicBezTo>
                <a:cubicBezTo>
                  <a:pt x="49" y="0"/>
                  <a:pt x="39" y="11"/>
                  <a:pt x="39" y="23"/>
                </a:cubicBezTo>
                <a:cubicBezTo>
                  <a:pt x="43" y="23"/>
                  <a:pt x="43" y="23"/>
                  <a:pt x="43" y="23"/>
                </a:cubicBezTo>
                <a:cubicBezTo>
                  <a:pt x="43" y="13"/>
                  <a:pt x="51" y="4"/>
                  <a:pt x="62" y="4"/>
                </a:cubicBezTo>
                <a:close/>
              </a:path>
            </a:pathLst>
          </a:custGeom>
          <a:solidFill>
            <a:srgbClr val="0070C0"/>
          </a:solidFill>
          <a:ln>
            <a:noFill/>
          </a:ln>
          <a:extLst/>
        </p:spPr>
        <p:txBody>
          <a:bodyPr anchor="t" anchorCtr="0" bIns="45720" compatLnSpc="1" lIns="91440" numCol="1" rIns="91440" tIns="45720" vert="horz" wrap="square">
            <a:prstTxWarp prst="textNoShape">
              <a:avLst/>
            </a:prstTxWarp>
          </a:bodyPr>
          <a:lstStyle/>
          <a:p>
            <a:pPr defTabSz="914400">
              <a:defRPr/>
            </a:pPr>
            <a:endParaRPr altLang="en-US" kern="0" lang="zh-CN" sz="1800">
              <a:solidFill>
                <a:sysClr lastClr="000000" val="windowText"/>
              </a:solidFill>
            </a:endParaRPr>
          </a:p>
        </p:txBody>
      </p:sp>
      <p:sp>
        <p:nvSpPr>
          <p:cNvPr id="46" name="TextBox 45"/>
          <p:cNvSpPr txBox="1"/>
          <p:nvPr/>
        </p:nvSpPr>
        <p:spPr>
          <a:xfrm>
            <a:off x="8532352" y="5113628"/>
            <a:ext cx="2403966" cy="448056"/>
          </a:xfrm>
          <a:prstGeom prst="rect">
            <a:avLst/>
          </a:prstGeom>
          <a:noFill/>
        </p:spPr>
        <p:txBody>
          <a:bodyPr rtlCol="0" wrap="square">
            <a:spAutoFit/>
          </a:bodyPr>
          <a:lstStyle/>
          <a:p>
            <a:pPr defTabSz="914400">
              <a:lnSpc>
                <a:spcPct val="130000"/>
              </a:lnSpc>
              <a:defRPr/>
            </a:pPr>
            <a:r>
              <a:rPr altLang="en-US" kern="0" lang="zh-CN" sz="900">
                <a:solidFill>
                  <a:schemeClr val="tx1">
                    <a:lumMod val="75000"/>
                    <a:lumOff val="25000"/>
                  </a:schemeClr>
                </a:solidFill>
                <a:latin charset="-122" pitchFamily="34" typeface="微软雅黑"/>
                <a:ea charset="-122" pitchFamily="34" typeface="微软雅黑"/>
              </a:rPr>
              <a:t>您的内容打在这里，或者通过复制您的文本后，在此框中选择粘贴，并选择只保留文字。</a:t>
            </a:r>
          </a:p>
        </p:txBody>
      </p:sp>
      <p:sp>
        <p:nvSpPr>
          <p:cNvPr id="47" name="TextBox 46"/>
          <p:cNvSpPr txBox="1"/>
          <p:nvPr/>
        </p:nvSpPr>
        <p:spPr>
          <a:xfrm>
            <a:off x="8535692" y="4852204"/>
            <a:ext cx="1758452" cy="342900"/>
          </a:xfrm>
          <a:prstGeom prst="rect">
            <a:avLst/>
          </a:prstGeom>
          <a:noFill/>
        </p:spPr>
        <p:txBody>
          <a:bodyPr anchor="t" bIns="0" rtlCol="0" tIns="0" wrap="square">
            <a:spAutoFit/>
          </a:bodyPr>
          <a:lstStyle/>
          <a:p>
            <a:pPr defTabSz="914400">
              <a:lnSpc>
                <a:spcPct val="150000"/>
              </a:lnSpc>
              <a:defRPr/>
            </a:pPr>
            <a:r>
              <a:rPr altLang="en-US" kern="0" lang="zh-CN" sz="1500">
                <a:solidFill>
                  <a:schemeClr val="tx1">
                    <a:lumMod val="75000"/>
                    <a:lumOff val="25000"/>
                  </a:schemeClr>
                </a:solidFill>
                <a:latin charset="-122" pitchFamily="34" typeface="微软雅黑"/>
                <a:ea charset="-122" pitchFamily="34" typeface="微软雅黑"/>
                <a:cs charset="-122" pitchFamily="2" typeface="华文黑体"/>
              </a:rPr>
              <a:t>方针四</a:t>
            </a:r>
          </a:p>
        </p:txBody>
      </p:sp>
    </p:spTree>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2" presetSubtype="8">
                                  <p:stCondLst>
                                    <p:cond delay="0"/>
                                  </p:stCondLst>
                                  <p:childTnLst>
                                    <p:set>
                                      <p:cBhvr>
                                        <p:cTn dur="1" fill="hold" id="6">
                                          <p:stCondLst>
                                            <p:cond delay="0"/>
                                          </p:stCondLst>
                                        </p:cTn>
                                        <p:tgtEl>
                                          <p:spTgt spid="29"/>
                                        </p:tgtEl>
                                        <p:attrNameLst>
                                          <p:attrName>style.visibility</p:attrName>
                                        </p:attrNameLst>
                                      </p:cBhvr>
                                      <p:to>
                                        <p:strVal val="visible"/>
                                      </p:to>
                                    </p:set>
                                    <p:animEffect filter="wipe(left)" transition="in">
                                      <p:cBhvr>
                                        <p:cTn dur="300" id="7"/>
                                        <p:tgtEl>
                                          <p:spTgt spid="29"/>
                                        </p:tgtEl>
                                      </p:cBhvr>
                                    </p:animEffect>
                                  </p:childTnLst>
                                </p:cTn>
                              </p:par>
                            </p:childTnLst>
                          </p:cTn>
                        </p:par>
                        <p:par>
                          <p:cTn fill="hold" id="8" nodeType="afterGroup">
                            <p:stCondLst>
                              <p:cond delay="300"/>
                            </p:stCondLst>
                            <p:childTnLst>
                              <p:par>
                                <p:cTn fill="hold" id="9" nodeType="afterEffect" presetClass="entr" presetID="14" presetSubtype="10">
                                  <p:stCondLst>
                                    <p:cond delay="0"/>
                                  </p:stCondLst>
                                  <p:childTnLst>
                                    <p:set>
                                      <p:cBhvr>
                                        <p:cTn dur="1" fill="hold" id="10">
                                          <p:stCondLst>
                                            <p:cond delay="0"/>
                                          </p:stCondLst>
                                        </p:cTn>
                                        <p:tgtEl>
                                          <p:spTgt spid="30"/>
                                        </p:tgtEl>
                                        <p:attrNameLst>
                                          <p:attrName>style.visibility</p:attrName>
                                        </p:attrNameLst>
                                      </p:cBhvr>
                                      <p:to>
                                        <p:strVal val="visible"/>
                                      </p:to>
                                    </p:set>
                                    <p:animEffect filter="randombar(horizontal)" transition="in">
                                      <p:cBhvr>
                                        <p:cTn dur="500" id="11"/>
                                        <p:tgtEl>
                                          <p:spTgt spid="30"/>
                                        </p:tgtEl>
                                      </p:cBhvr>
                                    </p:animEffect>
                                  </p:childTnLst>
                                </p:cTn>
                              </p:par>
                            </p:childTnLst>
                          </p:cTn>
                        </p:par>
                        <p:par>
                          <p:cTn fill="hold" id="12" nodeType="afterGroup">
                            <p:stCondLst>
                              <p:cond delay="800"/>
                            </p:stCondLst>
                            <p:childTnLst>
                              <p:par>
                                <p:cTn accel="58000" fill="hold" id="13" nodeType="afterEffect" presetClass="entr" presetID="2" presetSubtype="9">
                                  <p:stCondLst>
                                    <p:cond delay="0"/>
                                  </p:stCondLst>
                                  <p:childTnLst>
                                    <p:set>
                                      <p:cBhvr>
                                        <p:cTn dur="1" fill="hold" id="14">
                                          <p:stCondLst>
                                            <p:cond delay="0"/>
                                          </p:stCondLst>
                                        </p:cTn>
                                        <p:tgtEl>
                                          <p:spTgt spid="18"/>
                                        </p:tgtEl>
                                        <p:attrNameLst>
                                          <p:attrName>style.visibility</p:attrName>
                                        </p:attrNameLst>
                                      </p:cBhvr>
                                      <p:to>
                                        <p:strVal val="visible"/>
                                      </p:to>
                                    </p:set>
                                    <p:anim calcmode="lin" valueType="num">
                                      <p:cBhvr additive="base">
                                        <p:cTn dur="1500" fill="hold" id="15"/>
                                        <p:tgtEl>
                                          <p:spTgt spid="18"/>
                                        </p:tgtEl>
                                        <p:attrNameLst>
                                          <p:attrName>ppt_x</p:attrName>
                                        </p:attrNameLst>
                                      </p:cBhvr>
                                      <p:tavLst>
                                        <p:tav tm="0">
                                          <p:val>
                                            <p:strVal val="0-#ppt_w/2"/>
                                          </p:val>
                                        </p:tav>
                                        <p:tav tm="100000">
                                          <p:val>
                                            <p:strVal val="#ppt_x"/>
                                          </p:val>
                                        </p:tav>
                                      </p:tavLst>
                                    </p:anim>
                                    <p:anim calcmode="lin" valueType="num">
                                      <p:cBhvr additive="base">
                                        <p:cTn dur="1500" fill="hold" id="16"/>
                                        <p:tgtEl>
                                          <p:spTgt spid="18"/>
                                        </p:tgtEl>
                                        <p:attrNameLst>
                                          <p:attrName>ppt_y</p:attrName>
                                        </p:attrNameLst>
                                      </p:cBhvr>
                                      <p:tavLst>
                                        <p:tav tm="0">
                                          <p:val>
                                            <p:strVal val="0-#ppt_h/2"/>
                                          </p:val>
                                        </p:tav>
                                        <p:tav tm="100000">
                                          <p:val>
                                            <p:strVal val="#ppt_y"/>
                                          </p:val>
                                        </p:tav>
                                      </p:tavLst>
                                    </p:anim>
                                  </p:childTnLst>
                                </p:cTn>
                              </p:par>
                            </p:childTnLst>
                          </p:cTn>
                        </p:par>
                        <p:par>
                          <p:cTn fill="hold" id="17" nodeType="afterGroup">
                            <p:stCondLst>
                              <p:cond delay="2300"/>
                            </p:stCondLst>
                            <p:childTnLst>
                              <p:par>
                                <p:cTn fill="hold" grpId="0" id="18" nodeType="afterEffect" presetClass="entr" presetID="53" presetSubtype="0">
                                  <p:stCondLst>
                                    <p:cond delay="0"/>
                                  </p:stCondLst>
                                  <p:childTnLst>
                                    <p:set>
                                      <p:cBhvr>
                                        <p:cTn dur="1" fill="hold" id="19">
                                          <p:stCondLst>
                                            <p:cond delay="0"/>
                                          </p:stCondLst>
                                        </p:cTn>
                                        <p:tgtEl>
                                          <p:spTgt spid="23"/>
                                        </p:tgtEl>
                                        <p:attrNameLst>
                                          <p:attrName>style.visibility</p:attrName>
                                        </p:attrNameLst>
                                      </p:cBhvr>
                                      <p:to>
                                        <p:strVal val="visible"/>
                                      </p:to>
                                    </p:set>
                                    <p:anim calcmode="lin" valueType="num">
                                      <p:cBhvr>
                                        <p:cTn dur="500" fill="hold" id="20"/>
                                        <p:tgtEl>
                                          <p:spTgt spid="23"/>
                                        </p:tgtEl>
                                        <p:attrNameLst>
                                          <p:attrName>ppt_w</p:attrName>
                                        </p:attrNameLst>
                                      </p:cBhvr>
                                      <p:tavLst>
                                        <p:tav tm="0">
                                          <p:val>
                                            <p:fltVal val="0"/>
                                          </p:val>
                                        </p:tav>
                                        <p:tav tm="100000">
                                          <p:val>
                                            <p:strVal val="#ppt_w"/>
                                          </p:val>
                                        </p:tav>
                                      </p:tavLst>
                                    </p:anim>
                                    <p:anim calcmode="lin" valueType="num">
                                      <p:cBhvr>
                                        <p:cTn dur="500" fill="hold" id="21"/>
                                        <p:tgtEl>
                                          <p:spTgt spid="23"/>
                                        </p:tgtEl>
                                        <p:attrNameLst>
                                          <p:attrName>ppt_h</p:attrName>
                                        </p:attrNameLst>
                                      </p:cBhvr>
                                      <p:tavLst>
                                        <p:tav tm="0">
                                          <p:val>
                                            <p:fltVal val="0"/>
                                          </p:val>
                                        </p:tav>
                                        <p:tav tm="100000">
                                          <p:val>
                                            <p:strVal val="#ppt_h"/>
                                          </p:val>
                                        </p:tav>
                                      </p:tavLst>
                                    </p:anim>
                                    <p:animEffect filter="fade" transition="in">
                                      <p:cBhvr>
                                        <p:cTn dur="500" id="22"/>
                                        <p:tgtEl>
                                          <p:spTgt spid="23"/>
                                        </p:tgtEl>
                                      </p:cBhvr>
                                    </p:animEffect>
                                  </p:childTnLst>
                                </p:cTn>
                              </p:par>
                            </p:childTnLst>
                          </p:cTn>
                        </p:par>
                        <p:par>
                          <p:cTn fill="hold" id="23" nodeType="afterGroup">
                            <p:stCondLst>
                              <p:cond delay="2800"/>
                            </p:stCondLst>
                            <p:childTnLst>
                              <p:par>
                                <p:cTn fill="hold" grpId="0" id="24" nodeType="afterEffect" presetClass="entr" presetID="22" presetSubtype="8">
                                  <p:stCondLst>
                                    <p:cond delay="0"/>
                                  </p:stCondLst>
                                  <p:childTnLst>
                                    <p:set>
                                      <p:cBhvr>
                                        <p:cTn dur="1" fill="hold" id="25">
                                          <p:stCondLst>
                                            <p:cond delay="0"/>
                                          </p:stCondLst>
                                        </p:cTn>
                                        <p:tgtEl>
                                          <p:spTgt spid="31"/>
                                        </p:tgtEl>
                                        <p:attrNameLst>
                                          <p:attrName>style.visibility</p:attrName>
                                        </p:attrNameLst>
                                      </p:cBhvr>
                                      <p:to>
                                        <p:strVal val="visible"/>
                                      </p:to>
                                    </p:set>
                                    <p:animEffect filter="wipe(left)" transition="in">
                                      <p:cBhvr>
                                        <p:cTn dur="500" id="26"/>
                                        <p:tgtEl>
                                          <p:spTgt spid="31"/>
                                        </p:tgtEl>
                                      </p:cBhvr>
                                    </p:animEffect>
                                  </p:childTnLst>
                                </p:cTn>
                              </p:par>
                              <p:par>
                                <p:cTn fill="hold" grpId="0" id="27" nodeType="withEffect" presetClass="entr" presetID="22" presetSubtype="8">
                                  <p:stCondLst>
                                    <p:cond delay="0"/>
                                  </p:stCondLst>
                                  <p:childTnLst>
                                    <p:set>
                                      <p:cBhvr>
                                        <p:cTn dur="1" fill="hold" id="28">
                                          <p:stCondLst>
                                            <p:cond delay="0"/>
                                          </p:stCondLst>
                                        </p:cTn>
                                        <p:tgtEl>
                                          <p:spTgt spid="32"/>
                                        </p:tgtEl>
                                        <p:attrNameLst>
                                          <p:attrName>style.visibility</p:attrName>
                                        </p:attrNameLst>
                                      </p:cBhvr>
                                      <p:to>
                                        <p:strVal val="visible"/>
                                      </p:to>
                                    </p:set>
                                    <p:animEffect filter="wipe(left)" transition="in">
                                      <p:cBhvr>
                                        <p:cTn dur="500" id="29"/>
                                        <p:tgtEl>
                                          <p:spTgt spid="32"/>
                                        </p:tgtEl>
                                      </p:cBhvr>
                                    </p:animEffect>
                                  </p:childTnLst>
                                </p:cTn>
                              </p:par>
                              <p:par>
                                <p:cTn accel="58000" fill="hold" id="30" nodeType="withEffect" presetClass="entr" presetID="2" presetSubtype="3">
                                  <p:stCondLst>
                                    <p:cond delay="0"/>
                                  </p:stCondLst>
                                  <p:childTnLst>
                                    <p:set>
                                      <p:cBhvr>
                                        <p:cTn dur="1" fill="hold" id="31">
                                          <p:stCondLst>
                                            <p:cond delay="0"/>
                                          </p:stCondLst>
                                        </p:cTn>
                                        <p:tgtEl>
                                          <p:spTgt spid="33"/>
                                        </p:tgtEl>
                                        <p:attrNameLst>
                                          <p:attrName>style.visibility</p:attrName>
                                        </p:attrNameLst>
                                      </p:cBhvr>
                                      <p:to>
                                        <p:strVal val="visible"/>
                                      </p:to>
                                    </p:set>
                                    <p:anim calcmode="lin" valueType="num">
                                      <p:cBhvr additive="base">
                                        <p:cTn dur="1500" fill="hold" id="32"/>
                                        <p:tgtEl>
                                          <p:spTgt spid="33"/>
                                        </p:tgtEl>
                                        <p:attrNameLst>
                                          <p:attrName>ppt_x</p:attrName>
                                        </p:attrNameLst>
                                      </p:cBhvr>
                                      <p:tavLst>
                                        <p:tav tm="0">
                                          <p:val>
                                            <p:strVal val="1+#ppt_w/2"/>
                                          </p:val>
                                        </p:tav>
                                        <p:tav tm="100000">
                                          <p:val>
                                            <p:strVal val="#ppt_x"/>
                                          </p:val>
                                        </p:tav>
                                      </p:tavLst>
                                    </p:anim>
                                    <p:anim calcmode="lin" valueType="num">
                                      <p:cBhvr additive="base">
                                        <p:cTn dur="1500" fill="hold" id="33"/>
                                        <p:tgtEl>
                                          <p:spTgt spid="33"/>
                                        </p:tgtEl>
                                        <p:attrNameLst>
                                          <p:attrName>ppt_y</p:attrName>
                                        </p:attrNameLst>
                                      </p:cBhvr>
                                      <p:tavLst>
                                        <p:tav tm="0">
                                          <p:val>
                                            <p:strVal val="0-#ppt_h/2"/>
                                          </p:val>
                                        </p:tav>
                                        <p:tav tm="100000">
                                          <p:val>
                                            <p:strVal val="#ppt_y"/>
                                          </p:val>
                                        </p:tav>
                                      </p:tavLst>
                                    </p:anim>
                                  </p:childTnLst>
                                </p:cTn>
                              </p:par>
                            </p:childTnLst>
                          </p:cTn>
                        </p:par>
                        <p:par>
                          <p:cTn fill="hold" id="34" nodeType="afterGroup">
                            <p:stCondLst>
                              <p:cond delay="4300"/>
                            </p:stCondLst>
                            <p:childTnLst>
                              <p:par>
                                <p:cTn fill="hold" grpId="0" id="35" nodeType="afterEffect" presetClass="entr" presetID="53" presetSubtype="0">
                                  <p:stCondLst>
                                    <p:cond delay="0"/>
                                  </p:stCondLst>
                                  <p:childTnLst>
                                    <p:set>
                                      <p:cBhvr>
                                        <p:cTn dur="1" fill="hold" id="36">
                                          <p:stCondLst>
                                            <p:cond delay="0"/>
                                          </p:stCondLst>
                                        </p:cTn>
                                        <p:tgtEl>
                                          <p:spTgt spid="37"/>
                                        </p:tgtEl>
                                        <p:attrNameLst>
                                          <p:attrName>style.visibility</p:attrName>
                                        </p:attrNameLst>
                                      </p:cBhvr>
                                      <p:to>
                                        <p:strVal val="visible"/>
                                      </p:to>
                                    </p:set>
                                    <p:anim calcmode="lin" valueType="num">
                                      <p:cBhvr>
                                        <p:cTn dur="500" fill="hold" id="37"/>
                                        <p:tgtEl>
                                          <p:spTgt spid="37"/>
                                        </p:tgtEl>
                                        <p:attrNameLst>
                                          <p:attrName>ppt_w</p:attrName>
                                        </p:attrNameLst>
                                      </p:cBhvr>
                                      <p:tavLst>
                                        <p:tav tm="0">
                                          <p:val>
                                            <p:fltVal val="0"/>
                                          </p:val>
                                        </p:tav>
                                        <p:tav tm="100000">
                                          <p:val>
                                            <p:strVal val="#ppt_w"/>
                                          </p:val>
                                        </p:tav>
                                      </p:tavLst>
                                    </p:anim>
                                    <p:anim calcmode="lin" valueType="num">
                                      <p:cBhvr>
                                        <p:cTn dur="500" fill="hold" id="38"/>
                                        <p:tgtEl>
                                          <p:spTgt spid="37"/>
                                        </p:tgtEl>
                                        <p:attrNameLst>
                                          <p:attrName>ppt_h</p:attrName>
                                        </p:attrNameLst>
                                      </p:cBhvr>
                                      <p:tavLst>
                                        <p:tav tm="0">
                                          <p:val>
                                            <p:fltVal val="0"/>
                                          </p:val>
                                        </p:tav>
                                        <p:tav tm="100000">
                                          <p:val>
                                            <p:strVal val="#ppt_h"/>
                                          </p:val>
                                        </p:tav>
                                      </p:tavLst>
                                    </p:anim>
                                    <p:animEffect filter="fade" transition="in">
                                      <p:cBhvr>
                                        <p:cTn dur="500" id="39"/>
                                        <p:tgtEl>
                                          <p:spTgt spid="37"/>
                                        </p:tgtEl>
                                      </p:cBhvr>
                                    </p:animEffect>
                                  </p:childTnLst>
                                </p:cTn>
                              </p:par>
                            </p:childTnLst>
                          </p:cTn>
                        </p:par>
                        <p:par>
                          <p:cTn fill="hold" id="40" nodeType="afterGroup">
                            <p:stCondLst>
                              <p:cond delay="4800"/>
                            </p:stCondLst>
                            <p:childTnLst>
                              <p:par>
                                <p:cTn fill="hold" grpId="0" id="41" nodeType="afterEffect" presetClass="entr" presetID="22" presetSubtype="8">
                                  <p:stCondLst>
                                    <p:cond delay="0"/>
                                  </p:stCondLst>
                                  <p:childTnLst>
                                    <p:set>
                                      <p:cBhvr>
                                        <p:cTn dur="1" fill="hold" id="42">
                                          <p:stCondLst>
                                            <p:cond delay="0"/>
                                          </p:stCondLst>
                                        </p:cTn>
                                        <p:tgtEl>
                                          <p:spTgt spid="38"/>
                                        </p:tgtEl>
                                        <p:attrNameLst>
                                          <p:attrName>style.visibility</p:attrName>
                                        </p:attrNameLst>
                                      </p:cBhvr>
                                      <p:to>
                                        <p:strVal val="visible"/>
                                      </p:to>
                                    </p:set>
                                    <p:animEffect filter="wipe(left)" transition="in">
                                      <p:cBhvr>
                                        <p:cTn dur="500" id="43"/>
                                        <p:tgtEl>
                                          <p:spTgt spid="38"/>
                                        </p:tgtEl>
                                      </p:cBhvr>
                                    </p:animEffect>
                                  </p:childTnLst>
                                </p:cTn>
                              </p:par>
                              <p:par>
                                <p:cTn fill="hold" grpId="0" id="44" nodeType="withEffect" presetClass="entr" presetID="22" presetSubtype="8">
                                  <p:stCondLst>
                                    <p:cond delay="0"/>
                                  </p:stCondLst>
                                  <p:childTnLst>
                                    <p:set>
                                      <p:cBhvr>
                                        <p:cTn dur="1" fill="hold" id="45">
                                          <p:stCondLst>
                                            <p:cond delay="0"/>
                                          </p:stCondLst>
                                        </p:cTn>
                                        <p:tgtEl>
                                          <p:spTgt spid="39"/>
                                        </p:tgtEl>
                                        <p:attrNameLst>
                                          <p:attrName>style.visibility</p:attrName>
                                        </p:attrNameLst>
                                      </p:cBhvr>
                                      <p:to>
                                        <p:strVal val="visible"/>
                                      </p:to>
                                    </p:set>
                                    <p:animEffect filter="wipe(left)" transition="in">
                                      <p:cBhvr>
                                        <p:cTn dur="500" id="46"/>
                                        <p:tgtEl>
                                          <p:spTgt spid="39"/>
                                        </p:tgtEl>
                                      </p:cBhvr>
                                    </p:animEffect>
                                  </p:childTnLst>
                                </p:cTn>
                              </p:par>
                              <p:par>
                                <p:cTn accel="58000" fill="hold" id="47" nodeType="withEffect" presetClass="entr" presetID="2" presetSubtype="12">
                                  <p:stCondLst>
                                    <p:cond delay="0"/>
                                  </p:stCondLst>
                                  <p:childTnLst>
                                    <p:set>
                                      <p:cBhvr>
                                        <p:cTn dur="1" fill="hold" id="48">
                                          <p:stCondLst>
                                            <p:cond delay="0"/>
                                          </p:stCondLst>
                                        </p:cTn>
                                        <p:tgtEl>
                                          <p:spTgt spid="15"/>
                                        </p:tgtEl>
                                        <p:attrNameLst>
                                          <p:attrName>style.visibility</p:attrName>
                                        </p:attrNameLst>
                                      </p:cBhvr>
                                      <p:to>
                                        <p:strVal val="visible"/>
                                      </p:to>
                                    </p:set>
                                    <p:anim calcmode="lin" valueType="num">
                                      <p:cBhvr additive="base">
                                        <p:cTn dur="1500" fill="hold" id="49"/>
                                        <p:tgtEl>
                                          <p:spTgt spid="15"/>
                                        </p:tgtEl>
                                        <p:attrNameLst>
                                          <p:attrName>ppt_x</p:attrName>
                                        </p:attrNameLst>
                                      </p:cBhvr>
                                      <p:tavLst>
                                        <p:tav tm="0">
                                          <p:val>
                                            <p:strVal val="0-#ppt_w/2"/>
                                          </p:val>
                                        </p:tav>
                                        <p:tav tm="100000">
                                          <p:val>
                                            <p:strVal val="#ppt_x"/>
                                          </p:val>
                                        </p:tav>
                                      </p:tavLst>
                                    </p:anim>
                                    <p:anim calcmode="lin" valueType="num">
                                      <p:cBhvr additive="base">
                                        <p:cTn dur="1500" fill="hold" id="50"/>
                                        <p:tgtEl>
                                          <p:spTgt spid="15"/>
                                        </p:tgtEl>
                                        <p:attrNameLst>
                                          <p:attrName>ppt_y</p:attrName>
                                        </p:attrNameLst>
                                      </p:cBhvr>
                                      <p:tavLst>
                                        <p:tav tm="0">
                                          <p:val>
                                            <p:strVal val="1+#ppt_h/2"/>
                                          </p:val>
                                        </p:tav>
                                        <p:tav tm="100000">
                                          <p:val>
                                            <p:strVal val="#ppt_y"/>
                                          </p:val>
                                        </p:tav>
                                      </p:tavLst>
                                    </p:anim>
                                  </p:childTnLst>
                                </p:cTn>
                              </p:par>
                            </p:childTnLst>
                          </p:cTn>
                        </p:par>
                        <p:par>
                          <p:cTn fill="hold" id="51" nodeType="afterGroup">
                            <p:stCondLst>
                              <p:cond delay="6300"/>
                            </p:stCondLst>
                            <p:childTnLst>
                              <p:par>
                                <p:cTn fill="hold" grpId="0" id="52" nodeType="afterEffect" presetClass="entr" presetID="53" presetSubtype="0">
                                  <p:stCondLst>
                                    <p:cond delay="0"/>
                                  </p:stCondLst>
                                  <p:childTnLst>
                                    <p:set>
                                      <p:cBhvr>
                                        <p:cTn dur="1" fill="hold" id="53">
                                          <p:stCondLst>
                                            <p:cond delay="0"/>
                                          </p:stCondLst>
                                        </p:cTn>
                                        <p:tgtEl>
                                          <p:spTgt spid="26"/>
                                        </p:tgtEl>
                                        <p:attrNameLst>
                                          <p:attrName>style.visibility</p:attrName>
                                        </p:attrNameLst>
                                      </p:cBhvr>
                                      <p:to>
                                        <p:strVal val="visible"/>
                                      </p:to>
                                    </p:set>
                                    <p:anim calcmode="lin" valueType="num">
                                      <p:cBhvr>
                                        <p:cTn dur="500" fill="hold" id="54"/>
                                        <p:tgtEl>
                                          <p:spTgt spid="26"/>
                                        </p:tgtEl>
                                        <p:attrNameLst>
                                          <p:attrName>ppt_w</p:attrName>
                                        </p:attrNameLst>
                                      </p:cBhvr>
                                      <p:tavLst>
                                        <p:tav tm="0">
                                          <p:val>
                                            <p:fltVal val="0"/>
                                          </p:val>
                                        </p:tav>
                                        <p:tav tm="100000">
                                          <p:val>
                                            <p:strVal val="#ppt_w"/>
                                          </p:val>
                                        </p:tav>
                                      </p:tavLst>
                                    </p:anim>
                                    <p:anim calcmode="lin" valueType="num">
                                      <p:cBhvr>
                                        <p:cTn dur="500" fill="hold" id="55"/>
                                        <p:tgtEl>
                                          <p:spTgt spid="26"/>
                                        </p:tgtEl>
                                        <p:attrNameLst>
                                          <p:attrName>ppt_h</p:attrName>
                                        </p:attrNameLst>
                                      </p:cBhvr>
                                      <p:tavLst>
                                        <p:tav tm="0">
                                          <p:val>
                                            <p:fltVal val="0"/>
                                          </p:val>
                                        </p:tav>
                                        <p:tav tm="100000">
                                          <p:val>
                                            <p:strVal val="#ppt_h"/>
                                          </p:val>
                                        </p:tav>
                                      </p:tavLst>
                                    </p:anim>
                                    <p:animEffect filter="fade" transition="in">
                                      <p:cBhvr>
                                        <p:cTn dur="500" id="56"/>
                                        <p:tgtEl>
                                          <p:spTgt spid="26"/>
                                        </p:tgtEl>
                                      </p:cBhvr>
                                    </p:animEffect>
                                  </p:childTnLst>
                                </p:cTn>
                              </p:par>
                            </p:childTnLst>
                          </p:cTn>
                        </p:par>
                        <p:par>
                          <p:cTn fill="hold" id="57" nodeType="afterGroup">
                            <p:stCondLst>
                              <p:cond delay="6800"/>
                            </p:stCondLst>
                            <p:childTnLst>
                              <p:par>
                                <p:cTn fill="hold" grpId="0" id="58" nodeType="afterEffect" presetClass="entr" presetID="22" presetSubtype="8">
                                  <p:stCondLst>
                                    <p:cond delay="0"/>
                                  </p:stCondLst>
                                  <p:childTnLst>
                                    <p:set>
                                      <p:cBhvr>
                                        <p:cTn dur="1" fill="hold" id="59">
                                          <p:stCondLst>
                                            <p:cond delay="0"/>
                                          </p:stCondLst>
                                        </p:cTn>
                                        <p:tgtEl>
                                          <p:spTgt spid="40"/>
                                        </p:tgtEl>
                                        <p:attrNameLst>
                                          <p:attrName>style.visibility</p:attrName>
                                        </p:attrNameLst>
                                      </p:cBhvr>
                                      <p:to>
                                        <p:strVal val="visible"/>
                                      </p:to>
                                    </p:set>
                                    <p:animEffect filter="wipe(left)" transition="in">
                                      <p:cBhvr>
                                        <p:cTn dur="500" id="60"/>
                                        <p:tgtEl>
                                          <p:spTgt spid="40"/>
                                        </p:tgtEl>
                                      </p:cBhvr>
                                    </p:animEffect>
                                  </p:childTnLst>
                                </p:cTn>
                              </p:par>
                              <p:par>
                                <p:cTn fill="hold" grpId="0" id="61" nodeType="withEffect" presetClass="entr" presetID="22" presetSubtype="8">
                                  <p:stCondLst>
                                    <p:cond delay="0"/>
                                  </p:stCondLst>
                                  <p:childTnLst>
                                    <p:set>
                                      <p:cBhvr>
                                        <p:cTn dur="1" fill="hold" id="62">
                                          <p:stCondLst>
                                            <p:cond delay="0"/>
                                          </p:stCondLst>
                                        </p:cTn>
                                        <p:tgtEl>
                                          <p:spTgt spid="41"/>
                                        </p:tgtEl>
                                        <p:attrNameLst>
                                          <p:attrName>style.visibility</p:attrName>
                                        </p:attrNameLst>
                                      </p:cBhvr>
                                      <p:to>
                                        <p:strVal val="visible"/>
                                      </p:to>
                                    </p:set>
                                    <p:animEffect filter="wipe(left)" transition="in">
                                      <p:cBhvr>
                                        <p:cTn dur="500" id="63"/>
                                        <p:tgtEl>
                                          <p:spTgt spid="41"/>
                                        </p:tgtEl>
                                      </p:cBhvr>
                                    </p:animEffect>
                                  </p:childTnLst>
                                </p:cTn>
                              </p:par>
                              <p:par>
                                <p:cTn accel="58000" fill="hold" id="64" nodeType="withEffect" presetClass="entr" presetID="2" presetSubtype="6">
                                  <p:stCondLst>
                                    <p:cond delay="0"/>
                                  </p:stCondLst>
                                  <p:childTnLst>
                                    <p:set>
                                      <p:cBhvr>
                                        <p:cTn dur="1" fill="hold" id="65">
                                          <p:stCondLst>
                                            <p:cond delay="0"/>
                                          </p:stCondLst>
                                        </p:cTn>
                                        <p:tgtEl>
                                          <p:spTgt spid="42"/>
                                        </p:tgtEl>
                                        <p:attrNameLst>
                                          <p:attrName>style.visibility</p:attrName>
                                        </p:attrNameLst>
                                      </p:cBhvr>
                                      <p:to>
                                        <p:strVal val="visible"/>
                                      </p:to>
                                    </p:set>
                                    <p:anim calcmode="lin" valueType="num">
                                      <p:cBhvr additive="base">
                                        <p:cTn dur="1500" fill="hold" id="66"/>
                                        <p:tgtEl>
                                          <p:spTgt spid="42"/>
                                        </p:tgtEl>
                                        <p:attrNameLst>
                                          <p:attrName>ppt_x</p:attrName>
                                        </p:attrNameLst>
                                      </p:cBhvr>
                                      <p:tavLst>
                                        <p:tav tm="0">
                                          <p:val>
                                            <p:strVal val="1+#ppt_w/2"/>
                                          </p:val>
                                        </p:tav>
                                        <p:tav tm="100000">
                                          <p:val>
                                            <p:strVal val="#ppt_x"/>
                                          </p:val>
                                        </p:tav>
                                      </p:tavLst>
                                    </p:anim>
                                    <p:anim calcmode="lin" valueType="num">
                                      <p:cBhvr additive="base">
                                        <p:cTn dur="1500" fill="hold" id="67"/>
                                        <p:tgtEl>
                                          <p:spTgt spid="42"/>
                                        </p:tgtEl>
                                        <p:attrNameLst>
                                          <p:attrName>ppt_y</p:attrName>
                                        </p:attrNameLst>
                                      </p:cBhvr>
                                      <p:tavLst>
                                        <p:tav tm="0">
                                          <p:val>
                                            <p:strVal val="1+#ppt_h/2"/>
                                          </p:val>
                                        </p:tav>
                                        <p:tav tm="100000">
                                          <p:val>
                                            <p:strVal val="#ppt_y"/>
                                          </p:val>
                                        </p:tav>
                                      </p:tavLst>
                                    </p:anim>
                                  </p:childTnLst>
                                </p:cTn>
                              </p:par>
                            </p:childTnLst>
                          </p:cTn>
                        </p:par>
                        <p:par>
                          <p:cTn fill="hold" id="68" nodeType="afterGroup">
                            <p:stCondLst>
                              <p:cond delay="8300"/>
                            </p:stCondLst>
                            <p:childTnLst>
                              <p:par>
                                <p:cTn fill="hold" grpId="0" id="69" nodeType="afterEffect" presetClass="entr" presetID="53" presetSubtype="0">
                                  <p:stCondLst>
                                    <p:cond delay="0"/>
                                  </p:stCondLst>
                                  <p:childTnLst>
                                    <p:set>
                                      <p:cBhvr>
                                        <p:cTn dur="1" fill="hold" id="70">
                                          <p:stCondLst>
                                            <p:cond delay="0"/>
                                          </p:stCondLst>
                                        </p:cTn>
                                        <p:tgtEl>
                                          <p:spTgt spid="45"/>
                                        </p:tgtEl>
                                        <p:attrNameLst>
                                          <p:attrName>style.visibility</p:attrName>
                                        </p:attrNameLst>
                                      </p:cBhvr>
                                      <p:to>
                                        <p:strVal val="visible"/>
                                      </p:to>
                                    </p:set>
                                    <p:anim calcmode="lin" valueType="num">
                                      <p:cBhvr>
                                        <p:cTn dur="500" fill="hold" id="71"/>
                                        <p:tgtEl>
                                          <p:spTgt spid="45"/>
                                        </p:tgtEl>
                                        <p:attrNameLst>
                                          <p:attrName>ppt_w</p:attrName>
                                        </p:attrNameLst>
                                      </p:cBhvr>
                                      <p:tavLst>
                                        <p:tav tm="0">
                                          <p:val>
                                            <p:fltVal val="0"/>
                                          </p:val>
                                        </p:tav>
                                        <p:tav tm="100000">
                                          <p:val>
                                            <p:strVal val="#ppt_w"/>
                                          </p:val>
                                        </p:tav>
                                      </p:tavLst>
                                    </p:anim>
                                    <p:anim calcmode="lin" valueType="num">
                                      <p:cBhvr>
                                        <p:cTn dur="500" fill="hold" id="72"/>
                                        <p:tgtEl>
                                          <p:spTgt spid="45"/>
                                        </p:tgtEl>
                                        <p:attrNameLst>
                                          <p:attrName>ppt_h</p:attrName>
                                        </p:attrNameLst>
                                      </p:cBhvr>
                                      <p:tavLst>
                                        <p:tav tm="0">
                                          <p:val>
                                            <p:fltVal val="0"/>
                                          </p:val>
                                        </p:tav>
                                        <p:tav tm="100000">
                                          <p:val>
                                            <p:strVal val="#ppt_h"/>
                                          </p:val>
                                        </p:tav>
                                      </p:tavLst>
                                    </p:anim>
                                    <p:animEffect filter="fade" transition="in">
                                      <p:cBhvr>
                                        <p:cTn dur="500" id="73"/>
                                        <p:tgtEl>
                                          <p:spTgt spid="45"/>
                                        </p:tgtEl>
                                      </p:cBhvr>
                                    </p:animEffect>
                                  </p:childTnLst>
                                </p:cTn>
                              </p:par>
                            </p:childTnLst>
                          </p:cTn>
                        </p:par>
                        <p:par>
                          <p:cTn fill="hold" id="74" nodeType="afterGroup">
                            <p:stCondLst>
                              <p:cond delay="8800"/>
                            </p:stCondLst>
                            <p:childTnLst>
                              <p:par>
                                <p:cTn fill="hold" grpId="0" id="75" nodeType="afterEffect" presetClass="entr" presetID="22" presetSubtype="8">
                                  <p:stCondLst>
                                    <p:cond delay="0"/>
                                  </p:stCondLst>
                                  <p:childTnLst>
                                    <p:set>
                                      <p:cBhvr>
                                        <p:cTn dur="1" fill="hold" id="76">
                                          <p:stCondLst>
                                            <p:cond delay="0"/>
                                          </p:stCondLst>
                                        </p:cTn>
                                        <p:tgtEl>
                                          <p:spTgt spid="46"/>
                                        </p:tgtEl>
                                        <p:attrNameLst>
                                          <p:attrName>style.visibility</p:attrName>
                                        </p:attrNameLst>
                                      </p:cBhvr>
                                      <p:to>
                                        <p:strVal val="visible"/>
                                      </p:to>
                                    </p:set>
                                    <p:animEffect filter="wipe(left)" transition="in">
                                      <p:cBhvr>
                                        <p:cTn dur="500" id="77"/>
                                        <p:tgtEl>
                                          <p:spTgt spid="46"/>
                                        </p:tgtEl>
                                      </p:cBhvr>
                                    </p:animEffect>
                                  </p:childTnLst>
                                </p:cTn>
                              </p:par>
                              <p:par>
                                <p:cTn fill="hold" grpId="0" id="78" nodeType="withEffect" presetClass="entr" presetID="22" presetSubtype="8">
                                  <p:stCondLst>
                                    <p:cond delay="0"/>
                                  </p:stCondLst>
                                  <p:childTnLst>
                                    <p:set>
                                      <p:cBhvr>
                                        <p:cTn dur="1" fill="hold" id="79">
                                          <p:stCondLst>
                                            <p:cond delay="0"/>
                                          </p:stCondLst>
                                        </p:cTn>
                                        <p:tgtEl>
                                          <p:spTgt spid="47"/>
                                        </p:tgtEl>
                                        <p:attrNameLst>
                                          <p:attrName>style.visibility</p:attrName>
                                        </p:attrNameLst>
                                      </p:cBhvr>
                                      <p:to>
                                        <p:strVal val="visible"/>
                                      </p:to>
                                    </p:set>
                                    <p:animEffect filter="wipe(left)" transition="in">
                                      <p:cBhvr>
                                        <p:cTn dur="500" id="80"/>
                                        <p:tgtEl>
                                          <p:spTgt spid="4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3"/>
      <p:bldP grpId="0" spid="26"/>
      <p:bldP grpId="0" spid="31"/>
      <p:bldP grpId="0" spid="32"/>
      <p:bldP grpId="0" spid="37"/>
      <p:bldP grpId="0" spid="38"/>
      <p:bldP grpId="0" spid="39"/>
      <p:bldP grpId="0" spid="40"/>
      <p:bldP grpId="0" spid="41"/>
      <p:bldP grpId="0" spid="45"/>
      <p:bldP grpId="0" spid="46"/>
      <p:bldP grpId="0" spid="47"/>
    </p:bldLst>
  </p:timing>
</p:sld>
</file>

<file path=ppt/slides/slide2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组合 19"/>
          <p:cNvGrpSpPr/>
          <p:nvPr/>
        </p:nvGrpSpPr>
        <p:grpSpPr>
          <a:xfrm>
            <a:off x="1792253" y="208731"/>
            <a:ext cx="553964" cy="558108"/>
            <a:chOff x="304800" y="673100"/>
            <a:chExt cx="4000500" cy="4000500"/>
          </a:xfrm>
          <a:effectLst>
            <a:outerShdw algn="tr" blurRad="444500" dir="8100000" dist="254000" rotWithShape="0">
              <a:prstClr val="black">
                <a:alpha val="24000"/>
              </a:prstClr>
            </a:outerShdw>
          </a:effectLst>
        </p:grpSpPr>
        <p:sp>
          <p:nvSpPr>
            <p:cNvPr id="21" name="同心圆 20"/>
            <p:cNvSpPr/>
            <p:nvPr/>
          </p:nvSpPr>
          <p:spPr>
            <a:xfrm>
              <a:off x="304800" y="673100"/>
              <a:ext cx="4000500" cy="4000500"/>
            </a:xfrm>
            <a:prstGeom prst="donut">
              <a:avLst>
                <a:gd fmla="val 4879" name="adj"/>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a charset="-122" pitchFamily="34" typeface="微软雅黑"/>
              </a:endParaRPr>
            </a:p>
          </p:txBody>
        </p:sp>
        <p:sp>
          <p:nvSpPr>
            <p:cNvPr id="22" name="椭圆 21"/>
            <p:cNvSpPr/>
            <p:nvPr/>
          </p:nvSpPr>
          <p:spPr>
            <a:xfrm>
              <a:off x="392109" y="760409"/>
              <a:ext cx="3825870" cy="382587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itchFamily="34" typeface="微软雅黑"/>
              </a:endParaRPr>
            </a:p>
          </p:txBody>
        </p:sp>
      </p:grpSp>
      <p:grpSp>
        <p:nvGrpSpPr>
          <p:cNvPr id="3" name="组合 22"/>
          <p:cNvGrpSpPr/>
          <p:nvPr/>
        </p:nvGrpSpPr>
        <p:grpSpPr>
          <a:xfrm>
            <a:off x="1577939" y="851674"/>
            <a:ext cx="357190" cy="359864"/>
            <a:chOff x="304800" y="673100"/>
            <a:chExt cx="4000500" cy="4000500"/>
          </a:xfrm>
          <a:effectLst>
            <a:outerShdw algn="tr" blurRad="444500" dir="8100000" dist="254000" rotWithShape="0">
              <a:prstClr val="black">
                <a:alpha val="24000"/>
              </a:prstClr>
            </a:outerShdw>
          </a:effectLst>
        </p:grpSpPr>
        <p:sp>
          <p:nvSpPr>
            <p:cNvPr id="24" name="同心圆 23"/>
            <p:cNvSpPr/>
            <p:nvPr/>
          </p:nvSpPr>
          <p:spPr>
            <a:xfrm>
              <a:off x="304800" y="673100"/>
              <a:ext cx="4000500" cy="4000500"/>
            </a:xfrm>
            <a:prstGeom prst="donut">
              <a:avLst>
                <a:gd fmla="val 4879" name="adj"/>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a charset="-122" pitchFamily="34" typeface="微软雅黑"/>
              </a:endParaRPr>
            </a:p>
          </p:txBody>
        </p:sp>
        <p:sp>
          <p:nvSpPr>
            <p:cNvPr id="25" name="椭圆 24"/>
            <p:cNvSpPr/>
            <p:nvPr/>
          </p:nvSpPr>
          <p:spPr>
            <a:xfrm>
              <a:off x="392109" y="760409"/>
              <a:ext cx="3825870" cy="3825870"/>
            </a:xfrm>
            <a:prstGeom prst="ellipse">
              <a:avLst/>
            </a:prstGeom>
          </p:spPr>
          <p:style>
            <a:lnRef idx="3">
              <a:schemeClr val="lt1"/>
            </a:lnRef>
            <a:fillRef idx="1">
              <a:schemeClr val="accent1"/>
            </a:fillRef>
            <a:effectRef idx="1">
              <a:schemeClr val="accent1"/>
            </a:effectRef>
            <a:fontRef idx="minor">
              <a:schemeClr val="lt1"/>
            </a:fontRef>
          </p:style>
          <p:txBody>
            <a:bodyPr anchor="ctr" rtlCol="0"/>
            <a:lstStyle/>
            <a:p>
              <a:pPr algn="ctr"/>
              <a:endParaRPr altLang="en-US" lang="zh-CN">
                <a:ea charset="-122" pitchFamily="34" typeface="微软雅黑"/>
              </a:endParaRPr>
            </a:p>
          </p:txBody>
        </p:sp>
      </p:grpSp>
      <p:grpSp>
        <p:nvGrpSpPr>
          <p:cNvPr id="4" name="组合 25"/>
          <p:cNvGrpSpPr/>
          <p:nvPr/>
        </p:nvGrpSpPr>
        <p:grpSpPr>
          <a:xfrm>
            <a:off x="577807" y="-230052"/>
            <a:ext cx="1357322" cy="1367477"/>
            <a:chOff x="304800" y="673100"/>
            <a:chExt cx="4000500" cy="4000500"/>
          </a:xfrm>
          <a:effectLst>
            <a:outerShdw algn="tr" blurRad="444500" dir="8100000" dist="254000" rotWithShape="0">
              <a:prstClr val="black">
                <a:alpha val="24000"/>
              </a:prstClr>
            </a:outerShdw>
          </a:effectLst>
        </p:grpSpPr>
        <p:sp>
          <p:nvSpPr>
            <p:cNvPr id="27" name="同心圆 26"/>
            <p:cNvSpPr/>
            <p:nvPr/>
          </p:nvSpPr>
          <p:spPr>
            <a:xfrm>
              <a:off x="304800" y="673100"/>
              <a:ext cx="4000500" cy="4000500"/>
            </a:xfrm>
            <a:prstGeom prst="donut">
              <a:avLst>
                <a:gd fmla="val 4879" name="adj"/>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a charset="-122" pitchFamily="34" typeface="微软雅黑"/>
              </a:endParaRPr>
            </a:p>
          </p:txBody>
        </p:sp>
        <p:sp>
          <p:nvSpPr>
            <p:cNvPr id="28" name="椭圆 27"/>
            <p:cNvSpPr/>
            <p:nvPr/>
          </p:nvSpPr>
          <p:spPr>
            <a:xfrm>
              <a:off x="392100" y="760400"/>
              <a:ext cx="3825879" cy="3825879"/>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itchFamily="34" typeface="微软雅黑"/>
              </a:endParaRPr>
            </a:p>
          </p:txBody>
        </p:sp>
      </p:grpSp>
      <p:cxnSp>
        <p:nvCxnSpPr>
          <p:cNvPr id="29" name="直接连接符 28"/>
          <p:cNvCxnSpPr/>
          <p:nvPr/>
        </p:nvCxnSpPr>
        <p:spPr>
          <a:xfrm>
            <a:off x="2578071" y="827749"/>
            <a:ext cx="8286808" cy="23924"/>
          </a:xfrm>
          <a:prstGeom prst="line">
            <a:avLst/>
          </a:prstGeom>
        </p:spPr>
        <p:style>
          <a:lnRef idx="3">
            <a:schemeClr val="accent5"/>
          </a:lnRef>
          <a:fillRef idx="0">
            <a:schemeClr val="accent5"/>
          </a:fillRef>
          <a:effectRef idx="2">
            <a:schemeClr val="accent5"/>
          </a:effectRef>
          <a:fontRef idx="minor">
            <a:schemeClr val="tx1"/>
          </a:fontRef>
        </p:style>
      </p:cxnSp>
      <p:pic>
        <p:nvPicPr>
          <p:cNvPr id="30" name="图片 29"/>
          <p:cNvPicPr>
            <a:picLocks noChangeAspect="1"/>
          </p:cNvPicPr>
          <p:nvPr/>
        </p:nvPicPr>
        <p:blipFill>
          <a:blip r:embed="rId3"/>
          <a:stretch>
            <a:fillRect/>
          </a:stretch>
        </p:blipFill>
        <p:spPr>
          <a:xfrm>
            <a:off x="11007755" y="309399"/>
            <a:ext cx="1357322" cy="610656"/>
          </a:xfrm>
          <a:prstGeom prst="rect">
            <a:avLst/>
          </a:prstGeom>
        </p:spPr>
      </p:pic>
      <p:sp>
        <p:nvSpPr>
          <p:cNvPr id="14" name="标题 1"/>
          <p:cNvSpPr txBox="1"/>
          <p:nvPr/>
        </p:nvSpPr>
        <p:spPr>
          <a:xfrm>
            <a:off x="2578071" y="280169"/>
            <a:ext cx="2500330" cy="642942"/>
          </a:xfrm>
          <a:prstGeom prst="rect">
            <a:avLst/>
          </a:prstGeom>
        </p:spPr>
        <p:txBody>
          <a:bodyPr/>
          <a:lstStyle/>
          <a:p>
            <a:pPr>
              <a:spcBef>
                <a:spcPct val="0"/>
              </a:spcBef>
              <a:defRPr/>
            </a:pPr>
            <a:r>
              <a:rPr altLang="en-US" lang="zh-CN" sz="2800">
                <a:solidFill>
                  <a:srgbClr val="0070C0"/>
                </a:solidFill>
                <a:latin charset="-122" pitchFamily="65" typeface="方正粗倩简体"/>
                <a:ea charset="-122" pitchFamily="65" typeface="方正粗倩简体"/>
                <a:cs typeface="+mj-cs"/>
              </a:rPr>
              <a:t>团队扩大计划</a:t>
            </a:r>
          </a:p>
        </p:txBody>
      </p:sp>
      <p:grpSp>
        <p:nvGrpSpPr>
          <p:cNvPr id="15" name="组合 14"/>
          <p:cNvGrpSpPr/>
          <p:nvPr/>
        </p:nvGrpSpPr>
        <p:grpSpPr>
          <a:xfrm>
            <a:off x="3886212" y="3709193"/>
            <a:ext cx="5864847" cy="1599370"/>
            <a:chOff x="1601528" y="2724944"/>
            <a:chExt cx="5864847" cy="1075184"/>
          </a:xfrm>
        </p:grpSpPr>
        <p:cxnSp>
          <p:nvCxnSpPr>
            <p:cNvPr id="16" name="Straight Connector 30"/>
            <p:cNvCxnSpPr/>
            <p:nvPr/>
          </p:nvCxnSpPr>
          <p:spPr>
            <a:xfrm flipH="1">
              <a:off x="1601528" y="2724944"/>
              <a:ext cx="0" cy="1075184"/>
            </a:xfrm>
            <a:prstGeom prst="line">
              <a:avLst/>
            </a:prstGeom>
            <a:ln w="1905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35"/>
            <p:cNvCxnSpPr/>
            <p:nvPr/>
          </p:nvCxnSpPr>
          <p:spPr>
            <a:xfrm flipH="1">
              <a:off x="3067740" y="2724944"/>
              <a:ext cx="0" cy="1075184"/>
            </a:xfrm>
            <a:prstGeom prst="line">
              <a:avLst/>
            </a:prstGeom>
            <a:ln w="1905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52"/>
            <p:cNvCxnSpPr/>
            <p:nvPr/>
          </p:nvCxnSpPr>
          <p:spPr>
            <a:xfrm flipH="1">
              <a:off x="4533952" y="2724944"/>
              <a:ext cx="0" cy="1075184"/>
            </a:xfrm>
            <a:prstGeom prst="line">
              <a:avLst/>
            </a:prstGeom>
            <a:ln w="1905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63"/>
            <p:cNvCxnSpPr/>
            <p:nvPr/>
          </p:nvCxnSpPr>
          <p:spPr>
            <a:xfrm flipH="1">
              <a:off x="6000164" y="2724944"/>
              <a:ext cx="0" cy="1075184"/>
            </a:xfrm>
            <a:prstGeom prst="line">
              <a:avLst/>
            </a:prstGeom>
            <a:ln w="1905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67"/>
            <p:cNvCxnSpPr/>
            <p:nvPr/>
          </p:nvCxnSpPr>
          <p:spPr>
            <a:xfrm flipH="1">
              <a:off x="7466375" y="2724944"/>
              <a:ext cx="0" cy="1075184"/>
            </a:xfrm>
            <a:prstGeom prst="line">
              <a:avLst/>
            </a:prstGeom>
            <a:ln w="1905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23" name="组合 22"/>
          <p:cNvGrpSpPr/>
          <p:nvPr/>
        </p:nvGrpSpPr>
        <p:grpSpPr>
          <a:xfrm>
            <a:off x="3149575" y="2351871"/>
            <a:ext cx="1445278" cy="1445278"/>
            <a:chOff x="304800" y="673100"/>
            <a:chExt cx="4000500" cy="4000500"/>
          </a:xfrm>
          <a:effectLst>
            <a:outerShdw algn="tr" blurRad="444500" dir="8100000" dist="254000" rotWithShape="0">
              <a:prstClr val="black">
                <a:alpha val="50000"/>
              </a:prstClr>
            </a:outerShdw>
          </a:effectLst>
        </p:grpSpPr>
        <p:sp>
          <p:nvSpPr>
            <p:cNvPr id="26" name="同心圆 25"/>
            <p:cNvSpPr/>
            <p:nvPr/>
          </p:nvSpPr>
          <p:spPr>
            <a:xfrm>
              <a:off x="304800" y="673100"/>
              <a:ext cx="4000500" cy="4000500"/>
            </a:xfrm>
            <a:prstGeom prst="donut">
              <a:avLst>
                <a:gd fmla="val 4879" name="adj"/>
              </a:avLst>
            </a:prstGeom>
            <a:gradFill>
              <a:gsLst>
                <a:gs pos="0">
                  <a:sysClr lastClr="FFFFFF" val="window"/>
                </a:gs>
                <a:gs pos="55000">
                  <a:sysClr lastClr="FFFFFF" val="window">
                    <a:lumMod val="95000"/>
                  </a:sysClr>
                </a:gs>
                <a:gs pos="100000">
                  <a:sysClr lastClr="FFFFFF" val="window">
                    <a:lumMod val="65000"/>
                  </a:sysClr>
                </a:gs>
              </a:gsLst>
              <a:lin ang="8100000" scaled="0"/>
            </a:gradFill>
            <a:ln algn="ctr" cap="flat" cmpd="sng" w="25400">
              <a:noFill/>
              <a:prstDash val="solid"/>
            </a:ln>
            <a:effectLst/>
          </p:spPr>
          <p:txBody>
            <a:bodyPr anchor="ctr" rtlCol="0"/>
            <a:lstStyle/>
            <a:p>
              <a:pPr algn="ctr" defTabSz="914400">
                <a:defRPr/>
              </a:pPr>
              <a:endParaRPr altLang="en-US" kern="0" lang="zh-CN" sz="1800">
                <a:solidFill>
                  <a:sysClr lastClr="000000" val="windowText"/>
                </a:solidFill>
                <a:latin typeface="Calibri"/>
                <a:ea typeface="宋体"/>
              </a:endParaRPr>
            </a:p>
          </p:txBody>
        </p:sp>
        <p:sp>
          <p:nvSpPr>
            <p:cNvPr id="31" name="椭圆 30"/>
            <p:cNvSpPr/>
            <p:nvPr/>
          </p:nvSpPr>
          <p:spPr>
            <a:xfrm>
              <a:off x="392113" y="760413"/>
              <a:ext cx="3825874" cy="3825874"/>
            </a:xfrm>
            <a:prstGeom prst="ellipse">
              <a:avLst/>
            </a:prstGeom>
            <a:gradFill>
              <a:gsLst>
                <a:gs pos="0">
                  <a:sysClr lastClr="FFFFFF" val="window"/>
                </a:gs>
                <a:gs pos="51000">
                  <a:sysClr lastClr="FFFFFF" val="window">
                    <a:lumMod val="95000"/>
                  </a:sysClr>
                </a:gs>
                <a:gs pos="100000">
                  <a:sysClr lastClr="FFFFFF" val="window">
                    <a:lumMod val="75000"/>
                  </a:sysClr>
                </a:gs>
              </a:gsLst>
              <a:lin ang="18900000" scaled="0"/>
            </a:gradFill>
            <a:ln algn="ctr" cap="flat" cmpd="sng" w="25400">
              <a:noFill/>
              <a:prstDash val="solid"/>
            </a:ln>
            <a:effectLst/>
          </p:spPr>
          <p:txBody>
            <a:bodyPr anchor="ctr" rtlCol="0"/>
            <a:lstStyle/>
            <a:p>
              <a:pPr algn="ctr" defTabSz="914400">
                <a:defRPr/>
              </a:pPr>
              <a:endParaRPr altLang="en-US" kern="0" lang="zh-CN" sz="1800">
                <a:solidFill>
                  <a:sysClr lastClr="FFFFFF" val="window"/>
                </a:solidFill>
                <a:latin typeface="Calibri"/>
                <a:ea typeface="宋体"/>
              </a:endParaRPr>
            </a:p>
          </p:txBody>
        </p:sp>
      </p:grpSp>
      <p:grpSp>
        <p:nvGrpSpPr>
          <p:cNvPr id="32" name="组合 31"/>
          <p:cNvGrpSpPr/>
          <p:nvPr/>
        </p:nvGrpSpPr>
        <p:grpSpPr>
          <a:xfrm>
            <a:off x="4616425" y="2351871"/>
            <a:ext cx="1445278" cy="1445278"/>
            <a:chOff x="304800" y="673100"/>
            <a:chExt cx="4000500" cy="4000500"/>
          </a:xfrm>
          <a:effectLst>
            <a:outerShdw algn="tr" blurRad="444500" dir="8100000" dist="254000" rotWithShape="0">
              <a:prstClr val="black">
                <a:alpha val="50000"/>
              </a:prstClr>
            </a:outerShdw>
          </a:effectLst>
        </p:grpSpPr>
        <p:sp>
          <p:nvSpPr>
            <p:cNvPr id="33" name="同心圆 32"/>
            <p:cNvSpPr/>
            <p:nvPr/>
          </p:nvSpPr>
          <p:spPr>
            <a:xfrm>
              <a:off x="304800" y="673100"/>
              <a:ext cx="4000500" cy="4000500"/>
            </a:xfrm>
            <a:prstGeom prst="donut">
              <a:avLst>
                <a:gd fmla="val 4879" name="adj"/>
              </a:avLst>
            </a:prstGeom>
            <a:gradFill>
              <a:gsLst>
                <a:gs pos="0">
                  <a:sysClr lastClr="FFFFFF" val="window"/>
                </a:gs>
                <a:gs pos="55000">
                  <a:sysClr lastClr="FFFFFF" val="window">
                    <a:lumMod val="95000"/>
                  </a:sysClr>
                </a:gs>
                <a:gs pos="100000">
                  <a:sysClr lastClr="FFFFFF" val="window">
                    <a:lumMod val="65000"/>
                  </a:sysClr>
                </a:gs>
              </a:gsLst>
              <a:lin ang="8100000" scaled="0"/>
            </a:gradFill>
            <a:ln algn="ctr" cap="flat" cmpd="sng" w="25400">
              <a:noFill/>
              <a:prstDash val="solid"/>
            </a:ln>
            <a:effectLst/>
          </p:spPr>
          <p:txBody>
            <a:bodyPr anchor="ctr" rtlCol="0"/>
            <a:lstStyle/>
            <a:p>
              <a:pPr algn="ctr" defTabSz="914400">
                <a:defRPr/>
              </a:pPr>
              <a:endParaRPr altLang="en-US" kern="0" lang="zh-CN" sz="1800">
                <a:solidFill>
                  <a:sysClr lastClr="000000" val="windowText"/>
                </a:solidFill>
                <a:latin typeface="Calibri"/>
                <a:ea typeface="宋体"/>
              </a:endParaRPr>
            </a:p>
          </p:txBody>
        </p:sp>
        <p:sp>
          <p:nvSpPr>
            <p:cNvPr id="35" name="椭圆 34"/>
            <p:cNvSpPr/>
            <p:nvPr/>
          </p:nvSpPr>
          <p:spPr>
            <a:xfrm>
              <a:off x="392113" y="760413"/>
              <a:ext cx="3825874" cy="3825874"/>
            </a:xfrm>
            <a:prstGeom prst="ellipse">
              <a:avLst/>
            </a:prstGeom>
            <a:gradFill>
              <a:gsLst>
                <a:gs pos="0">
                  <a:sysClr lastClr="FFFFFF" val="window"/>
                </a:gs>
                <a:gs pos="51000">
                  <a:sysClr lastClr="FFFFFF" val="window">
                    <a:lumMod val="95000"/>
                  </a:sysClr>
                </a:gs>
                <a:gs pos="100000">
                  <a:sysClr lastClr="FFFFFF" val="window">
                    <a:lumMod val="75000"/>
                  </a:sysClr>
                </a:gs>
              </a:gsLst>
              <a:lin ang="18900000" scaled="0"/>
            </a:gradFill>
            <a:ln algn="ctr" cap="flat" cmpd="sng" w="25400">
              <a:noFill/>
              <a:prstDash val="solid"/>
            </a:ln>
            <a:effectLst/>
          </p:spPr>
          <p:txBody>
            <a:bodyPr anchor="ctr" rtlCol="0"/>
            <a:lstStyle/>
            <a:p>
              <a:pPr algn="ctr" defTabSz="914400">
                <a:defRPr/>
              </a:pPr>
              <a:endParaRPr altLang="en-US" kern="0" lang="zh-CN" sz="1800">
                <a:solidFill>
                  <a:sysClr lastClr="FFFFFF" val="window"/>
                </a:solidFill>
                <a:latin typeface="Calibri"/>
                <a:ea typeface="宋体"/>
              </a:endParaRPr>
            </a:p>
          </p:txBody>
        </p:sp>
      </p:grpSp>
      <p:grpSp>
        <p:nvGrpSpPr>
          <p:cNvPr id="36" name="组合 35"/>
          <p:cNvGrpSpPr/>
          <p:nvPr/>
        </p:nvGrpSpPr>
        <p:grpSpPr>
          <a:xfrm>
            <a:off x="6083275" y="2351871"/>
            <a:ext cx="1445278" cy="1445278"/>
            <a:chOff x="304800" y="673100"/>
            <a:chExt cx="4000500" cy="4000500"/>
          </a:xfrm>
          <a:effectLst>
            <a:outerShdw algn="tr" blurRad="444500" dir="8100000" dist="254000" rotWithShape="0">
              <a:prstClr val="black">
                <a:alpha val="50000"/>
              </a:prstClr>
            </a:outerShdw>
          </a:effectLst>
        </p:grpSpPr>
        <p:sp>
          <p:nvSpPr>
            <p:cNvPr id="37" name="同心圆 36"/>
            <p:cNvSpPr/>
            <p:nvPr/>
          </p:nvSpPr>
          <p:spPr>
            <a:xfrm>
              <a:off x="304800" y="673100"/>
              <a:ext cx="4000500" cy="4000500"/>
            </a:xfrm>
            <a:prstGeom prst="donut">
              <a:avLst>
                <a:gd fmla="val 4879" name="adj"/>
              </a:avLst>
            </a:prstGeom>
            <a:gradFill>
              <a:gsLst>
                <a:gs pos="0">
                  <a:sysClr lastClr="FFFFFF" val="window"/>
                </a:gs>
                <a:gs pos="55000">
                  <a:sysClr lastClr="FFFFFF" val="window">
                    <a:lumMod val="95000"/>
                  </a:sysClr>
                </a:gs>
                <a:gs pos="100000">
                  <a:sysClr lastClr="FFFFFF" val="window">
                    <a:lumMod val="65000"/>
                  </a:sysClr>
                </a:gs>
              </a:gsLst>
              <a:lin ang="8100000" scaled="0"/>
            </a:gradFill>
            <a:ln algn="ctr" cap="flat" cmpd="sng" w="25400">
              <a:noFill/>
              <a:prstDash val="solid"/>
            </a:ln>
            <a:effectLst/>
          </p:spPr>
          <p:txBody>
            <a:bodyPr anchor="ctr" rtlCol="0"/>
            <a:lstStyle/>
            <a:p>
              <a:pPr algn="ctr" defTabSz="914400">
                <a:defRPr/>
              </a:pPr>
              <a:endParaRPr altLang="en-US" kern="0" lang="zh-CN" sz="1800">
                <a:solidFill>
                  <a:sysClr lastClr="000000" val="windowText"/>
                </a:solidFill>
                <a:latin typeface="Calibri"/>
                <a:ea typeface="宋体"/>
              </a:endParaRPr>
            </a:p>
          </p:txBody>
        </p:sp>
        <p:sp>
          <p:nvSpPr>
            <p:cNvPr id="38" name="椭圆 37"/>
            <p:cNvSpPr/>
            <p:nvPr/>
          </p:nvSpPr>
          <p:spPr>
            <a:xfrm>
              <a:off x="392113" y="760413"/>
              <a:ext cx="3825874" cy="3825874"/>
            </a:xfrm>
            <a:prstGeom prst="ellipse">
              <a:avLst/>
            </a:prstGeom>
            <a:gradFill>
              <a:gsLst>
                <a:gs pos="0">
                  <a:sysClr lastClr="FFFFFF" val="window"/>
                </a:gs>
                <a:gs pos="51000">
                  <a:sysClr lastClr="FFFFFF" val="window">
                    <a:lumMod val="95000"/>
                  </a:sysClr>
                </a:gs>
                <a:gs pos="100000">
                  <a:sysClr lastClr="FFFFFF" val="window">
                    <a:lumMod val="75000"/>
                  </a:sysClr>
                </a:gs>
              </a:gsLst>
              <a:lin ang="18900000" scaled="0"/>
            </a:gradFill>
            <a:ln algn="ctr" cap="flat" cmpd="sng" w="25400">
              <a:noFill/>
              <a:prstDash val="solid"/>
            </a:ln>
            <a:effectLst/>
          </p:spPr>
          <p:txBody>
            <a:bodyPr anchor="ctr" rtlCol="0"/>
            <a:lstStyle/>
            <a:p>
              <a:pPr algn="ctr" defTabSz="914400">
                <a:defRPr/>
              </a:pPr>
              <a:endParaRPr altLang="en-US" kern="0" lang="zh-CN" sz="1800">
                <a:solidFill>
                  <a:sysClr lastClr="FFFFFF" val="window"/>
                </a:solidFill>
                <a:latin typeface="Calibri"/>
                <a:ea typeface="宋体"/>
              </a:endParaRPr>
            </a:p>
          </p:txBody>
        </p:sp>
      </p:grpSp>
      <p:grpSp>
        <p:nvGrpSpPr>
          <p:cNvPr id="39" name="组合 38"/>
          <p:cNvGrpSpPr/>
          <p:nvPr/>
        </p:nvGrpSpPr>
        <p:grpSpPr>
          <a:xfrm>
            <a:off x="7550125" y="2351871"/>
            <a:ext cx="1445278" cy="1445278"/>
            <a:chOff x="304800" y="673100"/>
            <a:chExt cx="4000500" cy="4000500"/>
          </a:xfrm>
          <a:effectLst>
            <a:outerShdw algn="tr" blurRad="444500" dir="8100000" dist="254000" rotWithShape="0">
              <a:prstClr val="black">
                <a:alpha val="50000"/>
              </a:prstClr>
            </a:outerShdw>
          </a:effectLst>
        </p:grpSpPr>
        <p:sp>
          <p:nvSpPr>
            <p:cNvPr id="40" name="同心圆 39"/>
            <p:cNvSpPr/>
            <p:nvPr/>
          </p:nvSpPr>
          <p:spPr>
            <a:xfrm>
              <a:off x="304800" y="673100"/>
              <a:ext cx="4000500" cy="4000500"/>
            </a:xfrm>
            <a:prstGeom prst="donut">
              <a:avLst>
                <a:gd fmla="val 4879" name="adj"/>
              </a:avLst>
            </a:prstGeom>
            <a:gradFill>
              <a:gsLst>
                <a:gs pos="0">
                  <a:sysClr lastClr="FFFFFF" val="window"/>
                </a:gs>
                <a:gs pos="55000">
                  <a:sysClr lastClr="FFFFFF" val="window">
                    <a:lumMod val="95000"/>
                  </a:sysClr>
                </a:gs>
                <a:gs pos="100000">
                  <a:sysClr lastClr="FFFFFF" val="window">
                    <a:lumMod val="65000"/>
                  </a:sysClr>
                </a:gs>
              </a:gsLst>
              <a:lin ang="8100000" scaled="0"/>
            </a:gradFill>
            <a:ln algn="ctr" cap="flat" cmpd="sng" w="25400">
              <a:noFill/>
              <a:prstDash val="solid"/>
            </a:ln>
            <a:effectLst/>
          </p:spPr>
          <p:txBody>
            <a:bodyPr anchor="ctr" rtlCol="0"/>
            <a:lstStyle/>
            <a:p>
              <a:pPr algn="ctr" defTabSz="914400">
                <a:defRPr/>
              </a:pPr>
              <a:endParaRPr altLang="en-US" kern="0" lang="zh-CN" sz="1800">
                <a:solidFill>
                  <a:sysClr lastClr="000000" val="windowText"/>
                </a:solidFill>
                <a:latin typeface="Calibri"/>
                <a:ea typeface="宋体"/>
              </a:endParaRPr>
            </a:p>
          </p:txBody>
        </p:sp>
        <p:sp>
          <p:nvSpPr>
            <p:cNvPr id="41" name="椭圆 40"/>
            <p:cNvSpPr/>
            <p:nvPr/>
          </p:nvSpPr>
          <p:spPr>
            <a:xfrm>
              <a:off x="392113" y="760413"/>
              <a:ext cx="3825874" cy="3825874"/>
            </a:xfrm>
            <a:prstGeom prst="ellipse">
              <a:avLst/>
            </a:prstGeom>
            <a:gradFill>
              <a:gsLst>
                <a:gs pos="0">
                  <a:sysClr lastClr="FFFFFF" val="window"/>
                </a:gs>
                <a:gs pos="51000">
                  <a:sysClr lastClr="FFFFFF" val="window">
                    <a:lumMod val="95000"/>
                  </a:sysClr>
                </a:gs>
                <a:gs pos="100000">
                  <a:sysClr lastClr="FFFFFF" val="window">
                    <a:lumMod val="75000"/>
                  </a:sysClr>
                </a:gs>
              </a:gsLst>
              <a:lin ang="18900000" scaled="0"/>
            </a:gradFill>
            <a:ln algn="ctr" cap="flat" cmpd="sng" w="25400">
              <a:noFill/>
              <a:prstDash val="solid"/>
            </a:ln>
            <a:effectLst/>
          </p:spPr>
          <p:txBody>
            <a:bodyPr anchor="ctr" rtlCol="0"/>
            <a:lstStyle/>
            <a:p>
              <a:pPr algn="ctr" defTabSz="914400">
                <a:defRPr/>
              </a:pPr>
              <a:endParaRPr altLang="en-US" kern="0" lang="zh-CN" sz="1800">
                <a:solidFill>
                  <a:sysClr lastClr="FFFFFF" val="window"/>
                </a:solidFill>
                <a:latin typeface="Calibri"/>
                <a:ea typeface="宋体"/>
              </a:endParaRPr>
            </a:p>
          </p:txBody>
        </p:sp>
      </p:grpSp>
      <p:grpSp>
        <p:nvGrpSpPr>
          <p:cNvPr id="42" name="组合 41"/>
          <p:cNvGrpSpPr/>
          <p:nvPr/>
        </p:nvGrpSpPr>
        <p:grpSpPr>
          <a:xfrm>
            <a:off x="9016975" y="2351871"/>
            <a:ext cx="1445278" cy="1445278"/>
            <a:chOff x="304800" y="673100"/>
            <a:chExt cx="4000500" cy="4000500"/>
          </a:xfrm>
          <a:effectLst>
            <a:outerShdw algn="tr" blurRad="444500" dir="8100000" dist="254000" rotWithShape="0">
              <a:prstClr val="black">
                <a:alpha val="50000"/>
              </a:prstClr>
            </a:outerShdw>
          </a:effectLst>
        </p:grpSpPr>
        <p:sp>
          <p:nvSpPr>
            <p:cNvPr id="43" name="同心圆 42"/>
            <p:cNvSpPr/>
            <p:nvPr/>
          </p:nvSpPr>
          <p:spPr>
            <a:xfrm>
              <a:off x="304800" y="673100"/>
              <a:ext cx="4000500" cy="4000500"/>
            </a:xfrm>
            <a:prstGeom prst="donut">
              <a:avLst>
                <a:gd fmla="val 4879" name="adj"/>
              </a:avLst>
            </a:prstGeom>
            <a:gradFill>
              <a:gsLst>
                <a:gs pos="0">
                  <a:sysClr lastClr="FFFFFF" val="window"/>
                </a:gs>
                <a:gs pos="55000">
                  <a:sysClr lastClr="FFFFFF" val="window">
                    <a:lumMod val="95000"/>
                  </a:sysClr>
                </a:gs>
                <a:gs pos="100000">
                  <a:sysClr lastClr="FFFFFF" val="window">
                    <a:lumMod val="65000"/>
                  </a:sysClr>
                </a:gs>
              </a:gsLst>
              <a:lin ang="8100000" scaled="0"/>
            </a:gradFill>
            <a:ln algn="ctr" cap="flat" cmpd="sng" w="25400">
              <a:noFill/>
              <a:prstDash val="solid"/>
            </a:ln>
            <a:effectLst/>
          </p:spPr>
          <p:txBody>
            <a:bodyPr anchor="ctr" rtlCol="0"/>
            <a:lstStyle/>
            <a:p>
              <a:pPr algn="ctr" defTabSz="914400">
                <a:defRPr/>
              </a:pPr>
              <a:endParaRPr altLang="en-US" kern="0" lang="zh-CN" sz="1800">
                <a:solidFill>
                  <a:sysClr lastClr="000000" val="windowText"/>
                </a:solidFill>
                <a:latin typeface="Calibri"/>
                <a:ea typeface="宋体"/>
              </a:endParaRPr>
            </a:p>
          </p:txBody>
        </p:sp>
        <p:sp>
          <p:nvSpPr>
            <p:cNvPr id="44" name="椭圆 43"/>
            <p:cNvSpPr/>
            <p:nvPr/>
          </p:nvSpPr>
          <p:spPr>
            <a:xfrm>
              <a:off x="392113" y="760413"/>
              <a:ext cx="3825874" cy="3825874"/>
            </a:xfrm>
            <a:prstGeom prst="ellipse">
              <a:avLst/>
            </a:prstGeom>
            <a:gradFill>
              <a:gsLst>
                <a:gs pos="0">
                  <a:sysClr lastClr="FFFFFF" val="window"/>
                </a:gs>
                <a:gs pos="51000">
                  <a:sysClr lastClr="FFFFFF" val="window">
                    <a:lumMod val="95000"/>
                  </a:sysClr>
                </a:gs>
                <a:gs pos="100000">
                  <a:sysClr lastClr="FFFFFF" val="window">
                    <a:lumMod val="75000"/>
                  </a:sysClr>
                </a:gs>
              </a:gsLst>
              <a:lin ang="18900000" scaled="0"/>
            </a:gradFill>
            <a:ln algn="ctr" cap="flat" cmpd="sng" w="25400">
              <a:noFill/>
              <a:prstDash val="solid"/>
            </a:ln>
            <a:effectLst/>
          </p:spPr>
          <p:txBody>
            <a:bodyPr anchor="ctr" rtlCol="0"/>
            <a:lstStyle/>
            <a:p>
              <a:pPr algn="ctr" defTabSz="914400">
                <a:defRPr/>
              </a:pPr>
              <a:endParaRPr altLang="en-US" kern="0" lang="zh-CN" sz="1800">
                <a:solidFill>
                  <a:sysClr lastClr="FFFFFF" val="window"/>
                </a:solidFill>
                <a:latin typeface="Calibri"/>
                <a:ea typeface="宋体"/>
              </a:endParaRPr>
            </a:p>
          </p:txBody>
        </p:sp>
      </p:grpSp>
      <p:pic>
        <p:nvPicPr>
          <p:cNvPr descr="F:\Trabajos\Envato\Graphic River\Mica PPT\mountains.png" id="45" name="Picture 77"/>
          <p:cNvPicPr>
            <a:picLocks noChangeArrowheads="1" noChangeAspect="1"/>
          </p:cNvPicPr>
          <p:nvPr/>
        </p:nvPicPr>
        <p:blipFill>
          <a:blip r:embed="rId4">
            <a:extLst>
              <a:ext uri="{28A0092B-C50C-407E-A947-70E740481C1C}">
                <a14:useLocalDpi/>
              </a:ext>
            </a:extLst>
          </a:blip>
          <a:stretch>
            <a:fillRect/>
          </a:stretch>
        </p:blipFill>
        <p:spPr bwMode="auto">
          <a:xfrm>
            <a:off x="2506633" y="4510939"/>
            <a:ext cx="9883234" cy="1055645"/>
          </a:xfrm>
          <a:prstGeom prst="rect">
            <a:avLst/>
          </a:prstGeom>
          <a:noFill/>
          <a:effectLst>
            <a:outerShdw algn="ctr" blurRad="292100" rotWithShape="0" sx="109000" sy="109000">
              <a:prstClr val="black">
                <a:alpha val="51000"/>
              </a:prstClr>
            </a:outerShdw>
          </a:effectLst>
          <a:extLst>
            <a:ext uri="{909E8E84-426E-40DD-AFC4-6F175D3DCCD1}">
              <a14:hiddenFill>
                <a:solidFill>
                  <a:srgbClr val="FFFFFF"/>
                </a:solidFill>
              </a14:hiddenFill>
            </a:ext>
          </a:extLst>
        </p:spPr>
      </p:pic>
      <p:sp>
        <p:nvSpPr>
          <p:cNvPr id="46" name="文本框 37"/>
          <p:cNvSpPr>
            <a:spLocks noChangeArrowheads="1"/>
          </p:cNvSpPr>
          <p:nvPr/>
        </p:nvSpPr>
        <p:spPr bwMode="auto">
          <a:xfrm>
            <a:off x="3341307" y="2879350"/>
            <a:ext cx="1337977"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spcBef>
                <a:spcPct val="20000"/>
              </a:spcBef>
              <a:buFont typeface="Arial"/>
              <a:buChar char="•"/>
              <a:defRPr sz="3200">
                <a:solidFill>
                  <a:schemeClr val="tx1"/>
                </a:solidFill>
                <a:latin charset="-122" pitchFamily="34" typeface="微软雅黑"/>
                <a:ea charset="-122" pitchFamily="34" typeface="微软雅黑"/>
                <a:sym charset="0" panose="020f0502020204030204" pitchFamily="34" typeface="Calibri"/>
              </a:defRPr>
            </a:lvl1pPr>
            <a:lvl2pPr indent="-285750" marL="742950">
              <a:spcBef>
                <a:spcPct val="20000"/>
              </a:spcBef>
              <a:buFont typeface="Arial"/>
              <a:buChar char="–"/>
              <a:defRPr sz="2800">
                <a:solidFill>
                  <a:schemeClr val="tx1"/>
                </a:solidFill>
                <a:latin charset="-122" pitchFamily="34" typeface="微软雅黑"/>
                <a:ea charset="-122" pitchFamily="34" typeface="微软雅黑"/>
                <a:sym charset="0" panose="020f0502020204030204" pitchFamily="34" typeface="Calibri"/>
              </a:defRPr>
            </a:lvl2pPr>
            <a:lvl3pPr indent="-228600" marL="1143000">
              <a:spcBef>
                <a:spcPct val="20000"/>
              </a:spcBef>
              <a:buFont typeface="Arial"/>
              <a:buChar char="•"/>
              <a:defRPr sz="2400">
                <a:solidFill>
                  <a:schemeClr val="tx1"/>
                </a:solidFill>
                <a:latin charset="-122" pitchFamily="34" typeface="微软雅黑"/>
                <a:ea charset="-122" pitchFamily="34" typeface="微软雅黑"/>
                <a:sym charset="0" panose="020f0502020204030204" pitchFamily="34" typeface="Calibri"/>
              </a:defRPr>
            </a:lvl3pPr>
            <a:lvl4pPr indent="-228600" marL="1600200">
              <a:spcBef>
                <a:spcPct val="20000"/>
              </a:spcBef>
              <a:buFont typeface="Arial"/>
              <a:buChar char="–"/>
              <a:defRPr sz="2000">
                <a:solidFill>
                  <a:schemeClr val="tx1"/>
                </a:solidFill>
                <a:latin charset="-122" pitchFamily="34" typeface="微软雅黑"/>
                <a:ea charset="-122" pitchFamily="34" typeface="微软雅黑"/>
                <a:sym charset="0" panose="020f0502020204030204" pitchFamily="34" typeface="Calibri"/>
              </a:defRPr>
            </a:lvl4pPr>
            <a:lvl5pPr indent="-228600" marL="2057400">
              <a:spcBef>
                <a:spcPct val="20000"/>
              </a:spcBef>
              <a:buFont typeface="Arial"/>
              <a:buChar char="»"/>
              <a:defRPr sz="2000">
                <a:solidFill>
                  <a:schemeClr val="tx1"/>
                </a:solidFill>
                <a:latin charset="-122" pitchFamily="34" typeface="微软雅黑"/>
                <a:ea charset="-122" pitchFamily="34" typeface="微软雅黑"/>
                <a:sym charset="0" panose="020f0502020204030204" pitchFamily="34" typeface="Calibri"/>
              </a:defRPr>
            </a:lvl5pPr>
            <a:lvl6pPr eaLnBrk="0" fontAlgn="base" hangingPunct="0" indent="-228600" marL="2514600">
              <a:spcBef>
                <a:spcPct val="20000"/>
              </a:spcBef>
              <a:spcAft>
                <a:spcPct val="0"/>
              </a:spcAft>
              <a:buFont typeface="Arial"/>
              <a:buChar char="»"/>
              <a:defRPr sz="2000">
                <a:solidFill>
                  <a:schemeClr val="tx1"/>
                </a:solidFill>
                <a:latin charset="-122" pitchFamily="34" typeface="微软雅黑"/>
                <a:ea charset="-122" pitchFamily="34" typeface="微软雅黑"/>
                <a:sym charset="0" panose="020f0502020204030204" pitchFamily="34" typeface="Calibri"/>
              </a:defRPr>
            </a:lvl6pPr>
            <a:lvl7pPr eaLnBrk="0" fontAlgn="base" hangingPunct="0" indent="-228600" marL="2971800">
              <a:spcBef>
                <a:spcPct val="20000"/>
              </a:spcBef>
              <a:spcAft>
                <a:spcPct val="0"/>
              </a:spcAft>
              <a:buFont typeface="Arial"/>
              <a:buChar char="»"/>
              <a:defRPr sz="2000">
                <a:solidFill>
                  <a:schemeClr val="tx1"/>
                </a:solidFill>
                <a:latin charset="-122" pitchFamily="34" typeface="微软雅黑"/>
                <a:ea charset="-122" pitchFamily="34" typeface="微软雅黑"/>
                <a:sym charset="0" panose="020f0502020204030204" pitchFamily="34" typeface="Calibri"/>
              </a:defRPr>
            </a:lvl7pPr>
            <a:lvl8pPr eaLnBrk="0" fontAlgn="base" hangingPunct="0" indent="-228600" marL="3429000">
              <a:spcBef>
                <a:spcPct val="20000"/>
              </a:spcBef>
              <a:spcAft>
                <a:spcPct val="0"/>
              </a:spcAft>
              <a:buFont typeface="Arial"/>
              <a:buChar char="»"/>
              <a:defRPr sz="2000">
                <a:solidFill>
                  <a:schemeClr val="tx1"/>
                </a:solidFill>
                <a:latin charset="-122" pitchFamily="34" typeface="微软雅黑"/>
                <a:ea charset="-122" pitchFamily="34" typeface="微软雅黑"/>
                <a:sym charset="0" panose="020f0502020204030204" pitchFamily="34" typeface="Calibri"/>
              </a:defRPr>
            </a:lvl8pPr>
            <a:lvl9pPr eaLnBrk="0" fontAlgn="base" hangingPunct="0" indent="-228600" marL="3886200">
              <a:spcBef>
                <a:spcPct val="20000"/>
              </a:spcBef>
              <a:spcAft>
                <a:spcPct val="0"/>
              </a:spcAft>
              <a:buFont typeface="Arial"/>
              <a:buChar char="»"/>
              <a:defRPr sz="2000">
                <a:solidFill>
                  <a:schemeClr val="tx1"/>
                </a:solidFill>
                <a:latin charset="-122" pitchFamily="34" typeface="微软雅黑"/>
                <a:ea charset="-122" pitchFamily="34" typeface="微软雅黑"/>
                <a:sym charset="0" panose="020f0502020204030204" pitchFamily="34" typeface="Calibri"/>
              </a:defRPr>
            </a:lvl9pPr>
          </a:lstStyle>
          <a:p>
            <a:pPr>
              <a:spcBef>
                <a:spcPct val="0"/>
              </a:spcBef>
              <a:buNone/>
            </a:pPr>
            <a:r>
              <a:rPr altLang="en-US" lang="zh-CN" sz="1600">
                <a:solidFill>
                  <a:schemeClr val="accent1"/>
                </a:solidFill>
                <a:latin charset="-122" pitchFamily="65" typeface="方正粗倩简体"/>
                <a:ea charset="-122" pitchFamily="65" typeface="方正粗倩简体"/>
              </a:rPr>
              <a:t>创新务实</a:t>
            </a:r>
          </a:p>
        </p:txBody>
      </p:sp>
      <p:sp>
        <p:nvSpPr>
          <p:cNvPr id="47" name="文本框 37"/>
          <p:cNvSpPr>
            <a:spLocks noChangeArrowheads="1"/>
          </p:cNvSpPr>
          <p:nvPr/>
        </p:nvSpPr>
        <p:spPr bwMode="auto">
          <a:xfrm>
            <a:off x="4792867" y="2879350"/>
            <a:ext cx="1337977"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spcBef>
                <a:spcPct val="20000"/>
              </a:spcBef>
              <a:buFont typeface="Arial"/>
              <a:buChar char="•"/>
              <a:defRPr sz="3200">
                <a:solidFill>
                  <a:schemeClr val="tx1"/>
                </a:solidFill>
                <a:latin charset="-122" pitchFamily="34" typeface="微软雅黑"/>
                <a:ea charset="-122" pitchFamily="34" typeface="微软雅黑"/>
                <a:sym charset="0" panose="020f0502020204030204" pitchFamily="34" typeface="Calibri"/>
              </a:defRPr>
            </a:lvl1pPr>
            <a:lvl2pPr indent="-285750" marL="742950">
              <a:spcBef>
                <a:spcPct val="20000"/>
              </a:spcBef>
              <a:buFont typeface="Arial"/>
              <a:buChar char="–"/>
              <a:defRPr sz="2800">
                <a:solidFill>
                  <a:schemeClr val="tx1"/>
                </a:solidFill>
                <a:latin charset="-122" pitchFamily="34" typeface="微软雅黑"/>
                <a:ea charset="-122" pitchFamily="34" typeface="微软雅黑"/>
                <a:sym charset="0" panose="020f0502020204030204" pitchFamily="34" typeface="Calibri"/>
              </a:defRPr>
            </a:lvl2pPr>
            <a:lvl3pPr indent="-228600" marL="1143000">
              <a:spcBef>
                <a:spcPct val="20000"/>
              </a:spcBef>
              <a:buFont typeface="Arial"/>
              <a:buChar char="•"/>
              <a:defRPr sz="2400">
                <a:solidFill>
                  <a:schemeClr val="tx1"/>
                </a:solidFill>
                <a:latin charset="-122" pitchFamily="34" typeface="微软雅黑"/>
                <a:ea charset="-122" pitchFamily="34" typeface="微软雅黑"/>
                <a:sym charset="0" panose="020f0502020204030204" pitchFamily="34" typeface="Calibri"/>
              </a:defRPr>
            </a:lvl3pPr>
            <a:lvl4pPr indent="-228600" marL="1600200">
              <a:spcBef>
                <a:spcPct val="20000"/>
              </a:spcBef>
              <a:buFont typeface="Arial"/>
              <a:buChar char="–"/>
              <a:defRPr sz="2000">
                <a:solidFill>
                  <a:schemeClr val="tx1"/>
                </a:solidFill>
                <a:latin charset="-122" pitchFamily="34" typeface="微软雅黑"/>
                <a:ea charset="-122" pitchFamily="34" typeface="微软雅黑"/>
                <a:sym charset="0" panose="020f0502020204030204" pitchFamily="34" typeface="Calibri"/>
              </a:defRPr>
            </a:lvl4pPr>
            <a:lvl5pPr indent="-228600" marL="2057400">
              <a:spcBef>
                <a:spcPct val="20000"/>
              </a:spcBef>
              <a:buFont typeface="Arial"/>
              <a:buChar char="»"/>
              <a:defRPr sz="2000">
                <a:solidFill>
                  <a:schemeClr val="tx1"/>
                </a:solidFill>
                <a:latin charset="-122" pitchFamily="34" typeface="微软雅黑"/>
                <a:ea charset="-122" pitchFamily="34" typeface="微软雅黑"/>
                <a:sym charset="0" panose="020f0502020204030204" pitchFamily="34" typeface="Calibri"/>
              </a:defRPr>
            </a:lvl5pPr>
            <a:lvl6pPr eaLnBrk="0" fontAlgn="base" hangingPunct="0" indent="-228600" marL="2514600">
              <a:spcBef>
                <a:spcPct val="20000"/>
              </a:spcBef>
              <a:spcAft>
                <a:spcPct val="0"/>
              </a:spcAft>
              <a:buFont typeface="Arial"/>
              <a:buChar char="»"/>
              <a:defRPr sz="2000">
                <a:solidFill>
                  <a:schemeClr val="tx1"/>
                </a:solidFill>
                <a:latin charset="-122" pitchFamily="34" typeface="微软雅黑"/>
                <a:ea charset="-122" pitchFamily="34" typeface="微软雅黑"/>
                <a:sym charset="0" panose="020f0502020204030204" pitchFamily="34" typeface="Calibri"/>
              </a:defRPr>
            </a:lvl6pPr>
            <a:lvl7pPr eaLnBrk="0" fontAlgn="base" hangingPunct="0" indent="-228600" marL="2971800">
              <a:spcBef>
                <a:spcPct val="20000"/>
              </a:spcBef>
              <a:spcAft>
                <a:spcPct val="0"/>
              </a:spcAft>
              <a:buFont typeface="Arial"/>
              <a:buChar char="»"/>
              <a:defRPr sz="2000">
                <a:solidFill>
                  <a:schemeClr val="tx1"/>
                </a:solidFill>
                <a:latin charset="-122" pitchFamily="34" typeface="微软雅黑"/>
                <a:ea charset="-122" pitchFamily="34" typeface="微软雅黑"/>
                <a:sym charset="0" panose="020f0502020204030204" pitchFamily="34" typeface="Calibri"/>
              </a:defRPr>
            </a:lvl7pPr>
            <a:lvl8pPr eaLnBrk="0" fontAlgn="base" hangingPunct="0" indent="-228600" marL="3429000">
              <a:spcBef>
                <a:spcPct val="20000"/>
              </a:spcBef>
              <a:spcAft>
                <a:spcPct val="0"/>
              </a:spcAft>
              <a:buFont typeface="Arial"/>
              <a:buChar char="»"/>
              <a:defRPr sz="2000">
                <a:solidFill>
                  <a:schemeClr val="tx1"/>
                </a:solidFill>
                <a:latin charset="-122" pitchFamily="34" typeface="微软雅黑"/>
                <a:ea charset="-122" pitchFamily="34" typeface="微软雅黑"/>
                <a:sym charset="0" panose="020f0502020204030204" pitchFamily="34" typeface="Calibri"/>
              </a:defRPr>
            </a:lvl8pPr>
            <a:lvl9pPr eaLnBrk="0" fontAlgn="base" hangingPunct="0" indent="-228600" marL="3886200">
              <a:spcBef>
                <a:spcPct val="20000"/>
              </a:spcBef>
              <a:spcAft>
                <a:spcPct val="0"/>
              </a:spcAft>
              <a:buFont typeface="Arial"/>
              <a:buChar char="»"/>
              <a:defRPr sz="2000">
                <a:solidFill>
                  <a:schemeClr val="tx1"/>
                </a:solidFill>
                <a:latin charset="-122" pitchFamily="34" typeface="微软雅黑"/>
                <a:ea charset="-122" pitchFamily="34" typeface="微软雅黑"/>
                <a:sym charset="0" panose="020f0502020204030204" pitchFamily="34" typeface="Calibri"/>
              </a:defRPr>
            </a:lvl9pPr>
          </a:lstStyle>
          <a:p>
            <a:pPr>
              <a:spcBef>
                <a:spcPct val="0"/>
              </a:spcBef>
              <a:buNone/>
            </a:pPr>
            <a:r>
              <a:rPr altLang="en-US" lang="zh-CN" sz="1600">
                <a:solidFill>
                  <a:schemeClr val="accent1"/>
                </a:solidFill>
                <a:latin charset="-122" pitchFamily="65" typeface="方正粗倩简体"/>
                <a:ea charset="-122" pitchFamily="65" typeface="方正粗倩简体"/>
              </a:rPr>
              <a:t>超越自我</a:t>
            </a:r>
          </a:p>
        </p:txBody>
      </p:sp>
      <p:sp>
        <p:nvSpPr>
          <p:cNvPr id="48" name="文本框 37"/>
          <p:cNvSpPr>
            <a:spLocks noChangeArrowheads="1"/>
          </p:cNvSpPr>
          <p:nvPr/>
        </p:nvSpPr>
        <p:spPr bwMode="auto">
          <a:xfrm>
            <a:off x="6221412" y="2879350"/>
            <a:ext cx="1337977"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spcBef>
                <a:spcPct val="20000"/>
              </a:spcBef>
              <a:buFont typeface="Arial"/>
              <a:buChar char="•"/>
              <a:defRPr sz="3200">
                <a:solidFill>
                  <a:schemeClr val="tx1"/>
                </a:solidFill>
                <a:latin charset="-122" pitchFamily="34" typeface="微软雅黑"/>
                <a:ea charset="-122" pitchFamily="34" typeface="微软雅黑"/>
                <a:sym charset="0" panose="020f0502020204030204" pitchFamily="34" typeface="Calibri"/>
              </a:defRPr>
            </a:lvl1pPr>
            <a:lvl2pPr indent="-285750" marL="742950">
              <a:spcBef>
                <a:spcPct val="20000"/>
              </a:spcBef>
              <a:buFont typeface="Arial"/>
              <a:buChar char="–"/>
              <a:defRPr sz="2800">
                <a:solidFill>
                  <a:schemeClr val="tx1"/>
                </a:solidFill>
                <a:latin charset="-122" pitchFamily="34" typeface="微软雅黑"/>
                <a:ea charset="-122" pitchFamily="34" typeface="微软雅黑"/>
                <a:sym charset="0" panose="020f0502020204030204" pitchFamily="34" typeface="Calibri"/>
              </a:defRPr>
            </a:lvl2pPr>
            <a:lvl3pPr indent="-228600" marL="1143000">
              <a:spcBef>
                <a:spcPct val="20000"/>
              </a:spcBef>
              <a:buFont typeface="Arial"/>
              <a:buChar char="•"/>
              <a:defRPr sz="2400">
                <a:solidFill>
                  <a:schemeClr val="tx1"/>
                </a:solidFill>
                <a:latin charset="-122" pitchFamily="34" typeface="微软雅黑"/>
                <a:ea charset="-122" pitchFamily="34" typeface="微软雅黑"/>
                <a:sym charset="0" panose="020f0502020204030204" pitchFamily="34" typeface="Calibri"/>
              </a:defRPr>
            </a:lvl3pPr>
            <a:lvl4pPr indent="-228600" marL="1600200">
              <a:spcBef>
                <a:spcPct val="20000"/>
              </a:spcBef>
              <a:buFont typeface="Arial"/>
              <a:buChar char="–"/>
              <a:defRPr sz="2000">
                <a:solidFill>
                  <a:schemeClr val="tx1"/>
                </a:solidFill>
                <a:latin charset="-122" pitchFamily="34" typeface="微软雅黑"/>
                <a:ea charset="-122" pitchFamily="34" typeface="微软雅黑"/>
                <a:sym charset="0" panose="020f0502020204030204" pitchFamily="34" typeface="Calibri"/>
              </a:defRPr>
            </a:lvl4pPr>
            <a:lvl5pPr indent="-228600" marL="2057400">
              <a:spcBef>
                <a:spcPct val="20000"/>
              </a:spcBef>
              <a:buFont typeface="Arial"/>
              <a:buChar char="»"/>
              <a:defRPr sz="2000">
                <a:solidFill>
                  <a:schemeClr val="tx1"/>
                </a:solidFill>
                <a:latin charset="-122" pitchFamily="34" typeface="微软雅黑"/>
                <a:ea charset="-122" pitchFamily="34" typeface="微软雅黑"/>
                <a:sym charset="0" panose="020f0502020204030204" pitchFamily="34" typeface="Calibri"/>
              </a:defRPr>
            </a:lvl5pPr>
            <a:lvl6pPr eaLnBrk="0" fontAlgn="base" hangingPunct="0" indent="-228600" marL="2514600">
              <a:spcBef>
                <a:spcPct val="20000"/>
              </a:spcBef>
              <a:spcAft>
                <a:spcPct val="0"/>
              </a:spcAft>
              <a:buFont typeface="Arial"/>
              <a:buChar char="»"/>
              <a:defRPr sz="2000">
                <a:solidFill>
                  <a:schemeClr val="tx1"/>
                </a:solidFill>
                <a:latin charset="-122" pitchFamily="34" typeface="微软雅黑"/>
                <a:ea charset="-122" pitchFamily="34" typeface="微软雅黑"/>
                <a:sym charset="0" panose="020f0502020204030204" pitchFamily="34" typeface="Calibri"/>
              </a:defRPr>
            </a:lvl6pPr>
            <a:lvl7pPr eaLnBrk="0" fontAlgn="base" hangingPunct="0" indent="-228600" marL="2971800">
              <a:spcBef>
                <a:spcPct val="20000"/>
              </a:spcBef>
              <a:spcAft>
                <a:spcPct val="0"/>
              </a:spcAft>
              <a:buFont typeface="Arial"/>
              <a:buChar char="»"/>
              <a:defRPr sz="2000">
                <a:solidFill>
                  <a:schemeClr val="tx1"/>
                </a:solidFill>
                <a:latin charset="-122" pitchFamily="34" typeface="微软雅黑"/>
                <a:ea charset="-122" pitchFamily="34" typeface="微软雅黑"/>
                <a:sym charset="0" panose="020f0502020204030204" pitchFamily="34" typeface="Calibri"/>
              </a:defRPr>
            </a:lvl7pPr>
            <a:lvl8pPr eaLnBrk="0" fontAlgn="base" hangingPunct="0" indent="-228600" marL="3429000">
              <a:spcBef>
                <a:spcPct val="20000"/>
              </a:spcBef>
              <a:spcAft>
                <a:spcPct val="0"/>
              </a:spcAft>
              <a:buFont typeface="Arial"/>
              <a:buChar char="»"/>
              <a:defRPr sz="2000">
                <a:solidFill>
                  <a:schemeClr val="tx1"/>
                </a:solidFill>
                <a:latin charset="-122" pitchFamily="34" typeface="微软雅黑"/>
                <a:ea charset="-122" pitchFamily="34" typeface="微软雅黑"/>
                <a:sym charset="0" panose="020f0502020204030204" pitchFamily="34" typeface="Calibri"/>
              </a:defRPr>
            </a:lvl8pPr>
            <a:lvl9pPr eaLnBrk="0" fontAlgn="base" hangingPunct="0" indent="-228600" marL="3886200">
              <a:spcBef>
                <a:spcPct val="20000"/>
              </a:spcBef>
              <a:spcAft>
                <a:spcPct val="0"/>
              </a:spcAft>
              <a:buFont typeface="Arial"/>
              <a:buChar char="»"/>
              <a:defRPr sz="2000">
                <a:solidFill>
                  <a:schemeClr val="tx1"/>
                </a:solidFill>
                <a:latin charset="-122" pitchFamily="34" typeface="微软雅黑"/>
                <a:ea charset="-122" pitchFamily="34" typeface="微软雅黑"/>
                <a:sym charset="0" panose="020f0502020204030204" pitchFamily="34" typeface="Calibri"/>
              </a:defRPr>
            </a:lvl9pPr>
          </a:lstStyle>
          <a:p>
            <a:pPr>
              <a:spcBef>
                <a:spcPct val="0"/>
              </a:spcBef>
              <a:buNone/>
            </a:pPr>
            <a:r>
              <a:rPr altLang="en-US" lang="zh-CN" sz="1600">
                <a:solidFill>
                  <a:schemeClr val="accent1"/>
                </a:solidFill>
                <a:latin charset="-122" pitchFamily="65" typeface="方正粗倩简体"/>
                <a:ea charset="-122" pitchFamily="65" typeface="方正粗倩简体"/>
              </a:rPr>
              <a:t>追求卓越</a:t>
            </a:r>
          </a:p>
        </p:txBody>
      </p:sp>
      <p:sp>
        <p:nvSpPr>
          <p:cNvPr id="49" name="文本框 37"/>
          <p:cNvSpPr>
            <a:spLocks noChangeArrowheads="1"/>
          </p:cNvSpPr>
          <p:nvPr/>
        </p:nvSpPr>
        <p:spPr bwMode="auto">
          <a:xfrm>
            <a:off x="7740955" y="2879350"/>
            <a:ext cx="1337977"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spcBef>
                <a:spcPct val="20000"/>
              </a:spcBef>
              <a:buFont typeface="Arial"/>
              <a:buChar char="•"/>
              <a:defRPr sz="3200">
                <a:solidFill>
                  <a:schemeClr val="tx1"/>
                </a:solidFill>
                <a:latin charset="-122" pitchFamily="34" typeface="微软雅黑"/>
                <a:ea charset="-122" pitchFamily="34" typeface="微软雅黑"/>
                <a:sym charset="0" panose="020f0502020204030204" pitchFamily="34" typeface="Calibri"/>
              </a:defRPr>
            </a:lvl1pPr>
            <a:lvl2pPr indent="-285750" marL="742950">
              <a:spcBef>
                <a:spcPct val="20000"/>
              </a:spcBef>
              <a:buFont typeface="Arial"/>
              <a:buChar char="–"/>
              <a:defRPr sz="2800">
                <a:solidFill>
                  <a:schemeClr val="tx1"/>
                </a:solidFill>
                <a:latin charset="-122" pitchFamily="34" typeface="微软雅黑"/>
                <a:ea charset="-122" pitchFamily="34" typeface="微软雅黑"/>
                <a:sym charset="0" panose="020f0502020204030204" pitchFamily="34" typeface="Calibri"/>
              </a:defRPr>
            </a:lvl2pPr>
            <a:lvl3pPr indent="-228600" marL="1143000">
              <a:spcBef>
                <a:spcPct val="20000"/>
              </a:spcBef>
              <a:buFont typeface="Arial"/>
              <a:buChar char="•"/>
              <a:defRPr sz="2400">
                <a:solidFill>
                  <a:schemeClr val="tx1"/>
                </a:solidFill>
                <a:latin charset="-122" pitchFamily="34" typeface="微软雅黑"/>
                <a:ea charset="-122" pitchFamily="34" typeface="微软雅黑"/>
                <a:sym charset="0" panose="020f0502020204030204" pitchFamily="34" typeface="Calibri"/>
              </a:defRPr>
            </a:lvl3pPr>
            <a:lvl4pPr indent="-228600" marL="1600200">
              <a:spcBef>
                <a:spcPct val="20000"/>
              </a:spcBef>
              <a:buFont typeface="Arial"/>
              <a:buChar char="–"/>
              <a:defRPr sz="2000">
                <a:solidFill>
                  <a:schemeClr val="tx1"/>
                </a:solidFill>
                <a:latin charset="-122" pitchFamily="34" typeface="微软雅黑"/>
                <a:ea charset="-122" pitchFamily="34" typeface="微软雅黑"/>
                <a:sym charset="0" panose="020f0502020204030204" pitchFamily="34" typeface="Calibri"/>
              </a:defRPr>
            </a:lvl4pPr>
            <a:lvl5pPr indent="-228600" marL="2057400">
              <a:spcBef>
                <a:spcPct val="20000"/>
              </a:spcBef>
              <a:buFont typeface="Arial"/>
              <a:buChar char="»"/>
              <a:defRPr sz="2000">
                <a:solidFill>
                  <a:schemeClr val="tx1"/>
                </a:solidFill>
                <a:latin charset="-122" pitchFamily="34" typeface="微软雅黑"/>
                <a:ea charset="-122" pitchFamily="34" typeface="微软雅黑"/>
                <a:sym charset="0" panose="020f0502020204030204" pitchFamily="34" typeface="Calibri"/>
              </a:defRPr>
            </a:lvl5pPr>
            <a:lvl6pPr eaLnBrk="0" fontAlgn="base" hangingPunct="0" indent="-228600" marL="2514600">
              <a:spcBef>
                <a:spcPct val="20000"/>
              </a:spcBef>
              <a:spcAft>
                <a:spcPct val="0"/>
              </a:spcAft>
              <a:buFont typeface="Arial"/>
              <a:buChar char="»"/>
              <a:defRPr sz="2000">
                <a:solidFill>
                  <a:schemeClr val="tx1"/>
                </a:solidFill>
                <a:latin charset="-122" pitchFamily="34" typeface="微软雅黑"/>
                <a:ea charset="-122" pitchFamily="34" typeface="微软雅黑"/>
                <a:sym charset="0" panose="020f0502020204030204" pitchFamily="34" typeface="Calibri"/>
              </a:defRPr>
            </a:lvl6pPr>
            <a:lvl7pPr eaLnBrk="0" fontAlgn="base" hangingPunct="0" indent="-228600" marL="2971800">
              <a:spcBef>
                <a:spcPct val="20000"/>
              </a:spcBef>
              <a:spcAft>
                <a:spcPct val="0"/>
              </a:spcAft>
              <a:buFont typeface="Arial"/>
              <a:buChar char="»"/>
              <a:defRPr sz="2000">
                <a:solidFill>
                  <a:schemeClr val="tx1"/>
                </a:solidFill>
                <a:latin charset="-122" pitchFamily="34" typeface="微软雅黑"/>
                <a:ea charset="-122" pitchFamily="34" typeface="微软雅黑"/>
                <a:sym charset="0" panose="020f0502020204030204" pitchFamily="34" typeface="Calibri"/>
              </a:defRPr>
            </a:lvl7pPr>
            <a:lvl8pPr eaLnBrk="0" fontAlgn="base" hangingPunct="0" indent="-228600" marL="3429000">
              <a:spcBef>
                <a:spcPct val="20000"/>
              </a:spcBef>
              <a:spcAft>
                <a:spcPct val="0"/>
              </a:spcAft>
              <a:buFont typeface="Arial"/>
              <a:buChar char="»"/>
              <a:defRPr sz="2000">
                <a:solidFill>
                  <a:schemeClr val="tx1"/>
                </a:solidFill>
                <a:latin charset="-122" pitchFamily="34" typeface="微软雅黑"/>
                <a:ea charset="-122" pitchFamily="34" typeface="微软雅黑"/>
                <a:sym charset="0" panose="020f0502020204030204" pitchFamily="34" typeface="Calibri"/>
              </a:defRPr>
            </a:lvl8pPr>
            <a:lvl9pPr eaLnBrk="0" fontAlgn="base" hangingPunct="0" indent="-228600" marL="3886200">
              <a:spcBef>
                <a:spcPct val="20000"/>
              </a:spcBef>
              <a:spcAft>
                <a:spcPct val="0"/>
              </a:spcAft>
              <a:buFont typeface="Arial"/>
              <a:buChar char="»"/>
              <a:defRPr sz="2000">
                <a:solidFill>
                  <a:schemeClr val="tx1"/>
                </a:solidFill>
                <a:latin charset="-122" pitchFamily="34" typeface="微软雅黑"/>
                <a:ea charset="-122" pitchFamily="34" typeface="微软雅黑"/>
                <a:sym charset="0" panose="020f0502020204030204" pitchFamily="34" typeface="Calibri"/>
              </a:defRPr>
            </a:lvl9pPr>
          </a:lstStyle>
          <a:p>
            <a:pPr>
              <a:spcBef>
                <a:spcPct val="0"/>
              </a:spcBef>
              <a:buNone/>
            </a:pPr>
            <a:r>
              <a:rPr altLang="en-US" lang="zh-CN" sz="1600">
                <a:solidFill>
                  <a:schemeClr val="accent1"/>
                </a:solidFill>
                <a:latin charset="-122" pitchFamily="65" typeface="方正粗倩简体"/>
                <a:ea charset="-122" pitchFamily="65" typeface="方正粗倩简体"/>
              </a:rPr>
              <a:t>团结奋斗</a:t>
            </a:r>
          </a:p>
        </p:txBody>
      </p:sp>
      <p:sp>
        <p:nvSpPr>
          <p:cNvPr id="50" name="文本框 37"/>
          <p:cNvSpPr>
            <a:spLocks noChangeArrowheads="1"/>
          </p:cNvSpPr>
          <p:nvPr/>
        </p:nvSpPr>
        <p:spPr bwMode="auto">
          <a:xfrm>
            <a:off x="9221807" y="2879350"/>
            <a:ext cx="1337977"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spcBef>
                <a:spcPct val="20000"/>
              </a:spcBef>
              <a:buFont typeface="Arial"/>
              <a:buChar char="•"/>
              <a:defRPr sz="3200">
                <a:solidFill>
                  <a:schemeClr val="tx1"/>
                </a:solidFill>
                <a:latin charset="-122" pitchFamily="34" typeface="微软雅黑"/>
                <a:ea charset="-122" pitchFamily="34" typeface="微软雅黑"/>
                <a:sym charset="0" panose="020f0502020204030204" pitchFamily="34" typeface="Calibri"/>
              </a:defRPr>
            </a:lvl1pPr>
            <a:lvl2pPr indent="-285750" marL="742950">
              <a:spcBef>
                <a:spcPct val="20000"/>
              </a:spcBef>
              <a:buFont typeface="Arial"/>
              <a:buChar char="–"/>
              <a:defRPr sz="2800">
                <a:solidFill>
                  <a:schemeClr val="tx1"/>
                </a:solidFill>
                <a:latin charset="-122" pitchFamily="34" typeface="微软雅黑"/>
                <a:ea charset="-122" pitchFamily="34" typeface="微软雅黑"/>
                <a:sym charset="0" panose="020f0502020204030204" pitchFamily="34" typeface="Calibri"/>
              </a:defRPr>
            </a:lvl2pPr>
            <a:lvl3pPr indent="-228600" marL="1143000">
              <a:spcBef>
                <a:spcPct val="20000"/>
              </a:spcBef>
              <a:buFont typeface="Arial"/>
              <a:buChar char="•"/>
              <a:defRPr sz="2400">
                <a:solidFill>
                  <a:schemeClr val="tx1"/>
                </a:solidFill>
                <a:latin charset="-122" pitchFamily="34" typeface="微软雅黑"/>
                <a:ea charset="-122" pitchFamily="34" typeface="微软雅黑"/>
                <a:sym charset="0" panose="020f0502020204030204" pitchFamily="34" typeface="Calibri"/>
              </a:defRPr>
            </a:lvl3pPr>
            <a:lvl4pPr indent="-228600" marL="1600200">
              <a:spcBef>
                <a:spcPct val="20000"/>
              </a:spcBef>
              <a:buFont typeface="Arial"/>
              <a:buChar char="–"/>
              <a:defRPr sz="2000">
                <a:solidFill>
                  <a:schemeClr val="tx1"/>
                </a:solidFill>
                <a:latin charset="-122" pitchFamily="34" typeface="微软雅黑"/>
                <a:ea charset="-122" pitchFamily="34" typeface="微软雅黑"/>
                <a:sym charset="0" panose="020f0502020204030204" pitchFamily="34" typeface="Calibri"/>
              </a:defRPr>
            </a:lvl4pPr>
            <a:lvl5pPr indent="-228600" marL="2057400">
              <a:spcBef>
                <a:spcPct val="20000"/>
              </a:spcBef>
              <a:buFont typeface="Arial"/>
              <a:buChar char="»"/>
              <a:defRPr sz="2000">
                <a:solidFill>
                  <a:schemeClr val="tx1"/>
                </a:solidFill>
                <a:latin charset="-122" pitchFamily="34" typeface="微软雅黑"/>
                <a:ea charset="-122" pitchFamily="34" typeface="微软雅黑"/>
                <a:sym charset="0" panose="020f0502020204030204" pitchFamily="34" typeface="Calibri"/>
              </a:defRPr>
            </a:lvl5pPr>
            <a:lvl6pPr eaLnBrk="0" fontAlgn="base" hangingPunct="0" indent="-228600" marL="2514600">
              <a:spcBef>
                <a:spcPct val="20000"/>
              </a:spcBef>
              <a:spcAft>
                <a:spcPct val="0"/>
              </a:spcAft>
              <a:buFont typeface="Arial"/>
              <a:buChar char="»"/>
              <a:defRPr sz="2000">
                <a:solidFill>
                  <a:schemeClr val="tx1"/>
                </a:solidFill>
                <a:latin charset="-122" pitchFamily="34" typeface="微软雅黑"/>
                <a:ea charset="-122" pitchFamily="34" typeface="微软雅黑"/>
                <a:sym charset="0" panose="020f0502020204030204" pitchFamily="34" typeface="Calibri"/>
              </a:defRPr>
            </a:lvl6pPr>
            <a:lvl7pPr eaLnBrk="0" fontAlgn="base" hangingPunct="0" indent="-228600" marL="2971800">
              <a:spcBef>
                <a:spcPct val="20000"/>
              </a:spcBef>
              <a:spcAft>
                <a:spcPct val="0"/>
              </a:spcAft>
              <a:buFont typeface="Arial"/>
              <a:buChar char="»"/>
              <a:defRPr sz="2000">
                <a:solidFill>
                  <a:schemeClr val="tx1"/>
                </a:solidFill>
                <a:latin charset="-122" pitchFamily="34" typeface="微软雅黑"/>
                <a:ea charset="-122" pitchFamily="34" typeface="微软雅黑"/>
                <a:sym charset="0" panose="020f0502020204030204" pitchFamily="34" typeface="Calibri"/>
              </a:defRPr>
            </a:lvl7pPr>
            <a:lvl8pPr eaLnBrk="0" fontAlgn="base" hangingPunct="0" indent="-228600" marL="3429000">
              <a:spcBef>
                <a:spcPct val="20000"/>
              </a:spcBef>
              <a:spcAft>
                <a:spcPct val="0"/>
              </a:spcAft>
              <a:buFont typeface="Arial"/>
              <a:buChar char="»"/>
              <a:defRPr sz="2000">
                <a:solidFill>
                  <a:schemeClr val="tx1"/>
                </a:solidFill>
                <a:latin charset="-122" pitchFamily="34" typeface="微软雅黑"/>
                <a:ea charset="-122" pitchFamily="34" typeface="微软雅黑"/>
                <a:sym charset="0" panose="020f0502020204030204" pitchFamily="34" typeface="Calibri"/>
              </a:defRPr>
            </a:lvl8pPr>
            <a:lvl9pPr eaLnBrk="0" fontAlgn="base" hangingPunct="0" indent="-228600" marL="3886200">
              <a:spcBef>
                <a:spcPct val="20000"/>
              </a:spcBef>
              <a:spcAft>
                <a:spcPct val="0"/>
              </a:spcAft>
              <a:buFont typeface="Arial"/>
              <a:buChar char="»"/>
              <a:defRPr sz="2000">
                <a:solidFill>
                  <a:schemeClr val="tx1"/>
                </a:solidFill>
                <a:latin charset="-122" pitchFamily="34" typeface="微软雅黑"/>
                <a:ea charset="-122" pitchFamily="34" typeface="微软雅黑"/>
                <a:sym charset="0" panose="020f0502020204030204" pitchFamily="34" typeface="Calibri"/>
              </a:defRPr>
            </a:lvl9pPr>
          </a:lstStyle>
          <a:p>
            <a:pPr>
              <a:spcBef>
                <a:spcPct val="0"/>
              </a:spcBef>
              <a:buNone/>
            </a:pPr>
            <a:r>
              <a:rPr altLang="en-US" lang="zh-CN" sz="1600">
                <a:solidFill>
                  <a:schemeClr val="accent1"/>
                </a:solidFill>
                <a:latin charset="-122" pitchFamily="65" typeface="方正粗倩简体"/>
                <a:ea charset="-122" pitchFamily="65" typeface="方正粗倩简体"/>
              </a:rPr>
              <a:t>敢于创新</a:t>
            </a:r>
          </a:p>
        </p:txBody>
      </p:sp>
      <p:sp>
        <p:nvSpPr>
          <p:cNvPr id="51" name="矩形 50"/>
          <p:cNvSpPr/>
          <p:nvPr/>
        </p:nvSpPr>
        <p:spPr>
          <a:xfrm>
            <a:off x="3383237" y="3273647"/>
            <a:ext cx="1337977" cy="160024"/>
          </a:xfrm>
          <a:prstGeom prst="rect">
            <a:avLst/>
          </a:prstGeom>
          <a:noFill/>
          <a:ln>
            <a:noFill/>
          </a:ln>
        </p:spPr>
        <p:txBody>
          <a:bodyPr bIns="34292" lIns="68582" rIns="68582" tIns="34292" wrap="square">
            <a:spAutoFit/>
          </a:bodyPr>
          <a:lstStyle/>
          <a:p>
            <a:r>
              <a:rPr altLang="zh-CN" lang="en-US" sz="600">
                <a:latin charset="-122" pitchFamily="65" typeface="方正粗倩简体"/>
                <a:ea charset="-122" pitchFamily="65" typeface="方正粗倩简体"/>
              </a:rPr>
              <a:t>Pragmatic innovation</a:t>
            </a:r>
          </a:p>
        </p:txBody>
      </p:sp>
      <p:sp>
        <p:nvSpPr>
          <p:cNvPr id="52" name="矩形 51"/>
          <p:cNvSpPr/>
          <p:nvPr/>
        </p:nvSpPr>
        <p:spPr>
          <a:xfrm>
            <a:off x="4883435" y="3273647"/>
            <a:ext cx="1337977" cy="160024"/>
          </a:xfrm>
          <a:prstGeom prst="rect">
            <a:avLst/>
          </a:prstGeom>
          <a:noFill/>
          <a:ln>
            <a:noFill/>
          </a:ln>
        </p:spPr>
        <p:txBody>
          <a:bodyPr bIns="34292" lIns="68582" rIns="68582" tIns="34292" wrap="square">
            <a:spAutoFit/>
          </a:bodyPr>
          <a:lstStyle/>
          <a:p>
            <a:r>
              <a:rPr altLang="zh-CN" lang="en-US" sz="600">
                <a:latin charset="-122" pitchFamily="65" typeface="方正粗倩简体"/>
                <a:ea charset="-122" pitchFamily="65" typeface="方正粗倩简体"/>
              </a:rPr>
              <a:t>Transcendental ego</a:t>
            </a:r>
          </a:p>
        </p:txBody>
      </p:sp>
      <p:sp>
        <p:nvSpPr>
          <p:cNvPr id="53" name="矩形 52"/>
          <p:cNvSpPr/>
          <p:nvPr/>
        </p:nvSpPr>
        <p:spPr>
          <a:xfrm>
            <a:off x="6313652" y="3273647"/>
            <a:ext cx="1337977" cy="160024"/>
          </a:xfrm>
          <a:prstGeom prst="rect">
            <a:avLst/>
          </a:prstGeom>
          <a:noFill/>
          <a:ln>
            <a:noFill/>
          </a:ln>
        </p:spPr>
        <p:txBody>
          <a:bodyPr bIns="34292" lIns="68582" rIns="68582" tIns="34292" wrap="square">
            <a:spAutoFit/>
          </a:bodyPr>
          <a:lstStyle/>
          <a:p>
            <a:r>
              <a:rPr altLang="zh-CN" lang="en-US" sz="600">
                <a:latin charset="-122" pitchFamily="65" typeface="方正粗倩简体"/>
                <a:ea charset="-122" pitchFamily="65" typeface="方正粗倩简体"/>
              </a:rPr>
              <a:t>Pursuit of excellence</a:t>
            </a:r>
          </a:p>
        </p:txBody>
      </p:sp>
      <p:sp>
        <p:nvSpPr>
          <p:cNvPr id="54" name="矩形 53"/>
          <p:cNvSpPr/>
          <p:nvPr/>
        </p:nvSpPr>
        <p:spPr>
          <a:xfrm>
            <a:off x="7598079" y="3273647"/>
            <a:ext cx="1337977" cy="160024"/>
          </a:xfrm>
          <a:prstGeom prst="rect">
            <a:avLst/>
          </a:prstGeom>
          <a:noFill/>
          <a:ln>
            <a:noFill/>
          </a:ln>
        </p:spPr>
        <p:txBody>
          <a:bodyPr bIns="34292" lIns="68582" rIns="68582" tIns="34292" wrap="square">
            <a:spAutoFit/>
          </a:bodyPr>
          <a:lstStyle/>
          <a:p>
            <a:pPr algn="ctr"/>
            <a:r>
              <a:rPr altLang="zh-CN" lang="en-US" sz="600">
                <a:latin charset="-122" pitchFamily="65" typeface="方正粗倩简体"/>
                <a:ea charset="-122" pitchFamily="65" typeface="方正粗倩简体"/>
              </a:rPr>
              <a:t>United struggle</a:t>
            </a:r>
          </a:p>
        </p:txBody>
      </p:sp>
      <p:sp>
        <p:nvSpPr>
          <p:cNvPr id="55" name="矩形 54"/>
          <p:cNvSpPr/>
          <p:nvPr/>
        </p:nvSpPr>
        <p:spPr>
          <a:xfrm>
            <a:off x="9081836" y="3273647"/>
            <a:ext cx="1337977" cy="160024"/>
          </a:xfrm>
          <a:prstGeom prst="rect">
            <a:avLst/>
          </a:prstGeom>
          <a:noFill/>
          <a:ln>
            <a:noFill/>
          </a:ln>
        </p:spPr>
        <p:txBody>
          <a:bodyPr bIns="34292" lIns="68582" rIns="68582" tIns="34292" wrap="square">
            <a:spAutoFit/>
          </a:bodyPr>
          <a:lstStyle/>
          <a:p>
            <a:pPr algn="ctr"/>
            <a:r>
              <a:rPr altLang="zh-CN" lang="en-US" sz="600">
                <a:latin charset="-122" pitchFamily="65" typeface="方正粗倩简体"/>
                <a:ea charset="-122" pitchFamily="65" typeface="方正粗倩简体"/>
              </a:rPr>
              <a:t>Dare to innovate</a:t>
            </a:r>
          </a:p>
        </p:txBody>
      </p:sp>
      <p:sp>
        <p:nvSpPr>
          <p:cNvPr id="56" name="文本1"/>
          <p:cNvSpPr>
            <a:spLocks noChangeArrowheads="1"/>
          </p:cNvSpPr>
          <p:nvPr/>
        </p:nvSpPr>
        <p:spPr bwMode="gray">
          <a:xfrm>
            <a:off x="4006831" y="5852333"/>
            <a:ext cx="5500726" cy="1071570"/>
          </a:xfrm>
          <a:prstGeom prst="roundRect">
            <a:avLst>
              <a:gd fmla="val 11505" name="adj"/>
            </a:avLst>
          </a:prstGeom>
          <a:noFill/>
          <a:ln algn="ctr" cap="flat" cmpd="sng" w="28575">
            <a:noFill/>
            <a:prstDash val="solid"/>
          </a:ln>
          <a:effectLst/>
          <a:extLst/>
        </p:spPr>
        <p:txBody>
          <a:bodyPr anchor="ctr" bIns="34295" lIns="68589" rIns="68589" tIns="34295"/>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fontAlgn="base">
              <a:lnSpc>
                <a:spcPct val="120000"/>
              </a:lnSpc>
              <a:spcBef>
                <a:spcPct val="0"/>
              </a:spcBef>
              <a:spcAft>
                <a:spcPct val="0"/>
              </a:spcAft>
              <a:defRPr/>
            </a:pPr>
            <a:r>
              <a:rPr altLang="en-US" lang="zh-CN" sz="1400">
                <a:latin charset="-122" pitchFamily="34" typeface="微软雅黑"/>
                <a:ea charset="-122" pitchFamily="34" typeface="微软雅黑"/>
              </a:rPr>
              <a:t>您的内容打在这里，或者通过复制您的文本后，在此框中选择粘贴，并选择只保留文字。在此录入上述图表的综合描述说明。</a:t>
            </a:r>
          </a:p>
        </p:txBody>
      </p:sp>
    </p:spTree>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2" presetSubtype="8">
                                  <p:stCondLst>
                                    <p:cond delay="0"/>
                                  </p:stCondLst>
                                  <p:childTnLst>
                                    <p:set>
                                      <p:cBhvr>
                                        <p:cTn dur="1" fill="hold" id="6">
                                          <p:stCondLst>
                                            <p:cond delay="0"/>
                                          </p:stCondLst>
                                        </p:cTn>
                                        <p:tgtEl>
                                          <p:spTgt spid="29"/>
                                        </p:tgtEl>
                                        <p:attrNameLst>
                                          <p:attrName>style.visibility</p:attrName>
                                        </p:attrNameLst>
                                      </p:cBhvr>
                                      <p:to>
                                        <p:strVal val="visible"/>
                                      </p:to>
                                    </p:set>
                                    <p:animEffect filter="wipe(left)" transition="in">
                                      <p:cBhvr>
                                        <p:cTn dur="300" id="7"/>
                                        <p:tgtEl>
                                          <p:spTgt spid="29"/>
                                        </p:tgtEl>
                                      </p:cBhvr>
                                    </p:animEffect>
                                  </p:childTnLst>
                                </p:cTn>
                              </p:par>
                            </p:childTnLst>
                          </p:cTn>
                        </p:par>
                        <p:par>
                          <p:cTn fill="hold" id="8" nodeType="afterGroup">
                            <p:stCondLst>
                              <p:cond delay="300"/>
                            </p:stCondLst>
                            <p:childTnLst>
                              <p:par>
                                <p:cTn fill="hold" id="9" nodeType="afterEffect" presetClass="entr" presetID="14" presetSubtype="10">
                                  <p:stCondLst>
                                    <p:cond delay="0"/>
                                  </p:stCondLst>
                                  <p:childTnLst>
                                    <p:set>
                                      <p:cBhvr>
                                        <p:cTn dur="1" fill="hold" id="10">
                                          <p:stCondLst>
                                            <p:cond delay="0"/>
                                          </p:stCondLst>
                                        </p:cTn>
                                        <p:tgtEl>
                                          <p:spTgt spid="30"/>
                                        </p:tgtEl>
                                        <p:attrNameLst>
                                          <p:attrName>style.visibility</p:attrName>
                                        </p:attrNameLst>
                                      </p:cBhvr>
                                      <p:to>
                                        <p:strVal val="visible"/>
                                      </p:to>
                                    </p:set>
                                    <p:animEffect filter="randombar(horizontal)" transition="in">
                                      <p:cBhvr>
                                        <p:cTn dur="500" id="11"/>
                                        <p:tgtEl>
                                          <p:spTgt spid="30"/>
                                        </p:tgtEl>
                                      </p:cBhvr>
                                    </p:animEffect>
                                  </p:childTnLst>
                                </p:cTn>
                              </p:par>
                            </p:childTnLst>
                          </p:cTn>
                        </p:par>
                        <p:par>
                          <p:cTn fill="hold" id="12" nodeType="afterGroup">
                            <p:stCondLst>
                              <p:cond delay="800"/>
                            </p:stCondLst>
                            <p:childTnLst>
                              <p:par>
                                <p:cTn fill="hold" id="13" nodeType="afterEffect" presetClass="entr" presetID="42" presetSubtype="0">
                                  <p:stCondLst>
                                    <p:cond delay="0"/>
                                  </p:stCondLst>
                                  <p:childTnLst>
                                    <p:set>
                                      <p:cBhvr>
                                        <p:cTn dur="1" fill="hold" id="14">
                                          <p:stCondLst>
                                            <p:cond delay="0"/>
                                          </p:stCondLst>
                                        </p:cTn>
                                        <p:tgtEl>
                                          <p:spTgt spid="45"/>
                                        </p:tgtEl>
                                        <p:attrNameLst>
                                          <p:attrName>style.visibility</p:attrName>
                                        </p:attrNameLst>
                                      </p:cBhvr>
                                      <p:to>
                                        <p:strVal val="visible"/>
                                      </p:to>
                                    </p:set>
                                    <p:animEffect filter="fade" transition="in">
                                      <p:cBhvr>
                                        <p:cTn dur="1000" id="15"/>
                                        <p:tgtEl>
                                          <p:spTgt spid="45"/>
                                        </p:tgtEl>
                                      </p:cBhvr>
                                    </p:animEffect>
                                    <p:anim calcmode="lin" valueType="num">
                                      <p:cBhvr>
                                        <p:cTn dur="1000" fill="hold" id="16"/>
                                        <p:tgtEl>
                                          <p:spTgt spid="45"/>
                                        </p:tgtEl>
                                        <p:attrNameLst>
                                          <p:attrName>ppt_x</p:attrName>
                                        </p:attrNameLst>
                                      </p:cBhvr>
                                      <p:tavLst>
                                        <p:tav tm="0">
                                          <p:val>
                                            <p:strVal val="#ppt_x"/>
                                          </p:val>
                                        </p:tav>
                                        <p:tav tm="100000">
                                          <p:val>
                                            <p:strVal val="#ppt_x"/>
                                          </p:val>
                                        </p:tav>
                                      </p:tavLst>
                                    </p:anim>
                                    <p:anim calcmode="lin" valueType="num">
                                      <p:cBhvr>
                                        <p:cTn dur="1000" fill="hold" id="17"/>
                                        <p:tgtEl>
                                          <p:spTgt spid="45"/>
                                        </p:tgtEl>
                                        <p:attrNameLst>
                                          <p:attrName>ppt_y</p:attrName>
                                        </p:attrNameLst>
                                      </p:cBhvr>
                                      <p:tavLst>
                                        <p:tav tm="0">
                                          <p:val>
                                            <p:strVal val="#ppt_y+.1"/>
                                          </p:val>
                                        </p:tav>
                                        <p:tav tm="100000">
                                          <p:val>
                                            <p:strVal val="#ppt_y"/>
                                          </p:val>
                                        </p:tav>
                                      </p:tavLst>
                                    </p:anim>
                                  </p:childTnLst>
                                </p:cTn>
                              </p:par>
                            </p:childTnLst>
                          </p:cTn>
                        </p:par>
                        <p:par>
                          <p:cTn fill="hold" id="18" nodeType="afterGroup">
                            <p:stCondLst>
                              <p:cond delay="1800"/>
                            </p:stCondLst>
                            <p:childTnLst>
                              <p:par>
                                <p:cTn fill="hold" id="19" nodeType="afterEffect" presetClass="entr" presetID="22" presetSubtype="4">
                                  <p:stCondLst>
                                    <p:cond delay="0"/>
                                  </p:stCondLst>
                                  <p:childTnLst>
                                    <p:set>
                                      <p:cBhvr>
                                        <p:cTn dur="1" fill="hold" id="20">
                                          <p:stCondLst>
                                            <p:cond delay="0"/>
                                          </p:stCondLst>
                                        </p:cTn>
                                        <p:tgtEl>
                                          <p:spTgt spid="15"/>
                                        </p:tgtEl>
                                        <p:attrNameLst>
                                          <p:attrName>style.visibility</p:attrName>
                                        </p:attrNameLst>
                                      </p:cBhvr>
                                      <p:to>
                                        <p:strVal val="visible"/>
                                      </p:to>
                                    </p:set>
                                    <p:animEffect filter="wipe(down)" transition="in">
                                      <p:cBhvr>
                                        <p:cTn dur="500" id="21"/>
                                        <p:tgtEl>
                                          <p:spTgt spid="15"/>
                                        </p:tgtEl>
                                      </p:cBhvr>
                                    </p:animEffect>
                                  </p:childTnLst>
                                </p:cTn>
                              </p:par>
                            </p:childTnLst>
                          </p:cTn>
                        </p:par>
                        <p:par>
                          <p:cTn fill="hold" id="22" nodeType="afterGroup">
                            <p:stCondLst>
                              <p:cond delay="2300"/>
                            </p:stCondLst>
                            <p:childTnLst>
                              <p:par>
                                <p:cTn accel="52000" fill="hold" id="23" nodeType="afterEffect" presetClass="entr" presetID="2" presetSubtype="1">
                                  <p:stCondLst>
                                    <p:cond delay="0"/>
                                  </p:stCondLst>
                                  <p:childTnLst>
                                    <p:set>
                                      <p:cBhvr>
                                        <p:cTn dur="1" fill="hold" id="24">
                                          <p:stCondLst>
                                            <p:cond delay="0"/>
                                          </p:stCondLst>
                                        </p:cTn>
                                        <p:tgtEl>
                                          <p:spTgt spid="23"/>
                                        </p:tgtEl>
                                        <p:attrNameLst>
                                          <p:attrName>style.visibility</p:attrName>
                                        </p:attrNameLst>
                                      </p:cBhvr>
                                      <p:to>
                                        <p:strVal val="visible"/>
                                      </p:to>
                                    </p:set>
                                    <p:anim calcmode="lin" valueType="num">
                                      <p:cBhvr additive="base">
                                        <p:cTn dur="1000" fill="hold" id="25"/>
                                        <p:tgtEl>
                                          <p:spTgt spid="23"/>
                                        </p:tgtEl>
                                        <p:attrNameLst>
                                          <p:attrName>ppt_x</p:attrName>
                                        </p:attrNameLst>
                                      </p:cBhvr>
                                      <p:tavLst>
                                        <p:tav tm="0">
                                          <p:val>
                                            <p:strVal val="#ppt_x"/>
                                          </p:val>
                                        </p:tav>
                                        <p:tav tm="100000">
                                          <p:val>
                                            <p:strVal val="#ppt_x"/>
                                          </p:val>
                                        </p:tav>
                                      </p:tavLst>
                                    </p:anim>
                                    <p:anim calcmode="lin" valueType="num">
                                      <p:cBhvr additive="base">
                                        <p:cTn dur="1000" fill="hold" id="26"/>
                                        <p:tgtEl>
                                          <p:spTgt spid="23"/>
                                        </p:tgtEl>
                                        <p:attrNameLst>
                                          <p:attrName>ppt_y</p:attrName>
                                        </p:attrNameLst>
                                      </p:cBhvr>
                                      <p:tavLst>
                                        <p:tav tm="0">
                                          <p:val>
                                            <p:strVal val="0-#ppt_h/2"/>
                                          </p:val>
                                        </p:tav>
                                        <p:tav tm="100000">
                                          <p:val>
                                            <p:strVal val="#ppt_y"/>
                                          </p:val>
                                        </p:tav>
                                      </p:tavLst>
                                    </p:anim>
                                  </p:childTnLst>
                                </p:cTn>
                              </p:par>
                              <p:par>
                                <p:cTn accel="52000" fill="hold" id="27" nodeType="withEffect" presetClass="entr" presetID="2" presetSubtype="1">
                                  <p:stCondLst>
                                    <p:cond delay="200"/>
                                  </p:stCondLst>
                                  <p:childTnLst>
                                    <p:set>
                                      <p:cBhvr>
                                        <p:cTn dur="1" fill="hold" id="28">
                                          <p:stCondLst>
                                            <p:cond delay="0"/>
                                          </p:stCondLst>
                                        </p:cTn>
                                        <p:tgtEl>
                                          <p:spTgt spid="32"/>
                                        </p:tgtEl>
                                        <p:attrNameLst>
                                          <p:attrName>style.visibility</p:attrName>
                                        </p:attrNameLst>
                                      </p:cBhvr>
                                      <p:to>
                                        <p:strVal val="visible"/>
                                      </p:to>
                                    </p:set>
                                    <p:anim calcmode="lin" valueType="num">
                                      <p:cBhvr additive="base">
                                        <p:cTn dur="1000" fill="hold" id="29"/>
                                        <p:tgtEl>
                                          <p:spTgt spid="32"/>
                                        </p:tgtEl>
                                        <p:attrNameLst>
                                          <p:attrName>ppt_x</p:attrName>
                                        </p:attrNameLst>
                                      </p:cBhvr>
                                      <p:tavLst>
                                        <p:tav tm="0">
                                          <p:val>
                                            <p:strVal val="#ppt_x"/>
                                          </p:val>
                                        </p:tav>
                                        <p:tav tm="100000">
                                          <p:val>
                                            <p:strVal val="#ppt_x"/>
                                          </p:val>
                                        </p:tav>
                                      </p:tavLst>
                                    </p:anim>
                                    <p:anim calcmode="lin" valueType="num">
                                      <p:cBhvr additive="base">
                                        <p:cTn dur="1000" fill="hold" id="30"/>
                                        <p:tgtEl>
                                          <p:spTgt spid="32"/>
                                        </p:tgtEl>
                                        <p:attrNameLst>
                                          <p:attrName>ppt_y</p:attrName>
                                        </p:attrNameLst>
                                      </p:cBhvr>
                                      <p:tavLst>
                                        <p:tav tm="0">
                                          <p:val>
                                            <p:strVal val="0-#ppt_h/2"/>
                                          </p:val>
                                        </p:tav>
                                        <p:tav tm="100000">
                                          <p:val>
                                            <p:strVal val="#ppt_y"/>
                                          </p:val>
                                        </p:tav>
                                      </p:tavLst>
                                    </p:anim>
                                  </p:childTnLst>
                                </p:cTn>
                              </p:par>
                              <p:par>
                                <p:cTn accel="52000" fill="hold" id="31" nodeType="withEffect" presetClass="entr" presetID="2" presetSubtype="1">
                                  <p:stCondLst>
                                    <p:cond delay="400"/>
                                  </p:stCondLst>
                                  <p:childTnLst>
                                    <p:set>
                                      <p:cBhvr>
                                        <p:cTn dur="1" fill="hold" id="32">
                                          <p:stCondLst>
                                            <p:cond delay="0"/>
                                          </p:stCondLst>
                                        </p:cTn>
                                        <p:tgtEl>
                                          <p:spTgt spid="36"/>
                                        </p:tgtEl>
                                        <p:attrNameLst>
                                          <p:attrName>style.visibility</p:attrName>
                                        </p:attrNameLst>
                                      </p:cBhvr>
                                      <p:to>
                                        <p:strVal val="visible"/>
                                      </p:to>
                                    </p:set>
                                    <p:anim calcmode="lin" valueType="num">
                                      <p:cBhvr additive="base">
                                        <p:cTn dur="1000" fill="hold" id="33"/>
                                        <p:tgtEl>
                                          <p:spTgt spid="36"/>
                                        </p:tgtEl>
                                        <p:attrNameLst>
                                          <p:attrName>ppt_x</p:attrName>
                                        </p:attrNameLst>
                                      </p:cBhvr>
                                      <p:tavLst>
                                        <p:tav tm="0">
                                          <p:val>
                                            <p:strVal val="#ppt_x"/>
                                          </p:val>
                                        </p:tav>
                                        <p:tav tm="100000">
                                          <p:val>
                                            <p:strVal val="#ppt_x"/>
                                          </p:val>
                                        </p:tav>
                                      </p:tavLst>
                                    </p:anim>
                                    <p:anim calcmode="lin" valueType="num">
                                      <p:cBhvr additive="base">
                                        <p:cTn dur="1000" fill="hold" id="34"/>
                                        <p:tgtEl>
                                          <p:spTgt spid="36"/>
                                        </p:tgtEl>
                                        <p:attrNameLst>
                                          <p:attrName>ppt_y</p:attrName>
                                        </p:attrNameLst>
                                      </p:cBhvr>
                                      <p:tavLst>
                                        <p:tav tm="0">
                                          <p:val>
                                            <p:strVal val="0-#ppt_h/2"/>
                                          </p:val>
                                        </p:tav>
                                        <p:tav tm="100000">
                                          <p:val>
                                            <p:strVal val="#ppt_y"/>
                                          </p:val>
                                        </p:tav>
                                      </p:tavLst>
                                    </p:anim>
                                  </p:childTnLst>
                                </p:cTn>
                              </p:par>
                              <p:par>
                                <p:cTn accel="52000" fill="hold" id="35" nodeType="withEffect" presetClass="entr" presetID="2" presetSubtype="1">
                                  <p:stCondLst>
                                    <p:cond delay="700"/>
                                  </p:stCondLst>
                                  <p:childTnLst>
                                    <p:set>
                                      <p:cBhvr>
                                        <p:cTn dur="1" fill="hold" id="36">
                                          <p:stCondLst>
                                            <p:cond delay="0"/>
                                          </p:stCondLst>
                                        </p:cTn>
                                        <p:tgtEl>
                                          <p:spTgt spid="39"/>
                                        </p:tgtEl>
                                        <p:attrNameLst>
                                          <p:attrName>style.visibility</p:attrName>
                                        </p:attrNameLst>
                                      </p:cBhvr>
                                      <p:to>
                                        <p:strVal val="visible"/>
                                      </p:to>
                                    </p:set>
                                    <p:anim calcmode="lin" valueType="num">
                                      <p:cBhvr additive="base">
                                        <p:cTn dur="1000" fill="hold" id="37"/>
                                        <p:tgtEl>
                                          <p:spTgt spid="39"/>
                                        </p:tgtEl>
                                        <p:attrNameLst>
                                          <p:attrName>ppt_x</p:attrName>
                                        </p:attrNameLst>
                                      </p:cBhvr>
                                      <p:tavLst>
                                        <p:tav tm="0">
                                          <p:val>
                                            <p:strVal val="#ppt_x"/>
                                          </p:val>
                                        </p:tav>
                                        <p:tav tm="100000">
                                          <p:val>
                                            <p:strVal val="#ppt_x"/>
                                          </p:val>
                                        </p:tav>
                                      </p:tavLst>
                                    </p:anim>
                                    <p:anim calcmode="lin" valueType="num">
                                      <p:cBhvr additive="base">
                                        <p:cTn dur="1000" fill="hold" id="38"/>
                                        <p:tgtEl>
                                          <p:spTgt spid="39"/>
                                        </p:tgtEl>
                                        <p:attrNameLst>
                                          <p:attrName>ppt_y</p:attrName>
                                        </p:attrNameLst>
                                      </p:cBhvr>
                                      <p:tavLst>
                                        <p:tav tm="0">
                                          <p:val>
                                            <p:strVal val="0-#ppt_h/2"/>
                                          </p:val>
                                        </p:tav>
                                        <p:tav tm="100000">
                                          <p:val>
                                            <p:strVal val="#ppt_y"/>
                                          </p:val>
                                        </p:tav>
                                      </p:tavLst>
                                    </p:anim>
                                  </p:childTnLst>
                                </p:cTn>
                              </p:par>
                              <p:par>
                                <p:cTn accel="52000" fill="hold" id="39" nodeType="withEffect" presetClass="entr" presetID="2" presetSubtype="1">
                                  <p:stCondLst>
                                    <p:cond delay="1000"/>
                                  </p:stCondLst>
                                  <p:childTnLst>
                                    <p:set>
                                      <p:cBhvr>
                                        <p:cTn dur="1" fill="hold" id="40">
                                          <p:stCondLst>
                                            <p:cond delay="0"/>
                                          </p:stCondLst>
                                        </p:cTn>
                                        <p:tgtEl>
                                          <p:spTgt spid="42"/>
                                        </p:tgtEl>
                                        <p:attrNameLst>
                                          <p:attrName>style.visibility</p:attrName>
                                        </p:attrNameLst>
                                      </p:cBhvr>
                                      <p:to>
                                        <p:strVal val="visible"/>
                                      </p:to>
                                    </p:set>
                                    <p:anim calcmode="lin" valueType="num">
                                      <p:cBhvr additive="base">
                                        <p:cTn dur="1000" fill="hold" id="41"/>
                                        <p:tgtEl>
                                          <p:spTgt spid="42"/>
                                        </p:tgtEl>
                                        <p:attrNameLst>
                                          <p:attrName>ppt_x</p:attrName>
                                        </p:attrNameLst>
                                      </p:cBhvr>
                                      <p:tavLst>
                                        <p:tav tm="0">
                                          <p:val>
                                            <p:strVal val="#ppt_x"/>
                                          </p:val>
                                        </p:tav>
                                        <p:tav tm="100000">
                                          <p:val>
                                            <p:strVal val="#ppt_x"/>
                                          </p:val>
                                        </p:tav>
                                      </p:tavLst>
                                    </p:anim>
                                    <p:anim calcmode="lin" valueType="num">
                                      <p:cBhvr additive="base">
                                        <p:cTn dur="1000" fill="hold" id="42"/>
                                        <p:tgtEl>
                                          <p:spTgt spid="42"/>
                                        </p:tgtEl>
                                        <p:attrNameLst>
                                          <p:attrName>ppt_y</p:attrName>
                                        </p:attrNameLst>
                                      </p:cBhvr>
                                      <p:tavLst>
                                        <p:tav tm="0">
                                          <p:val>
                                            <p:strVal val="0-#ppt_h/2"/>
                                          </p:val>
                                        </p:tav>
                                        <p:tav tm="100000">
                                          <p:val>
                                            <p:strVal val="#ppt_y"/>
                                          </p:val>
                                        </p:tav>
                                      </p:tavLst>
                                    </p:anim>
                                  </p:childTnLst>
                                </p:cTn>
                              </p:par>
                            </p:childTnLst>
                          </p:cTn>
                        </p:par>
                        <p:par>
                          <p:cTn fill="hold" id="43" nodeType="afterGroup">
                            <p:stCondLst>
                              <p:cond delay="4300"/>
                            </p:stCondLst>
                            <p:childTnLst>
                              <p:par>
                                <p:cTn fill="hold" grpId="0" id="44" nodeType="afterEffect" presetClass="entr" presetID="16" presetSubtype="21">
                                  <p:stCondLst>
                                    <p:cond delay="0"/>
                                  </p:stCondLst>
                                  <p:childTnLst>
                                    <p:set>
                                      <p:cBhvr>
                                        <p:cTn dur="1" fill="hold" id="45">
                                          <p:stCondLst>
                                            <p:cond delay="0"/>
                                          </p:stCondLst>
                                        </p:cTn>
                                        <p:tgtEl>
                                          <p:spTgt spid="46"/>
                                        </p:tgtEl>
                                        <p:attrNameLst>
                                          <p:attrName>style.visibility</p:attrName>
                                        </p:attrNameLst>
                                      </p:cBhvr>
                                      <p:to>
                                        <p:strVal val="visible"/>
                                      </p:to>
                                    </p:set>
                                    <p:animEffect filter="barn(inVertical)" transition="in">
                                      <p:cBhvr>
                                        <p:cTn dur="500" id="46"/>
                                        <p:tgtEl>
                                          <p:spTgt spid="46"/>
                                        </p:tgtEl>
                                      </p:cBhvr>
                                    </p:animEffect>
                                  </p:childTnLst>
                                </p:cTn>
                              </p:par>
                              <p:par>
                                <p:cTn fill="hold" grpId="0" id="47" nodeType="withEffect" presetClass="entr" presetID="16" presetSubtype="21">
                                  <p:stCondLst>
                                    <p:cond delay="0"/>
                                  </p:stCondLst>
                                  <p:childTnLst>
                                    <p:set>
                                      <p:cBhvr>
                                        <p:cTn dur="1" fill="hold" id="48">
                                          <p:stCondLst>
                                            <p:cond delay="0"/>
                                          </p:stCondLst>
                                        </p:cTn>
                                        <p:tgtEl>
                                          <p:spTgt spid="47"/>
                                        </p:tgtEl>
                                        <p:attrNameLst>
                                          <p:attrName>style.visibility</p:attrName>
                                        </p:attrNameLst>
                                      </p:cBhvr>
                                      <p:to>
                                        <p:strVal val="visible"/>
                                      </p:to>
                                    </p:set>
                                    <p:animEffect filter="barn(inVertical)" transition="in">
                                      <p:cBhvr>
                                        <p:cTn dur="500" id="49"/>
                                        <p:tgtEl>
                                          <p:spTgt spid="47"/>
                                        </p:tgtEl>
                                      </p:cBhvr>
                                    </p:animEffect>
                                  </p:childTnLst>
                                </p:cTn>
                              </p:par>
                              <p:par>
                                <p:cTn fill="hold" grpId="0" id="50" nodeType="withEffect" presetClass="entr" presetID="16" presetSubtype="21">
                                  <p:stCondLst>
                                    <p:cond delay="0"/>
                                  </p:stCondLst>
                                  <p:childTnLst>
                                    <p:set>
                                      <p:cBhvr>
                                        <p:cTn dur="1" fill="hold" id="51">
                                          <p:stCondLst>
                                            <p:cond delay="0"/>
                                          </p:stCondLst>
                                        </p:cTn>
                                        <p:tgtEl>
                                          <p:spTgt spid="48"/>
                                        </p:tgtEl>
                                        <p:attrNameLst>
                                          <p:attrName>style.visibility</p:attrName>
                                        </p:attrNameLst>
                                      </p:cBhvr>
                                      <p:to>
                                        <p:strVal val="visible"/>
                                      </p:to>
                                    </p:set>
                                    <p:animEffect filter="barn(inVertical)" transition="in">
                                      <p:cBhvr>
                                        <p:cTn dur="500" id="52"/>
                                        <p:tgtEl>
                                          <p:spTgt spid="48"/>
                                        </p:tgtEl>
                                      </p:cBhvr>
                                    </p:animEffect>
                                  </p:childTnLst>
                                </p:cTn>
                              </p:par>
                              <p:par>
                                <p:cTn fill="hold" grpId="0" id="53" nodeType="withEffect" presetClass="entr" presetID="16" presetSubtype="21">
                                  <p:stCondLst>
                                    <p:cond delay="0"/>
                                  </p:stCondLst>
                                  <p:childTnLst>
                                    <p:set>
                                      <p:cBhvr>
                                        <p:cTn dur="1" fill="hold" id="54">
                                          <p:stCondLst>
                                            <p:cond delay="0"/>
                                          </p:stCondLst>
                                        </p:cTn>
                                        <p:tgtEl>
                                          <p:spTgt spid="49"/>
                                        </p:tgtEl>
                                        <p:attrNameLst>
                                          <p:attrName>style.visibility</p:attrName>
                                        </p:attrNameLst>
                                      </p:cBhvr>
                                      <p:to>
                                        <p:strVal val="visible"/>
                                      </p:to>
                                    </p:set>
                                    <p:animEffect filter="barn(inVertical)" transition="in">
                                      <p:cBhvr>
                                        <p:cTn dur="500" id="55"/>
                                        <p:tgtEl>
                                          <p:spTgt spid="49"/>
                                        </p:tgtEl>
                                      </p:cBhvr>
                                    </p:animEffect>
                                  </p:childTnLst>
                                </p:cTn>
                              </p:par>
                              <p:par>
                                <p:cTn fill="hold" grpId="0" id="56" nodeType="withEffect" presetClass="entr" presetID="16" presetSubtype="21">
                                  <p:stCondLst>
                                    <p:cond delay="0"/>
                                  </p:stCondLst>
                                  <p:childTnLst>
                                    <p:set>
                                      <p:cBhvr>
                                        <p:cTn dur="1" fill="hold" id="57">
                                          <p:stCondLst>
                                            <p:cond delay="0"/>
                                          </p:stCondLst>
                                        </p:cTn>
                                        <p:tgtEl>
                                          <p:spTgt spid="50"/>
                                        </p:tgtEl>
                                        <p:attrNameLst>
                                          <p:attrName>style.visibility</p:attrName>
                                        </p:attrNameLst>
                                      </p:cBhvr>
                                      <p:to>
                                        <p:strVal val="visible"/>
                                      </p:to>
                                    </p:set>
                                    <p:animEffect filter="barn(inVertical)" transition="in">
                                      <p:cBhvr>
                                        <p:cTn dur="500" id="58"/>
                                        <p:tgtEl>
                                          <p:spTgt spid="50"/>
                                        </p:tgtEl>
                                      </p:cBhvr>
                                    </p:animEffect>
                                  </p:childTnLst>
                                </p:cTn>
                              </p:par>
                              <p:par>
                                <p:cTn fill="hold" grpId="0" id="59" nodeType="withEffect" presetClass="entr" presetID="16" presetSubtype="21">
                                  <p:stCondLst>
                                    <p:cond delay="0"/>
                                  </p:stCondLst>
                                  <p:childTnLst>
                                    <p:set>
                                      <p:cBhvr>
                                        <p:cTn dur="1" fill="hold" id="60">
                                          <p:stCondLst>
                                            <p:cond delay="0"/>
                                          </p:stCondLst>
                                        </p:cTn>
                                        <p:tgtEl>
                                          <p:spTgt spid="51"/>
                                        </p:tgtEl>
                                        <p:attrNameLst>
                                          <p:attrName>style.visibility</p:attrName>
                                        </p:attrNameLst>
                                      </p:cBhvr>
                                      <p:to>
                                        <p:strVal val="visible"/>
                                      </p:to>
                                    </p:set>
                                    <p:animEffect filter="barn(inVertical)" transition="in">
                                      <p:cBhvr>
                                        <p:cTn dur="500" id="61"/>
                                        <p:tgtEl>
                                          <p:spTgt spid="51"/>
                                        </p:tgtEl>
                                      </p:cBhvr>
                                    </p:animEffect>
                                  </p:childTnLst>
                                </p:cTn>
                              </p:par>
                              <p:par>
                                <p:cTn fill="hold" grpId="0" id="62" nodeType="withEffect" presetClass="entr" presetID="16" presetSubtype="21">
                                  <p:stCondLst>
                                    <p:cond delay="0"/>
                                  </p:stCondLst>
                                  <p:childTnLst>
                                    <p:set>
                                      <p:cBhvr>
                                        <p:cTn dur="1" fill="hold" id="63">
                                          <p:stCondLst>
                                            <p:cond delay="0"/>
                                          </p:stCondLst>
                                        </p:cTn>
                                        <p:tgtEl>
                                          <p:spTgt spid="52"/>
                                        </p:tgtEl>
                                        <p:attrNameLst>
                                          <p:attrName>style.visibility</p:attrName>
                                        </p:attrNameLst>
                                      </p:cBhvr>
                                      <p:to>
                                        <p:strVal val="visible"/>
                                      </p:to>
                                    </p:set>
                                    <p:animEffect filter="barn(inVertical)" transition="in">
                                      <p:cBhvr>
                                        <p:cTn dur="500" id="64"/>
                                        <p:tgtEl>
                                          <p:spTgt spid="52"/>
                                        </p:tgtEl>
                                      </p:cBhvr>
                                    </p:animEffect>
                                  </p:childTnLst>
                                </p:cTn>
                              </p:par>
                              <p:par>
                                <p:cTn fill="hold" grpId="0" id="65" nodeType="withEffect" presetClass="entr" presetID="16" presetSubtype="21">
                                  <p:stCondLst>
                                    <p:cond delay="0"/>
                                  </p:stCondLst>
                                  <p:childTnLst>
                                    <p:set>
                                      <p:cBhvr>
                                        <p:cTn dur="1" fill="hold" id="66">
                                          <p:stCondLst>
                                            <p:cond delay="0"/>
                                          </p:stCondLst>
                                        </p:cTn>
                                        <p:tgtEl>
                                          <p:spTgt spid="53"/>
                                        </p:tgtEl>
                                        <p:attrNameLst>
                                          <p:attrName>style.visibility</p:attrName>
                                        </p:attrNameLst>
                                      </p:cBhvr>
                                      <p:to>
                                        <p:strVal val="visible"/>
                                      </p:to>
                                    </p:set>
                                    <p:animEffect filter="barn(inVertical)" transition="in">
                                      <p:cBhvr>
                                        <p:cTn dur="500" id="67"/>
                                        <p:tgtEl>
                                          <p:spTgt spid="53"/>
                                        </p:tgtEl>
                                      </p:cBhvr>
                                    </p:animEffect>
                                  </p:childTnLst>
                                </p:cTn>
                              </p:par>
                              <p:par>
                                <p:cTn fill="hold" grpId="0" id="68" nodeType="withEffect" presetClass="entr" presetID="16" presetSubtype="21">
                                  <p:stCondLst>
                                    <p:cond delay="0"/>
                                  </p:stCondLst>
                                  <p:childTnLst>
                                    <p:set>
                                      <p:cBhvr>
                                        <p:cTn dur="1" fill="hold" id="69">
                                          <p:stCondLst>
                                            <p:cond delay="0"/>
                                          </p:stCondLst>
                                        </p:cTn>
                                        <p:tgtEl>
                                          <p:spTgt spid="54"/>
                                        </p:tgtEl>
                                        <p:attrNameLst>
                                          <p:attrName>style.visibility</p:attrName>
                                        </p:attrNameLst>
                                      </p:cBhvr>
                                      <p:to>
                                        <p:strVal val="visible"/>
                                      </p:to>
                                    </p:set>
                                    <p:animEffect filter="barn(inVertical)" transition="in">
                                      <p:cBhvr>
                                        <p:cTn dur="500" id="70"/>
                                        <p:tgtEl>
                                          <p:spTgt spid="54"/>
                                        </p:tgtEl>
                                      </p:cBhvr>
                                    </p:animEffect>
                                  </p:childTnLst>
                                </p:cTn>
                              </p:par>
                              <p:par>
                                <p:cTn fill="hold" grpId="0" id="71" nodeType="withEffect" presetClass="entr" presetID="16" presetSubtype="21">
                                  <p:stCondLst>
                                    <p:cond delay="0"/>
                                  </p:stCondLst>
                                  <p:childTnLst>
                                    <p:set>
                                      <p:cBhvr>
                                        <p:cTn dur="1" fill="hold" id="72">
                                          <p:stCondLst>
                                            <p:cond delay="0"/>
                                          </p:stCondLst>
                                        </p:cTn>
                                        <p:tgtEl>
                                          <p:spTgt spid="55"/>
                                        </p:tgtEl>
                                        <p:attrNameLst>
                                          <p:attrName>style.visibility</p:attrName>
                                        </p:attrNameLst>
                                      </p:cBhvr>
                                      <p:to>
                                        <p:strVal val="visible"/>
                                      </p:to>
                                    </p:set>
                                    <p:animEffect filter="barn(inVertical)" transition="in">
                                      <p:cBhvr>
                                        <p:cTn dur="500" id="73"/>
                                        <p:tgtEl>
                                          <p:spTgt spid="55"/>
                                        </p:tgtEl>
                                      </p:cBhvr>
                                    </p:animEffect>
                                  </p:childTnLst>
                                </p:cTn>
                              </p:par>
                            </p:childTnLst>
                          </p:cTn>
                        </p:par>
                        <p:par>
                          <p:cTn fill="hold" id="74" nodeType="afterGroup">
                            <p:stCondLst>
                              <p:cond delay="4800"/>
                            </p:stCondLst>
                            <p:childTnLst>
                              <p:par>
                                <p:cTn fill="hold" grpId="0" id="75" nodeType="afterEffect" presetClass="entr" presetID="22" presetSubtype="8">
                                  <p:stCondLst>
                                    <p:cond delay="0"/>
                                  </p:stCondLst>
                                  <p:childTnLst>
                                    <p:set>
                                      <p:cBhvr>
                                        <p:cTn dur="1" fill="hold" id="76">
                                          <p:stCondLst>
                                            <p:cond delay="0"/>
                                          </p:stCondLst>
                                        </p:cTn>
                                        <p:tgtEl>
                                          <p:spTgt spid="56"/>
                                        </p:tgtEl>
                                        <p:attrNameLst>
                                          <p:attrName>style.visibility</p:attrName>
                                        </p:attrNameLst>
                                      </p:cBhvr>
                                      <p:to>
                                        <p:strVal val="visible"/>
                                      </p:to>
                                    </p:set>
                                    <p:animEffect filter="wipe(left)" transition="in">
                                      <p:cBhvr>
                                        <p:cTn dur="500" id="77"/>
                                        <p:tgtEl>
                                          <p:spTgt spid="5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6"/>
      <p:bldP grpId="0" spid="47"/>
      <p:bldP grpId="0" spid="48"/>
      <p:bldP grpId="0" spid="49"/>
      <p:bldP grpId="0" spid="50"/>
      <p:bldP grpId="0" spid="51"/>
      <p:bldP grpId="0" spid="52"/>
      <p:bldP grpId="0" spid="53"/>
      <p:bldP grpId="0" spid="54"/>
      <p:bldP grpId="0" spid="55"/>
      <p:bldP grpId="0" spid="56"/>
    </p:bldLst>
  </p:timing>
</p:sld>
</file>

<file path=ppt/slides/slide2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组合 19"/>
          <p:cNvGrpSpPr/>
          <p:nvPr/>
        </p:nvGrpSpPr>
        <p:grpSpPr>
          <a:xfrm>
            <a:off x="1792253" y="208731"/>
            <a:ext cx="553964" cy="558108"/>
            <a:chOff x="304800" y="673100"/>
            <a:chExt cx="4000500" cy="4000500"/>
          </a:xfrm>
          <a:effectLst>
            <a:outerShdw algn="tr" blurRad="444500" dir="8100000" dist="254000" rotWithShape="0">
              <a:prstClr val="black">
                <a:alpha val="24000"/>
              </a:prstClr>
            </a:outerShdw>
          </a:effectLst>
        </p:grpSpPr>
        <p:sp>
          <p:nvSpPr>
            <p:cNvPr id="21" name="同心圆 20"/>
            <p:cNvSpPr/>
            <p:nvPr/>
          </p:nvSpPr>
          <p:spPr>
            <a:xfrm>
              <a:off x="304800" y="673100"/>
              <a:ext cx="4000500" cy="4000500"/>
            </a:xfrm>
            <a:prstGeom prst="donut">
              <a:avLst>
                <a:gd fmla="val 4879" name="adj"/>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a charset="-122" pitchFamily="34" typeface="微软雅黑"/>
              </a:endParaRPr>
            </a:p>
          </p:txBody>
        </p:sp>
        <p:sp>
          <p:nvSpPr>
            <p:cNvPr id="22" name="椭圆 21"/>
            <p:cNvSpPr/>
            <p:nvPr/>
          </p:nvSpPr>
          <p:spPr>
            <a:xfrm>
              <a:off x="392109" y="760409"/>
              <a:ext cx="3825870" cy="382587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itchFamily="34" typeface="微软雅黑"/>
              </a:endParaRPr>
            </a:p>
          </p:txBody>
        </p:sp>
      </p:grpSp>
      <p:grpSp>
        <p:nvGrpSpPr>
          <p:cNvPr id="3" name="组合 22"/>
          <p:cNvGrpSpPr/>
          <p:nvPr/>
        </p:nvGrpSpPr>
        <p:grpSpPr>
          <a:xfrm>
            <a:off x="1577939" y="851674"/>
            <a:ext cx="357190" cy="359864"/>
            <a:chOff x="304800" y="673100"/>
            <a:chExt cx="4000500" cy="4000500"/>
          </a:xfrm>
          <a:effectLst>
            <a:outerShdw algn="tr" blurRad="444500" dir="8100000" dist="254000" rotWithShape="0">
              <a:prstClr val="black">
                <a:alpha val="24000"/>
              </a:prstClr>
            </a:outerShdw>
          </a:effectLst>
        </p:grpSpPr>
        <p:sp>
          <p:nvSpPr>
            <p:cNvPr id="24" name="同心圆 23"/>
            <p:cNvSpPr/>
            <p:nvPr/>
          </p:nvSpPr>
          <p:spPr>
            <a:xfrm>
              <a:off x="304800" y="673100"/>
              <a:ext cx="4000500" cy="4000500"/>
            </a:xfrm>
            <a:prstGeom prst="donut">
              <a:avLst>
                <a:gd fmla="val 4879" name="adj"/>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a charset="-122" pitchFamily="34" typeface="微软雅黑"/>
              </a:endParaRPr>
            </a:p>
          </p:txBody>
        </p:sp>
        <p:sp>
          <p:nvSpPr>
            <p:cNvPr id="25" name="椭圆 24"/>
            <p:cNvSpPr/>
            <p:nvPr/>
          </p:nvSpPr>
          <p:spPr>
            <a:xfrm>
              <a:off x="392109" y="760409"/>
              <a:ext cx="3825870" cy="3825870"/>
            </a:xfrm>
            <a:prstGeom prst="ellipse">
              <a:avLst/>
            </a:prstGeom>
          </p:spPr>
          <p:style>
            <a:lnRef idx="3">
              <a:schemeClr val="lt1"/>
            </a:lnRef>
            <a:fillRef idx="1">
              <a:schemeClr val="accent1"/>
            </a:fillRef>
            <a:effectRef idx="1">
              <a:schemeClr val="accent1"/>
            </a:effectRef>
            <a:fontRef idx="minor">
              <a:schemeClr val="lt1"/>
            </a:fontRef>
          </p:style>
          <p:txBody>
            <a:bodyPr anchor="ctr" rtlCol="0"/>
            <a:lstStyle/>
            <a:p>
              <a:pPr algn="ctr"/>
              <a:endParaRPr altLang="en-US" lang="zh-CN">
                <a:ea charset="-122" pitchFamily="34" typeface="微软雅黑"/>
              </a:endParaRPr>
            </a:p>
          </p:txBody>
        </p:sp>
      </p:grpSp>
      <p:grpSp>
        <p:nvGrpSpPr>
          <p:cNvPr id="4" name="组合 25"/>
          <p:cNvGrpSpPr/>
          <p:nvPr/>
        </p:nvGrpSpPr>
        <p:grpSpPr>
          <a:xfrm>
            <a:off x="577807" y="-230052"/>
            <a:ext cx="1357322" cy="1367477"/>
            <a:chOff x="304800" y="673100"/>
            <a:chExt cx="4000500" cy="4000500"/>
          </a:xfrm>
          <a:effectLst>
            <a:outerShdw algn="tr" blurRad="444500" dir="8100000" dist="254000" rotWithShape="0">
              <a:prstClr val="black">
                <a:alpha val="24000"/>
              </a:prstClr>
            </a:outerShdw>
          </a:effectLst>
        </p:grpSpPr>
        <p:sp>
          <p:nvSpPr>
            <p:cNvPr id="27" name="同心圆 26"/>
            <p:cNvSpPr/>
            <p:nvPr/>
          </p:nvSpPr>
          <p:spPr>
            <a:xfrm>
              <a:off x="304800" y="673100"/>
              <a:ext cx="4000500" cy="4000500"/>
            </a:xfrm>
            <a:prstGeom prst="donut">
              <a:avLst>
                <a:gd fmla="val 4879" name="adj"/>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a charset="-122" pitchFamily="34" typeface="微软雅黑"/>
              </a:endParaRPr>
            </a:p>
          </p:txBody>
        </p:sp>
        <p:sp>
          <p:nvSpPr>
            <p:cNvPr id="28" name="椭圆 27"/>
            <p:cNvSpPr/>
            <p:nvPr/>
          </p:nvSpPr>
          <p:spPr>
            <a:xfrm>
              <a:off x="392100" y="760400"/>
              <a:ext cx="3825879" cy="3825879"/>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itchFamily="34" typeface="微软雅黑"/>
              </a:endParaRPr>
            </a:p>
          </p:txBody>
        </p:sp>
      </p:grpSp>
      <p:cxnSp>
        <p:nvCxnSpPr>
          <p:cNvPr id="29" name="直接连接符 28"/>
          <p:cNvCxnSpPr/>
          <p:nvPr/>
        </p:nvCxnSpPr>
        <p:spPr>
          <a:xfrm>
            <a:off x="2578071" y="827749"/>
            <a:ext cx="8286808" cy="23924"/>
          </a:xfrm>
          <a:prstGeom prst="line">
            <a:avLst/>
          </a:prstGeom>
        </p:spPr>
        <p:style>
          <a:lnRef idx="3">
            <a:schemeClr val="accent5"/>
          </a:lnRef>
          <a:fillRef idx="0">
            <a:schemeClr val="accent5"/>
          </a:fillRef>
          <a:effectRef idx="2">
            <a:schemeClr val="accent5"/>
          </a:effectRef>
          <a:fontRef idx="minor">
            <a:schemeClr val="tx1"/>
          </a:fontRef>
        </p:style>
      </p:cxnSp>
      <p:pic>
        <p:nvPicPr>
          <p:cNvPr id="30" name="图片 29"/>
          <p:cNvPicPr>
            <a:picLocks noChangeAspect="1"/>
          </p:cNvPicPr>
          <p:nvPr/>
        </p:nvPicPr>
        <p:blipFill>
          <a:blip r:embed="rId3"/>
          <a:stretch>
            <a:fillRect/>
          </a:stretch>
        </p:blipFill>
        <p:spPr>
          <a:xfrm>
            <a:off x="11007755" y="309399"/>
            <a:ext cx="1357322" cy="610656"/>
          </a:xfrm>
          <a:prstGeom prst="rect">
            <a:avLst/>
          </a:prstGeom>
        </p:spPr>
      </p:pic>
      <p:sp>
        <p:nvSpPr>
          <p:cNvPr id="14" name="标题 1"/>
          <p:cNvSpPr txBox="1"/>
          <p:nvPr/>
        </p:nvSpPr>
        <p:spPr>
          <a:xfrm>
            <a:off x="2578071" y="351607"/>
            <a:ext cx="2500330" cy="642942"/>
          </a:xfrm>
          <a:prstGeom prst="rect">
            <a:avLst/>
          </a:prstGeom>
        </p:spPr>
        <p:txBody>
          <a:bodyPr/>
          <a:lstStyle/>
          <a:p>
            <a:pPr>
              <a:spcBef>
                <a:spcPct val="0"/>
              </a:spcBef>
              <a:defRPr/>
            </a:pPr>
            <a:r>
              <a:rPr altLang="en-US" lang="zh-CN" sz="2800">
                <a:solidFill>
                  <a:srgbClr val="0070C0"/>
                </a:solidFill>
                <a:latin charset="-122" pitchFamily="65" typeface="方正粗倩简体"/>
                <a:ea charset="-122" pitchFamily="65" typeface="方正粗倩简体"/>
                <a:cs typeface="+mj-cs"/>
              </a:rPr>
              <a:t>利益最大化</a:t>
            </a:r>
          </a:p>
        </p:txBody>
      </p:sp>
      <p:sp>
        <p:nvSpPr>
          <p:cNvPr id="15" name="五角星 14"/>
          <p:cNvSpPr/>
          <p:nvPr/>
        </p:nvSpPr>
        <p:spPr>
          <a:xfrm>
            <a:off x="3130172" y="3098929"/>
            <a:ext cx="2165350" cy="2165350"/>
          </a:xfrm>
          <a:prstGeom prst="star5">
            <a:avLst/>
          </a:prstGeom>
          <a:no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200">
              <a:latin charset="-122" pitchFamily="34" typeface="微软雅黑"/>
              <a:ea charset="-122" pitchFamily="34" typeface="微软雅黑"/>
            </a:endParaRPr>
          </a:p>
        </p:txBody>
      </p:sp>
      <p:grpSp>
        <p:nvGrpSpPr>
          <p:cNvPr id="16" name="组合 15"/>
          <p:cNvGrpSpPr/>
          <p:nvPr/>
        </p:nvGrpSpPr>
        <p:grpSpPr>
          <a:xfrm>
            <a:off x="3603495" y="3714879"/>
            <a:ext cx="1218704" cy="1218704"/>
            <a:chOff x="3962648" y="2819400"/>
            <a:chExt cx="1218704" cy="1218704"/>
          </a:xfrm>
        </p:grpSpPr>
        <p:grpSp>
          <p:nvGrpSpPr>
            <p:cNvPr id="17" name="组合 16"/>
            <p:cNvGrpSpPr/>
            <p:nvPr/>
          </p:nvGrpSpPr>
          <p:grpSpPr>
            <a:xfrm>
              <a:off x="3962648" y="2819400"/>
              <a:ext cx="1218704" cy="1218704"/>
              <a:chOff x="304800" y="673100"/>
              <a:chExt cx="4000500" cy="4000500"/>
            </a:xfrm>
            <a:effectLst>
              <a:outerShdw algn="tr" blurRad="444500" dir="8100000" dist="254000" rotWithShape="0">
                <a:prstClr val="black">
                  <a:alpha val="50000"/>
                </a:prstClr>
              </a:outerShdw>
            </a:effectLst>
          </p:grpSpPr>
          <p:sp>
            <p:nvSpPr>
              <p:cNvPr id="19" name="同心圆 18"/>
              <p:cNvSpPr/>
              <p:nvPr/>
            </p:nvSpPr>
            <p:spPr>
              <a:xfrm>
                <a:off x="304800" y="673100"/>
                <a:ext cx="4000500" cy="4000500"/>
              </a:xfrm>
              <a:prstGeom prst="donut">
                <a:avLst>
                  <a:gd fmla="val 4879" name="adj"/>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200">
                  <a:solidFill>
                    <a:schemeClr val="tx1"/>
                  </a:solidFill>
                  <a:latin charset="-122" pitchFamily="34" typeface="微软雅黑"/>
                  <a:ea charset="-122" pitchFamily="34" typeface="微软雅黑"/>
                </a:endParaRPr>
              </a:p>
            </p:txBody>
          </p:sp>
          <p:sp>
            <p:nvSpPr>
              <p:cNvPr id="20" name="椭圆 19"/>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200">
                  <a:latin charset="-122" pitchFamily="34" typeface="微软雅黑"/>
                  <a:ea charset="-122" pitchFamily="34" typeface="微软雅黑"/>
                </a:endParaRPr>
              </a:p>
            </p:txBody>
          </p:sp>
        </p:grpSp>
        <p:sp>
          <p:nvSpPr>
            <p:cNvPr id="18" name="TextBox 17"/>
            <p:cNvSpPr txBox="1"/>
            <p:nvPr/>
          </p:nvSpPr>
          <p:spPr>
            <a:xfrm>
              <a:off x="4054586" y="3108951"/>
              <a:ext cx="1021080" cy="762000"/>
            </a:xfrm>
            <a:prstGeom prst="rect">
              <a:avLst/>
            </a:prstGeom>
            <a:noFill/>
          </p:spPr>
          <p:txBody>
            <a:bodyPr rtlCol="0" wrap="none">
              <a:spAutoFit/>
            </a:bodyPr>
            <a:lstStyle/>
            <a:p>
              <a:pPr algn="ctr"/>
              <a:r>
                <a:rPr altLang="en-US" lang="zh-CN">
                  <a:solidFill>
                    <a:schemeClr val="tx1">
                      <a:lumMod val="75000"/>
                      <a:lumOff val="25000"/>
                    </a:schemeClr>
                  </a:solidFill>
                  <a:latin charset="-122" pitchFamily="34" typeface="微软雅黑"/>
                  <a:ea charset="-122" pitchFamily="34" typeface="微软雅黑"/>
                </a:rPr>
                <a:t>利益</a:t>
              </a:r>
            </a:p>
            <a:p>
              <a:pPr algn="ctr"/>
              <a:r>
                <a:rPr altLang="en-US" lang="zh-CN">
                  <a:solidFill>
                    <a:schemeClr val="tx1">
                      <a:lumMod val="75000"/>
                      <a:lumOff val="25000"/>
                    </a:schemeClr>
                  </a:solidFill>
                  <a:latin charset="-122" pitchFamily="34" typeface="微软雅黑"/>
                  <a:ea charset="-122" pitchFamily="34" typeface="微软雅黑"/>
                </a:rPr>
                <a:t>最大化</a:t>
              </a:r>
            </a:p>
          </p:txBody>
        </p:sp>
      </p:grpSp>
      <p:sp>
        <p:nvSpPr>
          <p:cNvPr id="23" name="椭圆 22"/>
          <p:cNvSpPr/>
          <p:nvPr/>
        </p:nvSpPr>
        <p:spPr>
          <a:xfrm>
            <a:off x="2627428" y="3579418"/>
            <a:ext cx="710139" cy="710139"/>
          </a:xfrm>
          <a:prstGeom prst="ellipse">
            <a:avLst/>
          </a:prstGeom>
          <a:solidFill>
            <a:schemeClr val="accent1"/>
          </a:solidFill>
          <a:ln>
            <a:noFill/>
          </a:ln>
          <a:effectLst>
            <a:outerShdw algn="tr" blurRad="444500" dir="8100000" dist="254000"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200">
              <a:latin charset="-122" pitchFamily="34" typeface="微软雅黑"/>
              <a:ea charset="-122" pitchFamily="34" typeface="微软雅黑"/>
            </a:endParaRPr>
          </a:p>
        </p:txBody>
      </p:sp>
      <p:sp>
        <p:nvSpPr>
          <p:cNvPr id="26" name="椭圆 25"/>
          <p:cNvSpPr/>
          <p:nvPr/>
        </p:nvSpPr>
        <p:spPr>
          <a:xfrm>
            <a:off x="3857781" y="2582468"/>
            <a:ext cx="710139" cy="710139"/>
          </a:xfrm>
          <a:prstGeom prst="ellipse">
            <a:avLst/>
          </a:prstGeom>
          <a:solidFill>
            <a:schemeClr val="accent1"/>
          </a:solidFill>
          <a:ln>
            <a:noFill/>
          </a:ln>
          <a:effectLst>
            <a:outerShdw algn="tr" blurRad="444500" dir="8100000" dist="254000"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200">
              <a:latin charset="-122" pitchFamily="34" typeface="微软雅黑"/>
              <a:ea charset="-122" pitchFamily="34" typeface="微软雅黑"/>
            </a:endParaRPr>
          </a:p>
        </p:txBody>
      </p:sp>
      <p:sp>
        <p:nvSpPr>
          <p:cNvPr id="31" name="椭圆 30"/>
          <p:cNvSpPr/>
          <p:nvPr/>
        </p:nvSpPr>
        <p:spPr>
          <a:xfrm>
            <a:off x="5102380" y="3579418"/>
            <a:ext cx="710139" cy="710139"/>
          </a:xfrm>
          <a:prstGeom prst="ellipse">
            <a:avLst/>
          </a:prstGeom>
          <a:solidFill>
            <a:schemeClr val="accent1"/>
          </a:solidFill>
          <a:ln>
            <a:noFill/>
          </a:ln>
          <a:effectLst>
            <a:outerShdw algn="tr" blurRad="444500" dir="8100000" dist="254000"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200">
              <a:latin charset="-122" pitchFamily="34" typeface="微软雅黑"/>
              <a:ea charset="-122" pitchFamily="34" typeface="微软雅黑"/>
            </a:endParaRPr>
          </a:p>
        </p:txBody>
      </p:sp>
      <p:sp>
        <p:nvSpPr>
          <p:cNvPr id="32" name="椭圆 31"/>
          <p:cNvSpPr/>
          <p:nvPr/>
        </p:nvSpPr>
        <p:spPr>
          <a:xfrm>
            <a:off x="4610786" y="5022486"/>
            <a:ext cx="710139" cy="710139"/>
          </a:xfrm>
          <a:prstGeom prst="ellipse">
            <a:avLst/>
          </a:prstGeom>
          <a:solidFill>
            <a:schemeClr val="accent1"/>
          </a:solidFill>
          <a:ln>
            <a:noFill/>
          </a:ln>
          <a:effectLst>
            <a:outerShdw algn="tr" blurRad="444500" dir="8100000" dist="254000"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200">
              <a:latin charset="-122" pitchFamily="34" typeface="微软雅黑"/>
              <a:ea charset="-122" pitchFamily="34" typeface="微软雅黑"/>
            </a:endParaRPr>
          </a:p>
        </p:txBody>
      </p:sp>
      <p:sp>
        <p:nvSpPr>
          <p:cNvPr id="33" name="椭圆 32"/>
          <p:cNvSpPr/>
          <p:nvPr/>
        </p:nvSpPr>
        <p:spPr>
          <a:xfrm>
            <a:off x="3117429" y="5009786"/>
            <a:ext cx="710139" cy="710139"/>
          </a:xfrm>
          <a:prstGeom prst="ellipse">
            <a:avLst/>
          </a:prstGeom>
          <a:solidFill>
            <a:schemeClr val="accent1"/>
          </a:solidFill>
          <a:ln>
            <a:noFill/>
          </a:ln>
          <a:effectLst>
            <a:outerShdw algn="tr" blurRad="444500" dir="8100000" dist="254000"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200">
              <a:latin charset="-122" pitchFamily="34" typeface="微软雅黑"/>
              <a:ea charset="-122" pitchFamily="34" typeface="微软雅黑"/>
            </a:endParaRPr>
          </a:p>
        </p:txBody>
      </p:sp>
      <p:sp>
        <p:nvSpPr>
          <p:cNvPr id="35" name="TextBox 34"/>
          <p:cNvSpPr txBox="1"/>
          <p:nvPr/>
        </p:nvSpPr>
        <p:spPr>
          <a:xfrm>
            <a:off x="2865126" y="2762291"/>
            <a:ext cx="894080" cy="304800"/>
          </a:xfrm>
          <a:prstGeom prst="rect">
            <a:avLst/>
          </a:prstGeom>
          <a:noFill/>
        </p:spPr>
        <p:txBody>
          <a:bodyPr rtlCol="0" wrap="none">
            <a:spAutoFit/>
          </a:bodyPr>
          <a:lstStyle/>
          <a:p>
            <a:pPr algn="ctr"/>
            <a:r>
              <a:rPr altLang="en-US" b="1" lang="zh-CN" sz="1400">
                <a:solidFill>
                  <a:schemeClr val="tx1">
                    <a:lumMod val="65000"/>
                    <a:lumOff val="35000"/>
                  </a:schemeClr>
                </a:solidFill>
                <a:latin charset="-122" pitchFamily="34" typeface="微软雅黑"/>
                <a:ea charset="-122" pitchFamily="34" typeface="微软雅黑"/>
              </a:rPr>
              <a:t>管理成本</a:t>
            </a:r>
          </a:p>
        </p:txBody>
      </p:sp>
      <p:sp>
        <p:nvSpPr>
          <p:cNvPr id="36" name="TextBox 35"/>
          <p:cNvSpPr txBox="1"/>
          <p:nvPr/>
        </p:nvSpPr>
        <p:spPr>
          <a:xfrm>
            <a:off x="5923470" y="3778797"/>
            <a:ext cx="894080" cy="304800"/>
          </a:xfrm>
          <a:prstGeom prst="rect">
            <a:avLst/>
          </a:prstGeom>
          <a:noFill/>
        </p:spPr>
        <p:txBody>
          <a:bodyPr rtlCol="0" wrap="none">
            <a:spAutoFit/>
          </a:bodyPr>
          <a:lstStyle/>
          <a:p>
            <a:r>
              <a:rPr altLang="en-US" b="1" lang="zh-CN" sz="1400">
                <a:solidFill>
                  <a:schemeClr val="tx1">
                    <a:lumMod val="65000"/>
                    <a:lumOff val="35000"/>
                  </a:schemeClr>
                </a:solidFill>
                <a:latin charset="-122" pitchFamily="34" typeface="微软雅黑"/>
                <a:ea charset="-122" pitchFamily="34" typeface="微软雅黑"/>
              </a:rPr>
              <a:t>其他成本</a:t>
            </a:r>
          </a:p>
        </p:txBody>
      </p:sp>
      <p:sp>
        <p:nvSpPr>
          <p:cNvPr id="37" name="TextBox 36"/>
          <p:cNvSpPr txBox="1"/>
          <p:nvPr/>
        </p:nvSpPr>
        <p:spPr>
          <a:xfrm>
            <a:off x="5416812" y="5280832"/>
            <a:ext cx="894080" cy="304800"/>
          </a:xfrm>
          <a:prstGeom prst="rect">
            <a:avLst/>
          </a:prstGeom>
          <a:noFill/>
        </p:spPr>
        <p:txBody>
          <a:bodyPr rtlCol="0" wrap="none">
            <a:spAutoFit/>
          </a:bodyPr>
          <a:lstStyle/>
          <a:p>
            <a:r>
              <a:rPr altLang="en-US" b="1" lang="zh-CN" sz="1400">
                <a:solidFill>
                  <a:schemeClr val="tx1">
                    <a:lumMod val="65000"/>
                    <a:lumOff val="35000"/>
                  </a:schemeClr>
                </a:solidFill>
                <a:latin charset="-122" pitchFamily="34" typeface="微软雅黑"/>
                <a:ea charset="-122" pitchFamily="34" typeface="微软雅黑"/>
              </a:rPr>
              <a:t>人员成本</a:t>
            </a:r>
          </a:p>
        </p:txBody>
      </p:sp>
      <p:sp>
        <p:nvSpPr>
          <p:cNvPr id="38" name="TextBox 37"/>
          <p:cNvSpPr txBox="1"/>
          <p:nvPr/>
        </p:nvSpPr>
        <p:spPr>
          <a:xfrm>
            <a:off x="1582308" y="3812275"/>
            <a:ext cx="894080" cy="304800"/>
          </a:xfrm>
          <a:prstGeom prst="rect">
            <a:avLst/>
          </a:prstGeom>
          <a:noFill/>
        </p:spPr>
        <p:txBody>
          <a:bodyPr rtlCol="0" wrap="none">
            <a:spAutoFit/>
          </a:bodyPr>
          <a:lstStyle/>
          <a:p>
            <a:pPr algn="ctr"/>
            <a:r>
              <a:rPr altLang="en-US" b="1" lang="zh-CN" sz="1400">
                <a:solidFill>
                  <a:schemeClr val="tx1">
                    <a:lumMod val="65000"/>
                    <a:lumOff val="35000"/>
                  </a:schemeClr>
                </a:solidFill>
                <a:latin charset="-122" pitchFamily="34" typeface="微软雅黑"/>
                <a:ea charset="-122" pitchFamily="34" typeface="微软雅黑"/>
              </a:rPr>
              <a:t>办公成本</a:t>
            </a:r>
          </a:p>
        </p:txBody>
      </p:sp>
      <p:sp>
        <p:nvSpPr>
          <p:cNvPr id="39" name="TextBox 38"/>
          <p:cNvSpPr txBox="1"/>
          <p:nvPr/>
        </p:nvSpPr>
        <p:spPr>
          <a:xfrm>
            <a:off x="2092838" y="5230989"/>
            <a:ext cx="894080" cy="304800"/>
          </a:xfrm>
          <a:prstGeom prst="rect">
            <a:avLst/>
          </a:prstGeom>
          <a:noFill/>
        </p:spPr>
        <p:txBody>
          <a:bodyPr rtlCol="0" wrap="none">
            <a:spAutoFit/>
          </a:bodyPr>
          <a:lstStyle/>
          <a:p>
            <a:pPr algn="ctr"/>
            <a:r>
              <a:rPr altLang="en-US" b="1" lang="zh-CN" sz="1400">
                <a:solidFill>
                  <a:schemeClr val="tx1">
                    <a:lumMod val="65000"/>
                    <a:lumOff val="35000"/>
                  </a:schemeClr>
                </a:solidFill>
                <a:latin charset="-122" pitchFamily="34" typeface="微软雅黑"/>
                <a:ea charset="-122" pitchFamily="34" typeface="微软雅黑"/>
              </a:rPr>
              <a:t>营销成本</a:t>
            </a:r>
          </a:p>
        </p:txBody>
      </p:sp>
      <p:grpSp>
        <p:nvGrpSpPr>
          <p:cNvPr id="40" name="组合 39"/>
          <p:cNvGrpSpPr/>
          <p:nvPr/>
        </p:nvGrpSpPr>
        <p:grpSpPr>
          <a:xfrm>
            <a:off x="7721607" y="1581077"/>
            <a:ext cx="3143272" cy="785818"/>
            <a:chOff x="814328" y="3219334"/>
            <a:chExt cx="2077200" cy="432536"/>
          </a:xfrm>
        </p:grpSpPr>
        <p:grpSp>
          <p:nvGrpSpPr>
            <p:cNvPr id="41" name="组合 40"/>
            <p:cNvGrpSpPr/>
            <p:nvPr/>
          </p:nvGrpSpPr>
          <p:grpSpPr>
            <a:xfrm>
              <a:off x="814328" y="3219334"/>
              <a:ext cx="2077200" cy="432536"/>
              <a:chOff x="4304043" y="1286668"/>
              <a:chExt cx="5877487" cy="2757793"/>
            </a:xfrm>
            <a:effectLst>
              <a:outerShdw algn="tr" blurRad="381000" dir="8100000" dist="254000" rotWithShape="0">
                <a:prstClr val="black">
                  <a:alpha val="40000"/>
                </a:prstClr>
              </a:outerShdw>
            </a:effectLst>
          </p:grpSpPr>
          <p:sp>
            <p:nvSpPr>
              <p:cNvPr id="43" name="圆角矩形 42"/>
              <p:cNvSpPr/>
              <p:nvPr/>
            </p:nvSpPr>
            <p:spPr>
              <a:xfrm>
                <a:off x="4304043" y="1286668"/>
                <a:ext cx="5877487"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4" name="圆角矩形 43"/>
              <p:cNvSpPr/>
              <p:nvPr/>
            </p:nvSpPr>
            <p:spPr>
              <a:xfrm>
                <a:off x="4351924" y="1373342"/>
                <a:ext cx="5775624" cy="258445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42" name="TextBox 41"/>
            <p:cNvSpPr txBox="1"/>
            <p:nvPr/>
          </p:nvSpPr>
          <p:spPr>
            <a:xfrm>
              <a:off x="831251" y="3388835"/>
              <a:ext cx="1999302" cy="117439"/>
            </a:xfrm>
            <a:prstGeom prst="rect">
              <a:avLst/>
            </a:prstGeom>
            <a:noFill/>
          </p:spPr>
          <p:txBody>
            <a:bodyPr bIns="0" lIns="0" rIns="0" rtlCol="0" tIns="0" wrap="square">
              <a:spAutoFit/>
            </a:bodyPr>
            <a:lstStyle>
              <a:defPPr>
                <a:defRPr lang="zh-CN"/>
              </a:defPPr>
              <a:lvl1pPr algn="ctr">
                <a:defRPr b="1" sz="1400">
                  <a:solidFill>
                    <a:schemeClr val="bg1"/>
                  </a:solidFill>
                  <a:latin charset="-122" pitchFamily="34" typeface="微软雅黑"/>
                  <a:ea charset="-122" pitchFamily="34" typeface="微软雅黑"/>
                </a:defRPr>
              </a:lvl1pPr>
            </a:lstStyle>
            <a:p>
              <a:r>
                <a:rPr altLang="en-US" lang="zh-CN">
                  <a:solidFill>
                    <a:schemeClr val="accent1"/>
                  </a:solidFill>
                </a:rPr>
                <a:t>点击输入标题文本</a:t>
              </a:r>
            </a:p>
          </p:txBody>
        </p:sp>
      </p:grpSp>
      <p:sp>
        <p:nvSpPr>
          <p:cNvPr id="45" name="TextBox 44"/>
          <p:cNvSpPr txBox="1"/>
          <p:nvPr/>
        </p:nvSpPr>
        <p:spPr>
          <a:xfrm>
            <a:off x="7987412" y="2724085"/>
            <a:ext cx="2520281" cy="1200912"/>
          </a:xfrm>
          <a:prstGeom prst="rect">
            <a:avLst/>
          </a:prstGeom>
          <a:noFill/>
        </p:spPr>
        <p:txBody>
          <a:bodyPr rtlCol="0" wrap="square">
            <a:spAutoFit/>
          </a:bodyPr>
          <a:lstStyle/>
          <a:p>
            <a:pPr>
              <a:lnSpc>
                <a:spcPct val="130000"/>
              </a:lnSpc>
              <a:defRPr/>
            </a:pPr>
            <a:r>
              <a:rPr altLang="zh-CN" lang="en-US" sz="1400">
                <a:latin charset="-122" pitchFamily="34" typeface="微软雅黑"/>
                <a:ea charset="-122" pitchFamily="34" typeface="微软雅黑"/>
              </a:rPr>
              <a:t>01、点击输入简要文字内容，文字内容需概括精炼，不用多余的文字修饰，言简意赅的说明分项内容……</a:t>
            </a:r>
          </a:p>
        </p:txBody>
      </p:sp>
      <p:sp>
        <p:nvSpPr>
          <p:cNvPr id="46" name="TextBox 45"/>
          <p:cNvSpPr txBox="1"/>
          <p:nvPr/>
        </p:nvSpPr>
        <p:spPr>
          <a:xfrm>
            <a:off x="7987412" y="3927119"/>
            <a:ext cx="2520281" cy="1200912"/>
          </a:xfrm>
          <a:prstGeom prst="rect">
            <a:avLst/>
          </a:prstGeom>
          <a:noFill/>
        </p:spPr>
        <p:txBody>
          <a:bodyPr rtlCol="0" wrap="square">
            <a:spAutoFit/>
          </a:bodyPr>
          <a:lstStyle/>
          <a:p>
            <a:pPr>
              <a:lnSpc>
                <a:spcPct val="130000"/>
              </a:lnSpc>
              <a:defRPr/>
            </a:pPr>
            <a:r>
              <a:rPr altLang="zh-CN" lang="en-US" sz="1400">
                <a:latin charset="-122" pitchFamily="34" typeface="微软雅黑"/>
                <a:ea charset="-122" pitchFamily="34" typeface="微软雅黑"/>
              </a:rPr>
              <a:t>02、点击输入简要文字内容，文字内容需概括精炼，不用多余的文字修饰，言简意赅的说明分项内容……</a:t>
            </a:r>
          </a:p>
        </p:txBody>
      </p:sp>
      <p:sp>
        <p:nvSpPr>
          <p:cNvPr id="47" name="TextBox 46"/>
          <p:cNvSpPr txBox="1"/>
          <p:nvPr/>
        </p:nvSpPr>
        <p:spPr>
          <a:xfrm>
            <a:off x="7987412" y="5211197"/>
            <a:ext cx="2520281" cy="1200912"/>
          </a:xfrm>
          <a:prstGeom prst="rect">
            <a:avLst/>
          </a:prstGeom>
          <a:noFill/>
        </p:spPr>
        <p:txBody>
          <a:bodyPr rtlCol="0" wrap="square">
            <a:spAutoFit/>
          </a:bodyPr>
          <a:lstStyle/>
          <a:p>
            <a:pPr>
              <a:lnSpc>
                <a:spcPct val="130000"/>
              </a:lnSpc>
              <a:defRPr/>
            </a:pPr>
            <a:r>
              <a:rPr altLang="zh-CN" lang="en-US" sz="1400">
                <a:latin charset="-122" pitchFamily="34" typeface="微软雅黑"/>
                <a:ea charset="-122" pitchFamily="34" typeface="微软雅黑"/>
              </a:rPr>
              <a:t>03、点击输入简要文字内容，文字内容需概括精炼，不用多余的文字修饰，言简意赅的说明分项内容……</a:t>
            </a:r>
          </a:p>
        </p:txBody>
      </p:sp>
      <p:sp>
        <p:nvSpPr>
          <p:cNvPr id="48" name="TextBox 47"/>
          <p:cNvSpPr txBox="1"/>
          <p:nvPr/>
        </p:nvSpPr>
        <p:spPr>
          <a:xfrm>
            <a:off x="3878054" y="2811973"/>
            <a:ext cx="671359" cy="243840"/>
          </a:xfrm>
          <a:prstGeom prst="rect">
            <a:avLst/>
          </a:prstGeom>
          <a:noFill/>
        </p:spPr>
        <p:txBody>
          <a:bodyPr bIns="0" lIns="0" rIns="0" rtlCol="0" tIns="0" wrap="square">
            <a:spAutoFit/>
          </a:bodyPr>
          <a:lstStyle/>
          <a:p>
            <a:pPr algn="ctr"/>
            <a:r>
              <a:rPr altLang="zh-CN" b="1" lang="en-US" sz="1600">
                <a:solidFill>
                  <a:schemeClr val="bg1"/>
                </a:solidFill>
                <a:latin charset="-122" pitchFamily="34" typeface="微软雅黑"/>
                <a:ea charset="-122" pitchFamily="34" typeface="微软雅黑"/>
              </a:rPr>
              <a:t>20%</a:t>
            </a:r>
          </a:p>
        </p:txBody>
      </p:sp>
      <p:sp>
        <p:nvSpPr>
          <p:cNvPr id="49" name="TextBox 48"/>
          <p:cNvSpPr txBox="1"/>
          <p:nvPr/>
        </p:nvSpPr>
        <p:spPr>
          <a:xfrm>
            <a:off x="2640806" y="3814054"/>
            <a:ext cx="671359" cy="243840"/>
          </a:xfrm>
          <a:prstGeom prst="rect">
            <a:avLst/>
          </a:prstGeom>
          <a:noFill/>
        </p:spPr>
        <p:txBody>
          <a:bodyPr bIns="0" lIns="0" rIns="0" rtlCol="0" tIns="0" wrap="square">
            <a:spAutoFit/>
          </a:bodyPr>
          <a:lstStyle/>
          <a:p>
            <a:pPr algn="ctr"/>
            <a:r>
              <a:rPr altLang="zh-CN" b="1" lang="en-US" sz="1600">
                <a:solidFill>
                  <a:schemeClr val="bg1"/>
                </a:solidFill>
                <a:latin charset="-122" pitchFamily="34" typeface="微软雅黑"/>
                <a:ea charset="-122" pitchFamily="34" typeface="微软雅黑"/>
              </a:rPr>
              <a:t>15%</a:t>
            </a:r>
          </a:p>
        </p:txBody>
      </p:sp>
      <p:sp>
        <p:nvSpPr>
          <p:cNvPr id="50" name="TextBox 49"/>
          <p:cNvSpPr txBox="1"/>
          <p:nvPr/>
        </p:nvSpPr>
        <p:spPr>
          <a:xfrm>
            <a:off x="5121769" y="3814054"/>
            <a:ext cx="671359" cy="243840"/>
          </a:xfrm>
          <a:prstGeom prst="rect">
            <a:avLst/>
          </a:prstGeom>
          <a:noFill/>
        </p:spPr>
        <p:txBody>
          <a:bodyPr bIns="0" lIns="0" rIns="0" rtlCol="0" tIns="0" wrap="square">
            <a:spAutoFit/>
          </a:bodyPr>
          <a:lstStyle/>
          <a:p>
            <a:pPr algn="ctr"/>
            <a:r>
              <a:rPr altLang="zh-CN" b="1" lang="en-US" sz="1600">
                <a:solidFill>
                  <a:schemeClr val="bg1"/>
                </a:solidFill>
                <a:latin charset="-122" pitchFamily="34" typeface="微软雅黑"/>
                <a:ea charset="-122" pitchFamily="34" typeface="微软雅黑"/>
              </a:rPr>
              <a:t>10%</a:t>
            </a:r>
          </a:p>
        </p:txBody>
      </p:sp>
      <p:sp>
        <p:nvSpPr>
          <p:cNvPr id="51" name="TextBox 50"/>
          <p:cNvSpPr txBox="1"/>
          <p:nvPr/>
        </p:nvSpPr>
        <p:spPr>
          <a:xfrm>
            <a:off x="3136818" y="5254444"/>
            <a:ext cx="671359" cy="243840"/>
          </a:xfrm>
          <a:prstGeom prst="rect">
            <a:avLst/>
          </a:prstGeom>
          <a:noFill/>
        </p:spPr>
        <p:txBody>
          <a:bodyPr bIns="0" lIns="0" rIns="0" rtlCol="0" tIns="0" wrap="square">
            <a:spAutoFit/>
          </a:bodyPr>
          <a:lstStyle/>
          <a:p>
            <a:pPr algn="ctr"/>
            <a:r>
              <a:rPr altLang="zh-CN" b="1" lang="en-US" sz="1600">
                <a:solidFill>
                  <a:schemeClr val="bg1"/>
                </a:solidFill>
                <a:latin charset="-122" pitchFamily="34" typeface="微软雅黑"/>
                <a:ea charset="-122" pitchFamily="34" typeface="微软雅黑"/>
              </a:rPr>
              <a:t>35%</a:t>
            </a:r>
          </a:p>
        </p:txBody>
      </p:sp>
      <p:sp>
        <p:nvSpPr>
          <p:cNvPr id="52" name="TextBox 51"/>
          <p:cNvSpPr txBox="1"/>
          <p:nvPr/>
        </p:nvSpPr>
        <p:spPr>
          <a:xfrm>
            <a:off x="4624166" y="5261766"/>
            <a:ext cx="671359" cy="243840"/>
          </a:xfrm>
          <a:prstGeom prst="rect">
            <a:avLst/>
          </a:prstGeom>
          <a:noFill/>
        </p:spPr>
        <p:txBody>
          <a:bodyPr bIns="0" lIns="0" rIns="0" rtlCol="0" tIns="0" wrap="square">
            <a:spAutoFit/>
          </a:bodyPr>
          <a:lstStyle/>
          <a:p>
            <a:pPr algn="ctr"/>
            <a:r>
              <a:rPr altLang="zh-CN" b="1" lang="en-US" sz="1600">
                <a:solidFill>
                  <a:schemeClr val="bg1"/>
                </a:solidFill>
                <a:latin charset="-122" pitchFamily="34" typeface="微软雅黑"/>
                <a:ea charset="-122" pitchFamily="34" typeface="微软雅黑"/>
              </a:rPr>
              <a:t>20%</a:t>
            </a:r>
          </a:p>
        </p:txBody>
      </p:sp>
    </p:spTree>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2" presetSubtype="8">
                                  <p:stCondLst>
                                    <p:cond delay="0"/>
                                  </p:stCondLst>
                                  <p:childTnLst>
                                    <p:set>
                                      <p:cBhvr>
                                        <p:cTn dur="1" fill="hold" id="6">
                                          <p:stCondLst>
                                            <p:cond delay="0"/>
                                          </p:stCondLst>
                                        </p:cTn>
                                        <p:tgtEl>
                                          <p:spTgt spid="29"/>
                                        </p:tgtEl>
                                        <p:attrNameLst>
                                          <p:attrName>style.visibility</p:attrName>
                                        </p:attrNameLst>
                                      </p:cBhvr>
                                      <p:to>
                                        <p:strVal val="visible"/>
                                      </p:to>
                                    </p:set>
                                    <p:animEffect filter="wipe(left)" transition="in">
                                      <p:cBhvr>
                                        <p:cTn dur="300" id="7"/>
                                        <p:tgtEl>
                                          <p:spTgt spid="29"/>
                                        </p:tgtEl>
                                      </p:cBhvr>
                                    </p:animEffect>
                                  </p:childTnLst>
                                </p:cTn>
                              </p:par>
                            </p:childTnLst>
                          </p:cTn>
                        </p:par>
                        <p:par>
                          <p:cTn fill="hold" id="8" nodeType="afterGroup">
                            <p:stCondLst>
                              <p:cond delay="300"/>
                            </p:stCondLst>
                            <p:childTnLst>
                              <p:par>
                                <p:cTn fill="hold" id="9" nodeType="afterEffect" presetClass="entr" presetID="14" presetSubtype="10">
                                  <p:stCondLst>
                                    <p:cond delay="0"/>
                                  </p:stCondLst>
                                  <p:childTnLst>
                                    <p:set>
                                      <p:cBhvr>
                                        <p:cTn dur="1" fill="hold" id="10">
                                          <p:stCondLst>
                                            <p:cond delay="0"/>
                                          </p:stCondLst>
                                        </p:cTn>
                                        <p:tgtEl>
                                          <p:spTgt spid="30"/>
                                        </p:tgtEl>
                                        <p:attrNameLst>
                                          <p:attrName>style.visibility</p:attrName>
                                        </p:attrNameLst>
                                      </p:cBhvr>
                                      <p:to>
                                        <p:strVal val="visible"/>
                                      </p:to>
                                    </p:set>
                                    <p:animEffect filter="randombar(horizontal)" transition="in">
                                      <p:cBhvr>
                                        <p:cTn dur="500" id="11"/>
                                        <p:tgtEl>
                                          <p:spTgt spid="30"/>
                                        </p:tgtEl>
                                      </p:cBhvr>
                                    </p:animEffect>
                                  </p:childTnLst>
                                </p:cTn>
                              </p:par>
                            </p:childTnLst>
                          </p:cTn>
                        </p:par>
                        <p:par>
                          <p:cTn fill="hold" id="12" nodeType="afterGroup">
                            <p:stCondLst>
                              <p:cond delay="800"/>
                            </p:stCondLst>
                            <p:childTnLst>
                              <p:par>
                                <p:cTn accel="42000" fill="hold" id="13" nodeType="afterEffect" presetClass="entr" presetID="2" presetSubtype="4">
                                  <p:stCondLst>
                                    <p:cond delay="0"/>
                                  </p:stCondLst>
                                  <p:childTnLst>
                                    <p:set>
                                      <p:cBhvr>
                                        <p:cTn dur="1" fill="hold" id="14">
                                          <p:stCondLst>
                                            <p:cond delay="0"/>
                                          </p:stCondLst>
                                        </p:cTn>
                                        <p:tgtEl>
                                          <p:spTgt spid="16"/>
                                        </p:tgtEl>
                                        <p:attrNameLst>
                                          <p:attrName>style.visibility</p:attrName>
                                        </p:attrNameLst>
                                      </p:cBhvr>
                                      <p:to>
                                        <p:strVal val="visible"/>
                                      </p:to>
                                    </p:set>
                                    <p:anim calcmode="lin" valueType="num">
                                      <p:cBhvr additive="base">
                                        <p:cTn dur="1500" fill="hold" id="15"/>
                                        <p:tgtEl>
                                          <p:spTgt spid="16"/>
                                        </p:tgtEl>
                                        <p:attrNameLst>
                                          <p:attrName>ppt_x</p:attrName>
                                        </p:attrNameLst>
                                      </p:cBhvr>
                                      <p:tavLst>
                                        <p:tav tm="0">
                                          <p:val>
                                            <p:strVal val="#ppt_x"/>
                                          </p:val>
                                        </p:tav>
                                        <p:tav tm="100000">
                                          <p:val>
                                            <p:strVal val="#ppt_x"/>
                                          </p:val>
                                        </p:tav>
                                      </p:tavLst>
                                    </p:anim>
                                    <p:anim calcmode="lin" valueType="num">
                                      <p:cBhvr additive="base">
                                        <p:cTn dur="1500" fill="hold" id="16"/>
                                        <p:tgtEl>
                                          <p:spTgt spid="16"/>
                                        </p:tgtEl>
                                        <p:attrNameLst>
                                          <p:attrName>ppt_y</p:attrName>
                                        </p:attrNameLst>
                                      </p:cBhvr>
                                      <p:tavLst>
                                        <p:tav tm="0">
                                          <p:val>
                                            <p:strVal val="1+#ppt_h/2"/>
                                          </p:val>
                                        </p:tav>
                                        <p:tav tm="100000">
                                          <p:val>
                                            <p:strVal val="#ppt_y"/>
                                          </p:val>
                                        </p:tav>
                                      </p:tavLst>
                                    </p:anim>
                                  </p:childTnLst>
                                </p:cTn>
                              </p:par>
                            </p:childTnLst>
                          </p:cTn>
                        </p:par>
                        <p:par>
                          <p:cTn fill="hold" id="17" nodeType="afterGroup">
                            <p:stCondLst>
                              <p:cond delay="2300"/>
                            </p:stCondLst>
                            <p:childTnLst>
                              <p:par>
                                <p:cTn fill="hold" grpId="0" id="18" nodeType="afterEffect" presetClass="entr" presetID="53" presetSubtype="0">
                                  <p:stCondLst>
                                    <p:cond delay="0"/>
                                  </p:stCondLst>
                                  <p:childTnLst>
                                    <p:set>
                                      <p:cBhvr>
                                        <p:cTn dur="1" fill="hold" id="19">
                                          <p:stCondLst>
                                            <p:cond delay="0"/>
                                          </p:stCondLst>
                                        </p:cTn>
                                        <p:tgtEl>
                                          <p:spTgt spid="15"/>
                                        </p:tgtEl>
                                        <p:attrNameLst>
                                          <p:attrName>style.visibility</p:attrName>
                                        </p:attrNameLst>
                                      </p:cBhvr>
                                      <p:to>
                                        <p:strVal val="visible"/>
                                      </p:to>
                                    </p:set>
                                    <p:anim calcmode="lin" valueType="num">
                                      <p:cBhvr>
                                        <p:cTn dur="500" fill="hold" id="20"/>
                                        <p:tgtEl>
                                          <p:spTgt spid="15"/>
                                        </p:tgtEl>
                                        <p:attrNameLst>
                                          <p:attrName>ppt_w</p:attrName>
                                        </p:attrNameLst>
                                      </p:cBhvr>
                                      <p:tavLst>
                                        <p:tav tm="0">
                                          <p:val>
                                            <p:fltVal val="0"/>
                                          </p:val>
                                        </p:tav>
                                        <p:tav tm="100000">
                                          <p:val>
                                            <p:strVal val="#ppt_w"/>
                                          </p:val>
                                        </p:tav>
                                      </p:tavLst>
                                    </p:anim>
                                    <p:anim calcmode="lin" valueType="num">
                                      <p:cBhvr>
                                        <p:cTn dur="500" fill="hold" id="21"/>
                                        <p:tgtEl>
                                          <p:spTgt spid="15"/>
                                        </p:tgtEl>
                                        <p:attrNameLst>
                                          <p:attrName>ppt_h</p:attrName>
                                        </p:attrNameLst>
                                      </p:cBhvr>
                                      <p:tavLst>
                                        <p:tav tm="0">
                                          <p:val>
                                            <p:fltVal val="0"/>
                                          </p:val>
                                        </p:tav>
                                        <p:tav tm="100000">
                                          <p:val>
                                            <p:strVal val="#ppt_h"/>
                                          </p:val>
                                        </p:tav>
                                      </p:tavLst>
                                    </p:anim>
                                    <p:animEffect filter="fade" transition="in">
                                      <p:cBhvr>
                                        <p:cTn dur="500" id="22"/>
                                        <p:tgtEl>
                                          <p:spTgt spid="15"/>
                                        </p:tgtEl>
                                      </p:cBhvr>
                                    </p:animEffect>
                                  </p:childTnLst>
                                </p:cTn>
                              </p:par>
                            </p:childTnLst>
                          </p:cTn>
                        </p:par>
                        <p:par>
                          <p:cTn fill="hold" id="23" nodeType="afterGroup">
                            <p:stCondLst>
                              <p:cond delay="2800"/>
                            </p:stCondLst>
                            <p:childTnLst>
                              <p:par>
                                <p:cTn fill="hold" grpId="0" id="24" nodeType="afterEffect" presetClass="entr" presetID="53" presetSubtype="0">
                                  <p:stCondLst>
                                    <p:cond delay="0"/>
                                  </p:stCondLst>
                                  <p:childTnLst>
                                    <p:set>
                                      <p:cBhvr>
                                        <p:cTn dur="1" fill="hold" id="25">
                                          <p:stCondLst>
                                            <p:cond delay="0"/>
                                          </p:stCondLst>
                                        </p:cTn>
                                        <p:tgtEl>
                                          <p:spTgt spid="26"/>
                                        </p:tgtEl>
                                        <p:attrNameLst>
                                          <p:attrName>style.visibility</p:attrName>
                                        </p:attrNameLst>
                                      </p:cBhvr>
                                      <p:to>
                                        <p:strVal val="visible"/>
                                      </p:to>
                                    </p:set>
                                    <p:anim calcmode="lin" valueType="num">
                                      <p:cBhvr>
                                        <p:cTn dur="500" fill="hold" id="26"/>
                                        <p:tgtEl>
                                          <p:spTgt spid="26"/>
                                        </p:tgtEl>
                                        <p:attrNameLst>
                                          <p:attrName>ppt_w</p:attrName>
                                        </p:attrNameLst>
                                      </p:cBhvr>
                                      <p:tavLst>
                                        <p:tav tm="0">
                                          <p:val>
                                            <p:fltVal val="0"/>
                                          </p:val>
                                        </p:tav>
                                        <p:tav tm="100000">
                                          <p:val>
                                            <p:strVal val="#ppt_w"/>
                                          </p:val>
                                        </p:tav>
                                      </p:tavLst>
                                    </p:anim>
                                    <p:anim calcmode="lin" valueType="num">
                                      <p:cBhvr>
                                        <p:cTn dur="500" fill="hold" id="27"/>
                                        <p:tgtEl>
                                          <p:spTgt spid="26"/>
                                        </p:tgtEl>
                                        <p:attrNameLst>
                                          <p:attrName>ppt_h</p:attrName>
                                        </p:attrNameLst>
                                      </p:cBhvr>
                                      <p:tavLst>
                                        <p:tav tm="0">
                                          <p:val>
                                            <p:fltVal val="0"/>
                                          </p:val>
                                        </p:tav>
                                        <p:tav tm="100000">
                                          <p:val>
                                            <p:strVal val="#ppt_h"/>
                                          </p:val>
                                        </p:tav>
                                      </p:tavLst>
                                    </p:anim>
                                    <p:animEffect filter="fade" transition="in">
                                      <p:cBhvr>
                                        <p:cTn dur="500" id="28"/>
                                        <p:tgtEl>
                                          <p:spTgt spid="26"/>
                                        </p:tgtEl>
                                      </p:cBhvr>
                                    </p:animEffect>
                                  </p:childTnLst>
                                </p:cTn>
                              </p:par>
                              <p:par>
                                <p:cTn fill="hold" grpId="0" id="29" nodeType="withEffect" presetClass="entr" presetID="53" presetSubtype="0">
                                  <p:stCondLst>
                                    <p:cond delay="100"/>
                                  </p:stCondLst>
                                  <p:childTnLst>
                                    <p:set>
                                      <p:cBhvr>
                                        <p:cTn dur="1" fill="hold" id="30">
                                          <p:stCondLst>
                                            <p:cond delay="0"/>
                                          </p:stCondLst>
                                        </p:cTn>
                                        <p:tgtEl>
                                          <p:spTgt spid="23"/>
                                        </p:tgtEl>
                                        <p:attrNameLst>
                                          <p:attrName>style.visibility</p:attrName>
                                        </p:attrNameLst>
                                      </p:cBhvr>
                                      <p:to>
                                        <p:strVal val="visible"/>
                                      </p:to>
                                    </p:set>
                                    <p:anim calcmode="lin" valueType="num">
                                      <p:cBhvr>
                                        <p:cTn dur="500" fill="hold" id="31"/>
                                        <p:tgtEl>
                                          <p:spTgt spid="23"/>
                                        </p:tgtEl>
                                        <p:attrNameLst>
                                          <p:attrName>ppt_w</p:attrName>
                                        </p:attrNameLst>
                                      </p:cBhvr>
                                      <p:tavLst>
                                        <p:tav tm="0">
                                          <p:val>
                                            <p:fltVal val="0"/>
                                          </p:val>
                                        </p:tav>
                                        <p:tav tm="100000">
                                          <p:val>
                                            <p:strVal val="#ppt_w"/>
                                          </p:val>
                                        </p:tav>
                                      </p:tavLst>
                                    </p:anim>
                                    <p:anim calcmode="lin" valueType="num">
                                      <p:cBhvr>
                                        <p:cTn dur="500" fill="hold" id="32"/>
                                        <p:tgtEl>
                                          <p:spTgt spid="23"/>
                                        </p:tgtEl>
                                        <p:attrNameLst>
                                          <p:attrName>ppt_h</p:attrName>
                                        </p:attrNameLst>
                                      </p:cBhvr>
                                      <p:tavLst>
                                        <p:tav tm="0">
                                          <p:val>
                                            <p:fltVal val="0"/>
                                          </p:val>
                                        </p:tav>
                                        <p:tav tm="100000">
                                          <p:val>
                                            <p:strVal val="#ppt_h"/>
                                          </p:val>
                                        </p:tav>
                                      </p:tavLst>
                                    </p:anim>
                                    <p:animEffect filter="fade" transition="in">
                                      <p:cBhvr>
                                        <p:cTn dur="500" id="33"/>
                                        <p:tgtEl>
                                          <p:spTgt spid="23"/>
                                        </p:tgtEl>
                                      </p:cBhvr>
                                    </p:animEffect>
                                  </p:childTnLst>
                                </p:cTn>
                              </p:par>
                              <p:par>
                                <p:cTn fill="hold" grpId="0" id="34" nodeType="withEffect" presetClass="entr" presetID="53" presetSubtype="0">
                                  <p:stCondLst>
                                    <p:cond delay="200"/>
                                  </p:stCondLst>
                                  <p:childTnLst>
                                    <p:set>
                                      <p:cBhvr>
                                        <p:cTn dur="1" fill="hold" id="35">
                                          <p:stCondLst>
                                            <p:cond delay="0"/>
                                          </p:stCondLst>
                                        </p:cTn>
                                        <p:tgtEl>
                                          <p:spTgt spid="33"/>
                                        </p:tgtEl>
                                        <p:attrNameLst>
                                          <p:attrName>style.visibility</p:attrName>
                                        </p:attrNameLst>
                                      </p:cBhvr>
                                      <p:to>
                                        <p:strVal val="visible"/>
                                      </p:to>
                                    </p:set>
                                    <p:anim calcmode="lin" valueType="num">
                                      <p:cBhvr>
                                        <p:cTn dur="500" fill="hold" id="36"/>
                                        <p:tgtEl>
                                          <p:spTgt spid="33"/>
                                        </p:tgtEl>
                                        <p:attrNameLst>
                                          <p:attrName>ppt_w</p:attrName>
                                        </p:attrNameLst>
                                      </p:cBhvr>
                                      <p:tavLst>
                                        <p:tav tm="0">
                                          <p:val>
                                            <p:fltVal val="0"/>
                                          </p:val>
                                        </p:tav>
                                        <p:tav tm="100000">
                                          <p:val>
                                            <p:strVal val="#ppt_w"/>
                                          </p:val>
                                        </p:tav>
                                      </p:tavLst>
                                    </p:anim>
                                    <p:anim calcmode="lin" valueType="num">
                                      <p:cBhvr>
                                        <p:cTn dur="500" fill="hold" id="37"/>
                                        <p:tgtEl>
                                          <p:spTgt spid="33"/>
                                        </p:tgtEl>
                                        <p:attrNameLst>
                                          <p:attrName>ppt_h</p:attrName>
                                        </p:attrNameLst>
                                      </p:cBhvr>
                                      <p:tavLst>
                                        <p:tav tm="0">
                                          <p:val>
                                            <p:fltVal val="0"/>
                                          </p:val>
                                        </p:tav>
                                        <p:tav tm="100000">
                                          <p:val>
                                            <p:strVal val="#ppt_h"/>
                                          </p:val>
                                        </p:tav>
                                      </p:tavLst>
                                    </p:anim>
                                    <p:animEffect filter="fade" transition="in">
                                      <p:cBhvr>
                                        <p:cTn dur="500" id="38"/>
                                        <p:tgtEl>
                                          <p:spTgt spid="33"/>
                                        </p:tgtEl>
                                      </p:cBhvr>
                                    </p:animEffect>
                                  </p:childTnLst>
                                </p:cTn>
                              </p:par>
                              <p:par>
                                <p:cTn fill="hold" grpId="0" id="39" nodeType="withEffect" presetClass="entr" presetID="53" presetSubtype="0">
                                  <p:stCondLst>
                                    <p:cond delay="300"/>
                                  </p:stCondLst>
                                  <p:childTnLst>
                                    <p:set>
                                      <p:cBhvr>
                                        <p:cTn dur="1" fill="hold" id="40">
                                          <p:stCondLst>
                                            <p:cond delay="0"/>
                                          </p:stCondLst>
                                        </p:cTn>
                                        <p:tgtEl>
                                          <p:spTgt spid="32"/>
                                        </p:tgtEl>
                                        <p:attrNameLst>
                                          <p:attrName>style.visibility</p:attrName>
                                        </p:attrNameLst>
                                      </p:cBhvr>
                                      <p:to>
                                        <p:strVal val="visible"/>
                                      </p:to>
                                    </p:set>
                                    <p:anim calcmode="lin" valueType="num">
                                      <p:cBhvr>
                                        <p:cTn dur="500" fill="hold" id="41"/>
                                        <p:tgtEl>
                                          <p:spTgt spid="32"/>
                                        </p:tgtEl>
                                        <p:attrNameLst>
                                          <p:attrName>ppt_w</p:attrName>
                                        </p:attrNameLst>
                                      </p:cBhvr>
                                      <p:tavLst>
                                        <p:tav tm="0">
                                          <p:val>
                                            <p:fltVal val="0"/>
                                          </p:val>
                                        </p:tav>
                                        <p:tav tm="100000">
                                          <p:val>
                                            <p:strVal val="#ppt_w"/>
                                          </p:val>
                                        </p:tav>
                                      </p:tavLst>
                                    </p:anim>
                                    <p:anim calcmode="lin" valueType="num">
                                      <p:cBhvr>
                                        <p:cTn dur="500" fill="hold" id="42"/>
                                        <p:tgtEl>
                                          <p:spTgt spid="32"/>
                                        </p:tgtEl>
                                        <p:attrNameLst>
                                          <p:attrName>ppt_h</p:attrName>
                                        </p:attrNameLst>
                                      </p:cBhvr>
                                      <p:tavLst>
                                        <p:tav tm="0">
                                          <p:val>
                                            <p:fltVal val="0"/>
                                          </p:val>
                                        </p:tav>
                                        <p:tav tm="100000">
                                          <p:val>
                                            <p:strVal val="#ppt_h"/>
                                          </p:val>
                                        </p:tav>
                                      </p:tavLst>
                                    </p:anim>
                                    <p:animEffect filter="fade" transition="in">
                                      <p:cBhvr>
                                        <p:cTn dur="500" id="43"/>
                                        <p:tgtEl>
                                          <p:spTgt spid="32"/>
                                        </p:tgtEl>
                                      </p:cBhvr>
                                    </p:animEffect>
                                  </p:childTnLst>
                                </p:cTn>
                              </p:par>
                              <p:par>
                                <p:cTn fill="hold" grpId="0" id="44" nodeType="withEffect" presetClass="entr" presetID="53" presetSubtype="0">
                                  <p:stCondLst>
                                    <p:cond delay="400"/>
                                  </p:stCondLst>
                                  <p:childTnLst>
                                    <p:set>
                                      <p:cBhvr>
                                        <p:cTn dur="1" fill="hold" id="45">
                                          <p:stCondLst>
                                            <p:cond delay="0"/>
                                          </p:stCondLst>
                                        </p:cTn>
                                        <p:tgtEl>
                                          <p:spTgt spid="31"/>
                                        </p:tgtEl>
                                        <p:attrNameLst>
                                          <p:attrName>style.visibility</p:attrName>
                                        </p:attrNameLst>
                                      </p:cBhvr>
                                      <p:to>
                                        <p:strVal val="visible"/>
                                      </p:to>
                                    </p:set>
                                    <p:anim calcmode="lin" valueType="num">
                                      <p:cBhvr>
                                        <p:cTn dur="500" fill="hold" id="46"/>
                                        <p:tgtEl>
                                          <p:spTgt spid="31"/>
                                        </p:tgtEl>
                                        <p:attrNameLst>
                                          <p:attrName>ppt_w</p:attrName>
                                        </p:attrNameLst>
                                      </p:cBhvr>
                                      <p:tavLst>
                                        <p:tav tm="0">
                                          <p:val>
                                            <p:fltVal val="0"/>
                                          </p:val>
                                        </p:tav>
                                        <p:tav tm="100000">
                                          <p:val>
                                            <p:strVal val="#ppt_w"/>
                                          </p:val>
                                        </p:tav>
                                      </p:tavLst>
                                    </p:anim>
                                    <p:anim calcmode="lin" valueType="num">
                                      <p:cBhvr>
                                        <p:cTn dur="500" fill="hold" id="47"/>
                                        <p:tgtEl>
                                          <p:spTgt spid="31"/>
                                        </p:tgtEl>
                                        <p:attrNameLst>
                                          <p:attrName>ppt_h</p:attrName>
                                        </p:attrNameLst>
                                      </p:cBhvr>
                                      <p:tavLst>
                                        <p:tav tm="0">
                                          <p:val>
                                            <p:fltVal val="0"/>
                                          </p:val>
                                        </p:tav>
                                        <p:tav tm="100000">
                                          <p:val>
                                            <p:strVal val="#ppt_h"/>
                                          </p:val>
                                        </p:tav>
                                      </p:tavLst>
                                    </p:anim>
                                    <p:animEffect filter="fade" transition="in">
                                      <p:cBhvr>
                                        <p:cTn dur="500" id="48"/>
                                        <p:tgtEl>
                                          <p:spTgt spid="31"/>
                                        </p:tgtEl>
                                      </p:cBhvr>
                                    </p:animEffect>
                                  </p:childTnLst>
                                </p:cTn>
                              </p:par>
                            </p:childTnLst>
                          </p:cTn>
                        </p:par>
                        <p:par>
                          <p:cTn fill="hold" id="49" nodeType="afterGroup">
                            <p:stCondLst>
                              <p:cond delay="3700"/>
                            </p:stCondLst>
                            <p:childTnLst>
                              <p:par>
                                <p:cTn fill="hold" grpId="0" id="50" nodeType="afterEffect" presetClass="entr" presetID="10" presetSubtype="0">
                                  <p:stCondLst>
                                    <p:cond delay="0"/>
                                  </p:stCondLst>
                                  <p:childTnLst>
                                    <p:set>
                                      <p:cBhvr>
                                        <p:cTn dur="1" fill="hold" id="51">
                                          <p:stCondLst>
                                            <p:cond delay="0"/>
                                          </p:stCondLst>
                                        </p:cTn>
                                        <p:tgtEl>
                                          <p:spTgt spid="48"/>
                                        </p:tgtEl>
                                        <p:attrNameLst>
                                          <p:attrName>style.visibility</p:attrName>
                                        </p:attrNameLst>
                                      </p:cBhvr>
                                      <p:to>
                                        <p:strVal val="visible"/>
                                      </p:to>
                                    </p:set>
                                    <p:animEffect filter="fade" transition="in">
                                      <p:cBhvr>
                                        <p:cTn dur="500" id="52"/>
                                        <p:tgtEl>
                                          <p:spTgt spid="48"/>
                                        </p:tgtEl>
                                      </p:cBhvr>
                                    </p:animEffect>
                                  </p:childTnLst>
                                </p:cTn>
                              </p:par>
                              <p:par>
                                <p:cTn fill="hold" grpId="0" id="53" nodeType="withEffect" presetClass="entr" presetID="10" presetSubtype="0">
                                  <p:stCondLst>
                                    <p:cond delay="0"/>
                                  </p:stCondLst>
                                  <p:childTnLst>
                                    <p:set>
                                      <p:cBhvr>
                                        <p:cTn dur="1" fill="hold" id="54">
                                          <p:stCondLst>
                                            <p:cond delay="0"/>
                                          </p:stCondLst>
                                        </p:cTn>
                                        <p:tgtEl>
                                          <p:spTgt spid="49"/>
                                        </p:tgtEl>
                                        <p:attrNameLst>
                                          <p:attrName>style.visibility</p:attrName>
                                        </p:attrNameLst>
                                      </p:cBhvr>
                                      <p:to>
                                        <p:strVal val="visible"/>
                                      </p:to>
                                    </p:set>
                                    <p:animEffect filter="fade" transition="in">
                                      <p:cBhvr>
                                        <p:cTn dur="500" id="55"/>
                                        <p:tgtEl>
                                          <p:spTgt spid="49"/>
                                        </p:tgtEl>
                                      </p:cBhvr>
                                    </p:animEffect>
                                  </p:childTnLst>
                                </p:cTn>
                              </p:par>
                              <p:par>
                                <p:cTn fill="hold" grpId="0" id="56" nodeType="withEffect" presetClass="entr" presetID="10" presetSubtype="0">
                                  <p:stCondLst>
                                    <p:cond delay="0"/>
                                  </p:stCondLst>
                                  <p:childTnLst>
                                    <p:set>
                                      <p:cBhvr>
                                        <p:cTn dur="1" fill="hold" id="57">
                                          <p:stCondLst>
                                            <p:cond delay="0"/>
                                          </p:stCondLst>
                                        </p:cTn>
                                        <p:tgtEl>
                                          <p:spTgt spid="50"/>
                                        </p:tgtEl>
                                        <p:attrNameLst>
                                          <p:attrName>style.visibility</p:attrName>
                                        </p:attrNameLst>
                                      </p:cBhvr>
                                      <p:to>
                                        <p:strVal val="visible"/>
                                      </p:to>
                                    </p:set>
                                    <p:animEffect filter="fade" transition="in">
                                      <p:cBhvr>
                                        <p:cTn dur="500" id="58"/>
                                        <p:tgtEl>
                                          <p:spTgt spid="50"/>
                                        </p:tgtEl>
                                      </p:cBhvr>
                                    </p:animEffect>
                                  </p:childTnLst>
                                </p:cTn>
                              </p:par>
                              <p:par>
                                <p:cTn fill="hold" grpId="0" id="59" nodeType="withEffect" presetClass="entr" presetID="10" presetSubtype="0">
                                  <p:stCondLst>
                                    <p:cond delay="0"/>
                                  </p:stCondLst>
                                  <p:childTnLst>
                                    <p:set>
                                      <p:cBhvr>
                                        <p:cTn dur="1" fill="hold" id="60">
                                          <p:stCondLst>
                                            <p:cond delay="0"/>
                                          </p:stCondLst>
                                        </p:cTn>
                                        <p:tgtEl>
                                          <p:spTgt spid="52"/>
                                        </p:tgtEl>
                                        <p:attrNameLst>
                                          <p:attrName>style.visibility</p:attrName>
                                        </p:attrNameLst>
                                      </p:cBhvr>
                                      <p:to>
                                        <p:strVal val="visible"/>
                                      </p:to>
                                    </p:set>
                                    <p:animEffect filter="fade" transition="in">
                                      <p:cBhvr>
                                        <p:cTn dur="500" id="61"/>
                                        <p:tgtEl>
                                          <p:spTgt spid="52"/>
                                        </p:tgtEl>
                                      </p:cBhvr>
                                    </p:animEffect>
                                  </p:childTnLst>
                                </p:cTn>
                              </p:par>
                              <p:par>
                                <p:cTn fill="hold" grpId="0" id="62" nodeType="withEffect" presetClass="entr" presetID="10" presetSubtype="0">
                                  <p:stCondLst>
                                    <p:cond delay="0"/>
                                  </p:stCondLst>
                                  <p:childTnLst>
                                    <p:set>
                                      <p:cBhvr>
                                        <p:cTn dur="1" fill="hold" id="63">
                                          <p:stCondLst>
                                            <p:cond delay="0"/>
                                          </p:stCondLst>
                                        </p:cTn>
                                        <p:tgtEl>
                                          <p:spTgt spid="51"/>
                                        </p:tgtEl>
                                        <p:attrNameLst>
                                          <p:attrName>style.visibility</p:attrName>
                                        </p:attrNameLst>
                                      </p:cBhvr>
                                      <p:to>
                                        <p:strVal val="visible"/>
                                      </p:to>
                                    </p:set>
                                    <p:animEffect filter="fade" transition="in">
                                      <p:cBhvr>
                                        <p:cTn dur="500" id="64"/>
                                        <p:tgtEl>
                                          <p:spTgt spid="51"/>
                                        </p:tgtEl>
                                      </p:cBhvr>
                                    </p:animEffect>
                                  </p:childTnLst>
                                </p:cTn>
                              </p:par>
                            </p:childTnLst>
                          </p:cTn>
                        </p:par>
                        <p:par>
                          <p:cTn fill="hold" id="65" nodeType="afterGroup">
                            <p:stCondLst>
                              <p:cond delay="4200"/>
                            </p:stCondLst>
                            <p:childTnLst>
                              <p:par>
                                <p:cTn fill="hold" grpId="0" id="66" nodeType="afterEffect" presetClass="entr" presetID="12" presetSubtype="2">
                                  <p:stCondLst>
                                    <p:cond delay="0"/>
                                  </p:stCondLst>
                                  <p:childTnLst>
                                    <p:set>
                                      <p:cBhvr>
                                        <p:cTn dur="1" fill="hold" id="67">
                                          <p:stCondLst>
                                            <p:cond delay="0"/>
                                          </p:stCondLst>
                                        </p:cTn>
                                        <p:tgtEl>
                                          <p:spTgt spid="35"/>
                                        </p:tgtEl>
                                        <p:attrNameLst>
                                          <p:attrName>style.visibility</p:attrName>
                                        </p:attrNameLst>
                                      </p:cBhvr>
                                      <p:to>
                                        <p:strVal val="visible"/>
                                      </p:to>
                                    </p:set>
                                    <p:anim calcmode="lin" valueType="num">
                                      <p:cBhvr additive="base">
                                        <p:cTn dur="500" id="68"/>
                                        <p:tgtEl>
                                          <p:spTgt spid="35"/>
                                        </p:tgtEl>
                                        <p:attrNameLst>
                                          <p:attrName>ppt_x</p:attrName>
                                        </p:attrNameLst>
                                      </p:cBhvr>
                                      <p:tavLst>
                                        <p:tav tm="0">
                                          <p:val>
                                            <p:strVal val="#ppt_x+#ppt_w*1.125000"/>
                                          </p:val>
                                        </p:tav>
                                        <p:tav tm="100000">
                                          <p:val>
                                            <p:strVal val="#ppt_x"/>
                                          </p:val>
                                        </p:tav>
                                      </p:tavLst>
                                    </p:anim>
                                    <p:animEffect filter="wipe(left)" transition="in">
                                      <p:cBhvr>
                                        <p:cTn dur="500" id="69"/>
                                        <p:tgtEl>
                                          <p:spTgt spid="35"/>
                                        </p:tgtEl>
                                      </p:cBhvr>
                                    </p:animEffect>
                                  </p:childTnLst>
                                </p:cTn>
                              </p:par>
                              <p:par>
                                <p:cTn fill="hold" grpId="0" id="70" nodeType="withEffect" presetClass="entr" presetID="12" presetSubtype="2">
                                  <p:stCondLst>
                                    <p:cond delay="0"/>
                                  </p:stCondLst>
                                  <p:childTnLst>
                                    <p:set>
                                      <p:cBhvr>
                                        <p:cTn dur="1" fill="hold" id="71">
                                          <p:stCondLst>
                                            <p:cond delay="0"/>
                                          </p:stCondLst>
                                        </p:cTn>
                                        <p:tgtEl>
                                          <p:spTgt spid="38"/>
                                        </p:tgtEl>
                                        <p:attrNameLst>
                                          <p:attrName>style.visibility</p:attrName>
                                        </p:attrNameLst>
                                      </p:cBhvr>
                                      <p:to>
                                        <p:strVal val="visible"/>
                                      </p:to>
                                    </p:set>
                                    <p:anim calcmode="lin" valueType="num">
                                      <p:cBhvr additive="base">
                                        <p:cTn dur="500" id="72"/>
                                        <p:tgtEl>
                                          <p:spTgt spid="38"/>
                                        </p:tgtEl>
                                        <p:attrNameLst>
                                          <p:attrName>ppt_x</p:attrName>
                                        </p:attrNameLst>
                                      </p:cBhvr>
                                      <p:tavLst>
                                        <p:tav tm="0">
                                          <p:val>
                                            <p:strVal val="#ppt_x+#ppt_w*1.125000"/>
                                          </p:val>
                                        </p:tav>
                                        <p:tav tm="100000">
                                          <p:val>
                                            <p:strVal val="#ppt_x"/>
                                          </p:val>
                                        </p:tav>
                                      </p:tavLst>
                                    </p:anim>
                                    <p:animEffect filter="wipe(left)" transition="in">
                                      <p:cBhvr>
                                        <p:cTn dur="500" id="73"/>
                                        <p:tgtEl>
                                          <p:spTgt spid="38"/>
                                        </p:tgtEl>
                                      </p:cBhvr>
                                    </p:animEffect>
                                  </p:childTnLst>
                                </p:cTn>
                              </p:par>
                              <p:par>
                                <p:cTn fill="hold" grpId="0" id="74" nodeType="withEffect" presetClass="entr" presetID="12" presetSubtype="2">
                                  <p:stCondLst>
                                    <p:cond delay="0"/>
                                  </p:stCondLst>
                                  <p:childTnLst>
                                    <p:set>
                                      <p:cBhvr>
                                        <p:cTn dur="1" fill="hold" id="75">
                                          <p:stCondLst>
                                            <p:cond delay="0"/>
                                          </p:stCondLst>
                                        </p:cTn>
                                        <p:tgtEl>
                                          <p:spTgt spid="39"/>
                                        </p:tgtEl>
                                        <p:attrNameLst>
                                          <p:attrName>style.visibility</p:attrName>
                                        </p:attrNameLst>
                                      </p:cBhvr>
                                      <p:to>
                                        <p:strVal val="visible"/>
                                      </p:to>
                                    </p:set>
                                    <p:anim calcmode="lin" valueType="num">
                                      <p:cBhvr additive="base">
                                        <p:cTn dur="500" id="76"/>
                                        <p:tgtEl>
                                          <p:spTgt spid="39"/>
                                        </p:tgtEl>
                                        <p:attrNameLst>
                                          <p:attrName>ppt_x</p:attrName>
                                        </p:attrNameLst>
                                      </p:cBhvr>
                                      <p:tavLst>
                                        <p:tav tm="0">
                                          <p:val>
                                            <p:strVal val="#ppt_x+#ppt_w*1.125000"/>
                                          </p:val>
                                        </p:tav>
                                        <p:tav tm="100000">
                                          <p:val>
                                            <p:strVal val="#ppt_x"/>
                                          </p:val>
                                        </p:tav>
                                      </p:tavLst>
                                    </p:anim>
                                    <p:animEffect filter="wipe(left)" transition="in">
                                      <p:cBhvr>
                                        <p:cTn dur="500" id="77"/>
                                        <p:tgtEl>
                                          <p:spTgt spid="39"/>
                                        </p:tgtEl>
                                      </p:cBhvr>
                                    </p:animEffect>
                                  </p:childTnLst>
                                </p:cTn>
                              </p:par>
                              <p:par>
                                <p:cTn fill="hold" grpId="0" id="78" nodeType="withEffect" presetClass="entr" presetID="12" presetSubtype="8">
                                  <p:stCondLst>
                                    <p:cond delay="0"/>
                                  </p:stCondLst>
                                  <p:childTnLst>
                                    <p:set>
                                      <p:cBhvr>
                                        <p:cTn dur="1" fill="hold" id="79">
                                          <p:stCondLst>
                                            <p:cond delay="0"/>
                                          </p:stCondLst>
                                        </p:cTn>
                                        <p:tgtEl>
                                          <p:spTgt spid="36"/>
                                        </p:tgtEl>
                                        <p:attrNameLst>
                                          <p:attrName>style.visibility</p:attrName>
                                        </p:attrNameLst>
                                      </p:cBhvr>
                                      <p:to>
                                        <p:strVal val="visible"/>
                                      </p:to>
                                    </p:set>
                                    <p:anim calcmode="lin" valueType="num">
                                      <p:cBhvr additive="base">
                                        <p:cTn dur="500" id="80"/>
                                        <p:tgtEl>
                                          <p:spTgt spid="36"/>
                                        </p:tgtEl>
                                        <p:attrNameLst>
                                          <p:attrName>ppt_x</p:attrName>
                                        </p:attrNameLst>
                                      </p:cBhvr>
                                      <p:tavLst>
                                        <p:tav tm="0">
                                          <p:val>
                                            <p:strVal val="#ppt_x-#ppt_w*1.125000"/>
                                          </p:val>
                                        </p:tav>
                                        <p:tav tm="100000">
                                          <p:val>
                                            <p:strVal val="#ppt_x"/>
                                          </p:val>
                                        </p:tav>
                                      </p:tavLst>
                                    </p:anim>
                                    <p:animEffect filter="wipe(right)" transition="in">
                                      <p:cBhvr>
                                        <p:cTn dur="500" id="81"/>
                                        <p:tgtEl>
                                          <p:spTgt spid="36"/>
                                        </p:tgtEl>
                                      </p:cBhvr>
                                    </p:animEffect>
                                  </p:childTnLst>
                                </p:cTn>
                              </p:par>
                              <p:par>
                                <p:cTn fill="hold" grpId="0" id="82" nodeType="withEffect" presetClass="entr" presetID="12" presetSubtype="8">
                                  <p:stCondLst>
                                    <p:cond delay="0"/>
                                  </p:stCondLst>
                                  <p:childTnLst>
                                    <p:set>
                                      <p:cBhvr>
                                        <p:cTn dur="1" fill="hold" id="83">
                                          <p:stCondLst>
                                            <p:cond delay="0"/>
                                          </p:stCondLst>
                                        </p:cTn>
                                        <p:tgtEl>
                                          <p:spTgt spid="37"/>
                                        </p:tgtEl>
                                        <p:attrNameLst>
                                          <p:attrName>style.visibility</p:attrName>
                                        </p:attrNameLst>
                                      </p:cBhvr>
                                      <p:to>
                                        <p:strVal val="visible"/>
                                      </p:to>
                                    </p:set>
                                    <p:anim calcmode="lin" valueType="num">
                                      <p:cBhvr additive="base">
                                        <p:cTn dur="500" id="84"/>
                                        <p:tgtEl>
                                          <p:spTgt spid="37"/>
                                        </p:tgtEl>
                                        <p:attrNameLst>
                                          <p:attrName>ppt_x</p:attrName>
                                        </p:attrNameLst>
                                      </p:cBhvr>
                                      <p:tavLst>
                                        <p:tav tm="0">
                                          <p:val>
                                            <p:strVal val="#ppt_x-#ppt_w*1.125000"/>
                                          </p:val>
                                        </p:tav>
                                        <p:tav tm="100000">
                                          <p:val>
                                            <p:strVal val="#ppt_x"/>
                                          </p:val>
                                        </p:tav>
                                      </p:tavLst>
                                    </p:anim>
                                    <p:animEffect filter="wipe(right)" transition="in">
                                      <p:cBhvr>
                                        <p:cTn dur="500" id="85"/>
                                        <p:tgtEl>
                                          <p:spTgt spid="37"/>
                                        </p:tgtEl>
                                      </p:cBhvr>
                                    </p:animEffect>
                                  </p:childTnLst>
                                </p:cTn>
                              </p:par>
                            </p:childTnLst>
                          </p:cTn>
                        </p:par>
                        <p:par>
                          <p:cTn fill="hold" id="86" nodeType="afterGroup">
                            <p:stCondLst>
                              <p:cond delay="4700"/>
                            </p:stCondLst>
                            <p:childTnLst>
                              <p:par>
                                <p:cTn fill="hold" id="87" nodeType="afterEffect" presetClass="entr" presetID="42" presetSubtype="0">
                                  <p:stCondLst>
                                    <p:cond delay="0"/>
                                  </p:stCondLst>
                                  <p:childTnLst>
                                    <p:set>
                                      <p:cBhvr>
                                        <p:cTn dur="1" fill="hold" id="88">
                                          <p:stCondLst>
                                            <p:cond delay="0"/>
                                          </p:stCondLst>
                                        </p:cTn>
                                        <p:tgtEl>
                                          <p:spTgt spid="40"/>
                                        </p:tgtEl>
                                        <p:attrNameLst>
                                          <p:attrName>style.visibility</p:attrName>
                                        </p:attrNameLst>
                                      </p:cBhvr>
                                      <p:to>
                                        <p:strVal val="visible"/>
                                      </p:to>
                                    </p:set>
                                    <p:animEffect filter="fade" transition="in">
                                      <p:cBhvr>
                                        <p:cTn dur="500" id="89"/>
                                        <p:tgtEl>
                                          <p:spTgt spid="40"/>
                                        </p:tgtEl>
                                      </p:cBhvr>
                                    </p:animEffect>
                                    <p:anim calcmode="lin" valueType="num">
                                      <p:cBhvr>
                                        <p:cTn dur="500" fill="hold" id="90"/>
                                        <p:tgtEl>
                                          <p:spTgt spid="40"/>
                                        </p:tgtEl>
                                        <p:attrNameLst>
                                          <p:attrName>ppt_x</p:attrName>
                                        </p:attrNameLst>
                                      </p:cBhvr>
                                      <p:tavLst>
                                        <p:tav tm="0">
                                          <p:val>
                                            <p:strVal val="#ppt_x"/>
                                          </p:val>
                                        </p:tav>
                                        <p:tav tm="100000">
                                          <p:val>
                                            <p:strVal val="#ppt_x"/>
                                          </p:val>
                                        </p:tav>
                                      </p:tavLst>
                                    </p:anim>
                                    <p:anim calcmode="lin" valueType="num">
                                      <p:cBhvr>
                                        <p:cTn dur="500" fill="hold" id="91"/>
                                        <p:tgtEl>
                                          <p:spTgt spid="40"/>
                                        </p:tgtEl>
                                        <p:attrNameLst>
                                          <p:attrName>ppt_y</p:attrName>
                                        </p:attrNameLst>
                                      </p:cBhvr>
                                      <p:tavLst>
                                        <p:tav tm="0">
                                          <p:val>
                                            <p:strVal val="#ppt_y+.1"/>
                                          </p:val>
                                        </p:tav>
                                        <p:tav tm="100000">
                                          <p:val>
                                            <p:strVal val="#ppt_y"/>
                                          </p:val>
                                        </p:tav>
                                      </p:tavLst>
                                    </p:anim>
                                  </p:childTnLst>
                                </p:cTn>
                              </p:par>
                            </p:childTnLst>
                          </p:cTn>
                        </p:par>
                        <p:par>
                          <p:cTn fill="hold" id="92" nodeType="afterGroup">
                            <p:stCondLst>
                              <p:cond delay="5200"/>
                            </p:stCondLst>
                            <p:childTnLst>
                              <p:par>
                                <p:cTn fill="hold" grpId="0" id="93" nodeType="afterEffect" presetClass="entr" presetID="22" presetSubtype="1">
                                  <p:stCondLst>
                                    <p:cond delay="0"/>
                                  </p:stCondLst>
                                  <p:childTnLst>
                                    <p:set>
                                      <p:cBhvr>
                                        <p:cTn dur="1" fill="hold" id="94">
                                          <p:stCondLst>
                                            <p:cond delay="0"/>
                                          </p:stCondLst>
                                        </p:cTn>
                                        <p:tgtEl>
                                          <p:spTgt spid="45"/>
                                        </p:tgtEl>
                                        <p:attrNameLst>
                                          <p:attrName>style.visibility</p:attrName>
                                        </p:attrNameLst>
                                      </p:cBhvr>
                                      <p:to>
                                        <p:strVal val="visible"/>
                                      </p:to>
                                    </p:set>
                                    <p:animEffect filter="wipe(up)" transition="in">
                                      <p:cBhvr>
                                        <p:cTn dur="500" id="95"/>
                                        <p:tgtEl>
                                          <p:spTgt spid="45"/>
                                        </p:tgtEl>
                                      </p:cBhvr>
                                    </p:animEffect>
                                  </p:childTnLst>
                                </p:cTn>
                              </p:par>
                              <p:par>
                                <p:cTn fill="hold" grpId="0" id="96" nodeType="withEffect" presetClass="entr" presetID="22" presetSubtype="1">
                                  <p:stCondLst>
                                    <p:cond delay="100"/>
                                  </p:stCondLst>
                                  <p:childTnLst>
                                    <p:set>
                                      <p:cBhvr>
                                        <p:cTn dur="1" fill="hold" id="97">
                                          <p:stCondLst>
                                            <p:cond delay="0"/>
                                          </p:stCondLst>
                                        </p:cTn>
                                        <p:tgtEl>
                                          <p:spTgt spid="46"/>
                                        </p:tgtEl>
                                        <p:attrNameLst>
                                          <p:attrName>style.visibility</p:attrName>
                                        </p:attrNameLst>
                                      </p:cBhvr>
                                      <p:to>
                                        <p:strVal val="visible"/>
                                      </p:to>
                                    </p:set>
                                    <p:animEffect filter="wipe(up)" transition="in">
                                      <p:cBhvr>
                                        <p:cTn dur="500" id="98"/>
                                        <p:tgtEl>
                                          <p:spTgt spid="46"/>
                                        </p:tgtEl>
                                      </p:cBhvr>
                                    </p:animEffect>
                                  </p:childTnLst>
                                </p:cTn>
                              </p:par>
                              <p:par>
                                <p:cTn fill="hold" grpId="0" id="99" nodeType="withEffect" presetClass="entr" presetID="22" presetSubtype="1">
                                  <p:stCondLst>
                                    <p:cond delay="200"/>
                                  </p:stCondLst>
                                  <p:childTnLst>
                                    <p:set>
                                      <p:cBhvr>
                                        <p:cTn dur="1" fill="hold" id="100">
                                          <p:stCondLst>
                                            <p:cond delay="0"/>
                                          </p:stCondLst>
                                        </p:cTn>
                                        <p:tgtEl>
                                          <p:spTgt spid="47"/>
                                        </p:tgtEl>
                                        <p:attrNameLst>
                                          <p:attrName>style.visibility</p:attrName>
                                        </p:attrNameLst>
                                      </p:cBhvr>
                                      <p:to>
                                        <p:strVal val="visible"/>
                                      </p:to>
                                    </p:set>
                                    <p:animEffect filter="wipe(up)" transition="in">
                                      <p:cBhvr>
                                        <p:cTn dur="500" id="101"/>
                                        <p:tgtEl>
                                          <p:spTgt spid="4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5"/>
      <p:bldP grpId="0" spid="23"/>
      <p:bldP grpId="0" spid="26"/>
      <p:bldP grpId="0" spid="31"/>
      <p:bldP grpId="0" spid="32"/>
      <p:bldP grpId="0" spid="33"/>
      <p:bldP grpId="0" spid="35"/>
      <p:bldP grpId="0" spid="36"/>
      <p:bldP grpId="0" spid="37"/>
      <p:bldP grpId="0" spid="38"/>
      <p:bldP grpId="0" spid="39"/>
      <p:bldP grpId="0" spid="45"/>
      <p:bldP grpId="0" spid="46"/>
      <p:bldP grpId="0" spid="47"/>
      <p:bldP grpId="0" spid="48"/>
      <p:bldP grpId="0" spid="49"/>
      <p:bldP grpId="0" spid="50"/>
      <p:bldP grpId="0" spid="51"/>
      <p:bldP grpId="0" spid="52"/>
    </p:bldLst>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组合 19"/>
          <p:cNvGrpSpPr/>
          <p:nvPr/>
        </p:nvGrpSpPr>
        <p:grpSpPr>
          <a:xfrm>
            <a:off x="1792253" y="208731"/>
            <a:ext cx="553964" cy="558108"/>
            <a:chOff x="304800" y="673100"/>
            <a:chExt cx="4000500" cy="4000500"/>
          </a:xfrm>
          <a:effectLst>
            <a:outerShdw algn="tr" blurRad="444500" dir="8100000" dist="254000" rotWithShape="0">
              <a:prstClr val="black">
                <a:alpha val="24000"/>
              </a:prstClr>
            </a:outerShdw>
          </a:effectLst>
        </p:grpSpPr>
        <p:sp>
          <p:nvSpPr>
            <p:cNvPr id="21" name="同心圆 20"/>
            <p:cNvSpPr/>
            <p:nvPr/>
          </p:nvSpPr>
          <p:spPr>
            <a:xfrm>
              <a:off x="304800" y="673100"/>
              <a:ext cx="4000500" cy="4000500"/>
            </a:xfrm>
            <a:prstGeom prst="donut">
              <a:avLst>
                <a:gd fmla="val 4879" name="adj"/>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a charset="-122" pitchFamily="34" typeface="微软雅黑"/>
              </a:endParaRPr>
            </a:p>
          </p:txBody>
        </p:sp>
        <p:sp>
          <p:nvSpPr>
            <p:cNvPr id="22" name="椭圆 21"/>
            <p:cNvSpPr/>
            <p:nvPr/>
          </p:nvSpPr>
          <p:spPr>
            <a:xfrm>
              <a:off x="392109" y="760409"/>
              <a:ext cx="3825870" cy="382587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itchFamily="34" typeface="微软雅黑"/>
              </a:endParaRPr>
            </a:p>
          </p:txBody>
        </p:sp>
      </p:grpSp>
      <p:grpSp>
        <p:nvGrpSpPr>
          <p:cNvPr id="3" name="组合 22"/>
          <p:cNvGrpSpPr/>
          <p:nvPr/>
        </p:nvGrpSpPr>
        <p:grpSpPr>
          <a:xfrm>
            <a:off x="1577939" y="851674"/>
            <a:ext cx="357190" cy="359864"/>
            <a:chOff x="304800" y="673100"/>
            <a:chExt cx="4000500" cy="4000500"/>
          </a:xfrm>
          <a:effectLst>
            <a:outerShdw algn="tr" blurRad="444500" dir="8100000" dist="254000" rotWithShape="0">
              <a:prstClr val="black">
                <a:alpha val="24000"/>
              </a:prstClr>
            </a:outerShdw>
          </a:effectLst>
        </p:grpSpPr>
        <p:sp>
          <p:nvSpPr>
            <p:cNvPr id="24" name="同心圆 23"/>
            <p:cNvSpPr/>
            <p:nvPr/>
          </p:nvSpPr>
          <p:spPr>
            <a:xfrm>
              <a:off x="304800" y="673100"/>
              <a:ext cx="4000500" cy="4000500"/>
            </a:xfrm>
            <a:prstGeom prst="donut">
              <a:avLst>
                <a:gd fmla="val 4879" name="adj"/>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a charset="-122" pitchFamily="34" typeface="微软雅黑"/>
              </a:endParaRPr>
            </a:p>
          </p:txBody>
        </p:sp>
        <p:sp>
          <p:nvSpPr>
            <p:cNvPr id="25" name="椭圆 24"/>
            <p:cNvSpPr/>
            <p:nvPr/>
          </p:nvSpPr>
          <p:spPr>
            <a:xfrm>
              <a:off x="392109" y="760409"/>
              <a:ext cx="3825870" cy="3825870"/>
            </a:xfrm>
            <a:prstGeom prst="ellipse">
              <a:avLst/>
            </a:prstGeom>
          </p:spPr>
          <p:style>
            <a:lnRef idx="3">
              <a:schemeClr val="lt1"/>
            </a:lnRef>
            <a:fillRef idx="1">
              <a:schemeClr val="accent1"/>
            </a:fillRef>
            <a:effectRef idx="1">
              <a:schemeClr val="accent1"/>
            </a:effectRef>
            <a:fontRef idx="minor">
              <a:schemeClr val="lt1"/>
            </a:fontRef>
          </p:style>
          <p:txBody>
            <a:bodyPr anchor="ctr" rtlCol="0"/>
            <a:lstStyle/>
            <a:p>
              <a:pPr algn="ctr"/>
              <a:endParaRPr altLang="en-US" lang="zh-CN">
                <a:ea charset="-122" pitchFamily="34" typeface="微软雅黑"/>
              </a:endParaRPr>
            </a:p>
          </p:txBody>
        </p:sp>
      </p:grpSp>
      <p:grpSp>
        <p:nvGrpSpPr>
          <p:cNvPr id="4" name="组合 25"/>
          <p:cNvGrpSpPr/>
          <p:nvPr/>
        </p:nvGrpSpPr>
        <p:grpSpPr>
          <a:xfrm>
            <a:off x="577807" y="-230052"/>
            <a:ext cx="1357322" cy="1367477"/>
            <a:chOff x="304800" y="673100"/>
            <a:chExt cx="4000500" cy="4000500"/>
          </a:xfrm>
          <a:effectLst>
            <a:outerShdw algn="tr" blurRad="444500" dir="8100000" dist="254000" rotWithShape="0">
              <a:prstClr val="black">
                <a:alpha val="24000"/>
              </a:prstClr>
            </a:outerShdw>
          </a:effectLst>
        </p:grpSpPr>
        <p:sp>
          <p:nvSpPr>
            <p:cNvPr id="27" name="同心圆 26"/>
            <p:cNvSpPr/>
            <p:nvPr/>
          </p:nvSpPr>
          <p:spPr>
            <a:xfrm>
              <a:off x="304800" y="673100"/>
              <a:ext cx="4000500" cy="4000500"/>
            </a:xfrm>
            <a:prstGeom prst="donut">
              <a:avLst>
                <a:gd fmla="val 4879" name="adj"/>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a charset="-122" pitchFamily="34" typeface="微软雅黑"/>
              </a:endParaRPr>
            </a:p>
          </p:txBody>
        </p:sp>
        <p:sp>
          <p:nvSpPr>
            <p:cNvPr id="28" name="椭圆 27"/>
            <p:cNvSpPr/>
            <p:nvPr/>
          </p:nvSpPr>
          <p:spPr>
            <a:xfrm>
              <a:off x="392100" y="760400"/>
              <a:ext cx="3825879" cy="3825879"/>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itchFamily="34" typeface="微软雅黑"/>
              </a:endParaRPr>
            </a:p>
          </p:txBody>
        </p:sp>
      </p:grpSp>
      <p:cxnSp>
        <p:nvCxnSpPr>
          <p:cNvPr id="29" name="直接连接符 28"/>
          <p:cNvCxnSpPr/>
          <p:nvPr/>
        </p:nvCxnSpPr>
        <p:spPr>
          <a:xfrm>
            <a:off x="2578071" y="827749"/>
            <a:ext cx="8286808" cy="23924"/>
          </a:xfrm>
          <a:prstGeom prst="line">
            <a:avLst/>
          </a:prstGeom>
        </p:spPr>
        <p:style>
          <a:lnRef idx="3">
            <a:schemeClr val="accent5"/>
          </a:lnRef>
          <a:fillRef idx="0">
            <a:schemeClr val="accent5"/>
          </a:fillRef>
          <a:effectRef idx="2">
            <a:schemeClr val="accent5"/>
          </a:effectRef>
          <a:fontRef idx="minor">
            <a:schemeClr val="tx1"/>
          </a:fontRef>
        </p:style>
      </p:cxnSp>
      <p:pic>
        <p:nvPicPr>
          <p:cNvPr id="30" name="图片 29"/>
          <p:cNvPicPr>
            <a:picLocks noChangeAspect="1"/>
          </p:cNvPicPr>
          <p:nvPr/>
        </p:nvPicPr>
        <p:blipFill>
          <a:blip r:embed="rId3"/>
          <a:stretch>
            <a:fillRect/>
          </a:stretch>
        </p:blipFill>
        <p:spPr>
          <a:xfrm>
            <a:off x="11007755" y="309399"/>
            <a:ext cx="1357322" cy="610656"/>
          </a:xfrm>
          <a:prstGeom prst="rect">
            <a:avLst/>
          </a:prstGeom>
        </p:spPr>
      </p:pic>
      <p:sp>
        <p:nvSpPr>
          <p:cNvPr id="17" name="椭圆 16"/>
          <p:cNvSpPr/>
          <p:nvPr/>
        </p:nvSpPr>
        <p:spPr>
          <a:xfrm>
            <a:off x="7212962" y="2606713"/>
            <a:ext cx="274777" cy="274777"/>
          </a:xfrm>
          <a:prstGeom prst="ellipse">
            <a:avLst/>
          </a:prstGeom>
          <a:solidFill>
            <a:schemeClr val="bg1"/>
          </a:solidFill>
          <a:ln>
            <a:noFill/>
          </a:ln>
          <a:effectLst>
            <a:outerShdw algn="tr" blurRad="254000" dir="8100000" dist="127000"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8" name="椭圆 17"/>
          <p:cNvSpPr/>
          <p:nvPr/>
        </p:nvSpPr>
        <p:spPr>
          <a:xfrm>
            <a:off x="6916628" y="2725052"/>
            <a:ext cx="137389" cy="137389"/>
          </a:xfrm>
          <a:prstGeom prst="ellipse">
            <a:avLst/>
          </a:prstGeom>
          <a:solidFill>
            <a:schemeClr val="bg1"/>
          </a:solidFill>
          <a:ln>
            <a:noFill/>
          </a:ln>
          <a:effectLst>
            <a:outerShdw algn="tr" blurRad="254000" dir="8100000" dist="127000"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9" name="椭圆 18"/>
          <p:cNvSpPr/>
          <p:nvPr/>
        </p:nvSpPr>
        <p:spPr>
          <a:xfrm>
            <a:off x="7722943" y="2603868"/>
            <a:ext cx="137389" cy="137389"/>
          </a:xfrm>
          <a:prstGeom prst="ellipse">
            <a:avLst/>
          </a:prstGeom>
          <a:solidFill>
            <a:schemeClr val="bg1"/>
          </a:solidFill>
          <a:ln>
            <a:noFill/>
          </a:ln>
          <a:effectLst>
            <a:outerShdw algn="tr" blurRad="254000" dir="8100000" dist="127000"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0" name="椭圆 19"/>
          <p:cNvSpPr/>
          <p:nvPr/>
        </p:nvSpPr>
        <p:spPr>
          <a:xfrm>
            <a:off x="6195006" y="2474394"/>
            <a:ext cx="250454" cy="250454"/>
          </a:xfrm>
          <a:prstGeom prst="ellipse">
            <a:avLst/>
          </a:prstGeom>
          <a:solidFill>
            <a:schemeClr val="bg1"/>
          </a:solidFill>
          <a:ln>
            <a:noFill/>
          </a:ln>
          <a:effectLst>
            <a:outerShdw algn="tr" blurRad="317500" dir="8100000" dist="190500"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3" name="椭圆 22"/>
          <p:cNvSpPr/>
          <p:nvPr/>
        </p:nvSpPr>
        <p:spPr>
          <a:xfrm>
            <a:off x="6496232" y="2449045"/>
            <a:ext cx="274777" cy="274777"/>
          </a:xfrm>
          <a:prstGeom prst="ellipse">
            <a:avLst/>
          </a:prstGeom>
          <a:solidFill>
            <a:schemeClr val="bg1"/>
          </a:solidFill>
          <a:ln>
            <a:noFill/>
          </a:ln>
          <a:effectLst>
            <a:outerShdw algn="tr" blurRad="254000" dir="8100000" dist="127000"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6" name="椭圆 25"/>
          <p:cNvSpPr/>
          <p:nvPr/>
        </p:nvSpPr>
        <p:spPr>
          <a:xfrm>
            <a:off x="6731058" y="2735559"/>
            <a:ext cx="137389" cy="137389"/>
          </a:xfrm>
          <a:prstGeom prst="ellipse">
            <a:avLst/>
          </a:prstGeom>
          <a:solidFill>
            <a:schemeClr val="bg1"/>
          </a:solidFill>
          <a:ln>
            <a:noFill/>
          </a:ln>
          <a:effectLst>
            <a:outerShdw algn="tr" blurRad="254000" dir="8100000" dist="127000"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1" name="椭圆 30"/>
          <p:cNvSpPr/>
          <p:nvPr/>
        </p:nvSpPr>
        <p:spPr>
          <a:xfrm>
            <a:off x="7866730" y="2550513"/>
            <a:ext cx="322151" cy="322151"/>
          </a:xfrm>
          <a:prstGeom prst="ellipse">
            <a:avLst/>
          </a:prstGeom>
          <a:solidFill>
            <a:schemeClr val="bg1"/>
          </a:solidFill>
          <a:ln>
            <a:noFill/>
          </a:ln>
          <a:effectLst>
            <a:outerShdw algn="tr" blurRad="317500" dir="8100000" dist="190500"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2" name="椭圆 31"/>
          <p:cNvSpPr/>
          <p:nvPr/>
        </p:nvSpPr>
        <p:spPr>
          <a:xfrm>
            <a:off x="5867566" y="2606583"/>
            <a:ext cx="274777" cy="274777"/>
          </a:xfrm>
          <a:prstGeom prst="ellipse">
            <a:avLst/>
          </a:prstGeom>
          <a:solidFill>
            <a:schemeClr val="bg1"/>
          </a:solidFill>
          <a:ln>
            <a:noFill/>
          </a:ln>
          <a:effectLst>
            <a:outerShdw algn="tr" blurRad="254000" dir="8100000" dist="127000"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3" name="椭圆 32"/>
          <p:cNvSpPr/>
          <p:nvPr/>
        </p:nvSpPr>
        <p:spPr>
          <a:xfrm>
            <a:off x="5582356" y="2737815"/>
            <a:ext cx="137389" cy="137389"/>
          </a:xfrm>
          <a:prstGeom prst="ellipse">
            <a:avLst/>
          </a:prstGeom>
          <a:solidFill>
            <a:schemeClr val="bg1"/>
          </a:solidFill>
          <a:ln>
            <a:noFill/>
          </a:ln>
          <a:effectLst>
            <a:outerShdw algn="tr" blurRad="254000" dir="8100000" dist="127000"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5" name="椭圆 34"/>
          <p:cNvSpPr/>
          <p:nvPr/>
        </p:nvSpPr>
        <p:spPr>
          <a:xfrm>
            <a:off x="7433048" y="2423312"/>
            <a:ext cx="274777" cy="274777"/>
          </a:xfrm>
          <a:prstGeom prst="ellipse">
            <a:avLst/>
          </a:prstGeom>
          <a:solidFill>
            <a:schemeClr val="bg1"/>
          </a:solidFill>
          <a:ln>
            <a:noFill/>
          </a:ln>
          <a:effectLst>
            <a:outerShdw algn="tr" blurRad="254000" dir="8100000" dist="127000"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6" name="椭圆 35"/>
          <p:cNvSpPr/>
          <p:nvPr/>
        </p:nvSpPr>
        <p:spPr>
          <a:xfrm>
            <a:off x="6351343" y="2659646"/>
            <a:ext cx="137389" cy="137389"/>
          </a:xfrm>
          <a:prstGeom prst="ellipse">
            <a:avLst/>
          </a:prstGeom>
          <a:solidFill>
            <a:schemeClr val="bg1"/>
          </a:solidFill>
          <a:ln>
            <a:noFill/>
          </a:ln>
          <a:effectLst>
            <a:outerShdw algn="tr" blurRad="254000" dir="8100000" dist="127000"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7" name="椭圆 36"/>
          <p:cNvSpPr/>
          <p:nvPr/>
        </p:nvSpPr>
        <p:spPr>
          <a:xfrm>
            <a:off x="8298601" y="2735559"/>
            <a:ext cx="137389" cy="137389"/>
          </a:xfrm>
          <a:prstGeom prst="ellipse">
            <a:avLst/>
          </a:prstGeom>
          <a:solidFill>
            <a:schemeClr val="bg1"/>
          </a:solidFill>
          <a:ln>
            <a:noFill/>
          </a:ln>
          <a:effectLst>
            <a:outerShdw algn="tr" blurRad="254000" dir="8100000" dist="127000"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8" name="矩形 37"/>
          <p:cNvSpPr/>
          <p:nvPr/>
        </p:nvSpPr>
        <p:spPr>
          <a:xfrm>
            <a:off x="6007095" y="1280301"/>
            <a:ext cx="1714512" cy="1432560"/>
          </a:xfrm>
          <a:prstGeom prst="rect">
            <a:avLst/>
          </a:prstGeom>
        </p:spPr>
        <p:txBody>
          <a:bodyPr wrap="square">
            <a:spAutoFit/>
          </a:bodyPr>
          <a:lstStyle/>
          <a:p>
            <a:pPr defTabSz="934242">
              <a:defRPr/>
            </a:pPr>
            <a:r>
              <a:rPr altLang="en-US" kern="0" lang="zh-CN" sz="4400">
                <a:solidFill>
                  <a:schemeClr val="accent1"/>
                </a:solidFill>
                <a:latin charset="-122" pitchFamily="65" typeface="方正粗倩简体"/>
                <a:ea charset="-122" pitchFamily="65" typeface="方正粗倩简体"/>
              </a:rPr>
              <a:t>目  录</a:t>
            </a:r>
          </a:p>
        </p:txBody>
      </p:sp>
      <p:sp>
        <p:nvSpPr>
          <p:cNvPr id="39" name="Rectangle 4"/>
          <p:cNvSpPr txBox="1">
            <a:spLocks noChangeArrowheads="1"/>
          </p:cNvSpPr>
          <p:nvPr/>
        </p:nvSpPr>
        <p:spPr bwMode="auto">
          <a:xfrm>
            <a:off x="6134835" y="1994681"/>
            <a:ext cx="1372458" cy="381000"/>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anchorCtr="0" bIns="34285" compatLnSpc="1" lIns="68571" numCol="1" rIns="68571" tIns="34285" vert="horz" wrap="square">
            <a:prstTxWarp prst="textNoShape">
              <a:avLst/>
            </a:prstTxWarp>
          </a:bodyPr>
          <a:lstStyle>
            <a:lvl1pPr algn="ctr" indent="0" marL="0">
              <a:buFontTx/>
              <a:buNone/>
              <a:defRPr b="1" sz="2000">
                <a:solidFill>
                  <a:schemeClr val="bg1"/>
                </a:solidFill>
                <a:latin typeface="+mj-lt"/>
                <a:ea typeface="+mj-ea"/>
                <a:cs typeface="+mj-cs"/>
              </a:defRPr>
            </a:lvl1pPr>
            <a:lvl2pPr eaLnBrk="0" hangingPunct="0" indent="-285750" marL="742950">
              <a:spcBef>
                <a:spcPct val="20000"/>
              </a:spcBef>
              <a:buChar char="–"/>
              <a:defRPr sz="2000">
                <a:latin typeface="+mn-lt"/>
                <a:ea charset="-122" pitchFamily="49" typeface="仿宋_GB2312"/>
              </a:defRPr>
            </a:lvl2pPr>
            <a:lvl3pPr eaLnBrk="0" hangingPunct="0" indent="-228600" marL="1143000">
              <a:spcBef>
                <a:spcPct val="20000"/>
              </a:spcBef>
              <a:buChar char="•"/>
              <a:defRPr sz="2400">
                <a:latin typeface="+mn-lt"/>
              </a:defRPr>
            </a:lvl3pPr>
            <a:lvl4pPr eaLnBrk="0" hangingPunct="0" indent="-228600" marL="1600200">
              <a:spcBef>
                <a:spcPct val="20000"/>
              </a:spcBef>
              <a:buChar char="–"/>
              <a:defRPr sz="2000">
                <a:latin typeface="+mn-lt"/>
              </a:defRPr>
            </a:lvl4pPr>
            <a:lvl5pPr eaLnBrk="0" hangingPunct="0" indent="-228600" marL="2057400">
              <a:spcBef>
                <a:spcPct val="20000"/>
              </a:spcBef>
              <a:buChar char="»"/>
              <a:defRPr sz="2000">
                <a:latin typeface="+mn-lt"/>
              </a:defRPr>
            </a:lvl5pPr>
            <a:lvl6pPr eaLnBrk="0" fontAlgn="base" hangingPunct="0" indent="-228600" marL="2514600">
              <a:spcBef>
                <a:spcPct val="20000"/>
              </a:spcBef>
              <a:spcAft>
                <a:spcPct val="0"/>
              </a:spcAft>
              <a:buChar char="»"/>
              <a:defRPr sz="2000">
                <a:latin typeface="+mn-lt"/>
              </a:defRPr>
            </a:lvl6pPr>
            <a:lvl7pPr eaLnBrk="0" fontAlgn="base" hangingPunct="0" indent="-228600" marL="2971800">
              <a:spcBef>
                <a:spcPct val="20000"/>
              </a:spcBef>
              <a:spcAft>
                <a:spcPct val="0"/>
              </a:spcAft>
              <a:buChar char="»"/>
              <a:defRPr sz="2000">
                <a:latin typeface="+mn-lt"/>
              </a:defRPr>
            </a:lvl7pPr>
            <a:lvl8pPr eaLnBrk="0" fontAlgn="base" hangingPunct="0" indent="-228600" marL="3429000">
              <a:spcBef>
                <a:spcPct val="20000"/>
              </a:spcBef>
              <a:spcAft>
                <a:spcPct val="0"/>
              </a:spcAft>
              <a:buChar char="»"/>
              <a:defRPr sz="2000">
                <a:latin typeface="+mn-lt"/>
              </a:defRPr>
            </a:lvl8pPr>
            <a:lvl9pPr eaLnBrk="0" fontAlgn="base" hangingPunct="0" indent="-228600" marL="3886200">
              <a:spcBef>
                <a:spcPct val="20000"/>
              </a:spcBef>
              <a:spcAft>
                <a:spcPct val="0"/>
              </a:spcAft>
              <a:buChar char="»"/>
              <a:defRPr sz="2000">
                <a:latin typeface="+mn-lt"/>
              </a:defRPr>
            </a:lvl9pPr>
          </a:lstStyle>
          <a:p>
            <a:pPr>
              <a:defRPr/>
            </a:pPr>
            <a:r>
              <a:rPr altLang="zh-CN" b="0" kern="0" lang="en-US">
                <a:solidFill>
                  <a:schemeClr val="accent1"/>
                </a:solidFill>
                <a:latin charset="-122" pitchFamily="65" typeface="方正粗倩简体"/>
                <a:ea charset="-122" pitchFamily="65" typeface="方正粗倩简体"/>
              </a:rPr>
              <a:t>CATALOG</a:t>
            </a:r>
          </a:p>
        </p:txBody>
      </p:sp>
      <p:grpSp>
        <p:nvGrpSpPr>
          <p:cNvPr id="40" name="组合 39"/>
          <p:cNvGrpSpPr/>
          <p:nvPr/>
        </p:nvGrpSpPr>
        <p:grpSpPr>
          <a:xfrm>
            <a:off x="9191213" y="3475503"/>
            <a:ext cx="1959418" cy="1662453"/>
            <a:chOff x="9224782" y="2628163"/>
            <a:chExt cx="2397222" cy="2093640"/>
          </a:xfrm>
        </p:grpSpPr>
        <p:grpSp>
          <p:nvGrpSpPr>
            <p:cNvPr id="41" name="组合 77"/>
            <p:cNvGrpSpPr/>
            <p:nvPr/>
          </p:nvGrpSpPr>
          <p:grpSpPr>
            <a:xfrm>
              <a:off x="9224782" y="2628163"/>
              <a:ext cx="2397222" cy="2093640"/>
              <a:chOff x="9224782" y="2628163"/>
              <a:chExt cx="2397222" cy="2093640"/>
            </a:xfrm>
          </p:grpSpPr>
          <p:grpSp>
            <p:nvGrpSpPr>
              <p:cNvPr id="43" name="组合 79"/>
              <p:cNvGrpSpPr/>
              <p:nvPr/>
            </p:nvGrpSpPr>
            <p:grpSpPr>
              <a:xfrm>
                <a:off x="9224782" y="2628163"/>
                <a:ext cx="2397222" cy="2093640"/>
                <a:chOff x="1511944" y="2420246"/>
                <a:chExt cx="2627152" cy="2294453"/>
              </a:xfrm>
              <a:effectLst>
                <a:outerShdw algn="t" blurRad="203200" dir="3780000" dist="38100" rotWithShape="0" sx="103000" sy="103000">
                  <a:prstClr val="black">
                    <a:alpha val="25000"/>
                  </a:prstClr>
                </a:outerShdw>
              </a:effectLst>
            </p:grpSpPr>
            <p:sp>
              <p:nvSpPr>
                <p:cNvPr id="45" name="Freeform 6"/>
                <p:cNvSpPr/>
                <p:nvPr/>
              </p:nvSpPr>
              <p:spPr bwMode="auto">
                <a:xfrm>
                  <a:off x="1511944" y="2420246"/>
                  <a:ext cx="2627152" cy="2294453"/>
                </a:xfrm>
                <a:custGeom>
                  <a:gdLst>
                    <a:gd fmla="*/ 4479 w 4516" name="T0"/>
                    <a:gd fmla="*/ 2074 h 3947" name="T1"/>
                    <a:gd fmla="*/ 3967 w 4516" name="T2"/>
                    <a:gd fmla="*/ 2960 h 3947" name="T3"/>
                    <a:gd fmla="*/ 3455 w 4516" name="T4"/>
                    <a:gd fmla="*/ 3847 h 3947" name="T5"/>
                    <a:gd fmla="*/ 3282 w 4516" name="T6"/>
                    <a:gd fmla="*/ 3947 h 3947" name="T7"/>
                    <a:gd fmla="*/ 2258 w 4516" name="T8"/>
                    <a:gd fmla="*/ 3947 h 3947" name="T9"/>
                    <a:gd fmla="*/ 1234 w 4516" name="T10"/>
                    <a:gd fmla="*/ 3947 h 3947" name="T11"/>
                    <a:gd fmla="*/ 1061 w 4516" name="T12"/>
                    <a:gd fmla="*/ 3847 h 3947" name="T13"/>
                    <a:gd fmla="*/ 549 w 4516" name="T14"/>
                    <a:gd fmla="*/ 2960 h 3947" name="T15"/>
                    <a:gd fmla="*/ 37 w 4516" name="T16"/>
                    <a:gd fmla="*/ 2074 h 3947" name="T17"/>
                    <a:gd fmla="*/ 37 w 4516" name="T18"/>
                    <a:gd fmla="*/ 1874 h 3947" name="T19"/>
                    <a:gd fmla="*/ 549 w 4516" name="T20"/>
                    <a:gd fmla="*/ 987 h 3947" name="T21"/>
                    <a:gd fmla="*/ 1061 w 4516" name="T22"/>
                    <a:gd fmla="*/ 100 h 3947" name="T23"/>
                    <a:gd fmla="*/ 1234 w 4516" name="T24"/>
                    <a:gd fmla="*/ 0 h 3947" name="T25"/>
                    <a:gd fmla="*/ 2258 w 4516" name="T26"/>
                    <a:gd fmla="*/ 0 h 3947" name="T27"/>
                    <a:gd fmla="*/ 3282 w 4516" name="T28"/>
                    <a:gd fmla="*/ 0 h 3947" name="T29"/>
                    <a:gd fmla="*/ 3455 w 4516" name="T30"/>
                    <a:gd fmla="*/ 100 h 3947" name="T31"/>
                    <a:gd fmla="*/ 3967 w 4516" name="T32"/>
                    <a:gd fmla="*/ 987 h 3947" name="T33"/>
                    <a:gd fmla="*/ 4479 w 4516" name="T34"/>
                    <a:gd fmla="*/ 1874 h 3947" name="T35"/>
                    <a:gd fmla="*/ 4479 w 4516" name="T36"/>
                    <a:gd fmla="*/ 2074 h 3947"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3947" w="4516">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solidFill>
                  <a:schemeClr val="bg1"/>
                </a:solidFill>
                <a:ln cap="flat" w="7938">
                  <a:noFill/>
                  <a:prstDash val="solid"/>
                  <a:miter lim="800000"/>
                </a:ln>
                <a:effectLst/>
              </p:spPr>
              <p:txBody>
                <a:bodyPr anchor="t" anchorCtr="0" bIns="45720" compatLnSpc="1" lIns="91440" numCol="1" rIns="91440" tIns="45720" vert="horz" wrap="square">
                  <a:prstTxWarp prst="textNoShape">
                    <a:avLst/>
                  </a:prstTxWarp>
                </a:bodyPr>
                <a:lstStyle/>
                <a:p>
                  <a:endParaRPr altLang="en-US" lang="zh-CN"/>
                </a:p>
              </p:txBody>
            </p:sp>
            <p:sp>
              <p:nvSpPr>
                <p:cNvPr id="46" name="Freeform 6"/>
                <p:cNvSpPr/>
                <p:nvPr/>
              </p:nvSpPr>
              <p:spPr bwMode="auto">
                <a:xfrm>
                  <a:off x="1524106" y="2431739"/>
                  <a:ext cx="2602832" cy="2271469"/>
                </a:xfrm>
                <a:custGeom>
                  <a:gdLst>
                    <a:gd fmla="*/ 4479 w 4516" name="T0"/>
                    <a:gd fmla="*/ 2074 h 3947" name="T1"/>
                    <a:gd fmla="*/ 3967 w 4516" name="T2"/>
                    <a:gd fmla="*/ 2960 h 3947" name="T3"/>
                    <a:gd fmla="*/ 3455 w 4516" name="T4"/>
                    <a:gd fmla="*/ 3847 h 3947" name="T5"/>
                    <a:gd fmla="*/ 3282 w 4516" name="T6"/>
                    <a:gd fmla="*/ 3947 h 3947" name="T7"/>
                    <a:gd fmla="*/ 2258 w 4516" name="T8"/>
                    <a:gd fmla="*/ 3947 h 3947" name="T9"/>
                    <a:gd fmla="*/ 1234 w 4516" name="T10"/>
                    <a:gd fmla="*/ 3947 h 3947" name="T11"/>
                    <a:gd fmla="*/ 1061 w 4516" name="T12"/>
                    <a:gd fmla="*/ 3847 h 3947" name="T13"/>
                    <a:gd fmla="*/ 549 w 4516" name="T14"/>
                    <a:gd fmla="*/ 2960 h 3947" name="T15"/>
                    <a:gd fmla="*/ 37 w 4516" name="T16"/>
                    <a:gd fmla="*/ 2074 h 3947" name="T17"/>
                    <a:gd fmla="*/ 37 w 4516" name="T18"/>
                    <a:gd fmla="*/ 1874 h 3947" name="T19"/>
                    <a:gd fmla="*/ 549 w 4516" name="T20"/>
                    <a:gd fmla="*/ 987 h 3947" name="T21"/>
                    <a:gd fmla="*/ 1061 w 4516" name="T22"/>
                    <a:gd fmla="*/ 100 h 3947" name="T23"/>
                    <a:gd fmla="*/ 1234 w 4516" name="T24"/>
                    <a:gd fmla="*/ 0 h 3947" name="T25"/>
                    <a:gd fmla="*/ 2258 w 4516" name="T26"/>
                    <a:gd fmla="*/ 0 h 3947" name="T27"/>
                    <a:gd fmla="*/ 3282 w 4516" name="T28"/>
                    <a:gd fmla="*/ 0 h 3947" name="T29"/>
                    <a:gd fmla="*/ 3455 w 4516" name="T30"/>
                    <a:gd fmla="*/ 100 h 3947" name="T31"/>
                    <a:gd fmla="*/ 3967 w 4516" name="T32"/>
                    <a:gd fmla="*/ 987 h 3947" name="T33"/>
                    <a:gd fmla="*/ 4479 w 4516" name="T34"/>
                    <a:gd fmla="*/ 1874 h 3947" name="T35"/>
                    <a:gd fmla="*/ 4479 w 4516" name="T36"/>
                    <a:gd fmla="*/ 2074 h 3947"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3947" w="4516">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gradFill>
                  <a:gsLst>
                    <a:gs pos="0">
                      <a:schemeClr val="bg1">
                        <a:lumMod val="82000"/>
                        <a:lumOff val="18000"/>
                      </a:schemeClr>
                    </a:gs>
                    <a:gs pos="47000">
                      <a:srgbClr val="F5F5F5"/>
                    </a:gs>
                    <a:gs pos="100000">
                      <a:schemeClr val="bg1">
                        <a:lumMod val="95000"/>
                        <a:lumOff val="5000"/>
                      </a:schemeClr>
                    </a:gs>
                  </a:gsLst>
                  <a:lin ang="18900000" scaled="0"/>
                </a:gradFill>
                <a:ln cap="flat" w="7938">
                  <a:noFill/>
                  <a:prstDash val="solid"/>
                  <a:miter lim="800000"/>
                </a:ln>
                <a:effectLst/>
              </p:spPr>
              <p:txBody>
                <a:bodyPr anchor="t" anchorCtr="0" bIns="45720" compatLnSpc="1" lIns="91440" numCol="1" rIns="91440" tIns="45720" vert="horz" wrap="square">
                  <a:prstTxWarp prst="textNoShape">
                    <a:avLst/>
                  </a:prstTxWarp>
                </a:bodyPr>
                <a:lstStyle/>
                <a:p>
                  <a:endParaRPr altLang="en-US" lang="zh-CN"/>
                </a:p>
              </p:txBody>
            </p:sp>
          </p:grpSp>
          <p:sp>
            <p:nvSpPr>
              <p:cNvPr id="44" name="Freeform 7"/>
              <p:cNvSpPr/>
              <p:nvPr/>
            </p:nvSpPr>
            <p:spPr bwMode="auto">
              <a:xfrm>
                <a:off x="9536465" y="2872113"/>
                <a:ext cx="1773860" cy="1540629"/>
              </a:xfrm>
              <a:custGeom>
                <a:gdLst>
                  <a:gd fmla="*/ 3404 w 3431" name="T0"/>
                  <a:gd fmla="*/ 1576 h 2999" name="T1"/>
                  <a:gd fmla="*/ 3015 w 3431" name="T2"/>
                  <a:gd fmla="*/ 2249 h 2999" name="T3"/>
                  <a:gd fmla="*/ 2625 w 3431" name="T4"/>
                  <a:gd fmla="*/ 2923 h 2999" name="T5"/>
                  <a:gd fmla="*/ 2494 w 3431" name="T6"/>
                  <a:gd fmla="*/ 2999 h 2999" name="T7"/>
                  <a:gd fmla="*/ 1716 w 3431" name="T8"/>
                  <a:gd fmla="*/ 2999 h 2999" name="T9"/>
                  <a:gd fmla="*/ 938 w 3431" name="T10"/>
                  <a:gd fmla="*/ 2999 h 2999" name="T11"/>
                  <a:gd fmla="*/ 806 w 3431" name="T12"/>
                  <a:gd fmla="*/ 2923 h 2999" name="T13"/>
                  <a:gd fmla="*/ 417 w 3431" name="T14"/>
                  <a:gd fmla="*/ 2249 h 2999" name="T15"/>
                  <a:gd fmla="*/ 28 w 3431" name="T16"/>
                  <a:gd fmla="*/ 1576 h 2999" name="T17"/>
                  <a:gd fmla="*/ 28 w 3431" name="T18"/>
                  <a:gd fmla="*/ 1424 h 2999" name="T19"/>
                  <a:gd fmla="*/ 417 w 3431" name="T20"/>
                  <a:gd fmla="*/ 750 h 2999" name="T21"/>
                  <a:gd fmla="*/ 806 w 3431" name="T22"/>
                  <a:gd fmla="*/ 76 h 2999" name="T23"/>
                  <a:gd fmla="*/ 938 w 3431" name="T24"/>
                  <a:gd fmla="*/ 0 h 2999" name="T25"/>
                  <a:gd fmla="*/ 1716 w 3431" name="T26"/>
                  <a:gd fmla="*/ 0 h 2999" name="T27"/>
                  <a:gd fmla="*/ 2494 w 3431" name="T28"/>
                  <a:gd fmla="*/ 0 h 2999" name="T29"/>
                  <a:gd fmla="*/ 2625 w 3431" name="T30"/>
                  <a:gd fmla="*/ 76 h 2999" name="T31"/>
                  <a:gd fmla="*/ 3015 w 3431" name="T32"/>
                  <a:gd fmla="*/ 750 h 2999" name="T33"/>
                  <a:gd fmla="*/ 3404 w 3431" name="T34"/>
                  <a:gd fmla="*/ 1424 h 2999" name="T35"/>
                  <a:gd fmla="*/ 3404 w 3431" name="T36"/>
                  <a:gd fmla="*/ 1576 h 2999"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2999" w="3431">
                    <a:moveTo>
                      <a:pt x="3404" y="1576"/>
                    </a:moveTo>
                    <a:lnTo>
                      <a:pt x="3015" y="2249"/>
                    </a:lnTo>
                    <a:lnTo>
                      <a:pt x="2625" y="2923"/>
                    </a:lnTo>
                    <a:cubicBezTo>
                      <a:pt x="2598" y="2972"/>
                      <a:pt x="2550" y="2999"/>
                      <a:pt x="2494" y="2999"/>
                    </a:cubicBezTo>
                    <a:lnTo>
                      <a:pt x="1716" y="2999"/>
                    </a:lnTo>
                    <a:lnTo>
                      <a:pt x="938" y="2999"/>
                    </a:lnTo>
                    <a:cubicBezTo>
                      <a:pt x="882" y="2999"/>
                      <a:pt x="834" y="2972"/>
                      <a:pt x="806" y="2923"/>
                    </a:cubicBezTo>
                    <a:lnTo>
                      <a:pt x="417" y="2249"/>
                    </a:lnTo>
                    <a:lnTo>
                      <a:pt x="28" y="1576"/>
                    </a:lnTo>
                    <a:cubicBezTo>
                      <a:pt x="0" y="1527"/>
                      <a:pt x="0" y="1472"/>
                      <a:pt x="28" y="1424"/>
                    </a:cubicBezTo>
                    <a:lnTo>
                      <a:pt x="417" y="750"/>
                    </a:lnTo>
                    <a:lnTo>
                      <a:pt x="806" y="76"/>
                    </a:lnTo>
                    <a:cubicBezTo>
                      <a:pt x="834" y="28"/>
                      <a:pt x="882" y="0"/>
                      <a:pt x="938" y="0"/>
                    </a:cubicBezTo>
                    <a:lnTo>
                      <a:pt x="1716" y="0"/>
                    </a:lnTo>
                    <a:lnTo>
                      <a:pt x="2494" y="0"/>
                    </a:lnTo>
                    <a:cubicBezTo>
                      <a:pt x="2550" y="0"/>
                      <a:pt x="2598" y="28"/>
                      <a:pt x="2625" y="76"/>
                    </a:cubicBezTo>
                    <a:lnTo>
                      <a:pt x="3015" y="750"/>
                    </a:lnTo>
                    <a:lnTo>
                      <a:pt x="3404" y="1424"/>
                    </a:lnTo>
                    <a:cubicBezTo>
                      <a:pt x="3431" y="1472"/>
                      <a:pt x="3431" y="1527"/>
                      <a:pt x="3404" y="1576"/>
                    </a:cubicBezTo>
                    <a:close/>
                  </a:path>
                </a:pathLst>
              </a:custGeom>
              <a:solidFill>
                <a:schemeClr val="accent5"/>
              </a:solidFill>
              <a:ln cap="flat" w="7938">
                <a:noFill/>
                <a:prstDash val="solid"/>
                <a:miter lim="800000"/>
              </a:ln>
              <a:effectLst>
                <a:innerShdw blurRad="152400">
                  <a:schemeClr val="tx1">
                    <a:lumMod val="65000"/>
                    <a:lumOff val="35000"/>
                    <a:alpha val="41000"/>
                  </a:schemeClr>
                </a:innerShdw>
              </a:effectLst>
            </p:spPr>
            <p:txBody>
              <a:bodyPr anchor="t" anchorCtr="0" bIns="45720" compatLnSpc="1" lIns="91440" numCol="1" rIns="91440" tIns="45720" vert="horz" wrap="square">
                <a:prstTxWarp prst="textNoShape">
                  <a:avLst/>
                </a:prstTxWarp>
              </a:bodyPr>
              <a:lstStyle/>
              <a:p>
                <a:endParaRPr altLang="en-US" lang="zh-CN"/>
              </a:p>
            </p:txBody>
          </p:sp>
        </p:grpSp>
        <p:sp>
          <p:nvSpPr>
            <p:cNvPr id="42" name="TextBox 41"/>
            <p:cNvSpPr txBox="1"/>
            <p:nvPr/>
          </p:nvSpPr>
          <p:spPr>
            <a:xfrm>
              <a:off x="9918253" y="3180763"/>
              <a:ext cx="1010288" cy="806096"/>
            </a:xfrm>
            <a:prstGeom prst="rect">
              <a:avLst/>
            </a:prstGeom>
            <a:noFill/>
          </p:spPr>
          <p:txBody>
            <a:bodyPr rtlCol="0" wrap="square">
              <a:spAutoFit/>
            </a:bodyPr>
            <a:lstStyle/>
            <a:p>
              <a:r>
                <a:rPr altLang="zh-CN" lang="en-US" sz="3600">
                  <a:solidFill>
                    <a:schemeClr val="bg1"/>
                  </a:solidFill>
                  <a:latin charset="-128" panose="02010609010101010101" pitchFamily="1" typeface="DFGothic-EB"/>
                  <a:ea charset="-128" panose="02010609010101010101" pitchFamily="1" typeface="DFGothic-EB"/>
                </a:rPr>
                <a:t>05</a:t>
              </a:r>
            </a:p>
          </p:txBody>
        </p:sp>
      </p:grpSp>
      <p:grpSp>
        <p:nvGrpSpPr>
          <p:cNvPr id="47" name="组合 46"/>
          <p:cNvGrpSpPr/>
          <p:nvPr/>
        </p:nvGrpSpPr>
        <p:grpSpPr>
          <a:xfrm>
            <a:off x="5801463" y="3398429"/>
            <a:ext cx="2134458" cy="1810965"/>
            <a:chOff x="5553262" y="2638733"/>
            <a:chExt cx="2397222" cy="2093640"/>
          </a:xfrm>
        </p:grpSpPr>
        <p:grpSp>
          <p:nvGrpSpPr>
            <p:cNvPr id="48" name="组合 84"/>
            <p:cNvGrpSpPr/>
            <p:nvPr/>
          </p:nvGrpSpPr>
          <p:grpSpPr>
            <a:xfrm>
              <a:off x="5553262" y="2638733"/>
              <a:ext cx="2397222" cy="2093640"/>
              <a:chOff x="5553262" y="2638733"/>
              <a:chExt cx="2397222" cy="2093640"/>
            </a:xfrm>
          </p:grpSpPr>
          <p:grpSp>
            <p:nvGrpSpPr>
              <p:cNvPr id="50" name="组合 86"/>
              <p:cNvGrpSpPr/>
              <p:nvPr/>
            </p:nvGrpSpPr>
            <p:grpSpPr>
              <a:xfrm>
                <a:off x="5553262" y="2638733"/>
                <a:ext cx="2397222" cy="2093640"/>
                <a:chOff x="1511944" y="2420246"/>
                <a:chExt cx="2627152" cy="2294453"/>
              </a:xfrm>
              <a:effectLst>
                <a:outerShdw algn="t" blurRad="203200" dir="3780000" dist="38100" rotWithShape="0" sx="103000" sy="103000">
                  <a:prstClr val="black">
                    <a:alpha val="25000"/>
                  </a:prstClr>
                </a:outerShdw>
              </a:effectLst>
            </p:grpSpPr>
            <p:sp>
              <p:nvSpPr>
                <p:cNvPr id="52" name="Freeform 6"/>
                <p:cNvSpPr/>
                <p:nvPr/>
              </p:nvSpPr>
              <p:spPr bwMode="auto">
                <a:xfrm>
                  <a:off x="1511944" y="2420246"/>
                  <a:ext cx="2627152" cy="2294453"/>
                </a:xfrm>
                <a:custGeom>
                  <a:gdLst>
                    <a:gd fmla="*/ 4479 w 4516" name="T0"/>
                    <a:gd fmla="*/ 2074 h 3947" name="T1"/>
                    <a:gd fmla="*/ 3967 w 4516" name="T2"/>
                    <a:gd fmla="*/ 2960 h 3947" name="T3"/>
                    <a:gd fmla="*/ 3455 w 4516" name="T4"/>
                    <a:gd fmla="*/ 3847 h 3947" name="T5"/>
                    <a:gd fmla="*/ 3282 w 4516" name="T6"/>
                    <a:gd fmla="*/ 3947 h 3947" name="T7"/>
                    <a:gd fmla="*/ 2258 w 4516" name="T8"/>
                    <a:gd fmla="*/ 3947 h 3947" name="T9"/>
                    <a:gd fmla="*/ 1234 w 4516" name="T10"/>
                    <a:gd fmla="*/ 3947 h 3947" name="T11"/>
                    <a:gd fmla="*/ 1061 w 4516" name="T12"/>
                    <a:gd fmla="*/ 3847 h 3947" name="T13"/>
                    <a:gd fmla="*/ 549 w 4516" name="T14"/>
                    <a:gd fmla="*/ 2960 h 3947" name="T15"/>
                    <a:gd fmla="*/ 37 w 4516" name="T16"/>
                    <a:gd fmla="*/ 2074 h 3947" name="T17"/>
                    <a:gd fmla="*/ 37 w 4516" name="T18"/>
                    <a:gd fmla="*/ 1874 h 3947" name="T19"/>
                    <a:gd fmla="*/ 549 w 4516" name="T20"/>
                    <a:gd fmla="*/ 987 h 3947" name="T21"/>
                    <a:gd fmla="*/ 1061 w 4516" name="T22"/>
                    <a:gd fmla="*/ 100 h 3947" name="T23"/>
                    <a:gd fmla="*/ 1234 w 4516" name="T24"/>
                    <a:gd fmla="*/ 0 h 3947" name="T25"/>
                    <a:gd fmla="*/ 2258 w 4516" name="T26"/>
                    <a:gd fmla="*/ 0 h 3947" name="T27"/>
                    <a:gd fmla="*/ 3282 w 4516" name="T28"/>
                    <a:gd fmla="*/ 0 h 3947" name="T29"/>
                    <a:gd fmla="*/ 3455 w 4516" name="T30"/>
                    <a:gd fmla="*/ 100 h 3947" name="T31"/>
                    <a:gd fmla="*/ 3967 w 4516" name="T32"/>
                    <a:gd fmla="*/ 987 h 3947" name="T33"/>
                    <a:gd fmla="*/ 4479 w 4516" name="T34"/>
                    <a:gd fmla="*/ 1874 h 3947" name="T35"/>
                    <a:gd fmla="*/ 4479 w 4516" name="T36"/>
                    <a:gd fmla="*/ 2074 h 3947"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3947" w="4516">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solidFill>
                  <a:schemeClr val="bg1"/>
                </a:solidFill>
                <a:ln cap="flat" w="7938">
                  <a:noFill/>
                  <a:prstDash val="solid"/>
                  <a:miter lim="800000"/>
                </a:ln>
                <a:effectLst/>
              </p:spPr>
              <p:txBody>
                <a:bodyPr anchor="t" anchorCtr="0" bIns="45720" compatLnSpc="1" lIns="91440" numCol="1" rIns="91440" tIns="45720" vert="horz" wrap="square">
                  <a:prstTxWarp prst="textNoShape">
                    <a:avLst/>
                  </a:prstTxWarp>
                </a:bodyPr>
                <a:lstStyle/>
                <a:p>
                  <a:endParaRPr altLang="en-US" lang="zh-CN"/>
                </a:p>
              </p:txBody>
            </p:sp>
            <p:sp>
              <p:nvSpPr>
                <p:cNvPr id="53" name="Freeform 6"/>
                <p:cNvSpPr/>
                <p:nvPr/>
              </p:nvSpPr>
              <p:spPr bwMode="auto">
                <a:xfrm>
                  <a:off x="1524106" y="2431739"/>
                  <a:ext cx="2602832" cy="2271469"/>
                </a:xfrm>
                <a:custGeom>
                  <a:gdLst>
                    <a:gd fmla="*/ 4479 w 4516" name="T0"/>
                    <a:gd fmla="*/ 2074 h 3947" name="T1"/>
                    <a:gd fmla="*/ 3967 w 4516" name="T2"/>
                    <a:gd fmla="*/ 2960 h 3947" name="T3"/>
                    <a:gd fmla="*/ 3455 w 4516" name="T4"/>
                    <a:gd fmla="*/ 3847 h 3947" name="T5"/>
                    <a:gd fmla="*/ 3282 w 4516" name="T6"/>
                    <a:gd fmla="*/ 3947 h 3947" name="T7"/>
                    <a:gd fmla="*/ 2258 w 4516" name="T8"/>
                    <a:gd fmla="*/ 3947 h 3947" name="T9"/>
                    <a:gd fmla="*/ 1234 w 4516" name="T10"/>
                    <a:gd fmla="*/ 3947 h 3947" name="T11"/>
                    <a:gd fmla="*/ 1061 w 4516" name="T12"/>
                    <a:gd fmla="*/ 3847 h 3947" name="T13"/>
                    <a:gd fmla="*/ 549 w 4516" name="T14"/>
                    <a:gd fmla="*/ 2960 h 3947" name="T15"/>
                    <a:gd fmla="*/ 37 w 4516" name="T16"/>
                    <a:gd fmla="*/ 2074 h 3947" name="T17"/>
                    <a:gd fmla="*/ 37 w 4516" name="T18"/>
                    <a:gd fmla="*/ 1874 h 3947" name="T19"/>
                    <a:gd fmla="*/ 549 w 4516" name="T20"/>
                    <a:gd fmla="*/ 987 h 3947" name="T21"/>
                    <a:gd fmla="*/ 1061 w 4516" name="T22"/>
                    <a:gd fmla="*/ 100 h 3947" name="T23"/>
                    <a:gd fmla="*/ 1234 w 4516" name="T24"/>
                    <a:gd fmla="*/ 0 h 3947" name="T25"/>
                    <a:gd fmla="*/ 2258 w 4516" name="T26"/>
                    <a:gd fmla="*/ 0 h 3947" name="T27"/>
                    <a:gd fmla="*/ 3282 w 4516" name="T28"/>
                    <a:gd fmla="*/ 0 h 3947" name="T29"/>
                    <a:gd fmla="*/ 3455 w 4516" name="T30"/>
                    <a:gd fmla="*/ 100 h 3947" name="T31"/>
                    <a:gd fmla="*/ 3967 w 4516" name="T32"/>
                    <a:gd fmla="*/ 987 h 3947" name="T33"/>
                    <a:gd fmla="*/ 4479 w 4516" name="T34"/>
                    <a:gd fmla="*/ 1874 h 3947" name="T35"/>
                    <a:gd fmla="*/ 4479 w 4516" name="T36"/>
                    <a:gd fmla="*/ 2074 h 3947"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3947" w="4516">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gradFill>
                  <a:gsLst>
                    <a:gs pos="0">
                      <a:schemeClr val="bg1">
                        <a:lumMod val="82000"/>
                        <a:lumOff val="18000"/>
                      </a:schemeClr>
                    </a:gs>
                    <a:gs pos="47000">
                      <a:srgbClr val="F5F5F5"/>
                    </a:gs>
                    <a:gs pos="100000">
                      <a:schemeClr val="bg1">
                        <a:lumMod val="95000"/>
                        <a:lumOff val="5000"/>
                      </a:schemeClr>
                    </a:gs>
                  </a:gsLst>
                  <a:lin ang="18900000" scaled="0"/>
                </a:gradFill>
                <a:ln cap="flat" w="7938">
                  <a:noFill/>
                  <a:prstDash val="solid"/>
                  <a:miter lim="800000"/>
                </a:ln>
                <a:effectLst/>
              </p:spPr>
              <p:txBody>
                <a:bodyPr anchor="t" anchorCtr="0" bIns="45720" compatLnSpc="1" lIns="91440" numCol="1" rIns="91440" tIns="45720" vert="horz" wrap="square">
                  <a:prstTxWarp prst="textNoShape">
                    <a:avLst/>
                  </a:prstTxWarp>
                </a:bodyPr>
                <a:lstStyle/>
                <a:p>
                  <a:endParaRPr altLang="en-US" lang="zh-CN"/>
                </a:p>
              </p:txBody>
            </p:sp>
          </p:grpSp>
          <p:sp>
            <p:nvSpPr>
              <p:cNvPr id="51" name="Freeform 7"/>
              <p:cNvSpPr/>
              <p:nvPr/>
            </p:nvSpPr>
            <p:spPr bwMode="auto">
              <a:xfrm>
                <a:off x="5864945" y="2882683"/>
                <a:ext cx="1773860" cy="1540629"/>
              </a:xfrm>
              <a:custGeom>
                <a:gdLst>
                  <a:gd fmla="*/ 3404 w 3431" name="T0"/>
                  <a:gd fmla="*/ 1576 h 2999" name="T1"/>
                  <a:gd fmla="*/ 3015 w 3431" name="T2"/>
                  <a:gd fmla="*/ 2249 h 2999" name="T3"/>
                  <a:gd fmla="*/ 2625 w 3431" name="T4"/>
                  <a:gd fmla="*/ 2923 h 2999" name="T5"/>
                  <a:gd fmla="*/ 2494 w 3431" name="T6"/>
                  <a:gd fmla="*/ 2999 h 2999" name="T7"/>
                  <a:gd fmla="*/ 1716 w 3431" name="T8"/>
                  <a:gd fmla="*/ 2999 h 2999" name="T9"/>
                  <a:gd fmla="*/ 938 w 3431" name="T10"/>
                  <a:gd fmla="*/ 2999 h 2999" name="T11"/>
                  <a:gd fmla="*/ 806 w 3431" name="T12"/>
                  <a:gd fmla="*/ 2923 h 2999" name="T13"/>
                  <a:gd fmla="*/ 417 w 3431" name="T14"/>
                  <a:gd fmla="*/ 2249 h 2999" name="T15"/>
                  <a:gd fmla="*/ 28 w 3431" name="T16"/>
                  <a:gd fmla="*/ 1576 h 2999" name="T17"/>
                  <a:gd fmla="*/ 28 w 3431" name="T18"/>
                  <a:gd fmla="*/ 1424 h 2999" name="T19"/>
                  <a:gd fmla="*/ 417 w 3431" name="T20"/>
                  <a:gd fmla="*/ 750 h 2999" name="T21"/>
                  <a:gd fmla="*/ 806 w 3431" name="T22"/>
                  <a:gd fmla="*/ 76 h 2999" name="T23"/>
                  <a:gd fmla="*/ 938 w 3431" name="T24"/>
                  <a:gd fmla="*/ 0 h 2999" name="T25"/>
                  <a:gd fmla="*/ 1716 w 3431" name="T26"/>
                  <a:gd fmla="*/ 0 h 2999" name="T27"/>
                  <a:gd fmla="*/ 2494 w 3431" name="T28"/>
                  <a:gd fmla="*/ 0 h 2999" name="T29"/>
                  <a:gd fmla="*/ 2625 w 3431" name="T30"/>
                  <a:gd fmla="*/ 76 h 2999" name="T31"/>
                  <a:gd fmla="*/ 3015 w 3431" name="T32"/>
                  <a:gd fmla="*/ 750 h 2999" name="T33"/>
                  <a:gd fmla="*/ 3404 w 3431" name="T34"/>
                  <a:gd fmla="*/ 1424 h 2999" name="T35"/>
                  <a:gd fmla="*/ 3404 w 3431" name="T36"/>
                  <a:gd fmla="*/ 1576 h 2999"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2999" w="3431">
                    <a:moveTo>
                      <a:pt x="3404" y="1576"/>
                    </a:moveTo>
                    <a:lnTo>
                      <a:pt x="3015" y="2249"/>
                    </a:lnTo>
                    <a:lnTo>
                      <a:pt x="2625" y="2923"/>
                    </a:lnTo>
                    <a:cubicBezTo>
                      <a:pt x="2598" y="2972"/>
                      <a:pt x="2550" y="2999"/>
                      <a:pt x="2494" y="2999"/>
                    </a:cubicBezTo>
                    <a:lnTo>
                      <a:pt x="1716" y="2999"/>
                    </a:lnTo>
                    <a:lnTo>
                      <a:pt x="938" y="2999"/>
                    </a:lnTo>
                    <a:cubicBezTo>
                      <a:pt x="882" y="2999"/>
                      <a:pt x="834" y="2972"/>
                      <a:pt x="806" y="2923"/>
                    </a:cubicBezTo>
                    <a:lnTo>
                      <a:pt x="417" y="2249"/>
                    </a:lnTo>
                    <a:lnTo>
                      <a:pt x="28" y="1576"/>
                    </a:lnTo>
                    <a:cubicBezTo>
                      <a:pt x="0" y="1527"/>
                      <a:pt x="0" y="1472"/>
                      <a:pt x="28" y="1424"/>
                    </a:cubicBezTo>
                    <a:lnTo>
                      <a:pt x="417" y="750"/>
                    </a:lnTo>
                    <a:lnTo>
                      <a:pt x="806" y="76"/>
                    </a:lnTo>
                    <a:cubicBezTo>
                      <a:pt x="834" y="28"/>
                      <a:pt x="882" y="0"/>
                      <a:pt x="938" y="0"/>
                    </a:cubicBezTo>
                    <a:lnTo>
                      <a:pt x="1716" y="0"/>
                    </a:lnTo>
                    <a:lnTo>
                      <a:pt x="2494" y="0"/>
                    </a:lnTo>
                    <a:cubicBezTo>
                      <a:pt x="2550" y="0"/>
                      <a:pt x="2598" y="28"/>
                      <a:pt x="2625" y="76"/>
                    </a:cubicBezTo>
                    <a:lnTo>
                      <a:pt x="3015" y="750"/>
                    </a:lnTo>
                    <a:lnTo>
                      <a:pt x="3404" y="1424"/>
                    </a:lnTo>
                    <a:cubicBezTo>
                      <a:pt x="3431" y="1472"/>
                      <a:pt x="3431" y="1527"/>
                      <a:pt x="3404" y="1576"/>
                    </a:cubicBezTo>
                    <a:close/>
                  </a:path>
                </a:pathLst>
              </a:custGeom>
              <a:solidFill>
                <a:srgbClr val="0070C0"/>
              </a:solidFill>
              <a:ln cap="flat" w="7938">
                <a:noFill/>
                <a:prstDash val="solid"/>
                <a:miter lim="800000"/>
              </a:ln>
              <a:effectLst/>
            </p:spPr>
            <p:txBody>
              <a:bodyPr anchor="t" anchorCtr="0" bIns="45720" compatLnSpc="1" lIns="91440" numCol="1" rIns="91440" tIns="45720" vert="horz" wrap="square">
                <a:prstTxWarp prst="textNoShape">
                  <a:avLst/>
                </a:prstTxWarp>
              </a:bodyPr>
              <a:lstStyle/>
              <a:p>
                <a:endParaRPr altLang="en-US" lang="zh-CN"/>
              </a:p>
            </p:txBody>
          </p:sp>
        </p:grpSp>
        <p:sp>
          <p:nvSpPr>
            <p:cNvPr id="49" name="TextBox 48"/>
            <p:cNvSpPr txBox="1"/>
            <p:nvPr/>
          </p:nvSpPr>
          <p:spPr>
            <a:xfrm>
              <a:off x="6298336" y="3406589"/>
              <a:ext cx="1010288" cy="739991"/>
            </a:xfrm>
            <a:prstGeom prst="rect">
              <a:avLst/>
            </a:prstGeom>
            <a:noFill/>
          </p:spPr>
          <p:txBody>
            <a:bodyPr rtlCol="0" wrap="square">
              <a:spAutoFit/>
            </a:bodyPr>
            <a:lstStyle/>
            <a:p>
              <a:r>
                <a:rPr altLang="zh-CN" lang="en-US" sz="3600">
                  <a:solidFill>
                    <a:schemeClr val="bg1"/>
                  </a:solidFill>
                  <a:latin charset="-128" panose="02010609010101010101" pitchFamily="1" typeface="DFGothic-EB"/>
                  <a:ea charset="-128" panose="02010609010101010101" pitchFamily="1" typeface="DFGothic-EB"/>
                </a:rPr>
                <a:t>03</a:t>
              </a:r>
            </a:p>
          </p:txBody>
        </p:sp>
      </p:grpSp>
      <p:grpSp>
        <p:nvGrpSpPr>
          <p:cNvPr id="54" name="组合 53"/>
          <p:cNvGrpSpPr/>
          <p:nvPr/>
        </p:nvGrpSpPr>
        <p:grpSpPr>
          <a:xfrm>
            <a:off x="2363760" y="3307313"/>
            <a:ext cx="2241851" cy="1902081"/>
            <a:chOff x="1881842" y="2656049"/>
            <a:chExt cx="2397222" cy="2093640"/>
          </a:xfrm>
        </p:grpSpPr>
        <p:grpSp>
          <p:nvGrpSpPr>
            <p:cNvPr id="55" name="组合 91"/>
            <p:cNvGrpSpPr/>
            <p:nvPr/>
          </p:nvGrpSpPr>
          <p:grpSpPr>
            <a:xfrm>
              <a:off x="1881842" y="2656049"/>
              <a:ext cx="2397222" cy="2093640"/>
              <a:chOff x="1511944" y="2420246"/>
              <a:chExt cx="2627152" cy="2294453"/>
            </a:xfrm>
            <a:effectLst>
              <a:outerShdw algn="t" blurRad="203200" dir="3780000" dist="38100" rotWithShape="0" sx="103000" sy="103000">
                <a:prstClr val="black">
                  <a:alpha val="25000"/>
                </a:prstClr>
              </a:outerShdw>
            </a:effectLst>
          </p:grpSpPr>
          <p:sp>
            <p:nvSpPr>
              <p:cNvPr id="58" name="Freeform 6"/>
              <p:cNvSpPr/>
              <p:nvPr/>
            </p:nvSpPr>
            <p:spPr bwMode="auto">
              <a:xfrm>
                <a:off x="1511944" y="2420246"/>
                <a:ext cx="2627152" cy="2294453"/>
              </a:xfrm>
              <a:custGeom>
                <a:gdLst>
                  <a:gd fmla="*/ 4479 w 4516" name="T0"/>
                  <a:gd fmla="*/ 2074 h 3947" name="T1"/>
                  <a:gd fmla="*/ 3967 w 4516" name="T2"/>
                  <a:gd fmla="*/ 2960 h 3947" name="T3"/>
                  <a:gd fmla="*/ 3455 w 4516" name="T4"/>
                  <a:gd fmla="*/ 3847 h 3947" name="T5"/>
                  <a:gd fmla="*/ 3282 w 4516" name="T6"/>
                  <a:gd fmla="*/ 3947 h 3947" name="T7"/>
                  <a:gd fmla="*/ 2258 w 4516" name="T8"/>
                  <a:gd fmla="*/ 3947 h 3947" name="T9"/>
                  <a:gd fmla="*/ 1234 w 4516" name="T10"/>
                  <a:gd fmla="*/ 3947 h 3947" name="T11"/>
                  <a:gd fmla="*/ 1061 w 4516" name="T12"/>
                  <a:gd fmla="*/ 3847 h 3947" name="T13"/>
                  <a:gd fmla="*/ 549 w 4516" name="T14"/>
                  <a:gd fmla="*/ 2960 h 3947" name="T15"/>
                  <a:gd fmla="*/ 37 w 4516" name="T16"/>
                  <a:gd fmla="*/ 2074 h 3947" name="T17"/>
                  <a:gd fmla="*/ 37 w 4516" name="T18"/>
                  <a:gd fmla="*/ 1874 h 3947" name="T19"/>
                  <a:gd fmla="*/ 549 w 4516" name="T20"/>
                  <a:gd fmla="*/ 987 h 3947" name="T21"/>
                  <a:gd fmla="*/ 1061 w 4516" name="T22"/>
                  <a:gd fmla="*/ 100 h 3947" name="T23"/>
                  <a:gd fmla="*/ 1234 w 4516" name="T24"/>
                  <a:gd fmla="*/ 0 h 3947" name="T25"/>
                  <a:gd fmla="*/ 2258 w 4516" name="T26"/>
                  <a:gd fmla="*/ 0 h 3947" name="T27"/>
                  <a:gd fmla="*/ 3282 w 4516" name="T28"/>
                  <a:gd fmla="*/ 0 h 3947" name="T29"/>
                  <a:gd fmla="*/ 3455 w 4516" name="T30"/>
                  <a:gd fmla="*/ 100 h 3947" name="T31"/>
                  <a:gd fmla="*/ 3967 w 4516" name="T32"/>
                  <a:gd fmla="*/ 987 h 3947" name="T33"/>
                  <a:gd fmla="*/ 4479 w 4516" name="T34"/>
                  <a:gd fmla="*/ 1874 h 3947" name="T35"/>
                  <a:gd fmla="*/ 4479 w 4516" name="T36"/>
                  <a:gd fmla="*/ 2074 h 3947"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3947" w="4516">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solidFill>
                <a:schemeClr val="bg1"/>
              </a:solidFill>
              <a:ln cap="flat" w="7938">
                <a:noFill/>
                <a:prstDash val="solid"/>
                <a:miter lim="800000"/>
              </a:ln>
              <a:effectLst/>
            </p:spPr>
            <p:txBody>
              <a:bodyPr anchor="t" anchorCtr="0" bIns="45720" compatLnSpc="1" lIns="91440" numCol="1" rIns="91440" tIns="45720" vert="horz" wrap="square">
                <a:prstTxWarp prst="textNoShape">
                  <a:avLst/>
                </a:prstTxWarp>
              </a:bodyPr>
              <a:lstStyle/>
              <a:p>
                <a:endParaRPr altLang="en-US" lang="zh-CN"/>
              </a:p>
            </p:txBody>
          </p:sp>
          <p:sp>
            <p:nvSpPr>
              <p:cNvPr id="59" name="Freeform 6"/>
              <p:cNvSpPr/>
              <p:nvPr/>
            </p:nvSpPr>
            <p:spPr bwMode="auto">
              <a:xfrm>
                <a:off x="1524106" y="2431739"/>
                <a:ext cx="2602832" cy="2271469"/>
              </a:xfrm>
              <a:custGeom>
                <a:gdLst>
                  <a:gd fmla="*/ 4479 w 4516" name="T0"/>
                  <a:gd fmla="*/ 2074 h 3947" name="T1"/>
                  <a:gd fmla="*/ 3967 w 4516" name="T2"/>
                  <a:gd fmla="*/ 2960 h 3947" name="T3"/>
                  <a:gd fmla="*/ 3455 w 4516" name="T4"/>
                  <a:gd fmla="*/ 3847 h 3947" name="T5"/>
                  <a:gd fmla="*/ 3282 w 4516" name="T6"/>
                  <a:gd fmla="*/ 3947 h 3947" name="T7"/>
                  <a:gd fmla="*/ 2258 w 4516" name="T8"/>
                  <a:gd fmla="*/ 3947 h 3947" name="T9"/>
                  <a:gd fmla="*/ 1234 w 4516" name="T10"/>
                  <a:gd fmla="*/ 3947 h 3947" name="T11"/>
                  <a:gd fmla="*/ 1061 w 4516" name="T12"/>
                  <a:gd fmla="*/ 3847 h 3947" name="T13"/>
                  <a:gd fmla="*/ 549 w 4516" name="T14"/>
                  <a:gd fmla="*/ 2960 h 3947" name="T15"/>
                  <a:gd fmla="*/ 37 w 4516" name="T16"/>
                  <a:gd fmla="*/ 2074 h 3947" name="T17"/>
                  <a:gd fmla="*/ 37 w 4516" name="T18"/>
                  <a:gd fmla="*/ 1874 h 3947" name="T19"/>
                  <a:gd fmla="*/ 549 w 4516" name="T20"/>
                  <a:gd fmla="*/ 987 h 3947" name="T21"/>
                  <a:gd fmla="*/ 1061 w 4516" name="T22"/>
                  <a:gd fmla="*/ 100 h 3947" name="T23"/>
                  <a:gd fmla="*/ 1234 w 4516" name="T24"/>
                  <a:gd fmla="*/ 0 h 3947" name="T25"/>
                  <a:gd fmla="*/ 2258 w 4516" name="T26"/>
                  <a:gd fmla="*/ 0 h 3947" name="T27"/>
                  <a:gd fmla="*/ 3282 w 4516" name="T28"/>
                  <a:gd fmla="*/ 0 h 3947" name="T29"/>
                  <a:gd fmla="*/ 3455 w 4516" name="T30"/>
                  <a:gd fmla="*/ 100 h 3947" name="T31"/>
                  <a:gd fmla="*/ 3967 w 4516" name="T32"/>
                  <a:gd fmla="*/ 987 h 3947" name="T33"/>
                  <a:gd fmla="*/ 4479 w 4516" name="T34"/>
                  <a:gd fmla="*/ 1874 h 3947" name="T35"/>
                  <a:gd fmla="*/ 4479 w 4516" name="T36"/>
                  <a:gd fmla="*/ 2074 h 3947"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3947" w="4516">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gradFill>
                <a:gsLst>
                  <a:gs pos="0">
                    <a:schemeClr val="bg1">
                      <a:lumMod val="82000"/>
                      <a:lumOff val="18000"/>
                    </a:schemeClr>
                  </a:gs>
                  <a:gs pos="47000">
                    <a:srgbClr val="F5F5F5"/>
                  </a:gs>
                  <a:gs pos="100000">
                    <a:schemeClr val="bg1">
                      <a:lumMod val="95000"/>
                      <a:lumOff val="5000"/>
                    </a:schemeClr>
                  </a:gs>
                </a:gsLst>
                <a:lin ang="18900000" scaled="0"/>
              </a:gradFill>
              <a:ln cap="flat" w="7938">
                <a:noFill/>
                <a:prstDash val="solid"/>
                <a:miter lim="800000"/>
              </a:ln>
              <a:effectLst/>
            </p:spPr>
            <p:txBody>
              <a:bodyPr anchor="t" anchorCtr="0" bIns="45720" compatLnSpc="1" lIns="91440" numCol="1" rIns="91440" tIns="45720" vert="horz" wrap="square">
                <a:prstTxWarp prst="textNoShape">
                  <a:avLst/>
                </a:prstTxWarp>
              </a:bodyPr>
              <a:lstStyle/>
              <a:p>
                <a:endParaRPr altLang="en-US" lang="zh-CN"/>
              </a:p>
            </p:txBody>
          </p:sp>
        </p:grpSp>
        <p:sp>
          <p:nvSpPr>
            <p:cNvPr id="56" name="Freeform 7"/>
            <p:cNvSpPr/>
            <p:nvPr/>
          </p:nvSpPr>
          <p:spPr bwMode="auto">
            <a:xfrm>
              <a:off x="2193523" y="2932555"/>
              <a:ext cx="1773860" cy="1540629"/>
            </a:xfrm>
            <a:custGeom>
              <a:gdLst>
                <a:gd fmla="*/ 3404 w 3431" name="T0"/>
                <a:gd fmla="*/ 1576 h 2999" name="T1"/>
                <a:gd fmla="*/ 3015 w 3431" name="T2"/>
                <a:gd fmla="*/ 2249 h 2999" name="T3"/>
                <a:gd fmla="*/ 2625 w 3431" name="T4"/>
                <a:gd fmla="*/ 2923 h 2999" name="T5"/>
                <a:gd fmla="*/ 2494 w 3431" name="T6"/>
                <a:gd fmla="*/ 2999 h 2999" name="T7"/>
                <a:gd fmla="*/ 1716 w 3431" name="T8"/>
                <a:gd fmla="*/ 2999 h 2999" name="T9"/>
                <a:gd fmla="*/ 938 w 3431" name="T10"/>
                <a:gd fmla="*/ 2999 h 2999" name="T11"/>
                <a:gd fmla="*/ 806 w 3431" name="T12"/>
                <a:gd fmla="*/ 2923 h 2999" name="T13"/>
                <a:gd fmla="*/ 417 w 3431" name="T14"/>
                <a:gd fmla="*/ 2249 h 2999" name="T15"/>
                <a:gd fmla="*/ 28 w 3431" name="T16"/>
                <a:gd fmla="*/ 1576 h 2999" name="T17"/>
                <a:gd fmla="*/ 28 w 3431" name="T18"/>
                <a:gd fmla="*/ 1424 h 2999" name="T19"/>
                <a:gd fmla="*/ 417 w 3431" name="T20"/>
                <a:gd fmla="*/ 750 h 2999" name="T21"/>
                <a:gd fmla="*/ 806 w 3431" name="T22"/>
                <a:gd fmla="*/ 76 h 2999" name="T23"/>
                <a:gd fmla="*/ 938 w 3431" name="T24"/>
                <a:gd fmla="*/ 0 h 2999" name="T25"/>
                <a:gd fmla="*/ 1716 w 3431" name="T26"/>
                <a:gd fmla="*/ 0 h 2999" name="T27"/>
                <a:gd fmla="*/ 2494 w 3431" name="T28"/>
                <a:gd fmla="*/ 0 h 2999" name="T29"/>
                <a:gd fmla="*/ 2625 w 3431" name="T30"/>
                <a:gd fmla="*/ 76 h 2999" name="T31"/>
                <a:gd fmla="*/ 3015 w 3431" name="T32"/>
                <a:gd fmla="*/ 750 h 2999" name="T33"/>
                <a:gd fmla="*/ 3404 w 3431" name="T34"/>
                <a:gd fmla="*/ 1424 h 2999" name="T35"/>
                <a:gd fmla="*/ 3404 w 3431" name="T36"/>
                <a:gd fmla="*/ 1576 h 2999"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2999" w="3431">
                  <a:moveTo>
                    <a:pt x="3404" y="1576"/>
                  </a:moveTo>
                  <a:lnTo>
                    <a:pt x="3015" y="2249"/>
                  </a:lnTo>
                  <a:lnTo>
                    <a:pt x="2625" y="2923"/>
                  </a:lnTo>
                  <a:cubicBezTo>
                    <a:pt x="2598" y="2972"/>
                    <a:pt x="2550" y="2999"/>
                    <a:pt x="2494" y="2999"/>
                  </a:cubicBezTo>
                  <a:lnTo>
                    <a:pt x="1716" y="2999"/>
                  </a:lnTo>
                  <a:lnTo>
                    <a:pt x="938" y="2999"/>
                  </a:lnTo>
                  <a:cubicBezTo>
                    <a:pt x="882" y="2999"/>
                    <a:pt x="834" y="2972"/>
                    <a:pt x="806" y="2923"/>
                  </a:cubicBezTo>
                  <a:lnTo>
                    <a:pt x="417" y="2249"/>
                  </a:lnTo>
                  <a:lnTo>
                    <a:pt x="28" y="1576"/>
                  </a:lnTo>
                  <a:cubicBezTo>
                    <a:pt x="0" y="1527"/>
                    <a:pt x="0" y="1472"/>
                    <a:pt x="28" y="1424"/>
                  </a:cubicBezTo>
                  <a:lnTo>
                    <a:pt x="417" y="750"/>
                  </a:lnTo>
                  <a:lnTo>
                    <a:pt x="806" y="76"/>
                  </a:lnTo>
                  <a:cubicBezTo>
                    <a:pt x="834" y="28"/>
                    <a:pt x="882" y="0"/>
                    <a:pt x="938" y="0"/>
                  </a:cubicBezTo>
                  <a:lnTo>
                    <a:pt x="1716" y="0"/>
                  </a:lnTo>
                  <a:lnTo>
                    <a:pt x="2494" y="0"/>
                  </a:lnTo>
                  <a:cubicBezTo>
                    <a:pt x="2550" y="0"/>
                    <a:pt x="2598" y="28"/>
                    <a:pt x="2625" y="76"/>
                  </a:cubicBezTo>
                  <a:lnTo>
                    <a:pt x="3015" y="750"/>
                  </a:lnTo>
                  <a:lnTo>
                    <a:pt x="3404" y="1424"/>
                  </a:lnTo>
                  <a:cubicBezTo>
                    <a:pt x="3431" y="1472"/>
                    <a:pt x="3431" y="1527"/>
                    <a:pt x="3404" y="1576"/>
                  </a:cubicBezTo>
                  <a:close/>
                </a:path>
              </a:pathLst>
            </a:custGeom>
            <a:solidFill>
              <a:srgbClr val="0070C0"/>
            </a:solidFill>
            <a:ln cap="flat" w="7938">
              <a:noFill/>
              <a:prstDash val="solid"/>
              <a:miter lim="800000"/>
            </a:ln>
            <a:effectLst/>
          </p:spPr>
          <p:txBody>
            <a:bodyPr anchor="t" anchorCtr="0" bIns="45720" compatLnSpc="1" lIns="91440" numCol="1" rIns="91440" tIns="45720" vert="horz" wrap="square">
              <a:prstTxWarp prst="textNoShape">
                <a:avLst/>
              </a:prstTxWarp>
            </a:bodyPr>
            <a:lstStyle/>
            <a:p>
              <a:endParaRPr altLang="en-US" lang="zh-CN"/>
            </a:p>
          </p:txBody>
        </p:sp>
        <p:sp>
          <p:nvSpPr>
            <p:cNvPr id="57" name="TextBox 56"/>
            <p:cNvSpPr txBox="1"/>
            <p:nvPr/>
          </p:nvSpPr>
          <p:spPr>
            <a:xfrm>
              <a:off x="2628502" y="3439730"/>
              <a:ext cx="1010287" cy="704543"/>
            </a:xfrm>
            <a:prstGeom prst="rect">
              <a:avLst/>
            </a:prstGeom>
            <a:noFill/>
          </p:spPr>
          <p:txBody>
            <a:bodyPr rtlCol="0" wrap="square">
              <a:spAutoFit/>
            </a:bodyPr>
            <a:lstStyle/>
            <a:p>
              <a:r>
                <a:rPr altLang="zh-CN" lang="en-US" sz="3600">
                  <a:solidFill>
                    <a:schemeClr val="bg1"/>
                  </a:solidFill>
                  <a:latin charset="-128" panose="02010609010101010101" pitchFamily="1" typeface="DFGothic-EB"/>
                  <a:ea charset="-128" panose="02010609010101010101" pitchFamily="1" typeface="DFGothic-EB"/>
                </a:rPr>
                <a:t>01</a:t>
              </a:r>
            </a:p>
          </p:txBody>
        </p:sp>
      </p:grpSp>
      <p:grpSp>
        <p:nvGrpSpPr>
          <p:cNvPr id="60" name="组合 59"/>
          <p:cNvGrpSpPr/>
          <p:nvPr/>
        </p:nvGrpSpPr>
        <p:grpSpPr>
          <a:xfrm>
            <a:off x="4149710" y="4288634"/>
            <a:ext cx="2095623" cy="1778015"/>
            <a:chOff x="3721944" y="3702869"/>
            <a:chExt cx="2397222" cy="2093640"/>
          </a:xfrm>
        </p:grpSpPr>
        <p:grpSp>
          <p:nvGrpSpPr>
            <p:cNvPr id="61" name="组合 97"/>
            <p:cNvGrpSpPr/>
            <p:nvPr/>
          </p:nvGrpSpPr>
          <p:grpSpPr>
            <a:xfrm>
              <a:off x="3721944" y="3702869"/>
              <a:ext cx="2397222" cy="2093640"/>
              <a:chOff x="3721944" y="3702869"/>
              <a:chExt cx="2397222" cy="2093640"/>
            </a:xfrm>
          </p:grpSpPr>
          <p:grpSp>
            <p:nvGrpSpPr>
              <p:cNvPr id="63" name="组合 99"/>
              <p:cNvGrpSpPr/>
              <p:nvPr/>
            </p:nvGrpSpPr>
            <p:grpSpPr>
              <a:xfrm>
                <a:off x="3721944" y="3702869"/>
                <a:ext cx="2397222" cy="2093640"/>
                <a:chOff x="1511944" y="2420246"/>
                <a:chExt cx="2627152" cy="2294453"/>
              </a:xfrm>
              <a:effectLst>
                <a:outerShdw algn="t" blurRad="203200" dir="3780000" dist="38100" rotWithShape="0" sx="103000" sy="103000">
                  <a:prstClr val="black">
                    <a:alpha val="25000"/>
                  </a:prstClr>
                </a:outerShdw>
              </a:effectLst>
            </p:grpSpPr>
            <p:sp>
              <p:nvSpPr>
                <p:cNvPr id="65" name="Freeform 6"/>
                <p:cNvSpPr/>
                <p:nvPr/>
              </p:nvSpPr>
              <p:spPr bwMode="auto">
                <a:xfrm>
                  <a:off x="1511944" y="2420246"/>
                  <a:ext cx="2627152" cy="2294453"/>
                </a:xfrm>
                <a:custGeom>
                  <a:gdLst>
                    <a:gd fmla="*/ 4479 w 4516" name="T0"/>
                    <a:gd fmla="*/ 2074 h 3947" name="T1"/>
                    <a:gd fmla="*/ 3967 w 4516" name="T2"/>
                    <a:gd fmla="*/ 2960 h 3947" name="T3"/>
                    <a:gd fmla="*/ 3455 w 4516" name="T4"/>
                    <a:gd fmla="*/ 3847 h 3947" name="T5"/>
                    <a:gd fmla="*/ 3282 w 4516" name="T6"/>
                    <a:gd fmla="*/ 3947 h 3947" name="T7"/>
                    <a:gd fmla="*/ 2258 w 4516" name="T8"/>
                    <a:gd fmla="*/ 3947 h 3947" name="T9"/>
                    <a:gd fmla="*/ 1234 w 4516" name="T10"/>
                    <a:gd fmla="*/ 3947 h 3947" name="T11"/>
                    <a:gd fmla="*/ 1061 w 4516" name="T12"/>
                    <a:gd fmla="*/ 3847 h 3947" name="T13"/>
                    <a:gd fmla="*/ 549 w 4516" name="T14"/>
                    <a:gd fmla="*/ 2960 h 3947" name="T15"/>
                    <a:gd fmla="*/ 37 w 4516" name="T16"/>
                    <a:gd fmla="*/ 2074 h 3947" name="T17"/>
                    <a:gd fmla="*/ 37 w 4516" name="T18"/>
                    <a:gd fmla="*/ 1874 h 3947" name="T19"/>
                    <a:gd fmla="*/ 549 w 4516" name="T20"/>
                    <a:gd fmla="*/ 987 h 3947" name="T21"/>
                    <a:gd fmla="*/ 1061 w 4516" name="T22"/>
                    <a:gd fmla="*/ 100 h 3947" name="T23"/>
                    <a:gd fmla="*/ 1234 w 4516" name="T24"/>
                    <a:gd fmla="*/ 0 h 3947" name="T25"/>
                    <a:gd fmla="*/ 2258 w 4516" name="T26"/>
                    <a:gd fmla="*/ 0 h 3947" name="T27"/>
                    <a:gd fmla="*/ 3282 w 4516" name="T28"/>
                    <a:gd fmla="*/ 0 h 3947" name="T29"/>
                    <a:gd fmla="*/ 3455 w 4516" name="T30"/>
                    <a:gd fmla="*/ 100 h 3947" name="T31"/>
                    <a:gd fmla="*/ 3967 w 4516" name="T32"/>
                    <a:gd fmla="*/ 987 h 3947" name="T33"/>
                    <a:gd fmla="*/ 4479 w 4516" name="T34"/>
                    <a:gd fmla="*/ 1874 h 3947" name="T35"/>
                    <a:gd fmla="*/ 4479 w 4516" name="T36"/>
                    <a:gd fmla="*/ 2074 h 3947"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3947" w="4516">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solidFill>
                  <a:schemeClr val="bg1"/>
                </a:solidFill>
                <a:ln cap="flat" w="7938">
                  <a:noFill/>
                  <a:prstDash val="solid"/>
                  <a:miter lim="800000"/>
                </a:ln>
                <a:effectLst/>
              </p:spPr>
              <p:txBody>
                <a:bodyPr anchor="t" anchorCtr="0" bIns="45720" compatLnSpc="1" lIns="91440" numCol="1" rIns="91440" tIns="45720" vert="horz" wrap="square">
                  <a:prstTxWarp prst="textNoShape">
                    <a:avLst/>
                  </a:prstTxWarp>
                </a:bodyPr>
                <a:lstStyle/>
                <a:p>
                  <a:endParaRPr altLang="en-US" lang="zh-CN"/>
                </a:p>
              </p:txBody>
            </p:sp>
            <p:sp>
              <p:nvSpPr>
                <p:cNvPr id="66" name="Freeform 6"/>
                <p:cNvSpPr/>
                <p:nvPr/>
              </p:nvSpPr>
              <p:spPr bwMode="auto">
                <a:xfrm>
                  <a:off x="1524106" y="2431739"/>
                  <a:ext cx="2602832" cy="2271469"/>
                </a:xfrm>
                <a:custGeom>
                  <a:gdLst>
                    <a:gd fmla="*/ 4479 w 4516" name="T0"/>
                    <a:gd fmla="*/ 2074 h 3947" name="T1"/>
                    <a:gd fmla="*/ 3967 w 4516" name="T2"/>
                    <a:gd fmla="*/ 2960 h 3947" name="T3"/>
                    <a:gd fmla="*/ 3455 w 4516" name="T4"/>
                    <a:gd fmla="*/ 3847 h 3947" name="T5"/>
                    <a:gd fmla="*/ 3282 w 4516" name="T6"/>
                    <a:gd fmla="*/ 3947 h 3947" name="T7"/>
                    <a:gd fmla="*/ 2258 w 4516" name="T8"/>
                    <a:gd fmla="*/ 3947 h 3947" name="T9"/>
                    <a:gd fmla="*/ 1234 w 4516" name="T10"/>
                    <a:gd fmla="*/ 3947 h 3947" name="T11"/>
                    <a:gd fmla="*/ 1061 w 4516" name="T12"/>
                    <a:gd fmla="*/ 3847 h 3947" name="T13"/>
                    <a:gd fmla="*/ 549 w 4516" name="T14"/>
                    <a:gd fmla="*/ 2960 h 3947" name="T15"/>
                    <a:gd fmla="*/ 37 w 4516" name="T16"/>
                    <a:gd fmla="*/ 2074 h 3947" name="T17"/>
                    <a:gd fmla="*/ 37 w 4516" name="T18"/>
                    <a:gd fmla="*/ 1874 h 3947" name="T19"/>
                    <a:gd fmla="*/ 549 w 4516" name="T20"/>
                    <a:gd fmla="*/ 987 h 3947" name="T21"/>
                    <a:gd fmla="*/ 1061 w 4516" name="T22"/>
                    <a:gd fmla="*/ 100 h 3947" name="T23"/>
                    <a:gd fmla="*/ 1234 w 4516" name="T24"/>
                    <a:gd fmla="*/ 0 h 3947" name="T25"/>
                    <a:gd fmla="*/ 2258 w 4516" name="T26"/>
                    <a:gd fmla="*/ 0 h 3947" name="T27"/>
                    <a:gd fmla="*/ 3282 w 4516" name="T28"/>
                    <a:gd fmla="*/ 0 h 3947" name="T29"/>
                    <a:gd fmla="*/ 3455 w 4516" name="T30"/>
                    <a:gd fmla="*/ 100 h 3947" name="T31"/>
                    <a:gd fmla="*/ 3967 w 4516" name="T32"/>
                    <a:gd fmla="*/ 987 h 3947" name="T33"/>
                    <a:gd fmla="*/ 4479 w 4516" name="T34"/>
                    <a:gd fmla="*/ 1874 h 3947" name="T35"/>
                    <a:gd fmla="*/ 4479 w 4516" name="T36"/>
                    <a:gd fmla="*/ 2074 h 3947"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3947" w="4516">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gradFill>
                  <a:gsLst>
                    <a:gs pos="0">
                      <a:schemeClr val="bg1">
                        <a:lumMod val="82000"/>
                        <a:lumOff val="18000"/>
                      </a:schemeClr>
                    </a:gs>
                    <a:gs pos="47000">
                      <a:srgbClr val="F5F5F5"/>
                    </a:gs>
                    <a:gs pos="100000">
                      <a:schemeClr val="bg1">
                        <a:lumMod val="95000"/>
                        <a:lumOff val="5000"/>
                      </a:schemeClr>
                    </a:gs>
                  </a:gsLst>
                  <a:lin ang="18900000" scaled="0"/>
                </a:gradFill>
                <a:ln cap="flat" w="7938">
                  <a:noFill/>
                  <a:prstDash val="solid"/>
                  <a:miter lim="800000"/>
                </a:ln>
                <a:effectLst/>
              </p:spPr>
              <p:txBody>
                <a:bodyPr anchor="t" anchorCtr="0" bIns="45720" compatLnSpc="1" lIns="91440" numCol="1" rIns="91440" tIns="45720" vert="horz" wrap="square">
                  <a:prstTxWarp prst="textNoShape">
                    <a:avLst/>
                  </a:prstTxWarp>
                </a:bodyPr>
                <a:lstStyle/>
                <a:p>
                  <a:endParaRPr altLang="en-US" lang="zh-CN"/>
                </a:p>
              </p:txBody>
            </p:sp>
          </p:grpSp>
          <p:sp>
            <p:nvSpPr>
              <p:cNvPr id="64" name="Freeform 7"/>
              <p:cNvSpPr/>
              <p:nvPr/>
            </p:nvSpPr>
            <p:spPr bwMode="auto">
              <a:xfrm>
                <a:off x="4033627" y="3946819"/>
                <a:ext cx="1773860" cy="1540629"/>
              </a:xfrm>
              <a:custGeom>
                <a:gdLst>
                  <a:gd fmla="*/ 3404 w 3431" name="T0"/>
                  <a:gd fmla="*/ 1576 h 2999" name="T1"/>
                  <a:gd fmla="*/ 3015 w 3431" name="T2"/>
                  <a:gd fmla="*/ 2249 h 2999" name="T3"/>
                  <a:gd fmla="*/ 2625 w 3431" name="T4"/>
                  <a:gd fmla="*/ 2923 h 2999" name="T5"/>
                  <a:gd fmla="*/ 2494 w 3431" name="T6"/>
                  <a:gd fmla="*/ 2999 h 2999" name="T7"/>
                  <a:gd fmla="*/ 1716 w 3431" name="T8"/>
                  <a:gd fmla="*/ 2999 h 2999" name="T9"/>
                  <a:gd fmla="*/ 938 w 3431" name="T10"/>
                  <a:gd fmla="*/ 2999 h 2999" name="T11"/>
                  <a:gd fmla="*/ 806 w 3431" name="T12"/>
                  <a:gd fmla="*/ 2923 h 2999" name="T13"/>
                  <a:gd fmla="*/ 417 w 3431" name="T14"/>
                  <a:gd fmla="*/ 2249 h 2999" name="T15"/>
                  <a:gd fmla="*/ 28 w 3431" name="T16"/>
                  <a:gd fmla="*/ 1576 h 2999" name="T17"/>
                  <a:gd fmla="*/ 28 w 3431" name="T18"/>
                  <a:gd fmla="*/ 1424 h 2999" name="T19"/>
                  <a:gd fmla="*/ 417 w 3431" name="T20"/>
                  <a:gd fmla="*/ 750 h 2999" name="T21"/>
                  <a:gd fmla="*/ 806 w 3431" name="T22"/>
                  <a:gd fmla="*/ 76 h 2999" name="T23"/>
                  <a:gd fmla="*/ 938 w 3431" name="T24"/>
                  <a:gd fmla="*/ 0 h 2999" name="T25"/>
                  <a:gd fmla="*/ 1716 w 3431" name="T26"/>
                  <a:gd fmla="*/ 0 h 2999" name="T27"/>
                  <a:gd fmla="*/ 2494 w 3431" name="T28"/>
                  <a:gd fmla="*/ 0 h 2999" name="T29"/>
                  <a:gd fmla="*/ 2625 w 3431" name="T30"/>
                  <a:gd fmla="*/ 76 h 2999" name="T31"/>
                  <a:gd fmla="*/ 3015 w 3431" name="T32"/>
                  <a:gd fmla="*/ 750 h 2999" name="T33"/>
                  <a:gd fmla="*/ 3404 w 3431" name="T34"/>
                  <a:gd fmla="*/ 1424 h 2999" name="T35"/>
                  <a:gd fmla="*/ 3404 w 3431" name="T36"/>
                  <a:gd fmla="*/ 1576 h 2999"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2999" w="3431">
                    <a:moveTo>
                      <a:pt x="3404" y="1576"/>
                    </a:moveTo>
                    <a:lnTo>
                      <a:pt x="3015" y="2249"/>
                    </a:lnTo>
                    <a:lnTo>
                      <a:pt x="2625" y="2923"/>
                    </a:lnTo>
                    <a:cubicBezTo>
                      <a:pt x="2598" y="2972"/>
                      <a:pt x="2550" y="2999"/>
                      <a:pt x="2494" y="2999"/>
                    </a:cubicBezTo>
                    <a:lnTo>
                      <a:pt x="1716" y="2999"/>
                    </a:lnTo>
                    <a:lnTo>
                      <a:pt x="938" y="2999"/>
                    </a:lnTo>
                    <a:cubicBezTo>
                      <a:pt x="882" y="2999"/>
                      <a:pt x="834" y="2972"/>
                      <a:pt x="806" y="2923"/>
                    </a:cubicBezTo>
                    <a:lnTo>
                      <a:pt x="417" y="2249"/>
                    </a:lnTo>
                    <a:lnTo>
                      <a:pt x="28" y="1576"/>
                    </a:lnTo>
                    <a:cubicBezTo>
                      <a:pt x="0" y="1527"/>
                      <a:pt x="0" y="1472"/>
                      <a:pt x="28" y="1424"/>
                    </a:cubicBezTo>
                    <a:lnTo>
                      <a:pt x="417" y="750"/>
                    </a:lnTo>
                    <a:lnTo>
                      <a:pt x="806" y="76"/>
                    </a:lnTo>
                    <a:cubicBezTo>
                      <a:pt x="834" y="28"/>
                      <a:pt x="882" y="0"/>
                      <a:pt x="938" y="0"/>
                    </a:cubicBezTo>
                    <a:lnTo>
                      <a:pt x="1716" y="0"/>
                    </a:lnTo>
                    <a:lnTo>
                      <a:pt x="2494" y="0"/>
                    </a:lnTo>
                    <a:cubicBezTo>
                      <a:pt x="2550" y="0"/>
                      <a:pt x="2598" y="28"/>
                      <a:pt x="2625" y="76"/>
                    </a:cubicBezTo>
                    <a:lnTo>
                      <a:pt x="3015" y="750"/>
                    </a:lnTo>
                    <a:lnTo>
                      <a:pt x="3404" y="1424"/>
                    </a:lnTo>
                    <a:cubicBezTo>
                      <a:pt x="3431" y="1472"/>
                      <a:pt x="3431" y="1527"/>
                      <a:pt x="3404" y="1576"/>
                    </a:cubicBezTo>
                    <a:close/>
                  </a:path>
                </a:pathLst>
              </a:custGeom>
              <a:solidFill>
                <a:schemeClr val="tx2">
                  <a:lumMod val="75000"/>
                </a:schemeClr>
              </a:solidFill>
              <a:ln cap="flat" w="7938">
                <a:noFill/>
                <a:prstDash val="solid"/>
                <a:miter lim="800000"/>
              </a:ln>
              <a:effectLst/>
            </p:spPr>
            <p:txBody>
              <a:bodyPr anchor="t" anchorCtr="0" bIns="45720" compatLnSpc="1" lIns="91440" numCol="1" rIns="91440" tIns="45720" vert="horz" wrap="square">
                <a:prstTxWarp prst="textNoShape">
                  <a:avLst/>
                </a:prstTxWarp>
              </a:bodyPr>
              <a:lstStyle/>
              <a:p>
                <a:endParaRPr altLang="en-US" lang="zh-CN"/>
              </a:p>
            </p:txBody>
          </p:sp>
        </p:grpSp>
        <p:sp>
          <p:nvSpPr>
            <p:cNvPr id="62" name="TextBox 61"/>
            <p:cNvSpPr txBox="1"/>
            <p:nvPr/>
          </p:nvSpPr>
          <p:spPr>
            <a:xfrm>
              <a:off x="4427761" y="4380484"/>
              <a:ext cx="1010287" cy="753704"/>
            </a:xfrm>
            <a:prstGeom prst="rect">
              <a:avLst/>
            </a:prstGeom>
            <a:noFill/>
          </p:spPr>
          <p:txBody>
            <a:bodyPr rtlCol="0" wrap="square">
              <a:spAutoFit/>
            </a:bodyPr>
            <a:lstStyle/>
            <a:p>
              <a:r>
                <a:rPr altLang="zh-CN" lang="en-US" sz="3600">
                  <a:solidFill>
                    <a:schemeClr val="bg1"/>
                  </a:solidFill>
                  <a:latin charset="-128" panose="02010609010101010101" pitchFamily="1" typeface="DFGothic-EB"/>
                  <a:ea charset="-128" panose="02010609010101010101" pitchFamily="1" typeface="DFGothic-EB"/>
                </a:rPr>
                <a:t>02</a:t>
              </a:r>
            </a:p>
          </p:txBody>
        </p:sp>
      </p:grpSp>
      <p:grpSp>
        <p:nvGrpSpPr>
          <p:cNvPr id="67" name="组合 66"/>
          <p:cNvGrpSpPr/>
          <p:nvPr/>
        </p:nvGrpSpPr>
        <p:grpSpPr>
          <a:xfrm>
            <a:off x="7507296" y="4343399"/>
            <a:ext cx="2115275" cy="1794689"/>
            <a:chOff x="7388330" y="3692384"/>
            <a:chExt cx="2397222" cy="2093640"/>
          </a:xfrm>
        </p:grpSpPr>
        <p:grpSp>
          <p:nvGrpSpPr>
            <p:cNvPr id="68" name="组合 104"/>
            <p:cNvGrpSpPr/>
            <p:nvPr/>
          </p:nvGrpSpPr>
          <p:grpSpPr>
            <a:xfrm>
              <a:off x="7388330" y="3692384"/>
              <a:ext cx="2397222" cy="2093640"/>
              <a:chOff x="7388330" y="3692384"/>
              <a:chExt cx="2397222" cy="2093640"/>
            </a:xfrm>
          </p:grpSpPr>
          <p:grpSp>
            <p:nvGrpSpPr>
              <p:cNvPr id="70" name="组合 106"/>
              <p:cNvGrpSpPr/>
              <p:nvPr/>
            </p:nvGrpSpPr>
            <p:grpSpPr>
              <a:xfrm>
                <a:off x="7388330" y="3692384"/>
                <a:ext cx="2397222" cy="2093640"/>
                <a:chOff x="1511944" y="2420246"/>
                <a:chExt cx="2627152" cy="2294453"/>
              </a:xfrm>
              <a:effectLst>
                <a:outerShdw algn="t" blurRad="203200" dir="3780000" dist="38100" rotWithShape="0" sx="103000" sy="103000">
                  <a:prstClr val="black">
                    <a:alpha val="25000"/>
                  </a:prstClr>
                </a:outerShdw>
              </a:effectLst>
            </p:grpSpPr>
            <p:sp>
              <p:nvSpPr>
                <p:cNvPr id="72" name="Freeform 6"/>
                <p:cNvSpPr/>
                <p:nvPr/>
              </p:nvSpPr>
              <p:spPr bwMode="auto">
                <a:xfrm>
                  <a:off x="1511944" y="2420246"/>
                  <a:ext cx="2627152" cy="2294453"/>
                </a:xfrm>
                <a:custGeom>
                  <a:gdLst>
                    <a:gd fmla="*/ 4479 w 4516" name="T0"/>
                    <a:gd fmla="*/ 2074 h 3947" name="T1"/>
                    <a:gd fmla="*/ 3967 w 4516" name="T2"/>
                    <a:gd fmla="*/ 2960 h 3947" name="T3"/>
                    <a:gd fmla="*/ 3455 w 4516" name="T4"/>
                    <a:gd fmla="*/ 3847 h 3947" name="T5"/>
                    <a:gd fmla="*/ 3282 w 4516" name="T6"/>
                    <a:gd fmla="*/ 3947 h 3947" name="T7"/>
                    <a:gd fmla="*/ 2258 w 4516" name="T8"/>
                    <a:gd fmla="*/ 3947 h 3947" name="T9"/>
                    <a:gd fmla="*/ 1234 w 4516" name="T10"/>
                    <a:gd fmla="*/ 3947 h 3947" name="T11"/>
                    <a:gd fmla="*/ 1061 w 4516" name="T12"/>
                    <a:gd fmla="*/ 3847 h 3947" name="T13"/>
                    <a:gd fmla="*/ 549 w 4516" name="T14"/>
                    <a:gd fmla="*/ 2960 h 3947" name="T15"/>
                    <a:gd fmla="*/ 37 w 4516" name="T16"/>
                    <a:gd fmla="*/ 2074 h 3947" name="T17"/>
                    <a:gd fmla="*/ 37 w 4516" name="T18"/>
                    <a:gd fmla="*/ 1874 h 3947" name="T19"/>
                    <a:gd fmla="*/ 549 w 4516" name="T20"/>
                    <a:gd fmla="*/ 987 h 3947" name="T21"/>
                    <a:gd fmla="*/ 1061 w 4516" name="T22"/>
                    <a:gd fmla="*/ 100 h 3947" name="T23"/>
                    <a:gd fmla="*/ 1234 w 4516" name="T24"/>
                    <a:gd fmla="*/ 0 h 3947" name="T25"/>
                    <a:gd fmla="*/ 2258 w 4516" name="T26"/>
                    <a:gd fmla="*/ 0 h 3947" name="T27"/>
                    <a:gd fmla="*/ 3282 w 4516" name="T28"/>
                    <a:gd fmla="*/ 0 h 3947" name="T29"/>
                    <a:gd fmla="*/ 3455 w 4516" name="T30"/>
                    <a:gd fmla="*/ 100 h 3947" name="T31"/>
                    <a:gd fmla="*/ 3967 w 4516" name="T32"/>
                    <a:gd fmla="*/ 987 h 3947" name="T33"/>
                    <a:gd fmla="*/ 4479 w 4516" name="T34"/>
                    <a:gd fmla="*/ 1874 h 3947" name="T35"/>
                    <a:gd fmla="*/ 4479 w 4516" name="T36"/>
                    <a:gd fmla="*/ 2074 h 3947"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3947" w="4516">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solidFill>
                  <a:schemeClr val="bg1"/>
                </a:solidFill>
                <a:ln cap="flat" w="7938">
                  <a:noFill/>
                  <a:prstDash val="solid"/>
                  <a:miter lim="800000"/>
                </a:ln>
                <a:effectLst/>
              </p:spPr>
              <p:txBody>
                <a:bodyPr anchor="t" anchorCtr="0" bIns="45720" compatLnSpc="1" lIns="91440" numCol="1" rIns="91440" tIns="45720" vert="horz" wrap="square">
                  <a:prstTxWarp prst="textNoShape">
                    <a:avLst/>
                  </a:prstTxWarp>
                </a:bodyPr>
                <a:lstStyle/>
                <a:p>
                  <a:endParaRPr altLang="en-US" lang="zh-CN"/>
                </a:p>
              </p:txBody>
            </p:sp>
            <p:sp>
              <p:nvSpPr>
                <p:cNvPr id="73" name="Freeform 6"/>
                <p:cNvSpPr/>
                <p:nvPr/>
              </p:nvSpPr>
              <p:spPr bwMode="auto">
                <a:xfrm>
                  <a:off x="1524106" y="2431739"/>
                  <a:ext cx="2602832" cy="2271469"/>
                </a:xfrm>
                <a:custGeom>
                  <a:gdLst>
                    <a:gd fmla="*/ 4479 w 4516" name="T0"/>
                    <a:gd fmla="*/ 2074 h 3947" name="T1"/>
                    <a:gd fmla="*/ 3967 w 4516" name="T2"/>
                    <a:gd fmla="*/ 2960 h 3947" name="T3"/>
                    <a:gd fmla="*/ 3455 w 4516" name="T4"/>
                    <a:gd fmla="*/ 3847 h 3947" name="T5"/>
                    <a:gd fmla="*/ 3282 w 4516" name="T6"/>
                    <a:gd fmla="*/ 3947 h 3947" name="T7"/>
                    <a:gd fmla="*/ 2258 w 4516" name="T8"/>
                    <a:gd fmla="*/ 3947 h 3947" name="T9"/>
                    <a:gd fmla="*/ 1234 w 4516" name="T10"/>
                    <a:gd fmla="*/ 3947 h 3947" name="T11"/>
                    <a:gd fmla="*/ 1061 w 4516" name="T12"/>
                    <a:gd fmla="*/ 3847 h 3947" name="T13"/>
                    <a:gd fmla="*/ 549 w 4516" name="T14"/>
                    <a:gd fmla="*/ 2960 h 3947" name="T15"/>
                    <a:gd fmla="*/ 37 w 4516" name="T16"/>
                    <a:gd fmla="*/ 2074 h 3947" name="T17"/>
                    <a:gd fmla="*/ 37 w 4516" name="T18"/>
                    <a:gd fmla="*/ 1874 h 3947" name="T19"/>
                    <a:gd fmla="*/ 549 w 4516" name="T20"/>
                    <a:gd fmla="*/ 987 h 3947" name="T21"/>
                    <a:gd fmla="*/ 1061 w 4516" name="T22"/>
                    <a:gd fmla="*/ 100 h 3947" name="T23"/>
                    <a:gd fmla="*/ 1234 w 4516" name="T24"/>
                    <a:gd fmla="*/ 0 h 3947" name="T25"/>
                    <a:gd fmla="*/ 2258 w 4516" name="T26"/>
                    <a:gd fmla="*/ 0 h 3947" name="T27"/>
                    <a:gd fmla="*/ 3282 w 4516" name="T28"/>
                    <a:gd fmla="*/ 0 h 3947" name="T29"/>
                    <a:gd fmla="*/ 3455 w 4516" name="T30"/>
                    <a:gd fmla="*/ 100 h 3947" name="T31"/>
                    <a:gd fmla="*/ 3967 w 4516" name="T32"/>
                    <a:gd fmla="*/ 987 h 3947" name="T33"/>
                    <a:gd fmla="*/ 4479 w 4516" name="T34"/>
                    <a:gd fmla="*/ 1874 h 3947" name="T35"/>
                    <a:gd fmla="*/ 4479 w 4516" name="T36"/>
                    <a:gd fmla="*/ 2074 h 3947"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3947" w="4516">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gradFill>
                  <a:gsLst>
                    <a:gs pos="0">
                      <a:schemeClr val="bg1">
                        <a:lumMod val="82000"/>
                        <a:lumOff val="18000"/>
                      </a:schemeClr>
                    </a:gs>
                    <a:gs pos="47000">
                      <a:srgbClr val="F5F5F5"/>
                    </a:gs>
                    <a:gs pos="100000">
                      <a:schemeClr val="bg1">
                        <a:lumMod val="95000"/>
                        <a:lumOff val="5000"/>
                      </a:schemeClr>
                    </a:gs>
                  </a:gsLst>
                  <a:lin ang="18900000" scaled="0"/>
                </a:gradFill>
                <a:ln cap="flat" w="7938">
                  <a:noFill/>
                  <a:prstDash val="solid"/>
                  <a:miter lim="800000"/>
                </a:ln>
                <a:effectLst/>
              </p:spPr>
              <p:txBody>
                <a:bodyPr anchor="t" anchorCtr="0" bIns="45720" compatLnSpc="1" lIns="91440" numCol="1" rIns="91440" tIns="45720" vert="horz" wrap="square">
                  <a:prstTxWarp prst="textNoShape">
                    <a:avLst/>
                  </a:prstTxWarp>
                </a:bodyPr>
                <a:lstStyle/>
                <a:p>
                  <a:endParaRPr altLang="en-US" lang="zh-CN"/>
                </a:p>
              </p:txBody>
            </p:sp>
          </p:grpSp>
          <p:sp>
            <p:nvSpPr>
              <p:cNvPr id="71" name="Freeform 7"/>
              <p:cNvSpPr/>
              <p:nvPr/>
            </p:nvSpPr>
            <p:spPr bwMode="auto">
              <a:xfrm>
                <a:off x="7700013" y="3936334"/>
                <a:ext cx="1773860" cy="1540629"/>
              </a:xfrm>
              <a:custGeom>
                <a:gdLst>
                  <a:gd fmla="*/ 3404 w 3431" name="T0"/>
                  <a:gd fmla="*/ 1576 h 2999" name="T1"/>
                  <a:gd fmla="*/ 3015 w 3431" name="T2"/>
                  <a:gd fmla="*/ 2249 h 2999" name="T3"/>
                  <a:gd fmla="*/ 2625 w 3431" name="T4"/>
                  <a:gd fmla="*/ 2923 h 2999" name="T5"/>
                  <a:gd fmla="*/ 2494 w 3431" name="T6"/>
                  <a:gd fmla="*/ 2999 h 2999" name="T7"/>
                  <a:gd fmla="*/ 1716 w 3431" name="T8"/>
                  <a:gd fmla="*/ 2999 h 2999" name="T9"/>
                  <a:gd fmla="*/ 938 w 3431" name="T10"/>
                  <a:gd fmla="*/ 2999 h 2999" name="T11"/>
                  <a:gd fmla="*/ 806 w 3431" name="T12"/>
                  <a:gd fmla="*/ 2923 h 2999" name="T13"/>
                  <a:gd fmla="*/ 417 w 3431" name="T14"/>
                  <a:gd fmla="*/ 2249 h 2999" name="T15"/>
                  <a:gd fmla="*/ 28 w 3431" name="T16"/>
                  <a:gd fmla="*/ 1576 h 2999" name="T17"/>
                  <a:gd fmla="*/ 28 w 3431" name="T18"/>
                  <a:gd fmla="*/ 1424 h 2999" name="T19"/>
                  <a:gd fmla="*/ 417 w 3431" name="T20"/>
                  <a:gd fmla="*/ 750 h 2999" name="T21"/>
                  <a:gd fmla="*/ 806 w 3431" name="T22"/>
                  <a:gd fmla="*/ 76 h 2999" name="T23"/>
                  <a:gd fmla="*/ 938 w 3431" name="T24"/>
                  <a:gd fmla="*/ 0 h 2999" name="T25"/>
                  <a:gd fmla="*/ 1716 w 3431" name="T26"/>
                  <a:gd fmla="*/ 0 h 2999" name="T27"/>
                  <a:gd fmla="*/ 2494 w 3431" name="T28"/>
                  <a:gd fmla="*/ 0 h 2999" name="T29"/>
                  <a:gd fmla="*/ 2625 w 3431" name="T30"/>
                  <a:gd fmla="*/ 76 h 2999" name="T31"/>
                  <a:gd fmla="*/ 3015 w 3431" name="T32"/>
                  <a:gd fmla="*/ 750 h 2999" name="T33"/>
                  <a:gd fmla="*/ 3404 w 3431" name="T34"/>
                  <a:gd fmla="*/ 1424 h 2999" name="T35"/>
                  <a:gd fmla="*/ 3404 w 3431" name="T36"/>
                  <a:gd fmla="*/ 1576 h 2999"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2999" w="3431">
                    <a:moveTo>
                      <a:pt x="3404" y="1576"/>
                    </a:moveTo>
                    <a:lnTo>
                      <a:pt x="3015" y="2249"/>
                    </a:lnTo>
                    <a:lnTo>
                      <a:pt x="2625" y="2923"/>
                    </a:lnTo>
                    <a:cubicBezTo>
                      <a:pt x="2598" y="2972"/>
                      <a:pt x="2550" y="2999"/>
                      <a:pt x="2494" y="2999"/>
                    </a:cubicBezTo>
                    <a:lnTo>
                      <a:pt x="1716" y="2999"/>
                    </a:lnTo>
                    <a:lnTo>
                      <a:pt x="938" y="2999"/>
                    </a:lnTo>
                    <a:cubicBezTo>
                      <a:pt x="882" y="2999"/>
                      <a:pt x="834" y="2972"/>
                      <a:pt x="806" y="2923"/>
                    </a:cubicBezTo>
                    <a:lnTo>
                      <a:pt x="417" y="2249"/>
                    </a:lnTo>
                    <a:lnTo>
                      <a:pt x="28" y="1576"/>
                    </a:lnTo>
                    <a:cubicBezTo>
                      <a:pt x="0" y="1527"/>
                      <a:pt x="0" y="1472"/>
                      <a:pt x="28" y="1424"/>
                    </a:cubicBezTo>
                    <a:lnTo>
                      <a:pt x="417" y="750"/>
                    </a:lnTo>
                    <a:lnTo>
                      <a:pt x="806" y="76"/>
                    </a:lnTo>
                    <a:cubicBezTo>
                      <a:pt x="834" y="28"/>
                      <a:pt x="882" y="0"/>
                      <a:pt x="938" y="0"/>
                    </a:cubicBezTo>
                    <a:lnTo>
                      <a:pt x="1716" y="0"/>
                    </a:lnTo>
                    <a:lnTo>
                      <a:pt x="2494" y="0"/>
                    </a:lnTo>
                    <a:cubicBezTo>
                      <a:pt x="2550" y="0"/>
                      <a:pt x="2598" y="28"/>
                      <a:pt x="2625" y="76"/>
                    </a:cubicBezTo>
                    <a:lnTo>
                      <a:pt x="3015" y="750"/>
                    </a:lnTo>
                    <a:lnTo>
                      <a:pt x="3404" y="1424"/>
                    </a:lnTo>
                    <a:cubicBezTo>
                      <a:pt x="3431" y="1472"/>
                      <a:pt x="3431" y="1527"/>
                      <a:pt x="3404" y="1576"/>
                    </a:cubicBezTo>
                    <a:close/>
                  </a:path>
                </a:pathLst>
              </a:custGeom>
              <a:solidFill>
                <a:schemeClr val="tx2">
                  <a:lumMod val="75000"/>
                </a:schemeClr>
              </a:solidFill>
              <a:ln cap="flat" w="7938">
                <a:noFill/>
                <a:prstDash val="solid"/>
                <a:miter lim="800000"/>
              </a:ln>
              <a:effectLst/>
            </p:spPr>
            <p:txBody>
              <a:bodyPr anchor="t" anchorCtr="0" bIns="45720" compatLnSpc="1" lIns="91440" numCol="1" rIns="91440" tIns="45720" vert="horz" wrap="square">
                <a:prstTxWarp prst="textNoShape">
                  <a:avLst/>
                </a:prstTxWarp>
              </a:bodyPr>
              <a:lstStyle/>
              <a:p>
                <a:endParaRPr altLang="en-US" lang="zh-CN"/>
              </a:p>
            </p:txBody>
          </p:sp>
        </p:grpSp>
        <p:sp>
          <p:nvSpPr>
            <p:cNvPr id="69" name="TextBox 68"/>
            <p:cNvSpPr txBox="1"/>
            <p:nvPr/>
          </p:nvSpPr>
          <p:spPr>
            <a:xfrm>
              <a:off x="8048904" y="4173377"/>
              <a:ext cx="1010287" cy="746702"/>
            </a:xfrm>
            <a:prstGeom prst="rect">
              <a:avLst/>
            </a:prstGeom>
            <a:noFill/>
          </p:spPr>
          <p:txBody>
            <a:bodyPr rtlCol="0" wrap="square">
              <a:spAutoFit/>
            </a:bodyPr>
            <a:lstStyle/>
            <a:p>
              <a:r>
                <a:rPr altLang="zh-CN" lang="en-US" sz="3600">
                  <a:solidFill>
                    <a:schemeClr val="bg1"/>
                  </a:solidFill>
                  <a:latin charset="-128" panose="02010609010101010101" pitchFamily="1" typeface="DFGothic-EB"/>
                  <a:ea charset="-128" panose="02010609010101010101" pitchFamily="1" typeface="DFGothic-EB"/>
                </a:rPr>
                <a:t>04</a:t>
              </a:r>
            </a:p>
          </p:txBody>
        </p:sp>
      </p:grpSp>
      <p:grpSp>
        <p:nvGrpSpPr>
          <p:cNvPr id="74" name="组合 73"/>
          <p:cNvGrpSpPr/>
          <p:nvPr/>
        </p:nvGrpSpPr>
        <p:grpSpPr>
          <a:xfrm>
            <a:off x="2863823" y="5329106"/>
            <a:ext cx="1428760" cy="840886"/>
            <a:chOff x="2328257" y="4927865"/>
            <a:chExt cx="1537897" cy="1295069"/>
          </a:xfrm>
        </p:grpSpPr>
        <p:sp>
          <p:nvSpPr>
            <p:cNvPr id="75" name="TextBox 74"/>
            <p:cNvSpPr txBox="1"/>
            <p:nvPr/>
          </p:nvSpPr>
          <p:spPr>
            <a:xfrm>
              <a:off x="2328257" y="4927866"/>
              <a:ext cx="1537897" cy="516373"/>
            </a:xfrm>
            <a:prstGeom prst="rect">
              <a:avLst/>
            </a:prstGeom>
            <a:noFill/>
          </p:spPr>
          <p:txBody>
            <a:bodyPr rtlCol="0" wrap="square">
              <a:spAutoFit/>
            </a:bodyPr>
            <a:lstStyle/>
            <a:p>
              <a:r>
                <a:rPr altLang="en-US" lang="zh-CN" sz="1600">
                  <a:solidFill>
                    <a:schemeClr val="tx1">
                      <a:lumMod val="65000"/>
                      <a:lumOff val="35000"/>
                    </a:schemeClr>
                  </a:solidFill>
                  <a:latin charset="-122" pitchFamily="65" typeface="方正粗倩简体"/>
                  <a:ea charset="-122" pitchFamily="65" typeface="方正粗倩简体"/>
                </a:rPr>
                <a:t>工作汇报</a:t>
              </a:r>
            </a:p>
          </p:txBody>
        </p:sp>
        <p:sp>
          <p:nvSpPr>
            <p:cNvPr id="76" name="TextBox 75"/>
            <p:cNvSpPr txBox="1"/>
            <p:nvPr/>
          </p:nvSpPr>
          <p:spPr>
            <a:xfrm>
              <a:off x="2419470" y="5322307"/>
              <a:ext cx="1286284" cy="891917"/>
            </a:xfrm>
            <a:prstGeom prst="rect">
              <a:avLst/>
            </a:prstGeom>
            <a:noFill/>
          </p:spPr>
          <p:txBody>
            <a:bodyPr rtlCol="0" wrap="square">
              <a:spAutoFit/>
            </a:bodyPr>
            <a:lstStyle/>
            <a:p>
              <a:r>
                <a:rPr altLang="zh-CN" lang="en-US" sz="1600">
                  <a:solidFill>
                    <a:schemeClr val="tx1">
                      <a:lumMod val="50000"/>
                      <a:lumOff val="50000"/>
                    </a:schemeClr>
                  </a:solidFill>
                  <a:latin charset="-122" pitchFamily="65" typeface="方正粗倩简体"/>
                  <a:ea charset="-122" pitchFamily="65" typeface="方正粗倩简体"/>
                </a:rPr>
                <a:t>WORKREPORT</a:t>
              </a:r>
            </a:p>
          </p:txBody>
        </p:sp>
      </p:grpSp>
      <p:grpSp>
        <p:nvGrpSpPr>
          <p:cNvPr id="77" name="组合 76"/>
          <p:cNvGrpSpPr/>
          <p:nvPr/>
        </p:nvGrpSpPr>
        <p:grpSpPr>
          <a:xfrm>
            <a:off x="4578337" y="3423443"/>
            <a:ext cx="1546774" cy="605509"/>
            <a:chOff x="4172492" y="2700435"/>
            <a:chExt cx="1612363" cy="932559"/>
          </a:xfrm>
        </p:grpSpPr>
        <p:sp>
          <p:nvSpPr>
            <p:cNvPr id="78" name="TextBox 77"/>
            <p:cNvSpPr txBox="1"/>
            <p:nvPr/>
          </p:nvSpPr>
          <p:spPr>
            <a:xfrm>
              <a:off x="4246958" y="2700435"/>
              <a:ext cx="1537897" cy="516373"/>
            </a:xfrm>
            <a:prstGeom prst="rect">
              <a:avLst/>
            </a:prstGeom>
            <a:noFill/>
          </p:spPr>
          <p:txBody>
            <a:bodyPr rtlCol="0" wrap="square">
              <a:spAutoFit/>
            </a:bodyPr>
            <a:lstStyle/>
            <a:p>
              <a:r>
                <a:rPr altLang="en-US" lang="zh-CN" sz="1600">
                  <a:solidFill>
                    <a:schemeClr val="tx1">
                      <a:lumMod val="65000"/>
                      <a:lumOff val="35000"/>
                    </a:schemeClr>
                  </a:solidFill>
                  <a:latin charset="-122" pitchFamily="65" typeface="方正粗倩简体"/>
                  <a:ea charset="-122" pitchFamily="65" typeface="方正粗倩简体"/>
                </a:rPr>
                <a:t>完成情况</a:t>
              </a:r>
            </a:p>
          </p:txBody>
        </p:sp>
        <p:sp>
          <p:nvSpPr>
            <p:cNvPr id="79" name="TextBox 78"/>
            <p:cNvSpPr txBox="1"/>
            <p:nvPr/>
          </p:nvSpPr>
          <p:spPr>
            <a:xfrm>
              <a:off x="4172492" y="3111578"/>
              <a:ext cx="1448874" cy="516373"/>
            </a:xfrm>
            <a:prstGeom prst="rect">
              <a:avLst/>
            </a:prstGeom>
            <a:noFill/>
          </p:spPr>
          <p:txBody>
            <a:bodyPr rtlCol="0" wrap="square">
              <a:spAutoFit/>
            </a:bodyPr>
            <a:lstStyle/>
            <a:p>
              <a:r>
                <a:rPr altLang="zh-CN" lang="en-US" sz="1600">
                  <a:solidFill>
                    <a:schemeClr val="tx1">
                      <a:lumMod val="50000"/>
                      <a:lumOff val="50000"/>
                    </a:schemeClr>
                  </a:solidFill>
                  <a:latin charset="-122" pitchFamily="65" typeface="方正粗倩简体"/>
                  <a:ea charset="-122" pitchFamily="65" typeface="方正粗倩简体"/>
                </a:rPr>
                <a:t>WORKREPORT</a:t>
              </a:r>
            </a:p>
          </p:txBody>
        </p:sp>
      </p:grpSp>
      <p:grpSp>
        <p:nvGrpSpPr>
          <p:cNvPr id="80" name="组合 79"/>
          <p:cNvGrpSpPr/>
          <p:nvPr/>
        </p:nvGrpSpPr>
        <p:grpSpPr>
          <a:xfrm>
            <a:off x="6364285" y="5314244"/>
            <a:ext cx="1357322" cy="605155"/>
            <a:chOff x="5982926" y="4927865"/>
            <a:chExt cx="1537897" cy="932012"/>
          </a:xfrm>
        </p:grpSpPr>
        <p:sp>
          <p:nvSpPr>
            <p:cNvPr id="81" name="TextBox 80"/>
            <p:cNvSpPr txBox="1"/>
            <p:nvPr/>
          </p:nvSpPr>
          <p:spPr>
            <a:xfrm>
              <a:off x="5982926" y="4927865"/>
              <a:ext cx="1537897" cy="516372"/>
            </a:xfrm>
            <a:prstGeom prst="rect">
              <a:avLst/>
            </a:prstGeom>
            <a:noFill/>
          </p:spPr>
          <p:txBody>
            <a:bodyPr rtlCol="0" wrap="square">
              <a:spAutoFit/>
            </a:bodyPr>
            <a:lstStyle/>
            <a:p>
              <a:r>
                <a:rPr altLang="en-US" lang="zh-CN" sz="1600">
                  <a:solidFill>
                    <a:schemeClr val="tx1">
                      <a:lumMod val="65000"/>
                      <a:lumOff val="35000"/>
                    </a:schemeClr>
                  </a:solidFill>
                  <a:latin charset="-122" pitchFamily="65" typeface="方正粗倩简体"/>
                  <a:ea charset="-122" pitchFamily="65" typeface="方正粗倩简体"/>
                </a:rPr>
                <a:t>成果展示</a:t>
              </a:r>
            </a:p>
          </p:txBody>
        </p:sp>
        <p:sp>
          <p:nvSpPr>
            <p:cNvPr id="82" name="TextBox 81"/>
            <p:cNvSpPr txBox="1"/>
            <p:nvPr/>
          </p:nvSpPr>
          <p:spPr>
            <a:xfrm>
              <a:off x="5982927" y="5338464"/>
              <a:ext cx="1374409" cy="516372"/>
            </a:xfrm>
            <a:prstGeom prst="rect">
              <a:avLst/>
            </a:prstGeom>
            <a:noFill/>
          </p:spPr>
          <p:txBody>
            <a:bodyPr rtlCol="0" wrap="square">
              <a:spAutoFit/>
            </a:bodyPr>
            <a:lstStyle/>
            <a:p>
              <a:r>
                <a:rPr altLang="zh-CN" lang="en-US" sz="1600">
                  <a:solidFill>
                    <a:schemeClr val="tx1">
                      <a:lumMod val="50000"/>
                      <a:lumOff val="50000"/>
                    </a:schemeClr>
                  </a:solidFill>
                  <a:latin charset="-122" pitchFamily="65" typeface="方正粗倩简体"/>
                  <a:ea charset="-122" pitchFamily="65" typeface="方正粗倩简体"/>
                </a:rPr>
                <a:t>WORKREPORT</a:t>
              </a:r>
            </a:p>
          </p:txBody>
        </p:sp>
      </p:grpSp>
      <p:grpSp>
        <p:nvGrpSpPr>
          <p:cNvPr id="83" name="组合 82"/>
          <p:cNvGrpSpPr/>
          <p:nvPr/>
        </p:nvGrpSpPr>
        <p:grpSpPr>
          <a:xfrm>
            <a:off x="8122374" y="3566316"/>
            <a:ext cx="1456620" cy="585364"/>
            <a:chOff x="7839376" y="2731461"/>
            <a:chExt cx="1537897" cy="901533"/>
          </a:xfrm>
        </p:grpSpPr>
        <p:sp>
          <p:nvSpPr>
            <p:cNvPr id="84" name="TextBox 83"/>
            <p:cNvSpPr txBox="1"/>
            <p:nvPr/>
          </p:nvSpPr>
          <p:spPr>
            <a:xfrm>
              <a:off x="7839375" y="2731462"/>
              <a:ext cx="1537897" cy="516373"/>
            </a:xfrm>
            <a:prstGeom prst="rect">
              <a:avLst/>
            </a:prstGeom>
            <a:noFill/>
          </p:spPr>
          <p:txBody>
            <a:bodyPr rtlCol="0" wrap="square">
              <a:spAutoFit/>
            </a:bodyPr>
            <a:lstStyle/>
            <a:p>
              <a:r>
                <a:rPr altLang="en-US" lang="zh-CN" sz="1600">
                  <a:solidFill>
                    <a:schemeClr val="tx1">
                      <a:lumMod val="65000"/>
                      <a:lumOff val="35000"/>
                    </a:schemeClr>
                  </a:solidFill>
                  <a:latin charset="-122" pitchFamily="65" typeface="方正粗倩简体"/>
                  <a:ea charset="-122" pitchFamily="65" typeface="方正粗倩简体"/>
                </a:rPr>
                <a:t>工作不足</a:t>
              </a:r>
            </a:p>
          </p:txBody>
        </p:sp>
        <p:sp>
          <p:nvSpPr>
            <p:cNvPr id="85" name="TextBox 84"/>
            <p:cNvSpPr txBox="1"/>
            <p:nvPr/>
          </p:nvSpPr>
          <p:spPr>
            <a:xfrm>
              <a:off x="7868793" y="3111578"/>
              <a:ext cx="1365315" cy="516373"/>
            </a:xfrm>
            <a:prstGeom prst="rect">
              <a:avLst/>
            </a:prstGeom>
            <a:noFill/>
          </p:spPr>
          <p:txBody>
            <a:bodyPr rtlCol="0" wrap="square">
              <a:spAutoFit/>
            </a:bodyPr>
            <a:lstStyle/>
            <a:p>
              <a:r>
                <a:rPr altLang="zh-CN" lang="en-US" sz="1600">
                  <a:solidFill>
                    <a:schemeClr val="tx1">
                      <a:lumMod val="50000"/>
                      <a:lumOff val="50000"/>
                    </a:schemeClr>
                  </a:solidFill>
                  <a:latin charset="-122" pitchFamily="65" typeface="方正粗倩简体"/>
                  <a:ea charset="-122" pitchFamily="65" typeface="方正粗倩简体"/>
                </a:rPr>
                <a:t>WORKREPORT</a:t>
              </a:r>
            </a:p>
          </p:txBody>
        </p:sp>
      </p:grpSp>
      <p:grpSp>
        <p:nvGrpSpPr>
          <p:cNvPr id="86" name="组合 85"/>
          <p:cNvGrpSpPr/>
          <p:nvPr/>
        </p:nvGrpSpPr>
        <p:grpSpPr>
          <a:xfrm>
            <a:off x="9721871" y="5280828"/>
            <a:ext cx="1357322" cy="572170"/>
            <a:chOff x="9752962" y="4978665"/>
            <a:chExt cx="1537897" cy="881214"/>
          </a:xfrm>
        </p:grpSpPr>
        <p:sp>
          <p:nvSpPr>
            <p:cNvPr id="87" name="TextBox 86"/>
            <p:cNvSpPr txBox="1"/>
            <p:nvPr/>
          </p:nvSpPr>
          <p:spPr>
            <a:xfrm>
              <a:off x="9752963" y="4978665"/>
              <a:ext cx="1537897" cy="516374"/>
            </a:xfrm>
            <a:prstGeom prst="rect">
              <a:avLst/>
            </a:prstGeom>
            <a:noFill/>
          </p:spPr>
          <p:txBody>
            <a:bodyPr rtlCol="0" wrap="square">
              <a:spAutoFit/>
            </a:bodyPr>
            <a:lstStyle/>
            <a:p>
              <a:r>
                <a:rPr altLang="en-US" lang="zh-CN" sz="1600">
                  <a:solidFill>
                    <a:schemeClr val="tx1">
                      <a:lumMod val="65000"/>
                      <a:lumOff val="35000"/>
                    </a:schemeClr>
                  </a:solidFill>
                  <a:latin charset="-122" pitchFamily="65" typeface="方正粗倩简体"/>
                  <a:ea charset="-122" pitchFamily="65" typeface="方正粗倩简体"/>
                </a:rPr>
                <a:t>明年计划</a:t>
              </a:r>
            </a:p>
          </p:txBody>
        </p:sp>
        <p:sp>
          <p:nvSpPr>
            <p:cNvPr id="88" name="TextBox 87"/>
            <p:cNvSpPr txBox="1"/>
            <p:nvPr/>
          </p:nvSpPr>
          <p:spPr>
            <a:xfrm>
              <a:off x="9752962" y="5338464"/>
              <a:ext cx="1374409" cy="516374"/>
            </a:xfrm>
            <a:prstGeom prst="rect">
              <a:avLst/>
            </a:prstGeom>
            <a:noFill/>
          </p:spPr>
          <p:txBody>
            <a:bodyPr rtlCol="0" wrap="square">
              <a:spAutoFit/>
            </a:bodyPr>
            <a:lstStyle/>
            <a:p>
              <a:r>
                <a:rPr altLang="zh-CN" lang="en-US" sz="1600">
                  <a:solidFill>
                    <a:schemeClr val="tx1">
                      <a:lumMod val="50000"/>
                      <a:lumOff val="50000"/>
                    </a:schemeClr>
                  </a:solidFill>
                  <a:latin charset="-122" pitchFamily="65" typeface="方正粗倩简体"/>
                  <a:ea charset="-122" pitchFamily="65" typeface="方正粗倩简体"/>
                </a:rPr>
                <a:t>WORKREPORT</a:t>
              </a:r>
            </a:p>
          </p:txBody>
        </p:sp>
      </p:grpSp>
    </p:spTree>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2" presetSubtype="8">
                                  <p:stCondLst>
                                    <p:cond delay="0"/>
                                  </p:stCondLst>
                                  <p:childTnLst>
                                    <p:set>
                                      <p:cBhvr>
                                        <p:cTn dur="1" fill="hold" id="6">
                                          <p:stCondLst>
                                            <p:cond delay="0"/>
                                          </p:stCondLst>
                                        </p:cTn>
                                        <p:tgtEl>
                                          <p:spTgt spid="29"/>
                                        </p:tgtEl>
                                        <p:attrNameLst>
                                          <p:attrName>style.visibility</p:attrName>
                                        </p:attrNameLst>
                                      </p:cBhvr>
                                      <p:to>
                                        <p:strVal val="visible"/>
                                      </p:to>
                                    </p:set>
                                    <p:animEffect filter="wipe(left)" transition="in">
                                      <p:cBhvr>
                                        <p:cTn dur="300" id="7"/>
                                        <p:tgtEl>
                                          <p:spTgt spid="29"/>
                                        </p:tgtEl>
                                      </p:cBhvr>
                                    </p:animEffect>
                                  </p:childTnLst>
                                </p:cTn>
                              </p:par>
                            </p:childTnLst>
                          </p:cTn>
                        </p:par>
                        <p:par>
                          <p:cTn fill="hold" id="8" nodeType="afterGroup">
                            <p:stCondLst>
                              <p:cond delay="300"/>
                            </p:stCondLst>
                            <p:childTnLst>
                              <p:par>
                                <p:cTn fill="hold" id="9" nodeType="afterEffect" presetClass="entr" presetID="14" presetSubtype="10">
                                  <p:stCondLst>
                                    <p:cond delay="0"/>
                                  </p:stCondLst>
                                  <p:childTnLst>
                                    <p:set>
                                      <p:cBhvr>
                                        <p:cTn dur="1" fill="hold" id="10">
                                          <p:stCondLst>
                                            <p:cond delay="0"/>
                                          </p:stCondLst>
                                        </p:cTn>
                                        <p:tgtEl>
                                          <p:spTgt spid="30"/>
                                        </p:tgtEl>
                                        <p:attrNameLst>
                                          <p:attrName>style.visibility</p:attrName>
                                        </p:attrNameLst>
                                      </p:cBhvr>
                                      <p:to>
                                        <p:strVal val="visible"/>
                                      </p:to>
                                    </p:set>
                                    <p:animEffect filter="randombar(horizontal)" transition="in">
                                      <p:cBhvr>
                                        <p:cTn dur="500" id="11"/>
                                        <p:tgtEl>
                                          <p:spTgt spid="30"/>
                                        </p:tgtEl>
                                      </p:cBhvr>
                                    </p:animEffect>
                                  </p:childTnLst>
                                </p:cTn>
                              </p:par>
                              <p:par>
                                <p:cTn fill="hold" grpId="0" id="12" nodeType="withEffect" presetClass="entr" presetID="56" presetSubtype="0">
                                  <p:stCondLst>
                                    <p:cond delay="1000"/>
                                  </p:stCondLst>
                                  <p:iterate type="lt">
                                    <p:tmPct val="10000"/>
                                  </p:iterate>
                                  <p:childTnLst>
                                    <p:set>
                                      <p:cBhvr>
                                        <p:cTn dur="1" fill="hold" id="13">
                                          <p:stCondLst>
                                            <p:cond delay="0"/>
                                          </p:stCondLst>
                                        </p:cTn>
                                        <p:tgtEl>
                                          <p:spTgt spid="38"/>
                                        </p:tgtEl>
                                        <p:attrNameLst>
                                          <p:attrName>style.visibility</p:attrName>
                                        </p:attrNameLst>
                                      </p:cBhvr>
                                      <p:to>
                                        <p:strVal val="visible"/>
                                      </p:to>
                                    </p:set>
                                    <p:anim by="(-#ppt_w*2)" calcmode="lin" valueType="num">
                                      <p:cBhvr rctx="PPT">
                                        <p:cTn autoRev="1" dur="500" fill="hold" id="14">
                                          <p:stCondLst>
                                            <p:cond delay="0"/>
                                          </p:stCondLst>
                                        </p:cTn>
                                        <p:tgtEl>
                                          <p:spTgt spid="38"/>
                                        </p:tgtEl>
                                        <p:attrNameLst>
                                          <p:attrName>ppt_w</p:attrName>
                                        </p:attrNameLst>
                                      </p:cBhvr>
                                    </p:anim>
                                    <p:anim by="(#ppt_w*0.50)" calcmode="lin" valueType="num">
                                      <p:cBhvr>
                                        <p:cTn autoRev="1" decel="50000" dur="500" fill="hold" id="15">
                                          <p:stCondLst>
                                            <p:cond delay="0"/>
                                          </p:stCondLst>
                                        </p:cTn>
                                        <p:tgtEl>
                                          <p:spTgt spid="38"/>
                                        </p:tgtEl>
                                        <p:attrNameLst>
                                          <p:attrName>ppt_x</p:attrName>
                                        </p:attrNameLst>
                                      </p:cBhvr>
                                    </p:anim>
                                    <p:anim calcmode="lin" from="(-#ppt_h/2)" to="(#ppt_y)" valueType="num">
                                      <p:cBhvr>
                                        <p:cTn dur="1000" fill="hold" id="16">
                                          <p:stCondLst>
                                            <p:cond delay="0"/>
                                          </p:stCondLst>
                                        </p:cTn>
                                        <p:tgtEl>
                                          <p:spTgt spid="38"/>
                                        </p:tgtEl>
                                        <p:attrNameLst>
                                          <p:attrName>ppt_y</p:attrName>
                                        </p:attrNameLst>
                                      </p:cBhvr>
                                    </p:anim>
                                    <p:animRot by="21600000">
                                      <p:cBhvr>
                                        <p:cTn dur="1000" fill="hold" id="17">
                                          <p:stCondLst>
                                            <p:cond delay="0"/>
                                          </p:stCondLst>
                                        </p:cTn>
                                        <p:tgtEl>
                                          <p:spTgt spid="38"/>
                                        </p:tgtEl>
                                        <p:attrNameLst>
                                          <p:attrName>r</p:attrName>
                                        </p:attrNameLst>
                                      </p:cBhvr>
                                    </p:animRot>
                                  </p:childTnLst>
                                </p:cTn>
                              </p:par>
                              <p:par>
                                <p:cTn fill="hold" grpId="0" id="18" nodeType="withEffect" presetClass="entr" presetID="22" presetSubtype="8">
                                  <p:stCondLst>
                                    <p:cond delay="1500"/>
                                  </p:stCondLst>
                                  <p:childTnLst>
                                    <p:set>
                                      <p:cBhvr>
                                        <p:cTn dur="1" fill="hold" id="19">
                                          <p:stCondLst>
                                            <p:cond delay="0"/>
                                          </p:stCondLst>
                                        </p:cTn>
                                        <p:tgtEl>
                                          <p:spTgt spid="39"/>
                                        </p:tgtEl>
                                        <p:attrNameLst>
                                          <p:attrName>style.visibility</p:attrName>
                                        </p:attrNameLst>
                                      </p:cBhvr>
                                      <p:to>
                                        <p:strVal val="visible"/>
                                      </p:to>
                                    </p:set>
                                    <p:animEffect filter="wipe(left)" transition="in">
                                      <p:cBhvr>
                                        <p:cTn dur="500" id="20"/>
                                        <p:tgtEl>
                                          <p:spTgt spid="39"/>
                                        </p:tgtEl>
                                      </p:cBhvr>
                                    </p:animEffect>
                                  </p:childTnLst>
                                </p:cTn>
                              </p:par>
                            </p:childTnLst>
                          </p:cTn>
                        </p:par>
                        <p:par>
                          <p:cTn fill="hold" id="21" nodeType="afterGroup">
                            <p:stCondLst>
                              <p:cond delay="2300"/>
                            </p:stCondLst>
                            <p:childTnLst>
                              <p:par>
                                <p:cTn fill="hold" grpId="0" id="22" nodeType="afterEffect" presetClass="entr" presetID="53" presetSubtype="0">
                                  <p:stCondLst>
                                    <p:cond delay="0"/>
                                  </p:stCondLst>
                                  <p:childTnLst>
                                    <p:set>
                                      <p:cBhvr>
                                        <p:cTn dur="1" fill="hold" id="23">
                                          <p:stCondLst>
                                            <p:cond delay="0"/>
                                          </p:stCondLst>
                                        </p:cTn>
                                        <p:tgtEl>
                                          <p:spTgt spid="17"/>
                                        </p:tgtEl>
                                        <p:attrNameLst>
                                          <p:attrName>style.visibility</p:attrName>
                                        </p:attrNameLst>
                                      </p:cBhvr>
                                      <p:to>
                                        <p:strVal val="visible"/>
                                      </p:to>
                                    </p:set>
                                    <p:anim calcmode="lin" valueType="num">
                                      <p:cBhvr>
                                        <p:cTn dur="500" fill="hold" id="24"/>
                                        <p:tgtEl>
                                          <p:spTgt spid="17"/>
                                        </p:tgtEl>
                                        <p:attrNameLst>
                                          <p:attrName>ppt_w</p:attrName>
                                        </p:attrNameLst>
                                      </p:cBhvr>
                                      <p:tavLst>
                                        <p:tav tm="0">
                                          <p:val>
                                            <p:fltVal val="0"/>
                                          </p:val>
                                        </p:tav>
                                        <p:tav tm="100000">
                                          <p:val>
                                            <p:strVal val="#ppt_w"/>
                                          </p:val>
                                        </p:tav>
                                      </p:tavLst>
                                    </p:anim>
                                    <p:anim calcmode="lin" valueType="num">
                                      <p:cBhvr>
                                        <p:cTn dur="500" fill="hold" id="25"/>
                                        <p:tgtEl>
                                          <p:spTgt spid="17"/>
                                        </p:tgtEl>
                                        <p:attrNameLst>
                                          <p:attrName>ppt_h</p:attrName>
                                        </p:attrNameLst>
                                      </p:cBhvr>
                                      <p:tavLst>
                                        <p:tav tm="0">
                                          <p:val>
                                            <p:fltVal val="0"/>
                                          </p:val>
                                        </p:tav>
                                        <p:tav tm="100000">
                                          <p:val>
                                            <p:strVal val="#ppt_h"/>
                                          </p:val>
                                        </p:tav>
                                      </p:tavLst>
                                    </p:anim>
                                    <p:animEffect filter="fade" transition="in">
                                      <p:cBhvr>
                                        <p:cTn dur="500" id="26"/>
                                        <p:tgtEl>
                                          <p:spTgt spid="17"/>
                                        </p:tgtEl>
                                      </p:cBhvr>
                                    </p:animEffect>
                                  </p:childTnLst>
                                </p:cTn>
                              </p:par>
                              <p:par>
                                <p:cTn fill="hold" grpId="0" id="27" nodeType="withEffect" presetClass="entr" presetID="53" presetSubtype="0">
                                  <p:stCondLst>
                                    <p:cond delay="0"/>
                                  </p:stCondLst>
                                  <p:childTnLst>
                                    <p:set>
                                      <p:cBhvr>
                                        <p:cTn dur="1" fill="hold" id="28">
                                          <p:stCondLst>
                                            <p:cond delay="0"/>
                                          </p:stCondLst>
                                        </p:cTn>
                                        <p:tgtEl>
                                          <p:spTgt spid="18"/>
                                        </p:tgtEl>
                                        <p:attrNameLst>
                                          <p:attrName>style.visibility</p:attrName>
                                        </p:attrNameLst>
                                      </p:cBhvr>
                                      <p:to>
                                        <p:strVal val="visible"/>
                                      </p:to>
                                    </p:set>
                                    <p:anim calcmode="lin" valueType="num">
                                      <p:cBhvr>
                                        <p:cTn dur="500" fill="hold" id="29"/>
                                        <p:tgtEl>
                                          <p:spTgt spid="18"/>
                                        </p:tgtEl>
                                        <p:attrNameLst>
                                          <p:attrName>ppt_w</p:attrName>
                                        </p:attrNameLst>
                                      </p:cBhvr>
                                      <p:tavLst>
                                        <p:tav tm="0">
                                          <p:val>
                                            <p:fltVal val="0"/>
                                          </p:val>
                                        </p:tav>
                                        <p:tav tm="100000">
                                          <p:val>
                                            <p:strVal val="#ppt_w"/>
                                          </p:val>
                                        </p:tav>
                                      </p:tavLst>
                                    </p:anim>
                                    <p:anim calcmode="lin" valueType="num">
                                      <p:cBhvr>
                                        <p:cTn dur="500" fill="hold" id="30"/>
                                        <p:tgtEl>
                                          <p:spTgt spid="18"/>
                                        </p:tgtEl>
                                        <p:attrNameLst>
                                          <p:attrName>ppt_h</p:attrName>
                                        </p:attrNameLst>
                                      </p:cBhvr>
                                      <p:tavLst>
                                        <p:tav tm="0">
                                          <p:val>
                                            <p:fltVal val="0"/>
                                          </p:val>
                                        </p:tav>
                                        <p:tav tm="100000">
                                          <p:val>
                                            <p:strVal val="#ppt_h"/>
                                          </p:val>
                                        </p:tav>
                                      </p:tavLst>
                                    </p:anim>
                                    <p:animEffect filter="fade" transition="in">
                                      <p:cBhvr>
                                        <p:cTn dur="500" id="31"/>
                                        <p:tgtEl>
                                          <p:spTgt spid="18"/>
                                        </p:tgtEl>
                                      </p:cBhvr>
                                    </p:animEffect>
                                  </p:childTnLst>
                                </p:cTn>
                              </p:par>
                              <p:par>
                                <p:cTn fill="hold" grpId="0" id="32" nodeType="withEffect" presetClass="entr" presetID="53" presetSubtype="0">
                                  <p:stCondLst>
                                    <p:cond delay="200"/>
                                  </p:stCondLst>
                                  <p:childTnLst>
                                    <p:set>
                                      <p:cBhvr>
                                        <p:cTn dur="1" fill="hold" id="33">
                                          <p:stCondLst>
                                            <p:cond delay="0"/>
                                          </p:stCondLst>
                                        </p:cTn>
                                        <p:tgtEl>
                                          <p:spTgt spid="19"/>
                                        </p:tgtEl>
                                        <p:attrNameLst>
                                          <p:attrName>style.visibility</p:attrName>
                                        </p:attrNameLst>
                                      </p:cBhvr>
                                      <p:to>
                                        <p:strVal val="visible"/>
                                      </p:to>
                                    </p:set>
                                    <p:anim calcmode="lin" valueType="num">
                                      <p:cBhvr>
                                        <p:cTn dur="500" fill="hold" id="34"/>
                                        <p:tgtEl>
                                          <p:spTgt spid="19"/>
                                        </p:tgtEl>
                                        <p:attrNameLst>
                                          <p:attrName>ppt_w</p:attrName>
                                        </p:attrNameLst>
                                      </p:cBhvr>
                                      <p:tavLst>
                                        <p:tav tm="0">
                                          <p:val>
                                            <p:fltVal val="0"/>
                                          </p:val>
                                        </p:tav>
                                        <p:tav tm="100000">
                                          <p:val>
                                            <p:strVal val="#ppt_w"/>
                                          </p:val>
                                        </p:tav>
                                      </p:tavLst>
                                    </p:anim>
                                    <p:anim calcmode="lin" valueType="num">
                                      <p:cBhvr>
                                        <p:cTn dur="500" fill="hold" id="35"/>
                                        <p:tgtEl>
                                          <p:spTgt spid="19"/>
                                        </p:tgtEl>
                                        <p:attrNameLst>
                                          <p:attrName>ppt_h</p:attrName>
                                        </p:attrNameLst>
                                      </p:cBhvr>
                                      <p:tavLst>
                                        <p:tav tm="0">
                                          <p:val>
                                            <p:fltVal val="0"/>
                                          </p:val>
                                        </p:tav>
                                        <p:tav tm="100000">
                                          <p:val>
                                            <p:strVal val="#ppt_h"/>
                                          </p:val>
                                        </p:tav>
                                      </p:tavLst>
                                    </p:anim>
                                    <p:animEffect filter="fade" transition="in">
                                      <p:cBhvr>
                                        <p:cTn dur="500" id="36"/>
                                        <p:tgtEl>
                                          <p:spTgt spid="19"/>
                                        </p:tgtEl>
                                      </p:cBhvr>
                                    </p:animEffect>
                                  </p:childTnLst>
                                </p:cTn>
                              </p:par>
                              <p:par>
                                <p:cTn fill="hold" grpId="0" id="37" nodeType="withEffect" presetClass="entr" presetID="53" presetSubtype="0">
                                  <p:stCondLst>
                                    <p:cond delay="0"/>
                                  </p:stCondLst>
                                  <p:childTnLst>
                                    <p:set>
                                      <p:cBhvr>
                                        <p:cTn dur="1" fill="hold" id="38">
                                          <p:stCondLst>
                                            <p:cond delay="0"/>
                                          </p:stCondLst>
                                        </p:cTn>
                                        <p:tgtEl>
                                          <p:spTgt spid="20"/>
                                        </p:tgtEl>
                                        <p:attrNameLst>
                                          <p:attrName>style.visibility</p:attrName>
                                        </p:attrNameLst>
                                      </p:cBhvr>
                                      <p:to>
                                        <p:strVal val="visible"/>
                                      </p:to>
                                    </p:set>
                                    <p:anim calcmode="lin" valueType="num">
                                      <p:cBhvr>
                                        <p:cTn dur="500" fill="hold" id="39"/>
                                        <p:tgtEl>
                                          <p:spTgt spid="20"/>
                                        </p:tgtEl>
                                        <p:attrNameLst>
                                          <p:attrName>ppt_w</p:attrName>
                                        </p:attrNameLst>
                                      </p:cBhvr>
                                      <p:tavLst>
                                        <p:tav tm="0">
                                          <p:val>
                                            <p:fltVal val="0"/>
                                          </p:val>
                                        </p:tav>
                                        <p:tav tm="100000">
                                          <p:val>
                                            <p:strVal val="#ppt_w"/>
                                          </p:val>
                                        </p:tav>
                                      </p:tavLst>
                                    </p:anim>
                                    <p:anim calcmode="lin" valueType="num">
                                      <p:cBhvr>
                                        <p:cTn dur="500" fill="hold" id="40"/>
                                        <p:tgtEl>
                                          <p:spTgt spid="20"/>
                                        </p:tgtEl>
                                        <p:attrNameLst>
                                          <p:attrName>ppt_h</p:attrName>
                                        </p:attrNameLst>
                                      </p:cBhvr>
                                      <p:tavLst>
                                        <p:tav tm="0">
                                          <p:val>
                                            <p:fltVal val="0"/>
                                          </p:val>
                                        </p:tav>
                                        <p:tav tm="100000">
                                          <p:val>
                                            <p:strVal val="#ppt_h"/>
                                          </p:val>
                                        </p:tav>
                                      </p:tavLst>
                                    </p:anim>
                                    <p:animEffect filter="fade" transition="in">
                                      <p:cBhvr>
                                        <p:cTn dur="500" id="41"/>
                                        <p:tgtEl>
                                          <p:spTgt spid="20"/>
                                        </p:tgtEl>
                                      </p:cBhvr>
                                    </p:animEffect>
                                  </p:childTnLst>
                                </p:cTn>
                              </p:par>
                              <p:par>
                                <p:cTn fill="hold" grpId="0" id="42" nodeType="withEffect" presetClass="entr" presetID="53" presetSubtype="0">
                                  <p:stCondLst>
                                    <p:cond delay="200"/>
                                  </p:stCondLst>
                                  <p:childTnLst>
                                    <p:set>
                                      <p:cBhvr>
                                        <p:cTn dur="1" fill="hold" id="43">
                                          <p:stCondLst>
                                            <p:cond delay="0"/>
                                          </p:stCondLst>
                                        </p:cTn>
                                        <p:tgtEl>
                                          <p:spTgt spid="23"/>
                                        </p:tgtEl>
                                        <p:attrNameLst>
                                          <p:attrName>style.visibility</p:attrName>
                                        </p:attrNameLst>
                                      </p:cBhvr>
                                      <p:to>
                                        <p:strVal val="visible"/>
                                      </p:to>
                                    </p:set>
                                    <p:anim calcmode="lin" valueType="num">
                                      <p:cBhvr>
                                        <p:cTn dur="500" fill="hold" id="44"/>
                                        <p:tgtEl>
                                          <p:spTgt spid="23"/>
                                        </p:tgtEl>
                                        <p:attrNameLst>
                                          <p:attrName>ppt_w</p:attrName>
                                        </p:attrNameLst>
                                      </p:cBhvr>
                                      <p:tavLst>
                                        <p:tav tm="0">
                                          <p:val>
                                            <p:fltVal val="0"/>
                                          </p:val>
                                        </p:tav>
                                        <p:tav tm="100000">
                                          <p:val>
                                            <p:strVal val="#ppt_w"/>
                                          </p:val>
                                        </p:tav>
                                      </p:tavLst>
                                    </p:anim>
                                    <p:anim calcmode="lin" valueType="num">
                                      <p:cBhvr>
                                        <p:cTn dur="500" fill="hold" id="45"/>
                                        <p:tgtEl>
                                          <p:spTgt spid="23"/>
                                        </p:tgtEl>
                                        <p:attrNameLst>
                                          <p:attrName>ppt_h</p:attrName>
                                        </p:attrNameLst>
                                      </p:cBhvr>
                                      <p:tavLst>
                                        <p:tav tm="0">
                                          <p:val>
                                            <p:fltVal val="0"/>
                                          </p:val>
                                        </p:tav>
                                        <p:tav tm="100000">
                                          <p:val>
                                            <p:strVal val="#ppt_h"/>
                                          </p:val>
                                        </p:tav>
                                      </p:tavLst>
                                    </p:anim>
                                    <p:animEffect filter="fade" transition="in">
                                      <p:cBhvr>
                                        <p:cTn dur="500" id="46"/>
                                        <p:tgtEl>
                                          <p:spTgt spid="23"/>
                                        </p:tgtEl>
                                      </p:cBhvr>
                                    </p:animEffect>
                                  </p:childTnLst>
                                </p:cTn>
                              </p:par>
                              <p:par>
                                <p:cTn fill="hold" grpId="0" id="47" nodeType="withEffect" presetClass="entr" presetID="53" presetSubtype="0">
                                  <p:stCondLst>
                                    <p:cond delay="200"/>
                                  </p:stCondLst>
                                  <p:childTnLst>
                                    <p:set>
                                      <p:cBhvr>
                                        <p:cTn dur="1" fill="hold" id="48">
                                          <p:stCondLst>
                                            <p:cond delay="0"/>
                                          </p:stCondLst>
                                        </p:cTn>
                                        <p:tgtEl>
                                          <p:spTgt spid="26"/>
                                        </p:tgtEl>
                                        <p:attrNameLst>
                                          <p:attrName>style.visibility</p:attrName>
                                        </p:attrNameLst>
                                      </p:cBhvr>
                                      <p:to>
                                        <p:strVal val="visible"/>
                                      </p:to>
                                    </p:set>
                                    <p:anim calcmode="lin" valueType="num">
                                      <p:cBhvr>
                                        <p:cTn dur="500" fill="hold" id="49"/>
                                        <p:tgtEl>
                                          <p:spTgt spid="26"/>
                                        </p:tgtEl>
                                        <p:attrNameLst>
                                          <p:attrName>ppt_w</p:attrName>
                                        </p:attrNameLst>
                                      </p:cBhvr>
                                      <p:tavLst>
                                        <p:tav tm="0">
                                          <p:val>
                                            <p:fltVal val="0"/>
                                          </p:val>
                                        </p:tav>
                                        <p:tav tm="100000">
                                          <p:val>
                                            <p:strVal val="#ppt_w"/>
                                          </p:val>
                                        </p:tav>
                                      </p:tavLst>
                                    </p:anim>
                                    <p:anim calcmode="lin" valueType="num">
                                      <p:cBhvr>
                                        <p:cTn dur="500" fill="hold" id="50"/>
                                        <p:tgtEl>
                                          <p:spTgt spid="26"/>
                                        </p:tgtEl>
                                        <p:attrNameLst>
                                          <p:attrName>ppt_h</p:attrName>
                                        </p:attrNameLst>
                                      </p:cBhvr>
                                      <p:tavLst>
                                        <p:tav tm="0">
                                          <p:val>
                                            <p:fltVal val="0"/>
                                          </p:val>
                                        </p:tav>
                                        <p:tav tm="100000">
                                          <p:val>
                                            <p:strVal val="#ppt_h"/>
                                          </p:val>
                                        </p:tav>
                                      </p:tavLst>
                                    </p:anim>
                                    <p:animEffect filter="fade" transition="in">
                                      <p:cBhvr>
                                        <p:cTn dur="500" id="51"/>
                                        <p:tgtEl>
                                          <p:spTgt spid="26"/>
                                        </p:tgtEl>
                                      </p:cBhvr>
                                    </p:animEffect>
                                  </p:childTnLst>
                                </p:cTn>
                              </p:par>
                              <p:par>
                                <p:cTn fill="hold" grpId="0" id="52" nodeType="withEffect" presetClass="entr" presetID="53" presetSubtype="0">
                                  <p:stCondLst>
                                    <p:cond delay="0"/>
                                  </p:stCondLst>
                                  <p:childTnLst>
                                    <p:set>
                                      <p:cBhvr>
                                        <p:cTn dur="1" fill="hold" id="53">
                                          <p:stCondLst>
                                            <p:cond delay="0"/>
                                          </p:stCondLst>
                                        </p:cTn>
                                        <p:tgtEl>
                                          <p:spTgt spid="31"/>
                                        </p:tgtEl>
                                        <p:attrNameLst>
                                          <p:attrName>style.visibility</p:attrName>
                                        </p:attrNameLst>
                                      </p:cBhvr>
                                      <p:to>
                                        <p:strVal val="visible"/>
                                      </p:to>
                                    </p:set>
                                    <p:anim calcmode="lin" valueType="num">
                                      <p:cBhvr>
                                        <p:cTn dur="500" fill="hold" id="54"/>
                                        <p:tgtEl>
                                          <p:spTgt spid="31"/>
                                        </p:tgtEl>
                                        <p:attrNameLst>
                                          <p:attrName>ppt_w</p:attrName>
                                        </p:attrNameLst>
                                      </p:cBhvr>
                                      <p:tavLst>
                                        <p:tav tm="0">
                                          <p:val>
                                            <p:fltVal val="0"/>
                                          </p:val>
                                        </p:tav>
                                        <p:tav tm="100000">
                                          <p:val>
                                            <p:strVal val="#ppt_w"/>
                                          </p:val>
                                        </p:tav>
                                      </p:tavLst>
                                    </p:anim>
                                    <p:anim calcmode="lin" valueType="num">
                                      <p:cBhvr>
                                        <p:cTn dur="500" fill="hold" id="55"/>
                                        <p:tgtEl>
                                          <p:spTgt spid="31"/>
                                        </p:tgtEl>
                                        <p:attrNameLst>
                                          <p:attrName>ppt_h</p:attrName>
                                        </p:attrNameLst>
                                      </p:cBhvr>
                                      <p:tavLst>
                                        <p:tav tm="0">
                                          <p:val>
                                            <p:fltVal val="0"/>
                                          </p:val>
                                        </p:tav>
                                        <p:tav tm="100000">
                                          <p:val>
                                            <p:strVal val="#ppt_h"/>
                                          </p:val>
                                        </p:tav>
                                      </p:tavLst>
                                    </p:anim>
                                    <p:animEffect filter="fade" transition="in">
                                      <p:cBhvr>
                                        <p:cTn dur="500" id="56"/>
                                        <p:tgtEl>
                                          <p:spTgt spid="31"/>
                                        </p:tgtEl>
                                      </p:cBhvr>
                                    </p:animEffect>
                                  </p:childTnLst>
                                </p:cTn>
                              </p:par>
                              <p:par>
                                <p:cTn fill="hold" grpId="0" id="57" nodeType="withEffect" presetClass="entr" presetID="53" presetSubtype="0">
                                  <p:stCondLst>
                                    <p:cond delay="200"/>
                                  </p:stCondLst>
                                  <p:childTnLst>
                                    <p:set>
                                      <p:cBhvr>
                                        <p:cTn dur="1" fill="hold" id="58">
                                          <p:stCondLst>
                                            <p:cond delay="0"/>
                                          </p:stCondLst>
                                        </p:cTn>
                                        <p:tgtEl>
                                          <p:spTgt spid="32"/>
                                        </p:tgtEl>
                                        <p:attrNameLst>
                                          <p:attrName>style.visibility</p:attrName>
                                        </p:attrNameLst>
                                      </p:cBhvr>
                                      <p:to>
                                        <p:strVal val="visible"/>
                                      </p:to>
                                    </p:set>
                                    <p:anim calcmode="lin" valueType="num">
                                      <p:cBhvr>
                                        <p:cTn dur="500" fill="hold" id="59"/>
                                        <p:tgtEl>
                                          <p:spTgt spid="32"/>
                                        </p:tgtEl>
                                        <p:attrNameLst>
                                          <p:attrName>ppt_w</p:attrName>
                                        </p:attrNameLst>
                                      </p:cBhvr>
                                      <p:tavLst>
                                        <p:tav tm="0">
                                          <p:val>
                                            <p:fltVal val="0"/>
                                          </p:val>
                                        </p:tav>
                                        <p:tav tm="100000">
                                          <p:val>
                                            <p:strVal val="#ppt_w"/>
                                          </p:val>
                                        </p:tav>
                                      </p:tavLst>
                                    </p:anim>
                                    <p:anim calcmode="lin" valueType="num">
                                      <p:cBhvr>
                                        <p:cTn dur="500" fill="hold" id="60"/>
                                        <p:tgtEl>
                                          <p:spTgt spid="32"/>
                                        </p:tgtEl>
                                        <p:attrNameLst>
                                          <p:attrName>ppt_h</p:attrName>
                                        </p:attrNameLst>
                                      </p:cBhvr>
                                      <p:tavLst>
                                        <p:tav tm="0">
                                          <p:val>
                                            <p:fltVal val="0"/>
                                          </p:val>
                                        </p:tav>
                                        <p:tav tm="100000">
                                          <p:val>
                                            <p:strVal val="#ppt_h"/>
                                          </p:val>
                                        </p:tav>
                                      </p:tavLst>
                                    </p:anim>
                                    <p:animEffect filter="fade" transition="in">
                                      <p:cBhvr>
                                        <p:cTn dur="500" id="61"/>
                                        <p:tgtEl>
                                          <p:spTgt spid="32"/>
                                        </p:tgtEl>
                                      </p:cBhvr>
                                    </p:animEffect>
                                  </p:childTnLst>
                                </p:cTn>
                              </p:par>
                              <p:par>
                                <p:cTn fill="hold" grpId="0" id="62" nodeType="withEffect" presetClass="entr" presetID="53" presetSubtype="0">
                                  <p:stCondLst>
                                    <p:cond delay="0"/>
                                  </p:stCondLst>
                                  <p:childTnLst>
                                    <p:set>
                                      <p:cBhvr>
                                        <p:cTn dur="1" fill="hold" id="63">
                                          <p:stCondLst>
                                            <p:cond delay="0"/>
                                          </p:stCondLst>
                                        </p:cTn>
                                        <p:tgtEl>
                                          <p:spTgt spid="33"/>
                                        </p:tgtEl>
                                        <p:attrNameLst>
                                          <p:attrName>style.visibility</p:attrName>
                                        </p:attrNameLst>
                                      </p:cBhvr>
                                      <p:to>
                                        <p:strVal val="visible"/>
                                      </p:to>
                                    </p:set>
                                    <p:anim calcmode="lin" valueType="num">
                                      <p:cBhvr>
                                        <p:cTn dur="500" fill="hold" id="64"/>
                                        <p:tgtEl>
                                          <p:spTgt spid="33"/>
                                        </p:tgtEl>
                                        <p:attrNameLst>
                                          <p:attrName>ppt_w</p:attrName>
                                        </p:attrNameLst>
                                      </p:cBhvr>
                                      <p:tavLst>
                                        <p:tav tm="0">
                                          <p:val>
                                            <p:fltVal val="0"/>
                                          </p:val>
                                        </p:tav>
                                        <p:tav tm="100000">
                                          <p:val>
                                            <p:strVal val="#ppt_w"/>
                                          </p:val>
                                        </p:tav>
                                      </p:tavLst>
                                    </p:anim>
                                    <p:anim calcmode="lin" valueType="num">
                                      <p:cBhvr>
                                        <p:cTn dur="500" fill="hold" id="65"/>
                                        <p:tgtEl>
                                          <p:spTgt spid="33"/>
                                        </p:tgtEl>
                                        <p:attrNameLst>
                                          <p:attrName>ppt_h</p:attrName>
                                        </p:attrNameLst>
                                      </p:cBhvr>
                                      <p:tavLst>
                                        <p:tav tm="0">
                                          <p:val>
                                            <p:fltVal val="0"/>
                                          </p:val>
                                        </p:tav>
                                        <p:tav tm="100000">
                                          <p:val>
                                            <p:strVal val="#ppt_h"/>
                                          </p:val>
                                        </p:tav>
                                      </p:tavLst>
                                    </p:anim>
                                    <p:animEffect filter="fade" transition="in">
                                      <p:cBhvr>
                                        <p:cTn dur="500" id="66"/>
                                        <p:tgtEl>
                                          <p:spTgt spid="33"/>
                                        </p:tgtEl>
                                      </p:cBhvr>
                                    </p:animEffect>
                                  </p:childTnLst>
                                </p:cTn>
                              </p:par>
                              <p:par>
                                <p:cTn fill="hold" grpId="0" id="67" nodeType="withEffect" presetClass="entr" presetID="53" presetSubtype="0">
                                  <p:stCondLst>
                                    <p:cond delay="400"/>
                                  </p:stCondLst>
                                  <p:childTnLst>
                                    <p:set>
                                      <p:cBhvr>
                                        <p:cTn dur="1" fill="hold" id="68">
                                          <p:stCondLst>
                                            <p:cond delay="0"/>
                                          </p:stCondLst>
                                        </p:cTn>
                                        <p:tgtEl>
                                          <p:spTgt spid="35"/>
                                        </p:tgtEl>
                                        <p:attrNameLst>
                                          <p:attrName>style.visibility</p:attrName>
                                        </p:attrNameLst>
                                      </p:cBhvr>
                                      <p:to>
                                        <p:strVal val="visible"/>
                                      </p:to>
                                    </p:set>
                                    <p:anim calcmode="lin" valueType="num">
                                      <p:cBhvr>
                                        <p:cTn dur="500" fill="hold" id="69"/>
                                        <p:tgtEl>
                                          <p:spTgt spid="35"/>
                                        </p:tgtEl>
                                        <p:attrNameLst>
                                          <p:attrName>ppt_w</p:attrName>
                                        </p:attrNameLst>
                                      </p:cBhvr>
                                      <p:tavLst>
                                        <p:tav tm="0">
                                          <p:val>
                                            <p:fltVal val="0"/>
                                          </p:val>
                                        </p:tav>
                                        <p:tav tm="100000">
                                          <p:val>
                                            <p:strVal val="#ppt_w"/>
                                          </p:val>
                                        </p:tav>
                                      </p:tavLst>
                                    </p:anim>
                                    <p:anim calcmode="lin" valueType="num">
                                      <p:cBhvr>
                                        <p:cTn dur="500" fill="hold" id="70"/>
                                        <p:tgtEl>
                                          <p:spTgt spid="35"/>
                                        </p:tgtEl>
                                        <p:attrNameLst>
                                          <p:attrName>ppt_h</p:attrName>
                                        </p:attrNameLst>
                                      </p:cBhvr>
                                      <p:tavLst>
                                        <p:tav tm="0">
                                          <p:val>
                                            <p:fltVal val="0"/>
                                          </p:val>
                                        </p:tav>
                                        <p:tav tm="100000">
                                          <p:val>
                                            <p:strVal val="#ppt_h"/>
                                          </p:val>
                                        </p:tav>
                                      </p:tavLst>
                                    </p:anim>
                                    <p:animEffect filter="fade" transition="in">
                                      <p:cBhvr>
                                        <p:cTn dur="500" id="71"/>
                                        <p:tgtEl>
                                          <p:spTgt spid="35"/>
                                        </p:tgtEl>
                                      </p:cBhvr>
                                    </p:animEffect>
                                  </p:childTnLst>
                                </p:cTn>
                              </p:par>
                              <p:par>
                                <p:cTn fill="hold" grpId="0" id="72" nodeType="withEffect" presetClass="entr" presetID="53" presetSubtype="0">
                                  <p:stCondLst>
                                    <p:cond delay="200"/>
                                  </p:stCondLst>
                                  <p:childTnLst>
                                    <p:set>
                                      <p:cBhvr>
                                        <p:cTn dur="1" fill="hold" id="73">
                                          <p:stCondLst>
                                            <p:cond delay="0"/>
                                          </p:stCondLst>
                                        </p:cTn>
                                        <p:tgtEl>
                                          <p:spTgt spid="36"/>
                                        </p:tgtEl>
                                        <p:attrNameLst>
                                          <p:attrName>style.visibility</p:attrName>
                                        </p:attrNameLst>
                                      </p:cBhvr>
                                      <p:to>
                                        <p:strVal val="visible"/>
                                      </p:to>
                                    </p:set>
                                    <p:anim calcmode="lin" valueType="num">
                                      <p:cBhvr>
                                        <p:cTn dur="500" fill="hold" id="74"/>
                                        <p:tgtEl>
                                          <p:spTgt spid="36"/>
                                        </p:tgtEl>
                                        <p:attrNameLst>
                                          <p:attrName>ppt_w</p:attrName>
                                        </p:attrNameLst>
                                      </p:cBhvr>
                                      <p:tavLst>
                                        <p:tav tm="0">
                                          <p:val>
                                            <p:fltVal val="0"/>
                                          </p:val>
                                        </p:tav>
                                        <p:tav tm="100000">
                                          <p:val>
                                            <p:strVal val="#ppt_w"/>
                                          </p:val>
                                        </p:tav>
                                      </p:tavLst>
                                    </p:anim>
                                    <p:anim calcmode="lin" valueType="num">
                                      <p:cBhvr>
                                        <p:cTn dur="500" fill="hold" id="75"/>
                                        <p:tgtEl>
                                          <p:spTgt spid="36"/>
                                        </p:tgtEl>
                                        <p:attrNameLst>
                                          <p:attrName>ppt_h</p:attrName>
                                        </p:attrNameLst>
                                      </p:cBhvr>
                                      <p:tavLst>
                                        <p:tav tm="0">
                                          <p:val>
                                            <p:fltVal val="0"/>
                                          </p:val>
                                        </p:tav>
                                        <p:tav tm="100000">
                                          <p:val>
                                            <p:strVal val="#ppt_h"/>
                                          </p:val>
                                        </p:tav>
                                      </p:tavLst>
                                    </p:anim>
                                    <p:animEffect filter="fade" transition="in">
                                      <p:cBhvr>
                                        <p:cTn dur="500" id="76"/>
                                        <p:tgtEl>
                                          <p:spTgt spid="36"/>
                                        </p:tgtEl>
                                      </p:cBhvr>
                                    </p:animEffect>
                                  </p:childTnLst>
                                </p:cTn>
                              </p:par>
                              <p:par>
                                <p:cTn fill="hold" grpId="0" id="77" nodeType="withEffect" presetClass="entr" presetID="53" presetSubtype="0">
                                  <p:stCondLst>
                                    <p:cond delay="0"/>
                                  </p:stCondLst>
                                  <p:childTnLst>
                                    <p:set>
                                      <p:cBhvr>
                                        <p:cTn dur="1" fill="hold" id="78">
                                          <p:stCondLst>
                                            <p:cond delay="0"/>
                                          </p:stCondLst>
                                        </p:cTn>
                                        <p:tgtEl>
                                          <p:spTgt spid="37"/>
                                        </p:tgtEl>
                                        <p:attrNameLst>
                                          <p:attrName>style.visibility</p:attrName>
                                        </p:attrNameLst>
                                      </p:cBhvr>
                                      <p:to>
                                        <p:strVal val="visible"/>
                                      </p:to>
                                    </p:set>
                                    <p:anim calcmode="lin" valueType="num">
                                      <p:cBhvr>
                                        <p:cTn dur="500" fill="hold" id="79"/>
                                        <p:tgtEl>
                                          <p:spTgt spid="37"/>
                                        </p:tgtEl>
                                        <p:attrNameLst>
                                          <p:attrName>ppt_w</p:attrName>
                                        </p:attrNameLst>
                                      </p:cBhvr>
                                      <p:tavLst>
                                        <p:tav tm="0">
                                          <p:val>
                                            <p:fltVal val="0"/>
                                          </p:val>
                                        </p:tav>
                                        <p:tav tm="100000">
                                          <p:val>
                                            <p:strVal val="#ppt_w"/>
                                          </p:val>
                                        </p:tav>
                                      </p:tavLst>
                                    </p:anim>
                                    <p:anim calcmode="lin" valueType="num">
                                      <p:cBhvr>
                                        <p:cTn dur="500" fill="hold" id="80"/>
                                        <p:tgtEl>
                                          <p:spTgt spid="37"/>
                                        </p:tgtEl>
                                        <p:attrNameLst>
                                          <p:attrName>ppt_h</p:attrName>
                                        </p:attrNameLst>
                                      </p:cBhvr>
                                      <p:tavLst>
                                        <p:tav tm="0">
                                          <p:val>
                                            <p:fltVal val="0"/>
                                          </p:val>
                                        </p:tav>
                                        <p:tav tm="100000">
                                          <p:val>
                                            <p:strVal val="#ppt_h"/>
                                          </p:val>
                                        </p:tav>
                                      </p:tavLst>
                                    </p:anim>
                                    <p:animEffect filter="fade" transition="in">
                                      <p:cBhvr>
                                        <p:cTn dur="500" id="81"/>
                                        <p:tgtEl>
                                          <p:spTgt spid="37"/>
                                        </p:tgtEl>
                                      </p:cBhvr>
                                    </p:animEffect>
                                  </p:childTnLst>
                                </p:cTn>
                              </p:par>
                            </p:childTnLst>
                          </p:cTn>
                        </p:par>
                        <p:par>
                          <p:cTn fill="hold" id="82" nodeType="afterGroup">
                            <p:stCondLst>
                              <p:cond delay="3200"/>
                            </p:stCondLst>
                            <p:childTnLst>
                              <p:par>
                                <p:cTn accel="52000" fill="hold" id="83" nodeType="afterEffect" presetClass="entr" presetID="2" presetSubtype="3">
                                  <p:stCondLst>
                                    <p:cond delay="0"/>
                                  </p:stCondLst>
                                  <p:childTnLst>
                                    <p:set>
                                      <p:cBhvr>
                                        <p:cTn dur="1" fill="hold" id="84">
                                          <p:stCondLst>
                                            <p:cond delay="0"/>
                                          </p:stCondLst>
                                        </p:cTn>
                                        <p:tgtEl>
                                          <p:spTgt spid="54"/>
                                        </p:tgtEl>
                                        <p:attrNameLst>
                                          <p:attrName>style.visibility</p:attrName>
                                        </p:attrNameLst>
                                      </p:cBhvr>
                                      <p:to>
                                        <p:strVal val="visible"/>
                                      </p:to>
                                    </p:set>
                                    <p:anim calcmode="lin" valueType="num">
                                      <p:cBhvr additive="base">
                                        <p:cTn dur="2000" fill="hold" id="85"/>
                                        <p:tgtEl>
                                          <p:spTgt spid="54"/>
                                        </p:tgtEl>
                                        <p:attrNameLst>
                                          <p:attrName>ppt_x</p:attrName>
                                        </p:attrNameLst>
                                      </p:cBhvr>
                                      <p:tavLst>
                                        <p:tav tm="0">
                                          <p:val>
                                            <p:strVal val="1+#ppt_w/2"/>
                                          </p:val>
                                        </p:tav>
                                        <p:tav tm="100000">
                                          <p:val>
                                            <p:strVal val="#ppt_x"/>
                                          </p:val>
                                        </p:tav>
                                      </p:tavLst>
                                    </p:anim>
                                    <p:anim calcmode="lin" valueType="num">
                                      <p:cBhvr additive="base">
                                        <p:cTn dur="2000" fill="hold" id="86"/>
                                        <p:tgtEl>
                                          <p:spTgt spid="54"/>
                                        </p:tgtEl>
                                        <p:attrNameLst>
                                          <p:attrName>ppt_y</p:attrName>
                                        </p:attrNameLst>
                                      </p:cBhvr>
                                      <p:tavLst>
                                        <p:tav tm="0">
                                          <p:val>
                                            <p:strVal val="0-#ppt_h/2"/>
                                          </p:val>
                                        </p:tav>
                                        <p:tav tm="100000">
                                          <p:val>
                                            <p:strVal val="#ppt_y"/>
                                          </p:val>
                                        </p:tav>
                                      </p:tavLst>
                                    </p:anim>
                                  </p:childTnLst>
                                </p:cTn>
                              </p:par>
                              <p:par>
                                <p:cTn accel="52000" fill="hold" id="87" nodeType="withEffect" presetClass="entr" presetID="2" presetSubtype="12">
                                  <p:stCondLst>
                                    <p:cond delay="0"/>
                                  </p:stCondLst>
                                  <p:childTnLst>
                                    <p:set>
                                      <p:cBhvr>
                                        <p:cTn dur="1" fill="hold" id="88">
                                          <p:stCondLst>
                                            <p:cond delay="0"/>
                                          </p:stCondLst>
                                        </p:cTn>
                                        <p:tgtEl>
                                          <p:spTgt spid="60"/>
                                        </p:tgtEl>
                                        <p:attrNameLst>
                                          <p:attrName>style.visibility</p:attrName>
                                        </p:attrNameLst>
                                      </p:cBhvr>
                                      <p:to>
                                        <p:strVal val="visible"/>
                                      </p:to>
                                    </p:set>
                                    <p:anim calcmode="lin" valueType="num">
                                      <p:cBhvr additive="base">
                                        <p:cTn dur="2000" fill="hold" id="89"/>
                                        <p:tgtEl>
                                          <p:spTgt spid="60"/>
                                        </p:tgtEl>
                                        <p:attrNameLst>
                                          <p:attrName>ppt_x</p:attrName>
                                        </p:attrNameLst>
                                      </p:cBhvr>
                                      <p:tavLst>
                                        <p:tav tm="0">
                                          <p:val>
                                            <p:strVal val="0-#ppt_w/2"/>
                                          </p:val>
                                        </p:tav>
                                        <p:tav tm="100000">
                                          <p:val>
                                            <p:strVal val="#ppt_x"/>
                                          </p:val>
                                        </p:tav>
                                      </p:tavLst>
                                    </p:anim>
                                    <p:anim calcmode="lin" valueType="num">
                                      <p:cBhvr additive="base">
                                        <p:cTn dur="2000" fill="hold" id="90"/>
                                        <p:tgtEl>
                                          <p:spTgt spid="60"/>
                                        </p:tgtEl>
                                        <p:attrNameLst>
                                          <p:attrName>ppt_y</p:attrName>
                                        </p:attrNameLst>
                                      </p:cBhvr>
                                      <p:tavLst>
                                        <p:tav tm="0">
                                          <p:val>
                                            <p:strVal val="1+#ppt_h/2"/>
                                          </p:val>
                                        </p:tav>
                                        <p:tav tm="100000">
                                          <p:val>
                                            <p:strVal val="#ppt_y"/>
                                          </p:val>
                                        </p:tav>
                                      </p:tavLst>
                                    </p:anim>
                                  </p:childTnLst>
                                </p:cTn>
                              </p:par>
                              <p:par>
                                <p:cTn accel="52000" fill="hold" id="91" nodeType="withEffect" presetClass="entr" presetID="2" presetSubtype="3">
                                  <p:stCondLst>
                                    <p:cond delay="0"/>
                                  </p:stCondLst>
                                  <p:childTnLst>
                                    <p:set>
                                      <p:cBhvr>
                                        <p:cTn dur="1" fill="hold" id="92">
                                          <p:stCondLst>
                                            <p:cond delay="0"/>
                                          </p:stCondLst>
                                        </p:cTn>
                                        <p:tgtEl>
                                          <p:spTgt spid="47"/>
                                        </p:tgtEl>
                                        <p:attrNameLst>
                                          <p:attrName>style.visibility</p:attrName>
                                        </p:attrNameLst>
                                      </p:cBhvr>
                                      <p:to>
                                        <p:strVal val="visible"/>
                                      </p:to>
                                    </p:set>
                                    <p:anim calcmode="lin" valueType="num">
                                      <p:cBhvr additive="base">
                                        <p:cTn dur="2000" fill="hold" id="93"/>
                                        <p:tgtEl>
                                          <p:spTgt spid="47"/>
                                        </p:tgtEl>
                                        <p:attrNameLst>
                                          <p:attrName>ppt_x</p:attrName>
                                        </p:attrNameLst>
                                      </p:cBhvr>
                                      <p:tavLst>
                                        <p:tav tm="0">
                                          <p:val>
                                            <p:strVal val="1+#ppt_w/2"/>
                                          </p:val>
                                        </p:tav>
                                        <p:tav tm="100000">
                                          <p:val>
                                            <p:strVal val="#ppt_x"/>
                                          </p:val>
                                        </p:tav>
                                      </p:tavLst>
                                    </p:anim>
                                    <p:anim calcmode="lin" valueType="num">
                                      <p:cBhvr additive="base">
                                        <p:cTn dur="2000" fill="hold" id="94"/>
                                        <p:tgtEl>
                                          <p:spTgt spid="47"/>
                                        </p:tgtEl>
                                        <p:attrNameLst>
                                          <p:attrName>ppt_y</p:attrName>
                                        </p:attrNameLst>
                                      </p:cBhvr>
                                      <p:tavLst>
                                        <p:tav tm="0">
                                          <p:val>
                                            <p:strVal val="0-#ppt_h/2"/>
                                          </p:val>
                                        </p:tav>
                                        <p:tav tm="100000">
                                          <p:val>
                                            <p:strVal val="#ppt_y"/>
                                          </p:val>
                                        </p:tav>
                                      </p:tavLst>
                                    </p:anim>
                                  </p:childTnLst>
                                </p:cTn>
                              </p:par>
                              <p:par>
                                <p:cTn accel="52000" fill="hold" id="95" nodeType="withEffect" presetClass="entr" presetID="2" presetSubtype="12">
                                  <p:stCondLst>
                                    <p:cond delay="0"/>
                                  </p:stCondLst>
                                  <p:childTnLst>
                                    <p:set>
                                      <p:cBhvr>
                                        <p:cTn dur="1" fill="hold" id="96">
                                          <p:stCondLst>
                                            <p:cond delay="0"/>
                                          </p:stCondLst>
                                        </p:cTn>
                                        <p:tgtEl>
                                          <p:spTgt spid="67"/>
                                        </p:tgtEl>
                                        <p:attrNameLst>
                                          <p:attrName>style.visibility</p:attrName>
                                        </p:attrNameLst>
                                      </p:cBhvr>
                                      <p:to>
                                        <p:strVal val="visible"/>
                                      </p:to>
                                    </p:set>
                                    <p:anim calcmode="lin" valueType="num">
                                      <p:cBhvr additive="base">
                                        <p:cTn dur="2000" fill="hold" id="97"/>
                                        <p:tgtEl>
                                          <p:spTgt spid="67"/>
                                        </p:tgtEl>
                                        <p:attrNameLst>
                                          <p:attrName>ppt_x</p:attrName>
                                        </p:attrNameLst>
                                      </p:cBhvr>
                                      <p:tavLst>
                                        <p:tav tm="0">
                                          <p:val>
                                            <p:strVal val="0-#ppt_w/2"/>
                                          </p:val>
                                        </p:tav>
                                        <p:tav tm="100000">
                                          <p:val>
                                            <p:strVal val="#ppt_x"/>
                                          </p:val>
                                        </p:tav>
                                      </p:tavLst>
                                    </p:anim>
                                    <p:anim calcmode="lin" valueType="num">
                                      <p:cBhvr additive="base">
                                        <p:cTn dur="2000" fill="hold" id="98"/>
                                        <p:tgtEl>
                                          <p:spTgt spid="67"/>
                                        </p:tgtEl>
                                        <p:attrNameLst>
                                          <p:attrName>ppt_y</p:attrName>
                                        </p:attrNameLst>
                                      </p:cBhvr>
                                      <p:tavLst>
                                        <p:tav tm="0">
                                          <p:val>
                                            <p:strVal val="1+#ppt_h/2"/>
                                          </p:val>
                                        </p:tav>
                                        <p:tav tm="100000">
                                          <p:val>
                                            <p:strVal val="#ppt_y"/>
                                          </p:val>
                                        </p:tav>
                                      </p:tavLst>
                                    </p:anim>
                                  </p:childTnLst>
                                </p:cTn>
                              </p:par>
                              <p:par>
                                <p:cTn accel="52000" fill="hold" id="99" nodeType="withEffect" presetClass="entr" presetID="2" presetSubtype="3">
                                  <p:stCondLst>
                                    <p:cond delay="0"/>
                                  </p:stCondLst>
                                  <p:childTnLst>
                                    <p:set>
                                      <p:cBhvr>
                                        <p:cTn dur="1" fill="hold" id="100">
                                          <p:stCondLst>
                                            <p:cond delay="0"/>
                                          </p:stCondLst>
                                        </p:cTn>
                                        <p:tgtEl>
                                          <p:spTgt spid="40"/>
                                        </p:tgtEl>
                                        <p:attrNameLst>
                                          <p:attrName>style.visibility</p:attrName>
                                        </p:attrNameLst>
                                      </p:cBhvr>
                                      <p:to>
                                        <p:strVal val="visible"/>
                                      </p:to>
                                    </p:set>
                                    <p:anim calcmode="lin" valueType="num">
                                      <p:cBhvr additive="base">
                                        <p:cTn dur="2000" fill="hold" id="101"/>
                                        <p:tgtEl>
                                          <p:spTgt spid="40"/>
                                        </p:tgtEl>
                                        <p:attrNameLst>
                                          <p:attrName>ppt_x</p:attrName>
                                        </p:attrNameLst>
                                      </p:cBhvr>
                                      <p:tavLst>
                                        <p:tav tm="0">
                                          <p:val>
                                            <p:strVal val="1+#ppt_w/2"/>
                                          </p:val>
                                        </p:tav>
                                        <p:tav tm="100000">
                                          <p:val>
                                            <p:strVal val="#ppt_x"/>
                                          </p:val>
                                        </p:tav>
                                      </p:tavLst>
                                    </p:anim>
                                    <p:anim calcmode="lin" valueType="num">
                                      <p:cBhvr additive="base">
                                        <p:cTn dur="2000" fill="hold" id="102"/>
                                        <p:tgtEl>
                                          <p:spTgt spid="40"/>
                                        </p:tgtEl>
                                        <p:attrNameLst>
                                          <p:attrName>ppt_y</p:attrName>
                                        </p:attrNameLst>
                                      </p:cBhvr>
                                      <p:tavLst>
                                        <p:tav tm="0">
                                          <p:val>
                                            <p:strVal val="0-#ppt_h/2"/>
                                          </p:val>
                                        </p:tav>
                                        <p:tav tm="100000">
                                          <p:val>
                                            <p:strVal val="#ppt_y"/>
                                          </p:val>
                                        </p:tav>
                                      </p:tavLst>
                                    </p:anim>
                                  </p:childTnLst>
                                </p:cTn>
                              </p:par>
                              <p:par>
                                <p:cTn fill="hold" id="103" nodeType="withEffect" presetClass="entr" presetID="42" presetSubtype="0">
                                  <p:stCondLst>
                                    <p:cond delay="1400"/>
                                  </p:stCondLst>
                                  <p:childTnLst>
                                    <p:set>
                                      <p:cBhvr>
                                        <p:cTn dur="1" fill="hold" id="104">
                                          <p:stCondLst>
                                            <p:cond delay="0"/>
                                          </p:stCondLst>
                                        </p:cTn>
                                        <p:tgtEl>
                                          <p:spTgt spid="74"/>
                                        </p:tgtEl>
                                        <p:attrNameLst>
                                          <p:attrName>style.visibility</p:attrName>
                                        </p:attrNameLst>
                                      </p:cBhvr>
                                      <p:to>
                                        <p:strVal val="visible"/>
                                      </p:to>
                                    </p:set>
                                    <p:animEffect filter="fade" transition="in">
                                      <p:cBhvr>
                                        <p:cTn dur="1000" id="105"/>
                                        <p:tgtEl>
                                          <p:spTgt spid="74"/>
                                        </p:tgtEl>
                                      </p:cBhvr>
                                    </p:animEffect>
                                    <p:anim calcmode="lin" valueType="num">
                                      <p:cBhvr>
                                        <p:cTn dur="1000" fill="hold" id="106"/>
                                        <p:tgtEl>
                                          <p:spTgt spid="74"/>
                                        </p:tgtEl>
                                        <p:attrNameLst>
                                          <p:attrName>ppt_x</p:attrName>
                                        </p:attrNameLst>
                                      </p:cBhvr>
                                      <p:tavLst>
                                        <p:tav tm="0">
                                          <p:val>
                                            <p:strVal val="#ppt_x"/>
                                          </p:val>
                                        </p:tav>
                                        <p:tav tm="100000">
                                          <p:val>
                                            <p:strVal val="#ppt_x"/>
                                          </p:val>
                                        </p:tav>
                                      </p:tavLst>
                                    </p:anim>
                                    <p:anim calcmode="lin" valueType="num">
                                      <p:cBhvr>
                                        <p:cTn dur="1000" fill="hold" id="107"/>
                                        <p:tgtEl>
                                          <p:spTgt spid="74"/>
                                        </p:tgtEl>
                                        <p:attrNameLst>
                                          <p:attrName>ppt_y</p:attrName>
                                        </p:attrNameLst>
                                      </p:cBhvr>
                                      <p:tavLst>
                                        <p:tav tm="0">
                                          <p:val>
                                            <p:strVal val="#ppt_y+.1"/>
                                          </p:val>
                                        </p:tav>
                                        <p:tav tm="100000">
                                          <p:val>
                                            <p:strVal val="#ppt_y"/>
                                          </p:val>
                                        </p:tav>
                                      </p:tavLst>
                                    </p:anim>
                                  </p:childTnLst>
                                </p:cTn>
                              </p:par>
                              <p:par>
                                <p:cTn fill="hold" id="108" nodeType="withEffect" presetClass="entr" presetID="47" presetSubtype="0">
                                  <p:stCondLst>
                                    <p:cond delay="1600"/>
                                  </p:stCondLst>
                                  <p:childTnLst>
                                    <p:set>
                                      <p:cBhvr>
                                        <p:cTn dur="1" fill="hold" id="109">
                                          <p:stCondLst>
                                            <p:cond delay="0"/>
                                          </p:stCondLst>
                                        </p:cTn>
                                        <p:tgtEl>
                                          <p:spTgt spid="77"/>
                                        </p:tgtEl>
                                        <p:attrNameLst>
                                          <p:attrName>style.visibility</p:attrName>
                                        </p:attrNameLst>
                                      </p:cBhvr>
                                      <p:to>
                                        <p:strVal val="visible"/>
                                      </p:to>
                                    </p:set>
                                    <p:animEffect filter="fade" transition="in">
                                      <p:cBhvr>
                                        <p:cTn dur="1000" id="110"/>
                                        <p:tgtEl>
                                          <p:spTgt spid="77"/>
                                        </p:tgtEl>
                                      </p:cBhvr>
                                    </p:animEffect>
                                    <p:anim calcmode="lin" valueType="num">
                                      <p:cBhvr>
                                        <p:cTn dur="1000" fill="hold" id="111"/>
                                        <p:tgtEl>
                                          <p:spTgt spid="77"/>
                                        </p:tgtEl>
                                        <p:attrNameLst>
                                          <p:attrName>ppt_x</p:attrName>
                                        </p:attrNameLst>
                                      </p:cBhvr>
                                      <p:tavLst>
                                        <p:tav tm="0">
                                          <p:val>
                                            <p:strVal val="#ppt_x"/>
                                          </p:val>
                                        </p:tav>
                                        <p:tav tm="100000">
                                          <p:val>
                                            <p:strVal val="#ppt_x"/>
                                          </p:val>
                                        </p:tav>
                                      </p:tavLst>
                                    </p:anim>
                                    <p:anim calcmode="lin" valueType="num">
                                      <p:cBhvr>
                                        <p:cTn dur="1000" fill="hold" id="112"/>
                                        <p:tgtEl>
                                          <p:spTgt spid="77"/>
                                        </p:tgtEl>
                                        <p:attrNameLst>
                                          <p:attrName>ppt_y</p:attrName>
                                        </p:attrNameLst>
                                      </p:cBhvr>
                                      <p:tavLst>
                                        <p:tav tm="0">
                                          <p:val>
                                            <p:strVal val="#ppt_y-.1"/>
                                          </p:val>
                                        </p:tav>
                                        <p:tav tm="100000">
                                          <p:val>
                                            <p:strVal val="#ppt_y"/>
                                          </p:val>
                                        </p:tav>
                                      </p:tavLst>
                                    </p:anim>
                                  </p:childTnLst>
                                </p:cTn>
                              </p:par>
                              <p:par>
                                <p:cTn fill="hold" id="113" nodeType="withEffect" presetClass="entr" presetID="42" presetSubtype="0">
                                  <p:stCondLst>
                                    <p:cond delay="1800"/>
                                  </p:stCondLst>
                                  <p:childTnLst>
                                    <p:set>
                                      <p:cBhvr>
                                        <p:cTn dur="1" fill="hold" id="114">
                                          <p:stCondLst>
                                            <p:cond delay="0"/>
                                          </p:stCondLst>
                                        </p:cTn>
                                        <p:tgtEl>
                                          <p:spTgt spid="80"/>
                                        </p:tgtEl>
                                        <p:attrNameLst>
                                          <p:attrName>style.visibility</p:attrName>
                                        </p:attrNameLst>
                                      </p:cBhvr>
                                      <p:to>
                                        <p:strVal val="visible"/>
                                      </p:to>
                                    </p:set>
                                    <p:animEffect filter="fade" transition="in">
                                      <p:cBhvr>
                                        <p:cTn dur="1000" id="115"/>
                                        <p:tgtEl>
                                          <p:spTgt spid="80"/>
                                        </p:tgtEl>
                                      </p:cBhvr>
                                    </p:animEffect>
                                    <p:anim calcmode="lin" valueType="num">
                                      <p:cBhvr>
                                        <p:cTn dur="1000" fill="hold" id="116"/>
                                        <p:tgtEl>
                                          <p:spTgt spid="80"/>
                                        </p:tgtEl>
                                        <p:attrNameLst>
                                          <p:attrName>ppt_x</p:attrName>
                                        </p:attrNameLst>
                                      </p:cBhvr>
                                      <p:tavLst>
                                        <p:tav tm="0">
                                          <p:val>
                                            <p:strVal val="#ppt_x"/>
                                          </p:val>
                                        </p:tav>
                                        <p:tav tm="100000">
                                          <p:val>
                                            <p:strVal val="#ppt_x"/>
                                          </p:val>
                                        </p:tav>
                                      </p:tavLst>
                                    </p:anim>
                                    <p:anim calcmode="lin" valueType="num">
                                      <p:cBhvr>
                                        <p:cTn dur="1000" fill="hold" id="117"/>
                                        <p:tgtEl>
                                          <p:spTgt spid="80"/>
                                        </p:tgtEl>
                                        <p:attrNameLst>
                                          <p:attrName>ppt_y</p:attrName>
                                        </p:attrNameLst>
                                      </p:cBhvr>
                                      <p:tavLst>
                                        <p:tav tm="0">
                                          <p:val>
                                            <p:strVal val="#ppt_y+.1"/>
                                          </p:val>
                                        </p:tav>
                                        <p:tav tm="100000">
                                          <p:val>
                                            <p:strVal val="#ppt_y"/>
                                          </p:val>
                                        </p:tav>
                                      </p:tavLst>
                                    </p:anim>
                                  </p:childTnLst>
                                </p:cTn>
                              </p:par>
                              <p:par>
                                <p:cTn fill="hold" id="118" nodeType="withEffect" presetClass="entr" presetID="47" presetSubtype="0">
                                  <p:stCondLst>
                                    <p:cond delay="2000"/>
                                  </p:stCondLst>
                                  <p:childTnLst>
                                    <p:set>
                                      <p:cBhvr>
                                        <p:cTn dur="1" fill="hold" id="119">
                                          <p:stCondLst>
                                            <p:cond delay="0"/>
                                          </p:stCondLst>
                                        </p:cTn>
                                        <p:tgtEl>
                                          <p:spTgt spid="83"/>
                                        </p:tgtEl>
                                        <p:attrNameLst>
                                          <p:attrName>style.visibility</p:attrName>
                                        </p:attrNameLst>
                                      </p:cBhvr>
                                      <p:to>
                                        <p:strVal val="visible"/>
                                      </p:to>
                                    </p:set>
                                    <p:animEffect filter="fade" transition="in">
                                      <p:cBhvr>
                                        <p:cTn dur="1000" id="120"/>
                                        <p:tgtEl>
                                          <p:spTgt spid="83"/>
                                        </p:tgtEl>
                                      </p:cBhvr>
                                    </p:animEffect>
                                    <p:anim calcmode="lin" valueType="num">
                                      <p:cBhvr>
                                        <p:cTn dur="1000" fill="hold" id="121"/>
                                        <p:tgtEl>
                                          <p:spTgt spid="83"/>
                                        </p:tgtEl>
                                        <p:attrNameLst>
                                          <p:attrName>ppt_x</p:attrName>
                                        </p:attrNameLst>
                                      </p:cBhvr>
                                      <p:tavLst>
                                        <p:tav tm="0">
                                          <p:val>
                                            <p:strVal val="#ppt_x"/>
                                          </p:val>
                                        </p:tav>
                                        <p:tav tm="100000">
                                          <p:val>
                                            <p:strVal val="#ppt_x"/>
                                          </p:val>
                                        </p:tav>
                                      </p:tavLst>
                                    </p:anim>
                                    <p:anim calcmode="lin" valueType="num">
                                      <p:cBhvr>
                                        <p:cTn dur="1000" fill="hold" id="122"/>
                                        <p:tgtEl>
                                          <p:spTgt spid="83"/>
                                        </p:tgtEl>
                                        <p:attrNameLst>
                                          <p:attrName>ppt_y</p:attrName>
                                        </p:attrNameLst>
                                      </p:cBhvr>
                                      <p:tavLst>
                                        <p:tav tm="0">
                                          <p:val>
                                            <p:strVal val="#ppt_y-.1"/>
                                          </p:val>
                                        </p:tav>
                                        <p:tav tm="100000">
                                          <p:val>
                                            <p:strVal val="#ppt_y"/>
                                          </p:val>
                                        </p:tav>
                                      </p:tavLst>
                                    </p:anim>
                                  </p:childTnLst>
                                </p:cTn>
                              </p:par>
                              <p:par>
                                <p:cTn fill="hold" id="123" nodeType="withEffect" presetClass="entr" presetID="42" presetSubtype="0">
                                  <p:stCondLst>
                                    <p:cond delay="2200"/>
                                  </p:stCondLst>
                                  <p:childTnLst>
                                    <p:set>
                                      <p:cBhvr>
                                        <p:cTn dur="1" fill="hold" id="124">
                                          <p:stCondLst>
                                            <p:cond delay="0"/>
                                          </p:stCondLst>
                                        </p:cTn>
                                        <p:tgtEl>
                                          <p:spTgt spid="86"/>
                                        </p:tgtEl>
                                        <p:attrNameLst>
                                          <p:attrName>style.visibility</p:attrName>
                                        </p:attrNameLst>
                                      </p:cBhvr>
                                      <p:to>
                                        <p:strVal val="visible"/>
                                      </p:to>
                                    </p:set>
                                    <p:animEffect filter="fade" transition="in">
                                      <p:cBhvr>
                                        <p:cTn dur="2000" id="125"/>
                                        <p:tgtEl>
                                          <p:spTgt spid="86"/>
                                        </p:tgtEl>
                                      </p:cBhvr>
                                    </p:animEffect>
                                    <p:anim calcmode="lin" valueType="num">
                                      <p:cBhvr>
                                        <p:cTn dur="2000" fill="hold" id="126"/>
                                        <p:tgtEl>
                                          <p:spTgt spid="86"/>
                                        </p:tgtEl>
                                        <p:attrNameLst>
                                          <p:attrName>ppt_x</p:attrName>
                                        </p:attrNameLst>
                                      </p:cBhvr>
                                      <p:tavLst>
                                        <p:tav tm="0">
                                          <p:val>
                                            <p:strVal val="#ppt_x"/>
                                          </p:val>
                                        </p:tav>
                                        <p:tav tm="100000">
                                          <p:val>
                                            <p:strVal val="#ppt_x"/>
                                          </p:val>
                                        </p:tav>
                                      </p:tavLst>
                                    </p:anim>
                                    <p:anim calcmode="lin" valueType="num">
                                      <p:cBhvr>
                                        <p:cTn dur="2000" fill="hold" id="127"/>
                                        <p:tgtEl>
                                          <p:spTgt spid="86"/>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7"/>
      <p:bldP grpId="0" spid="18"/>
      <p:bldP grpId="0" spid="19"/>
      <p:bldP grpId="0" spid="20"/>
      <p:bldP grpId="0" spid="23"/>
      <p:bldP grpId="0" spid="26"/>
      <p:bldP grpId="0" spid="31"/>
      <p:bldP grpId="0" spid="32"/>
      <p:bldP grpId="0" spid="33"/>
      <p:bldP grpId="0" spid="35"/>
      <p:bldP grpId="0" spid="36"/>
      <p:bldP grpId="0" spid="37"/>
      <p:bldP grpId="0" spid="38"/>
      <p:bldP grpId="0" spid="39"/>
    </p:bldLst>
  </p:timing>
</p:sld>
</file>

<file path=ppt/slides/slide3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组合 19"/>
          <p:cNvGrpSpPr/>
          <p:nvPr/>
        </p:nvGrpSpPr>
        <p:grpSpPr>
          <a:xfrm>
            <a:off x="1792253" y="208731"/>
            <a:ext cx="553964" cy="558108"/>
            <a:chOff x="304800" y="673100"/>
            <a:chExt cx="4000500" cy="4000500"/>
          </a:xfrm>
          <a:effectLst>
            <a:outerShdw algn="tr" blurRad="444500" dir="8100000" dist="254000" rotWithShape="0">
              <a:prstClr val="black">
                <a:alpha val="24000"/>
              </a:prstClr>
            </a:outerShdw>
          </a:effectLst>
        </p:grpSpPr>
        <p:sp>
          <p:nvSpPr>
            <p:cNvPr id="21" name="同心圆 20"/>
            <p:cNvSpPr/>
            <p:nvPr/>
          </p:nvSpPr>
          <p:spPr>
            <a:xfrm>
              <a:off x="304800" y="673100"/>
              <a:ext cx="4000500" cy="4000500"/>
            </a:xfrm>
            <a:prstGeom prst="donut">
              <a:avLst>
                <a:gd fmla="val 4879" name="adj"/>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a charset="-122" pitchFamily="34" typeface="微软雅黑"/>
              </a:endParaRPr>
            </a:p>
          </p:txBody>
        </p:sp>
        <p:sp>
          <p:nvSpPr>
            <p:cNvPr id="22" name="椭圆 21"/>
            <p:cNvSpPr/>
            <p:nvPr/>
          </p:nvSpPr>
          <p:spPr>
            <a:xfrm>
              <a:off x="392109" y="760409"/>
              <a:ext cx="3825870" cy="382587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itchFamily="34" typeface="微软雅黑"/>
              </a:endParaRPr>
            </a:p>
          </p:txBody>
        </p:sp>
      </p:grpSp>
      <p:grpSp>
        <p:nvGrpSpPr>
          <p:cNvPr id="3" name="组合 22"/>
          <p:cNvGrpSpPr/>
          <p:nvPr/>
        </p:nvGrpSpPr>
        <p:grpSpPr>
          <a:xfrm>
            <a:off x="1577939" y="851674"/>
            <a:ext cx="357190" cy="359864"/>
            <a:chOff x="304800" y="673100"/>
            <a:chExt cx="4000500" cy="4000500"/>
          </a:xfrm>
          <a:effectLst>
            <a:outerShdw algn="tr" blurRad="444500" dir="8100000" dist="254000" rotWithShape="0">
              <a:prstClr val="black">
                <a:alpha val="24000"/>
              </a:prstClr>
            </a:outerShdw>
          </a:effectLst>
        </p:grpSpPr>
        <p:sp>
          <p:nvSpPr>
            <p:cNvPr id="24" name="同心圆 23"/>
            <p:cNvSpPr/>
            <p:nvPr/>
          </p:nvSpPr>
          <p:spPr>
            <a:xfrm>
              <a:off x="304800" y="673100"/>
              <a:ext cx="4000500" cy="4000500"/>
            </a:xfrm>
            <a:prstGeom prst="donut">
              <a:avLst>
                <a:gd fmla="val 4879" name="adj"/>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a charset="-122" pitchFamily="34" typeface="微软雅黑"/>
              </a:endParaRPr>
            </a:p>
          </p:txBody>
        </p:sp>
        <p:sp>
          <p:nvSpPr>
            <p:cNvPr id="25" name="椭圆 24"/>
            <p:cNvSpPr/>
            <p:nvPr/>
          </p:nvSpPr>
          <p:spPr>
            <a:xfrm>
              <a:off x="392109" y="760409"/>
              <a:ext cx="3825870" cy="3825870"/>
            </a:xfrm>
            <a:prstGeom prst="ellipse">
              <a:avLst/>
            </a:prstGeom>
          </p:spPr>
          <p:style>
            <a:lnRef idx="3">
              <a:schemeClr val="lt1"/>
            </a:lnRef>
            <a:fillRef idx="1">
              <a:schemeClr val="accent1"/>
            </a:fillRef>
            <a:effectRef idx="1">
              <a:schemeClr val="accent1"/>
            </a:effectRef>
            <a:fontRef idx="minor">
              <a:schemeClr val="lt1"/>
            </a:fontRef>
          </p:style>
          <p:txBody>
            <a:bodyPr anchor="ctr" rtlCol="0"/>
            <a:lstStyle/>
            <a:p>
              <a:pPr algn="ctr"/>
              <a:endParaRPr altLang="en-US" lang="zh-CN">
                <a:ea charset="-122" pitchFamily="34" typeface="微软雅黑"/>
              </a:endParaRPr>
            </a:p>
          </p:txBody>
        </p:sp>
      </p:grpSp>
      <p:grpSp>
        <p:nvGrpSpPr>
          <p:cNvPr id="4" name="组合 25"/>
          <p:cNvGrpSpPr/>
          <p:nvPr/>
        </p:nvGrpSpPr>
        <p:grpSpPr>
          <a:xfrm>
            <a:off x="577807" y="-230052"/>
            <a:ext cx="1357322" cy="1367477"/>
            <a:chOff x="304800" y="673100"/>
            <a:chExt cx="4000500" cy="4000500"/>
          </a:xfrm>
          <a:effectLst>
            <a:outerShdw algn="tr" blurRad="444500" dir="8100000" dist="254000" rotWithShape="0">
              <a:prstClr val="black">
                <a:alpha val="24000"/>
              </a:prstClr>
            </a:outerShdw>
          </a:effectLst>
        </p:grpSpPr>
        <p:sp>
          <p:nvSpPr>
            <p:cNvPr id="27" name="同心圆 26"/>
            <p:cNvSpPr/>
            <p:nvPr/>
          </p:nvSpPr>
          <p:spPr>
            <a:xfrm>
              <a:off x="304800" y="673100"/>
              <a:ext cx="4000500" cy="4000500"/>
            </a:xfrm>
            <a:prstGeom prst="donut">
              <a:avLst>
                <a:gd fmla="val 4879" name="adj"/>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a charset="-122" pitchFamily="34" typeface="微软雅黑"/>
              </a:endParaRPr>
            </a:p>
          </p:txBody>
        </p:sp>
        <p:sp>
          <p:nvSpPr>
            <p:cNvPr id="28" name="椭圆 27"/>
            <p:cNvSpPr/>
            <p:nvPr/>
          </p:nvSpPr>
          <p:spPr>
            <a:xfrm>
              <a:off x="392100" y="760400"/>
              <a:ext cx="3825879" cy="3825879"/>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itchFamily="34" typeface="微软雅黑"/>
              </a:endParaRPr>
            </a:p>
          </p:txBody>
        </p:sp>
      </p:grpSp>
      <p:cxnSp>
        <p:nvCxnSpPr>
          <p:cNvPr id="29" name="直接连接符 28"/>
          <p:cNvCxnSpPr/>
          <p:nvPr/>
        </p:nvCxnSpPr>
        <p:spPr>
          <a:xfrm>
            <a:off x="2578071" y="827749"/>
            <a:ext cx="8286808" cy="23924"/>
          </a:xfrm>
          <a:prstGeom prst="line">
            <a:avLst/>
          </a:prstGeom>
        </p:spPr>
        <p:style>
          <a:lnRef idx="3">
            <a:schemeClr val="accent5"/>
          </a:lnRef>
          <a:fillRef idx="0">
            <a:schemeClr val="accent5"/>
          </a:fillRef>
          <a:effectRef idx="2">
            <a:schemeClr val="accent5"/>
          </a:effectRef>
          <a:fontRef idx="minor">
            <a:schemeClr val="tx1"/>
          </a:fontRef>
        </p:style>
      </p:cxnSp>
      <p:pic>
        <p:nvPicPr>
          <p:cNvPr id="30" name="图片 29"/>
          <p:cNvPicPr>
            <a:picLocks noChangeAspect="1"/>
          </p:cNvPicPr>
          <p:nvPr/>
        </p:nvPicPr>
        <p:blipFill>
          <a:blip r:embed="rId3"/>
          <a:stretch>
            <a:fillRect/>
          </a:stretch>
        </p:blipFill>
        <p:spPr>
          <a:xfrm>
            <a:off x="11007755" y="309399"/>
            <a:ext cx="1357322" cy="610656"/>
          </a:xfrm>
          <a:prstGeom prst="rect">
            <a:avLst/>
          </a:prstGeom>
        </p:spPr>
      </p:pic>
      <p:sp>
        <p:nvSpPr>
          <p:cNvPr id="15" name="标题 1"/>
          <p:cNvSpPr txBox="1"/>
          <p:nvPr/>
        </p:nvSpPr>
        <p:spPr>
          <a:xfrm>
            <a:off x="2506633" y="280169"/>
            <a:ext cx="2643206" cy="785818"/>
          </a:xfrm>
          <a:prstGeom prst="rect">
            <a:avLst/>
          </a:prstGeom>
        </p:spPr>
        <p:txBody>
          <a:bodyPr/>
          <a:lstStyle/>
          <a:p>
            <a:pPr>
              <a:spcBef>
                <a:spcPct val="0"/>
              </a:spcBef>
              <a:defRPr/>
            </a:pPr>
            <a:r>
              <a:rPr altLang="zh-CN" lang="en-US" sz="2800">
                <a:solidFill>
                  <a:srgbClr val="0070C0"/>
                </a:solidFill>
                <a:latin charset="-122" pitchFamily="65" typeface="方正粗倩简体"/>
                <a:ea charset="-122" pitchFamily="65" typeface="方正粗倩简体"/>
                <a:cs typeface="+mj-cs"/>
              </a:rPr>
              <a:t>2016努力方向</a:t>
            </a:r>
          </a:p>
        </p:txBody>
      </p:sp>
      <p:sp>
        <p:nvSpPr>
          <p:cNvPr id="16" name="圆角矩形 15"/>
          <p:cNvSpPr/>
          <p:nvPr/>
        </p:nvSpPr>
        <p:spPr>
          <a:xfrm>
            <a:off x="2078008" y="2566188"/>
            <a:ext cx="2987275" cy="2898717"/>
          </a:xfrm>
          <a:prstGeom prst="roundRect">
            <a:avLst>
              <a:gd fmla="val 9450" name="adj"/>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17" name="组合 16"/>
          <p:cNvGrpSpPr/>
          <p:nvPr/>
        </p:nvGrpSpPr>
        <p:grpSpPr>
          <a:xfrm>
            <a:off x="2700648" y="1638661"/>
            <a:ext cx="1766106" cy="1766106"/>
            <a:chOff x="304800" y="673100"/>
            <a:chExt cx="4000500" cy="4000500"/>
          </a:xfrm>
          <a:effectLst>
            <a:outerShdw algn="tr" blurRad="444500" dir="8100000" dist="254000" rotWithShape="0">
              <a:prstClr val="black">
                <a:alpha val="50000"/>
              </a:prstClr>
            </a:outerShdw>
          </a:effectLst>
        </p:grpSpPr>
        <p:sp>
          <p:nvSpPr>
            <p:cNvPr id="18" name="同心圆 17"/>
            <p:cNvSpPr/>
            <p:nvPr/>
          </p:nvSpPr>
          <p:spPr>
            <a:xfrm>
              <a:off x="304800" y="673100"/>
              <a:ext cx="4000500" cy="4000500"/>
            </a:xfrm>
            <a:prstGeom prst="donut">
              <a:avLst>
                <a:gd fmla="val 4879" name="adj"/>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19" name="椭圆 18"/>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20" name="椭圆 19"/>
          <p:cNvSpPr/>
          <p:nvPr/>
        </p:nvSpPr>
        <p:spPr>
          <a:xfrm>
            <a:off x="3804737" y="2820369"/>
            <a:ext cx="455497" cy="455497"/>
          </a:xfrm>
          <a:prstGeom prst="ellipse">
            <a:avLst/>
          </a:prstGeom>
          <a:solidFill>
            <a:srgbClr val="0070C0"/>
          </a:solidFill>
          <a:ln>
            <a:noFill/>
          </a:ln>
          <a:effectLst>
            <a:outerShdw algn="tr" blurRad="254000" dir="8100000" dist="127000"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a:t>1</a:t>
            </a:r>
          </a:p>
        </p:txBody>
      </p:sp>
      <p:sp>
        <p:nvSpPr>
          <p:cNvPr id="23" name="矩形 22"/>
          <p:cNvSpPr/>
          <p:nvPr/>
        </p:nvSpPr>
        <p:spPr>
          <a:xfrm>
            <a:off x="2883396" y="2397517"/>
            <a:ext cx="1351929" cy="426720"/>
          </a:xfrm>
          <a:prstGeom prst="rect">
            <a:avLst/>
          </a:prstGeom>
        </p:spPr>
        <p:txBody>
          <a:bodyPr wrap="square">
            <a:spAutoFit/>
          </a:bodyPr>
          <a:lstStyle/>
          <a:p>
            <a:r>
              <a:rPr altLang="en-US" lang="zh-CN">
                <a:solidFill>
                  <a:srgbClr val="0070C0"/>
                </a:solidFill>
                <a:latin charset="-122" pitchFamily="65" typeface="方正粗倩简体"/>
                <a:ea charset="-122" pitchFamily="65" typeface="方正粗倩简体"/>
              </a:rPr>
              <a:t>市场方面</a:t>
            </a:r>
          </a:p>
        </p:txBody>
      </p:sp>
      <p:sp>
        <p:nvSpPr>
          <p:cNvPr id="26" name="圆角矩形 25"/>
          <p:cNvSpPr/>
          <p:nvPr/>
        </p:nvSpPr>
        <p:spPr>
          <a:xfrm>
            <a:off x="5295894" y="2566187"/>
            <a:ext cx="2987275" cy="2898717"/>
          </a:xfrm>
          <a:prstGeom prst="roundRect">
            <a:avLst>
              <a:gd fmla="val 7846" name="adj"/>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1" name="圆角矩形 30"/>
          <p:cNvSpPr/>
          <p:nvPr/>
        </p:nvSpPr>
        <p:spPr>
          <a:xfrm>
            <a:off x="8520549" y="2566186"/>
            <a:ext cx="2987275" cy="2898717"/>
          </a:xfrm>
          <a:prstGeom prst="roundRect">
            <a:avLst>
              <a:gd fmla="val 7445" name="adj"/>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32" name="组合 31"/>
          <p:cNvGrpSpPr/>
          <p:nvPr/>
        </p:nvGrpSpPr>
        <p:grpSpPr>
          <a:xfrm>
            <a:off x="5796307" y="1682572"/>
            <a:ext cx="1766106" cy="1766106"/>
            <a:chOff x="304800" y="673100"/>
            <a:chExt cx="4000500" cy="4000500"/>
          </a:xfrm>
          <a:effectLst>
            <a:outerShdw algn="tr" blurRad="444500" dir="8100000" dist="254000" rotWithShape="0">
              <a:prstClr val="black">
                <a:alpha val="50000"/>
              </a:prstClr>
            </a:outerShdw>
          </a:effectLst>
        </p:grpSpPr>
        <p:sp>
          <p:nvSpPr>
            <p:cNvPr id="33" name="同心圆 32"/>
            <p:cNvSpPr/>
            <p:nvPr/>
          </p:nvSpPr>
          <p:spPr>
            <a:xfrm>
              <a:off x="304800" y="673100"/>
              <a:ext cx="4000500" cy="4000500"/>
            </a:xfrm>
            <a:prstGeom prst="donut">
              <a:avLst>
                <a:gd fmla="val 4879" name="adj"/>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35" name="椭圆 34"/>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36" name="组合 35"/>
          <p:cNvGrpSpPr/>
          <p:nvPr/>
        </p:nvGrpSpPr>
        <p:grpSpPr>
          <a:xfrm>
            <a:off x="9020962" y="1638661"/>
            <a:ext cx="1766106" cy="1766106"/>
            <a:chOff x="304800" y="673100"/>
            <a:chExt cx="4000500" cy="4000500"/>
          </a:xfrm>
          <a:effectLst>
            <a:outerShdw algn="tr" blurRad="444500" dir="8100000" dist="254000" rotWithShape="0">
              <a:prstClr val="black">
                <a:alpha val="50000"/>
              </a:prstClr>
            </a:outerShdw>
          </a:effectLst>
        </p:grpSpPr>
        <p:sp>
          <p:nvSpPr>
            <p:cNvPr id="37" name="同心圆 36"/>
            <p:cNvSpPr/>
            <p:nvPr/>
          </p:nvSpPr>
          <p:spPr>
            <a:xfrm>
              <a:off x="304800" y="673100"/>
              <a:ext cx="4000500" cy="4000500"/>
            </a:xfrm>
            <a:prstGeom prst="donut">
              <a:avLst>
                <a:gd fmla="val 4879" name="adj"/>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38" name="椭圆 37"/>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39" name="椭圆 38"/>
          <p:cNvSpPr/>
          <p:nvPr/>
        </p:nvSpPr>
        <p:spPr>
          <a:xfrm>
            <a:off x="6953554" y="2820369"/>
            <a:ext cx="455497" cy="455497"/>
          </a:xfrm>
          <a:prstGeom prst="ellipse">
            <a:avLst/>
          </a:prstGeom>
          <a:solidFill>
            <a:srgbClr val="0070C0"/>
          </a:solidFill>
          <a:ln>
            <a:noFill/>
          </a:ln>
          <a:effectLst>
            <a:outerShdw algn="tr" blurRad="254000" dir="8100000" dist="127000"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a:t>2</a:t>
            </a:r>
          </a:p>
        </p:txBody>
      </p:sp>
      <p:sp>
        <p:nvSpPr>
          <p:cNvPr id="40" name="椭圆 39"/>
          <p:cNvSpPr/>
          <p:nvPr/>
        </p:nvSpPr>
        <p:spPr>
          <a:xfrm>
            <a:off x="10180374" y="2820369"/>
            <a:ext cx="455497" cy="455497"/>
          </a:xfrm>
          <a:prstGeom prst="ellipse">
            <a:avLst/>
          </a:prstGeom>
          <a:solidFill>
            <a:srgbClr val="0070C0"/>
          </a:solidFill>
          <a:ln>
            <a:noFill/>
          </a:ln>
          <a:effectLst>
            <a:outerShdw algn="tr" blurRad="254000" dir="8100000" dist="127000"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a:t>3</a:t>
            </a:r>
          </a:p>
        </p:txBody>
      </p:sp>
      <p:sp>
        <p:nvSpPr>
          <p:cNvPr id="41" name="矩形 40"/>
          <p:cNvSpPr/>
          <p:nvPr/>
        </p:nvSpPr>
        <p:spPr>
          <a:xfrm>
            <a:off x="5966032" y="2421974"/>
            <a:ext cx="1351929" cy="426720"/>
          </a:xfrm>
          <a:prstGeom prst="rect">
            <a:avLst/>
          </a:prstGeom>
        </p:spPr>
        <p:txBody>
          <a:bodyPr wrap="square">
            <a:spAutoFit/>
          </a:bodyPr>
          <a:lstStyle/>
          <a:p>
            <a:r>
              <a:rPr altLang="en-US" lang="zh-CN">
                <a:solidFill>
                  <a:srgbClr val="0070C0"/>
                </a:solidFill>
                <a:latin charset="-122" pitchFamily="65" typeface="方正粗倩简体"/>
                <a:ea charset="-122" pitchFamily="65" typeface="方正粗倩简体"/>
              </a:rPr>
              <a:t>产品方面</a:t>
            </a:r>
          </a:p>
        </p:txBody>
      </p:sp>
      <p:sp>
        <p:nvSpPr>
          <p:cNvPr id="42" name="矩形 41"/>
          <p:cNvSpPr/>
          <p:nvPr/>
        </p:nvSpPr>
        <p:spPr>
          <a:xfrm>
            <a:off x="9190686" y="2421974"/>
            <a:ext cx="1351929" cy="426720"/>
          </a:xfrm>
          <a:prstGeom prst="rect">
            <a:avLst/>
          </a:prstGeom>
        </p:spPr>
        <p:txBody>
          <a:bodyPr wrap="square">
            <a:spAutoFit/>
          </a:bodyPr>
          <a:lstStyle/>
          <a:p>
            <a:r>
              <a:rPr altLang="en-US" lang="zh-CN">
                <a:solidFill>
                  <a:srgbClr val="0070C0"/>
                </a:solidFill>
                <a:latin charset="-122" pitchFamily="65" typeface="方正粗倩简体"/>
                <a:ea charset="-122" pitchFamily="65" typeface="方正粗倩简体"/>
              </a:rPr>
              <a:t>服务方面</a:t>
            </a:r>
          </a:p>
        </p:txBody>
      </p:sp>
      <p:sp>
        <p:nvSpPr>
          <p:cNvPr id="43" name="TextBox 42"/>
          <p:cNvSpPr txBox="1"/>
          <p:nvPr/>
        </p:nvSpPr>
        <p:spPr>
          <a:xfrm>
            <a:off x="2348963" y="3697559"/>
            <a:ext cx="2729438" cy="1426464"/>
          </a:xfrm>
          <a:prstGeom prst="rect">
            <a:avLst/>
          </a:prstGeom>
          <a:noFill/>
        </p:spPr>
        <p:txBody>
          <a:bodyPr bIns="0" lIns="0" rIns="0" rtlCol="0" tIns="0" wrap="square">
            <a:spAutoFit/>
          </a:bodyPr>
          <a:lstStyle/>
          <a:p>
            <a:pPr>
              <a:lnSpc>
                <a:spcPct val="130000"/>
              </a:lnSpc>
            </a:pPr>
            <a:r>
              <a:rPr altLang="en-US" lang="zh-CN" sz="1200">
                <a:solidFill>
                  <a:schemeClr val="tx1">
                    <a:lumMod val="75000"/>
                    <a:lumOff val="25000"/>
                  </a:schemeClr>
                </a:solidFill>
                <a:latin charset="-122" pitchFamily="34" typeface="微软雅黑"/>
                <a:ea charset="-122" pitchFamily="34" typeface="微软雅黑"/>
              </a:rPr>
              <a:t>       点击输入简要文字内容，文字内容需概括精炼，不用多余的文字修饰。点击输入简要文字内容，文字内容需概括精炼，不用多余的文字修饰。</a:t>
            </a:r>
          </a:p>
          <a:p>
            <a:pPr>
              <a:lnSpc>
                <a:spcPct val="130000"/>
              </a:lnSpc>
            </a:pPr>
            <a:r>
              <a:rPr altLang="en-US" lang="zh-CN" sz="1200">
                <a:solidFill>
                  <a:schemeClr val="tx1">
                    <a:lumMod val="75000"/>
                    <a:lumOff val="25000"/>
                  </a:schemeClr>
                </a:solidFill>
                <a:latin charset="-122" pitchFamily="34" typeface="微软雅黑"/>
                <a:ea charset="-122" pitchFamily="34" typeface="微软雅黑"/>
              </a:rPr>
              <a:t>       点击输入简要文字内容，文字内容需概括精炼，不用多余的文字修饰。</a:t>
            </a:r>
          </a:p>
        </p:txBody>
      </p:sp>
      <p:sp>
        <p:nvSpPr>
          <p:cNvPr id="44" name="TextBox 43"/>
          <p:cNvSpPr txBox="1"/>
          <p:nvPr/>
        </p:nvSpPr>
        <p:spPr>
          <a:xfrm>
            <a:off x="5507032" y="3768997"/>
            <a:ext cx="2673753" cy="1426464"/>
          </a:xfrm>
          <a:prstGeom prst="rect">
            <a:avLst/>
          </a:prstGeom>
          <a:noFill/>
        </p:spPr>
        <p:txBody>
          <a:bodyPr bIns="0" lIns="0" rIns="0" rtlCol="0" tIns="0" wrap="square">
            <a:spAutoFit/>
          </a:bodyPr>
          <a:lstStyle/>
          <a:p>
            <a:pPr>
              <a:lnSpc>
                <a:spcPct val="130000"/>
              </a:lnSpc>
            </a:pPr>
            <a:r>
              <a:rPr altLang="en-US" lang="zh-CN" sz="1200">
                <a:solidFill>
                  <a:schemeClr val="tx1">
                    <a:lumMod val="75000"/>
                    <a:lumOff val="25000"/>
                  </a:schemeClr>
                </a:solidFill>
                <a:latin charset="-122" pitchFamily="34" typeface="微软雅黑"/>
                <a:ea charset="-122" pitchFamily="34" typeface="微软雅黑"/>
              </a:rPr>
              <a:t>       点击输入简要文字内容，文字内容需概括精炼，不用多余的文字修饰。点击输入简要文字内容，文字内容需概括精炼，不用多余的文字修饰。</a:t>
            </a:r>
          </a:p>
          <a:p>
            <a:pPr>
              <a:lnSpc>
                <a:spcPct val="130000"/>
              </a:lnSpc>
            </a:pPr>
            <a:r>
              <a:rPr altLang="en-US" lang="zh-CN" sz="1200">
                <a:solidFill>
                  <a:schemeClr val="tx1">
                    <a:lumMod val="75000"/>
                    <a:lumOff val="25000"/>
                  </a:schemeClr>
                </a:solidFill>
                <a:latin charset="-122" pitchFamily="34" typeface="微软雅黑"/>
                <a:ea charset="-122" pitchFamily="34" typeface="微软雅黑"/>
              </a:rPr>
              <a:t>       点击输入简要文字内容，文字内容需概括精炼，不用多余的文字修饰。</a:t>
            </a:r>
          </a:p>
        </p:txBody>
      </p:sp>
      <p:sp>
        <p:nvSpPr>
          <p:cNvPr id="45" name="TextBox 44"/>
          <p:cNvSpPr txBox="1"/>
          <p:nvPr/>
        </p:nvSpPr>
        <p:spPr>
          <a:xfrm>
            <a:off x="8721739" y="3768997"/>
            <a:ext cx="2714644" cy="1426464"/>
          </a:xfrm>
          <a:prstGeom prst="rect">
            <a:avLst/>
          </a:prstGeom>
          <a:noFill/>
        </p:spPr>
        <p:txBody>
          <a:bodyPr bIns="0" lIns="0" rIns="0" rtlCol="0" tIns="0" wrap="square">
            <a:spAutoFit/>
          </a:bodyPr>
          <a:lstStyle/>
          <a:p>
            <a:pPr>
              <a:lnSpc>
                <a:spcPct val="130000"/>
              </a:lnSpc>
            </a:pPr>
            <a:r>
              <a:rPr altLang="en-US" lang="zh-CN" sz="1200">
                <a:solidFill>
                  <a:schemeClr val="tx1">
                    <a:lumMod val="75000"/>
                    <a:lumOff val="25000"/>
                  </a:schemeClr>
                </a:solidFill>
                <a:latin charset="-122" pitchFamily="34" typeface="微软雅黑"/>
                <a:ea charset="-122" pitchFamily="34" typeface="微软雅黑"/>
              </a:rPr>
              <a:t>       点击输入简要文字内容，文字内容需概括精炼，不用多余的文字修饰。点击输入简要文字内容，文字内容需概括精炼，不用多余的文字修饰。</a:t>
            </a:r>
          </a:p>
          <a:p>
            <a:pPr>
              <a:lnSpc>
                <a:spcPct val="130000"/>
              </a:lnSpc>
            </a:pPr>
            <a:r>
              <a:rPr altLang="en-US" lang="zh-CN" sz="1200">
                <a:solidFill>
                  <a:schemeClr val="tx1">
                    <a:lumMod val="75000"/>
                    <a:lumOff val="25000"/>
                  </a:schemeClr>
                </a:solidFill>
                <a:latin charset="-122" pitchFamily="34" typeface="微软雅黑"/>
                <a:ea charset="-122" pitchFamily="34" typeface="微软雅黑"/>
              </a:rPr>
              <a:t>       点击输入简要文字内容，文字内容需概括精炼，不用多余的文字修饰。</a:t>
            </a:r>
          </a:p>
        </p:txBody>
      </p:sp>
    </p:spTree>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2" presetSubtype="8">
                                  <p:stCondLst>
                                    <p:cond delay="0"/>
                                  </p:stCondLst>
                                  <p:childTnLst>
                                    <p:set>
                                      <p:cBhvr>
                                        <p:cTn dur="1" fill="hold" id="6">
                                          <p:stCondLst>
                                            <p:cond delay="0"/>
                                          </p:stCondLst>
                                        </p:cTn>
                                        <p:tgtEl>
                                          <p:spTgt spid="29"/>
                                        </p:tgtEl>
                                        <p:attrNameLst>
                                          <p:attrName>style.visibility</p:attrName>
                                        </p:attrNameLst>
                                      </p:cBhvr>
                                      <p:to>
                                        <p:strVal val="visible"/>
                                      </p:to>
                                    </p:set>
                                    <p:animEffect filter="wipe(left)" transition="in">
                                      <p:cBhvr>
                                        <p:cTn dur="300" id="7"/>
                                        <p:tgtEl>
                                          <p:spTgt spid="29"/>
                                        </p:tgtEl>
                                      </p:cBhvr>
                                    </p:animEffect>
                                  </p:childTnLst>
                                </p:cTn>
                              </p:par>
                            </p:childTnLst>
                          </p:cTn>
                        </p:par>
                        <p:par>
                          <p:cTn fill="hold" id="8" nodeType="afterGroup">
                            <p:stCondLst>
                              <p:cond delay="300"/>
                            </p:stCondLst>
                            <p:childTnLst>
                              <p:par>
                                <p:cTn fill="hold" id="9" nodeType="afterEffect" presetClass="entr" presetID="14" presetSubtype="10">
                                  <p:stCondLst>
                                    <p:cond delay="0"/>
                                  </p:stCondLst>
                                  <p:childTnLst>
                                    <p:set>
                                      <p:cBhvr>
                                        <p:cTn dur="1" fill="hold" id="10">
                                          <p:stCondLst>
                                            <p:cond delay="0"/>
                                          </p:stCondLst>
                                        </p:cTn>
                                        <p:tgtEl>
                                          <p:spTgt spid="30"/>
                                        </p:tgtEl>
                                        <p:attrNameLst>
                                          <p:attrName>style.visibility</p:attrName>
                                        </p:attrNameLst>
                                      </p:cBhvr>
                                      <p:to>
                                        <p:strVal val="visible"/>
                                      </p:to>
                                    </p:set>
                                    <p:animEffect filter="randombar(horizontal)" transition="in">
                                      <p:cBhvr>
                                        <p:cTn dur="500" id="11"/>
                                        <p:tgtEl>
                                          <p:spTgt spid="30"/>
                                        </p:tgtEl>
                                      </p:cBhvr>
                                    </p:animEffect>
                                  </p:childTnLst>
                                </p:cTn>
                              </p:par>
                              <p:par>
                                <p:cTn accel="52000" fill="hold" id="12" nodeType="withEffect" presetClass="entr" presetID="2" presetSubtype="8">
                                  <p:stCondLst>
                                    <p:cond delay="0"/>
                                  </p:stCondLst>
                                  <p:childTnLst>
                                    <p:set>
                                      <p:cBhvr>
                                        <p:cTn dur="1" fill="hold" id="13">
                                          <p:stCondLst>
                                            <p:cond delay="0"/>
                                          </p:stCondLst>
                                        </p:cTn>
                                        <p:tgtEl>
                                          <p:spTgt spid="17"/>
                                        </p:tgtEl>
                                        <p:attrNameLst>
                                          <p:attrName>style.visibility</p:attrName>
                                        </p:attrNameLst>
                                      </p:cBhvr>
                                      <p:to>
                                        <p:strVal val="visible"/>
                                      </p:to>
                                    </p:set>
                                    <p:anim calcmode="lin" valueType="num">
                                      <p:cBhvr additive="base">
                                        <p:cTn dur="1400" fill="hold" id="14"/>
                                        <p:tgtEl>
                                          <p:spTgt spid="17"/>
                                        </p:tgtEl>
                                        <p:attrNameLst>
                                          <p:attrName>ppt_x</p:attrName>
                                        </p:attrNameLst>
                                      </p:cBhvr>
                                      <p:tavLst>
                                        <p:tav tm="0">
                                          <p:val>
                                            <p:strVal val="0-#ppt_w/2"/>
                                          </p:val>
                                        </p:tav>
                                        <p:tav tm="100000">
                                          <p:val>
                                            <p:strVal val="#ppt_x"/>
                                          </p:val>
                                        </p:tav>
                                      </p:tavLst>
                                    </p:anim>
                                    <p:anim calcmode="lin" valueType="num">
                                      <p:cBhvr additive="base">
                                        <p:cTn dur="1400" fill="hold" id="15"/>
                                        <p:tgtEl>
                                          <p:spTgt spid="17"/>
                                        </p:tgtEl>
                                        <p:attrNameLst>
                                          <p:attrName>ppt_y</p:attrName>
                                        </p:attrNameLst>
                                      </p:cBhvr>
                                      <p:tavLst>
                                        <p:tav tm="0">
                                          <p:val>
                                            <p:strVal val="#ppt_y"/>
                                          </p:val>
                                        </p:tav>
                                        <p:tav tm="100000">
                                          <p:val>
                                            <p:strVal val="#ppt_y"/>
                                          </p:val>
                                        </p:tav>
                                      </p:tavLst>
                                    </p:anim>
                                  </p:childTnLst>
                                </p:cTn>
                              </p:par>
                              <p:par>
                                <p:cTn accel="52000" fill="hold" id="16" nodeType="withEffect" presetClass="entr" presetID="2" presetSubtype="1">
                                  <p:stCondLst>
                                    <p:cond delay="0"/>
                                  </p:stCondLst>
                                  <p:childTnLst>
                                    <p:set>
                                      <p:cBhvr>
                                        <p:cTn dur="1" fill="hold" id="17">
                                          <p:stCondLst>
                                            <p:cond delay="0"/>
                                          </p:stCondLst>
                                        </p:cTn>
                                        <p:tgtEl>
                                          <p:spTgt spid="32"/>
                                        </p:tgtEl>
                                        <p:attrNameLst>
                                          <p:attrName>style.visibility</p:attrName>
                                        </p:attrNameLst>
                                      </p:cBhvr>
                                      <p:to>
                                        <p:strVal val="visible"/>
                                      </p:to>
                                    </p:set>
                                    <p:anim calcmode="lin" valueType="num">
                                      <p:cBhvr additive="base">
                                        <p:cTn dur="1400" fill="hold" id="18"/>
                                        <p:tgtEl>
                                          <p:spTgt spid="32"/>
                                        </p:tgtEl>
                                        <p:attrNameLst>
                                          <p:attrName>ppt_x</p:attrName>
                                        </p:attrNameLst>
                                      </p:cBhvr>
                                      <p:tavLst>
                                        <p:tav tm="0">
                                          <p:val>
                                            <p:strVal val="#ppt_x"/>
                                          </p:val>
                                        </p:tav>
                                        <p:tav tm="100000">
                                          <p:val>
                                            <p:strVal val="#ppt_x"/>
                                          </p:val>
                                        </p:tav>
                                      </p:tavLst>
                                    </p:anim>
                                    <p:anim calcmode="lin" valueType="num">
                                      <p:cBhvr additive="base">
                                        <p:cTn dur="1400" fill="hold" id="19"/>
                                        <p:tgtEl>
                                          <p:spTgt spid="32"/>
                                        </p:tgtEl>
                                        <p:attrNameLst>
                                          <p:attrName>ppt_y</p:attrName>
                                        </p:attrNameLst>
                                      </p:cBhvr>
                                      <p:tavLst>
                                        <p:tav tm="0">
                                          <p:val>
                                            <p:strVal val="0-#ppt_h/2"/>
                                          </p:val>
                                        </p:tav>
                                        <p:tav tm="100000">
                                          <p:val>
                                            <p:strVal val="#ppt_y"/>
                                          </p:val>
                                        </p:tav>
                                      </p:tavLst>
                                    </p:anim>
                                  </p:childTnLst>
                                </p:cTn>
                              </p:par>
                              <p:par>
                                <p:cTn accel="52000" fill="hold" id="20" nodeType="withEffect" presetClass="entr" presetID="2" presetSubtype="2">
                                  <p:stCondLst>
                                    <p:cond delay="0"/>
                                  </p:stCondLst>
                                  <p:childTnLst>
                                    <p:set>
                                      <p:cBhvr>
                                        <p:cTn dur="1" fill="hold" id="21">
                                          <p:stCondLst>
                                            <p:cond delay="0"/>
                                          </p:stCondLst>
                                        </p:cTn>
                                        <p:tgtEl>
                                          <p:spTgt spid="36"/>
                                        </p:tgtEl>
                                        <p:attrNameLst>
                                          <p:attrName>style.visibility</p:attrName>
                                        </p:attrNameLst>
                                      </p:cBhvr>
                                      <p:to>
                                        <p:strVal val="visible"/>
                                      </p:to>
                                    </p:set>
                                    <p:anim calcmode="lin" valueType="num">
                                      <p:cBhvr additive="base">
                                        <p:cTn dur="1400" fill="hold" id="22"/>
                                        <p:tgtEl>
                                          <p:spTgt spid="36"/>
                                        </p:tgtEl>
                                        <p:attrNameLst>
                                          <p:attrName>ppt_x</p:attrName>
                                        </p:attrNameLst>
                                      </p:cBhvr>
                                      <p:tavLst>
                                        <p:tav tm="0">
                                          <p:val>
                                            <p:strVal val="1+#ppt_w/2"/>
                                          </p:val>
                                        </p:tav>
                                        <p:tav tm="100000">
                                          <p:val>
                                            <p:strVal val="#ppt_x"/>
                                          </p:val>
                                        </p:tav>
                                      </p:tavLst>
                                    </p:anim>
                                    <p:anim calcmode="lin" valueType="num">
                                      <p:cBhvr additive="base">
                                        <p:cTn dur="1400" fill="hold" id="23"/>
                                        <p:tgtEl>
                                          <p:spTgt spid="36"/>
                                        </p:tgtEl>
                                        <p:attrNameLst>
                                          <p:attrName>ppt_y</p:attrName>
                                        </p:attrNameLst>
                                      </p:cBhvr>
                                      <p:tavLst>
                                        <p:tav tm="0">
                                          <p:val>
                                            <p:strVal val="#ppt_y"/>
                                          </p:val>
                                        </p:tav>
                                        <p:tav tm="100000">
                                          <p:val>
                                            <p:strVal val="#ppt_y"/>
                                          </p:val>
                                        </p:tav>
                                      </p:tavLst>
                                    </p:anim>
                                  </p:childTnLst>
                                </p:cTn>
                              </p:par>
                            </p:childTnLst>
                          </p:cTn>
                        </p:par>
                        <p:par>
                          <p:cTn fill="hold" id="24" nodeType="afterGroup">
                            <p:stCondLst>
                              <p:cond delay="1700"/>
                            </p:stCondLst>
                            <p:childTnLst>
                              <p:par>
                                <p:cTn fill="hold" grpId="0" id="25" nodeType="afterEffect" presetClass="entr" presetID="53" presetSubtype="0">
                                  <p:stCondLst>
                                    <p:cond delay="0"/>
                                  </p:stCondLst>
                                  <p:childTnLst>
                                    <p:set>
                                      <p:cBhvr>
                                        <p:cTn dur="1" fill="hold" id="26">
                                          <p:stCondLst>
                                            <p:cond delay="0"/>
                                          </p:stCondLst>
                                        </p:cTn>
                                        <p:tgtEl>
                                          <p:spTgt spid="20"/>
                                        </p:tgtEl>
                                        <p:attrNameLst>
                                          <p:attrName>style.visibility</p:attrName>
                                        </p:attrNameLst>
                                      </p:cBhvr>
                                      <p:to>
                                        <p:strVal val="visible"/>
                                      </p:to>
                                    </p:set>
                                    <p:anim calcmode="lin" valueType="num">
                                      <p:cBhvr>
                                        <p:cTn dur="500" fill="hold" id="27"/>
                                        <p:tgtEl>
                                          <p:spTgt spid="20"/>
                                        </p:tgtEl>
                                        <p:attrNameLst>
                                          <p:attrName>ppt_w</p:attrName>
                                        </p:attrNameLst>
                                      </p:cBhvr>
                                      <p:tavLst>
                                        <p:tav tm="0">
                                          <p:val>
                                            <p:fltVal val="0"/>
                                          </p:val>
                                        </p:tav>
                                        <p:tav tm="100000">
                                          <p:val>
                                            <p:strVal val="#ppt_w"/>
                                          </p:val>
                                        </p:tav>
                                      </p:tavLst>
                                    </p:anim>
                                    <p:anim calcmode="lin" valueType="num">
                                      <p:cBhvr>
                                        <p:cTn dur="500" fill="hold" id="28"/>
                                        <p:tgtEl>
                                          <p:spTgt spid="20"/>
                                        </p:tgtEl>
                                        <p:attrNameLst>
                                          <p:attrName>ppt_h</p:attrName>
                                        </p:attrNameLst>
                                      </p:cBhvr>
                                      <p:tavLst>
                                        <p:tav tm="0">
                                          <p:val>
                                            <p:fltVal val="0"/>
                                          </p:val>
                                        </p:tav>
                                        <p:tav tm="100000">
                                          <p:val>
                                            <p:strVal val="#ppt_h"/>
                                          </p:val>
                                        </p:tav>
                                      </p:tavLst>
                                    </p:anim>
                                    <p:animEffect filter="fade" transition="in">
                                      <p:cBhvr>
                                        <p:cTn dur="500" id="29"/>
                                        <p:tgtEl>
                                          <p:spTgt spid="20"/>
                                        </p:tgtEl>
                                      </p:cBhvr>
                                    </p:animEffect>
                                  </p:childTnLst>
                                </p:cTn>
                              </p:par>
                              <p:par>
                                <p:cTn fill="hold" grpId="0" id="30" nodeType="withEffect" presetClass="entr" presetID="53" presetSubtype="0">
                                  <p:stCondLst>
                                    <p:cond delay="200"/>
                                  </p:stCondLst>
                                  <p:childTnLst>
                                    <p:set>
                                      <p:cBhvr>
                                        <p:cTn dur="1" fill="hold" id="31">
                                          <p:stCondLst>
                                            <p:cond delay="0"/>
                                          </p:stCondLst>
                                        </p:cTn>
                                        <p:tgtEl>
                                          <p:spTgt spid="39"/>
                                        </p:tgtEl>
                                        <p:attrNameLst>
                                          <p:attrName>style.visibility</p:attrName>
                                        </p:attrNameLst>
                                      </p:cBhvr>
                                      <p:to>
                                        <p:strVal val="visible"/>
                                      </p:to>
                                    </p:set>
                                    <p:anim calcmode="lin" valueType="num">
                                      <p:cBhvr>
                                        <p:cTn dur="500" fill="hold" id="32"/>
                                        <p:tgtEl>
                                          <p:spTgt spid="39"/>
                                        </p:tgtEl>
                                        <p:attrNameLst>
                                          <p:attrName>ppt_w</p:attrName>
                                        </p:attrNameLst>
                                      </p:cBhvr>
                                      <p:tavLst>
                                        <p:tav tm="0">
                                          <p:val>
                                            <p:fltVal val="0"/>
                                          </p:val>
                                        </p:tav>
                                        <p:tav tm="100000">
                                          <p:val>
                                            <p:strVal val="#ppt_w"/>
                                          </p:val>
                                        </p:tav>
                                      </p:tavLst>
                                    </p:anim>
                                    <p:anim calcmode="lin" valueType="num">
                                      <p:cBhvr>
                                        <p:cTn dur="500" fill="hold" id="33"/>
                                        <p:tgtEl>
                                          <p:spTgt spid="39"/>
                                        </p:tgtEl>
                                        <p:attrNameLst>
                                          <p:attrName>ppt_h</p:attrName>
                                        </p:attrNameLst>
                                      </p:cBhvr>
                                      <p:tavLst>
                                        <p:tav tm="0">
                                          <p:val>
                                            <p:fltVal val="0"/>
                                          </p:val>
                                        </p:tav>
                                        <p:tav tm="100000">
                                          <p:val>
                                            <p:strVal val="#ppt_h"/>
                                          </p:val>
                                        </p:tav>
                                      </p:tavLst>
                                    </p:anim>
                                    <p:animEffect filter="fade" transition="in">
                                      <p:cBhvr>
                                        <p:cTn dur="500" id="34"/>
                                        <p:tgtEl>
                                          <p:spTgt spid="39"/>
                                        </p:tgtEl>
                                      </p:cBhvr>
                                    </p:animEffect>
                                  </p:childTnLst>
                                </p:cTn>
                              </p:par>
                              <p:par>
                                <p:cTn fill="hold" grpId="0" id="35" nodeType="withEffect" presetClass="entr" presetID="53" presetSubtype="0">
                                  <p:stCondLst>
                                    <p:cond delay="200"/>
                                  </p:stCondLst>
                                  <p:childTnLst>
                                    <p:set>
                                      <p:cBhvr>
                                        <p:cTn dur="1" fill="hold" id="36">
                                          <p:stCondLst>
                                            <p:cond delay="0"/>
                                          </p:stCondLst>
                                        </p:cTn>
                                        <p:tgtEl>
                                          <p:spTgt spid="40"/>
                                        </p:tgtEl>
                                        <p:attrNameLst>
                                          <p:attrName>style.visibility</p:attrName>
                                        </p:attrNameLst>
                                      </p:cBhvr>
                                      <p:to>
                                        <p:strVal val="visible"/>
                                      </p:to>
                                    </p:set>
                                    <p:anim calcmode="lin" valueType="num">
                                      <p:cBhvr>
                                        <p:cTn dur="500" fill="hold" id="37"/>
                                        <p:tgtEl>
                                          <p:spTgt spid="40"/>
                                        </p:tgtEl>
                                        <p:attrNameLst>
                                          <p:attrName>ppt_w</p:attrName>
                                        </p:attrNameLst>
                                      </p:cBhvr>
                                      <p:tavLst>
                                        <p:tav tm="0">
                                          <p:val>
                                            <p:fltVal val="0"/>
                                          </p:val>
                                        </p:tav>
                                        <p:tav tm="100000">
                                          <p:val>
                                            <p:strVal val="#ppt_w"/>
                                          </p:val>
                                        </p:tav>
                                      </p:tavLst>
                                    </p:anim>
                                    <p:anim calcmode="lin" valueType="num">
                                      <p:cBhvr>
                                        <p:cTn dur="500" fill="hold" id="38"/>
                                        <p:tgtEl>
                                          <p:spTgt spid="40"/>
                                        </p:tgtEl>
                                        <p:attrNameLst>
                                          <p:attrName>ppt_h</p:attrName>
                                        </p:attrNameLst>
                                      </p:cBhvr>
                                      <p:tavLst>
                                        <p:tav tm="0">
                                          <p:val>
                                            <p:fltVal val="0"/>
                                          </p:val>
                                        </p:tav>
                                        <p:tav tm="100000">
                                          <p:val>
                                            <p:strVal val="#ppt_h"/>
                                          </p:val>
                                        </p:tav>
                                      </p:tavLst>
                                    </p:anim>
                                    <p:animEffect filter="fade" transition="in">
                                      <p:cBhvr>
                                        <p:cTn dur="500" id="39"/>
                                        <p:tgtEl>
                                          <p:spTgt spid="40"/>
                                        </p:tgtEl>
                                      </p:cBhvr>
                                    </p:animEffect>
                                  </p:childTnLst>
                                </p:cTn>
                              </p:par>
                            </p:childTnLst>
                          </p:cTn>
                        </p:par>
                        <p:par>
                          <p:cTn fill="hold" id="40" nodeType="afterGroup">
                            <p:stCondLst>
                              <p:cond delay="2400"/>
                            </p:stCondLst>
                            <p:childTnLst>
                              <p:par>
                                <p:cTn fill="hold" grpId="0" id="41" nodeType="afterEffect" presetClass="entr" presetID="16" presetSubtype="37">
                                  <p:stCondLst>
                                    <p:cond delay="0"/>
                                  </p:stCondLst>
                                  <p:childTnLst>
                                    <p:set>
                                      <p:cBhvr>
                                        <p:cTn dur="1" fill="hold" id="42">
                                          <p:stCondLst>
                                            <p:cond delay="0"/>
                                          </p:stCondLst>
                                        </p:cTn>
                                        <p:tgtEl>
                                          <p:spTgt spid="41"/>
                                        </p:tgtEl>
                                        <p:attrNameLst>
                                          <p:attrName>style.visibility</p:attrName>
                                        </p:attrNameLst>
                                      </p:cBhvr>
                                      <p:to>
                                        <p:strVal val="visible"/>
                                      </p:to>
                                    </p:set>
                                    <p:animEffect filter="barn(outVertical)" transition="in">
                                      <p:cBhvr>
                                        <p:cTn dur="500" id="43"/>
                                        <p:tgtEl>
                                          <p:spTgt spid="41"/>
                                        </p:tgtEl>
                                      </p:cBhvr>
                                    </p:animEffect>
                                  </p:childTnLst>
                                </p:cTn>
                              </p:par>
                              <p:par>
                                <p:cTn fill="hold" grpId="0" id="44" nodeType="withEffect" presetClass="entr" presetID="16" presetSubtype="37">
                                  <p:stCondLst>
                                    <p:cond delay="0"/>
                                  </p:stCondLst>
                                  <p:childTnLst>
                                    <p:set>
                                      <p:cBhvr>
                                        <p:cTn dur="1" fill="hold" id="45">
                                          <p:stCondLst>
                                            <p:cond delay="0"/>
                                          </p:stCondLst>
                                        </p:cTn>
                                        <p:tgtEl>
                                          <p:spTgt spid="23"/>
                                        </p:tgtEl>
                                        <p:attrNameLst>
                                          <p:attrName>style.visibility</p:attrName>
                                        </p:attrNameLst>
                                      </p:cBhvr>
                                      <p:to>
                                        <p:strVal val="visible"/>
                                      </p:to>
                                    </p:set>
                                    <p:animEffect filter="barn(outVertical)" transition="in">
                                      <p:cBhvr>
                                        <p:cTn dur="500" id="46"/>
                                        <p:tgtEl>
                                          <p:spTgt spid="23"/>
                                        </p:tgtEl>
                                      </p:cBhvr>
                                    </p:animEffect>
                                  </p:childTnLst>
                                </p:cTn>
                              </p:par>
                              <p:par>
                                <p:cTn fill="hold" grpId="0" id="47" nodeType="withEffect" presetClass="entr" presetID="16" presetSubtype="37">
                                  <p:stCondLst>
                                    <p:cond delay="0"/>
                                  </p:stCondLst>
                                  <p:childTnLst>
                                    <p:set>
                                      <p:cBhvr>
                                        <p:cTn dur="1" fill="hold" id="48">
                                          <p:stCondLst>
                                            <p:cond delay="0"/>
                                          </p:stCondLst>
                                        </p:cTn>
                                        <p:tgtEl>
                                          <p:spTgt spid="42"/>
                                        </p:tgtEl>
                                        <p:attrNameLst>
                                          <p:attrName>style.visibility</p:attrName>
                                        </p:attrNameLst>
                                      </p:cBhvr>
                                      <p:to>
                                        <p:strVal val="visible"/>
                                      </p:to>
                                    </p:set>
                                    <p:animEffect filter="barn(outVertical)" transition="in">
                                      <p:cBhvr>
                                        <p:cTn dur="500" id="49"/>
                                        <p:tgtEl>
                                          <p:spTgt spid="42"/>
                                        </p:tgtEl>
                                      </p:cBhvr>
                                    </p:animEffect>
                                  </p:childTnLst>
                                </p:cTn>
                              </p:par>
                            </p:childTnLst>
                          </p:cTn>
                        </p:par>
                        <p:par>
                          <p:cTn fill="hold" id="50" nodeType="afterGroup">
                            <p:stCondLst>
                              <p:cond delay="2900"/>
                            </p:stCondLst>
                            <p:childTnLst>
                              <p:par>
                                <p:cTn fill="hold" grpId="0" id="51" nodeType="afterEffect" presetClass="entr" presetID="21" presetSubtype="1">
                                  <p:stCondLst>
                                    <p:cond delay="0"/>
                                  </p:stCondLst>
                                  <p:childTnLst>
                                    <p:set>
                                      <p:cBhvr>
                                        <p:cTn dur="1" fill="hold" id="52">
                                          <p:stCondLst>
                                            <p:cond delay="0"/>
                                          </p:stCondLst>
                                        </p:cTn>
                                        <p:tgtEl>
                                          <p:spTgt spid="16"/>
                                        </p:tgtEl>
                                        <p:attrNameLst>
                                          <p:attrName>style.visibility</p:attrName>
                                        </p:attrNameLst>
                                      </p:cBhvr>
                                      <p:to>
                                        <p:strVal val="visible"/>
                                      </p:to>
                                    </p:set>
                                    <p:animEffect filter="wheel(1)" transition="in">
                                      <p:cBhvr>
                                        <p:cTn dur="800" id="53"/>
                                        <p:tgtEl>
                                          <p:spTgt spid="16"/>
                                        </p:tgtEl>
                                      </p:cBhvr>
                                    </p:animEffect>
                                  </p:childTnLst>
                                </p:cTn>
                              </p:par>
                              <p:par>
                                <p:cTn fill="hold" grpId="0" id="54" nodeType="withEffect" presetClass="entr" presetID="21" presetSubtype="1">
                                  <p:stCondLst>
                                    <p:cond delay="200"/>
                                  </p:stCondLst>
                                  <p:childTnLst>
                                    <p:set>
                                      <p:cBhvr>
                                        <p:cTn dur="1" fill="hold" id="55">
                                          <p:stCondLst>
                                            <p:cond delay="0"/>
                                          </p:stCondLst>
                                        </p:cTn>
                                        <p:tgtEl>
                                          <p:spTgt spid="26"/>
                                        </p:tgtEl>
                                        <p:attrNameLst>
                                          <p:attrName>style.visibility</p:attrName>
                                        </p:attrNameLst>
                                      </p:cBhvr>
                                      <p:to>
                                        <p:strVal val="visible"/>
                                      </p:to>
                                    </p:set>
                                    <p:animEffect filter="wheel(1)" transition="in">
                                      <p:cBhvr>
                                        <p:cTn dur="800" id="56"/>
                                        <p:tgtEl>
                                          <p:spTgt spid="26"/>
                                        </p:tgtEl>
                                      </p:cBhvr>
                                    </p:animEffect>
                                  </p:childTnLst>
                                </p:cTn>
                              </p:par>
                              <p:par>
                                <p:cTn fill="hold" grpId="0" id="57" nodeType="withEffect" presetClass="entr" presetID="21" presetSubtype="1">
                                  <p:stCondLst>
                                    <p:cond delay="400"/>
                                  </p:stCondLst>
                                  <p:childTnLst>
                                    <p:set>
                                      <p:cBhvr>
                                        <p:cTn dur="1" fill="hold" id="58">
                                          <p:stCondLst>
                                            <p:cond delay="0"/>
                                          </p:stCondLst>
                                        </p:cTn>
                                        <p:tgtEl>
                                          <p:spTgt spid="31"/>
                                        </p:tgtEl>
                                        <p:attrNameLst>
                                          <p:attrName>style.visibility</p:attrName>
                                        </p:attrNameLst>
                                      </p:cBhvr>
                                      <p:to>
                                        <p:strVal val="visible"/>
                                      </p:to>
                                    </p:set>
                                    <p:animEffect filter="wheel(1)" transition="in">
                                      <p:cBhvr>
                                        <p:cTn dur="800" id="59"/>
                                        <p:tgtEl>
                                          <p:spTgt spid="31"/>
                                        </p:tgtEl>
                                      </p:cBhvr>
                                    </p:animEffect>
                                  </p:childTnLst>
                                </p:cTn>
                              </p:par>
                            </p:childTnLst>
                          </p:cTn>
                        </p:par>
                        <p:par>
                          <p:cTn fill="hold" id="60" nodeType="afterGroup">
                            <p:stCondLst>
                              <p:cond delay="4100"/>
                            </p:stCondLst>
                            <p:childTnLst>
                              <p:par>
                                <p:cTn fill="hold" grpId="0" id="61" nodeType="afterEffect" presetClass="entr" presetID="22" presetSubtype="8">
                                  <p:stCondLst>
                                    <p:cond delay="0"/>
                                  </p:stCondLst>
                                  <p:iterate type="lt">
                                    <p:tmPct val="30000"/>
                                  </p:iterate>
                                  <p:childTnLst>
                                    <p:set>
                                      <p:cBhvr>
                                        <p:cTn dur="1" fill="hold" id="62">
                                          <p:stCondLst>
                                            <p:cond delay="0"/>
                                          </p:stCondLst>
                                        </p:cTn>
                                        <p:tgtEl>
                                          <p:spTgt spid="43"/>
                                        </p:tgtEl>
                                        <p:attrNameLst>
                                          <p:attrName>style.visibility</p:attrName>
                                        </p:attrNameLst>
                                      </p:cBhvr>
                                      <p:to>
                                        <p:strVal val="visible"/>
                                      </p:to>
                                    </p:set>
                                    <p:animEffect filter="wipe(left)" transition="in">
                                      <p:cBhvr>
                                        <p:cTn dur="50" id="63"/>
                                        <p:tgtEl>
                                          <p:spTgt spid="43"/>
                                        </p:tgtEl>
                                      </p:cBhvr>
                                    </p:animEffect>
                                  </p:childTnLst>
                                </p:cTn>
                              </p:par>
                              <p:par>
                                <p:cTn fill="hold" grpId="1" id="64" nodeType="withEffect" presetClass="emph" presetID="36" presetSubtype="0">
                                  <p:stCondLst>
                                    <p:cond delay="0"/>
                                  </p:stCondLst>
                                  <p:iterate type="lt">
                                    <p:tmPct val="30000"/>
                                  </p:iterate>
                                  <p:childTnLst>
                                    <p:animScale>
                                      <p:cBhvr>
                                        <p:cTn autoRev="1" dur="25" fill="hold" id="65">
                                          <p:stCondLst>
                                            <p:cond delay="0"/>
                                          </p:stCondLst>
                                        </p:cTn>
                                        <p:tgtEl>
                                          <p:spTgt spid="43"/>
                                        </p:tgtEl>
                                      </p:cBhvr>
                                      <p:to x="80000" y="100000"/>
                                    </p:animScale>
                                    <p:anim by="(#ppt_w*0.10)" calcmode="lin" valueType="num">
                                      <p:cBhvr>
                                        <p:cTn autoRev="1" dur="25" fill="hold" id="66">
                                          <p:stCondLst>
                                            <p:cond delay="0"/>
                                          </p:stCondLst>
                                        </p:cTn>
                                        <p:tgtEl>
                                          <p:spTgt spid="43"/>
                                        </p:tgtEl>
                                        <p:attrNameLst>
                                          <p:attrName>ppt_x</p:attrName>
                                        </p:attrNameLst>
                                      </p:cBhvr>
                                    </p:anim>
                                    <p:anim by="(-#ppt_w*0.10)" calcmode="lin" valueType="num">
                                      <p:cBhvr>
                                        <p:cTn autoRev="1" dur="25" fill="hold" id="67">
                                          <p:stCondLst>
                                            <p:cond delay="0"/>
                                          </p:stCondLst>
                                        </p:cTn>
                                        <p:tgtEl>
                                          <p:spTgt spid="43"/>
                                        </p:tgtEl>
                                        <p:attrNameLst>
                                          <p:attrName>ppt_y</p:attrName>
                                        </p:attrNameLst>
                                      </p:cBhvr>
                                    </p:anim>
                                    <p:animRot by="-480000">
                                      <p:cBhvr>
                                        <p:cTn autoRev="1" dur="25" fill="hold" id="68">
                                          <p:stCondLst>
                                            <p:cond delay="0"/>
                                          </p:stCondLst>
                                        </p:cTn>
                                        <p:tgtEl>
                                          <p:spTgt spid="43"/>
                                        </p:tgtEl>
                                        <p:attrNameLst>
                                          <p:attrName>r</p:attrName>
                                        </p:attrNameLst>
                                      </p:cBhvr>
                                    </p:animRot>
                                  </p:childTnLst>
                                </p:cTn>
                              </p:par>
                              <p:par>
                                <p:cTn fill="hold" grpId="0" id="69" nodeType="withEffect" presetClass="entr" presetID="22" presetSubtype="8">
                                  <p:stCondLst>
                                    <p:cond delay="500"/>
                                  </p:stCondLst>
                                  <p:iterate type="lt">
                                    <p:tmPct val="30000"/>
                                  </p:iterate>
                                  <p:childTnLst>
                                    <p:set>
                                      <p:cBhvr>
                                        <p:cTn dur="1" fill="hold" id="70">
                                          <p:stCondLst>
                                            <p:cond delay="0"/>
                                          </p:stCondLst>
                                        </p:cTn>
                                        <p:tgtEl>
                                          <p:spTgt spid="44"/>
                                        </p:tgtEl>
                                        <p:attrNameLst>
                                          <p:attrName>style.visibility</p:attrName>
                                        </p:attrNameLst>
                                      </p:cBhvr>
                                      <p:to>
                                        <p:strVal val="visible"/>
                                      </p:to>
                                    </p:set>
                                    <p:animEffect filter="wipe(left)" transition="in">
                                      <p:cBhvr>
                                        <p:cTn dur="50" id="71"/>
                                        <p:tgtEl>
                                          <p:spTgt spid="44"/>
                                        </p:tgtEl>
                                      </p:cBhvr>
                                    </p:animEffect>
                                  </p:childTnLst>
                                </p:cTn>
                              </p:par>
                              <p:par>
                                <p:cTn fill="hold" grpId="1" id="72" nodeType="withEffect" presetClass="emph" presetID="36" presetSubtype="0">
                                  <p:stCondLst>
                                    <p:cond delay="500"/>
                                  </p:stCondLst>
                                  <p:iterate type="lt">
                                    <p:tmPct val="30000"/>
                                  </p:iterate>
                                  <p:childTnLst>
                                    <p:animScale>
                                      <p:cBhvr>
                                        <p:cTn autoRev="1" dur="25" fill="hold" id="73">
                                          <p:stCondLst>
                                            <p:cond delay="0"/>
                                          </p:stCondLst>
                                        </p:cTn>
                                        <p:tgtEl>
                                          <p:spTgt spid="44"/>
                                        </p:tgtEl>
                                      </p:cBhvr>
                                      <p:to x="80000" y="100000"/>
                                    </p:animScale>
                                    <p:anim by="(#ppt_w*0.10)" calcmode="lin" valueType="num">
                                      <p:cBhvr>
                                        <p:cTn autoRev="1" dur="25" fill="hold" id="74">
                                          <p:stCondLst>
                                            <p:cond delay="0"/>
                                          </p:stCondLst>
                                        </p:cTn>
                                        <p:tgtEl>
                                          <p:spTgt spid="44"/>
                                        </p:tgtEl>
                                        <p:attrNameLst>
                                          <p:attrName>ppt_x</p:attrName>
                                        </p:attrNameLst>
                                      </p:cBhvr>
                                    </p:anim>
                                    <p:anim by="(-#ppt_w*0.10)" calcmode="lin" valueType="num">
                                      <p:cBhvr>
                                        <p:cTn autoRev="1" dur="25" fill="hold" id="75">
                                          <p:stCondLst>
                                            <p:cond delay="0"/>
                                          </p:stCondLst>
                                        </p:cTn>
                                        <p:tgtEl>
                                          <p:spTgt spid="44"/>
                                        </p:tgtEl>
                                        <p:attrNameLst>
                                          <p:attrName>ppt_y</p:attrName>
                                        </p:attrNameLst>
                                      </p:cBhvr>
                                    </p:anim>
                                    <p:animRot by="-480000">
                                      <p:cBhvr>
                                        <p:cTn autoRev="1" dur="25" fill="hold" id="76">
                                          <p:stCondLst>
                                            <p:cond delay="0"/>
                                          </p:stCondLst>
                                        </p:cTn>
                                        <p:tgtEl>
                                          <p:spTgt spid="44"/>
                                        </p:tgtEl>
                                        <p:attrNameLst>
                                          <p:attrName>r</p:attrName>
                                        </p:attrNameLst>
                                      </p:cBhvr>
                                    </p:animRot>
                                  </p:childTnLst>
                                </p:cTn>
                              </p:par>
                              <p:par>
                                <p:cTn fill="hold" grpId="0" id="77" nodeType="withEffect" presetClass="entr" presetID="22" presetSubtype="8">
                                  <p:stCondLst>
                                    <p:cond delay="1000"/>
                                  </p:stCondLst>
                                  <p:iterate type="lt">
                                    <p:tmPct val="30000"/>
                                  </p:iterate>
                                  <p:childTnLst>
                                    <p:set>
                                      <p:cBhvr>
                                        <p:cTn dur="1" fill="hold" id="78">
                                          <p:stCondLst>
                                            <p:cond delay="0"/>
                                          </p:stCondLst>
                                        </p:cTn>
                                        <p:tgtEl>
                                          <p:spTgt spid="45"/>
                                        </p:tgtEl>
                                        <p:attrNameLst>
                                          <p:attrName>style.visibility</p:attrName>
                                        </p:attrNameLst>
                                      </p:cBhvr>
                                      <p:to>
                                        <p:strVal val="visible"/>
                                      </p:to>
                                    </p:set>
                                    <p:animEffect filter="wipe(left)" transition="in">
                                      <p:cBhvr>
                                        <p:cTn dur="50" id="79"/>
                                        <p:tgtEl>
                                          <p:spTgt spid="45"/>
                                        </p:tgtEl>
                                      </p:cBhvr>
                                    </p:animEffect>
                                  </p:childTnLst>
                                </p:cTn>
                              </p:par>
                              <p:par>
                                <p:cTn fill="hold" grpId="1" id="80" nodeType="withEffect" presetClass="emph" presetID="36" presetSubtype="0">
                                  <p:stCondLst>
                                    <p:cond delay="1000"/>
                                  </p:stCondLst>
                                  <p:iterate type="lt">
                                    <p:tmPct val="30000"/>
                                  </p:iterate>
                                  <p:childTnLst>
                                    <p:animScale>
                                      <p:cBhvr>
                                        <p:cTn autoRev="1" dur="25" fill="hold" id="81">
                                          <p:stCondLst>
                                            <p:cond delay="0"/>
                                          </p:stCondLst>
                                        </p:cTn>
                                        <p:tgtEl>
                                          <p:spTgt spid="45"/>
                                        </p:tgtEl>
                                      </p:cBhvr>
                                      <p:to x="80000" y="100000"/>
                                    </p:animScale>
                                    <p:anim by="(#ppt_w*0.10)" calcmode="lin" valueType="num">
                                      <p:cBhvr>
                                        <p:cTn autoRev="1" dur="25" fill="hold" id="82">
                                          <p:stCondLst>
                                            <p:cond delay="0"/>
                                          </p:stCondLst>
                                        </p:cTn>
                                        <p:tgtEl>
                                          <p:spTgt spid="45"/>
                                        </p:tgtEl>
                                        <p:attrNameLst>
                                          <p:attrName>ppt_x</p:attrName>
                                        </p:attrNameLst>
                                      </p:cBhvr>
                                    </p:anim>
                                    <p:anim by="(-#ppt_w*0.10)" calcmode="lin" valueType="num">
                                      <p:cBhvr>
                                        <p:cTn autoRev="1" dur="25" fill="hold" id="83">
                                          <p:stCondLst>
                                            <p:cond delay="0"/>
                                          </p:stCondLst>
                                        </p:cTn>
                                        <p:tgtEl>
                                          <p:spTgt spid="45"/>
                                        </p:tgtEl>
                                        <p:attrNameLst>
                                          <p:attrName>ppt_y</p:attrName>
                                        </p:attrNameLst>
                                      </p:cBhvr>
                                    </p:anim>
                                    <p:animRot by="-480000">
                                      <p:cBhvr>
                                        <p:cTn autoRev="1" dur="25" fill="hold" id="84">
                                          <p:stCondLst>
                                            <p:cond delay="0"/>
                                          </p:stCondLst>
                                        </p:cTn>
                                        <p:tgtEl>
                                          <p:spTgt spid="45"/>
                                        </p:tgtEl>
                                        <p:attrNameLst>
                                          <p:attrName>r</p:attrName>
                                        </p:attrNameLst>
                                      </p:cBhvr>
                                    </p:animRo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6"/>
      <p:bldP grpId="0" spid="20"/>
      <p:bldP grpId="0" spid="23"/>
      <p:bldP grpId="0" spid="26"/>
      <p:bldP grpId="0" spid="31"/>
      <p:bldP grpId="0" spid="39"/>
      <p:bldP grpId="0" spid="40"/>
      <p:bldP grpId="0" spid="41"/>
      <p:bldP grpId="0" spid="42"/>
      <p:bldP grpId="0" spid="43"/>
      <p:bldP grpId="1" spid="43"/>
      <p:bldP grpId="0" spid="44"/>
      <p:bldP grpId="1" spid="44"/>
      <p:bldP grpId="0" spid="45"/>
      <p:bldP grpId="1" spid="45"/>
    </p:bldLst>
  </p:timing>
</p:sld>
</file>

<file path=ppt/slides/slide3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组合 19"/>
          <p:cNvGrpSpPr/>
          <p:nvPr/>
        </p:nvGrpSpPr>
        <p:grpSpPr>
          <a:xfrm>
            <a:off x="1792253" y="208731"/>
            <a:ext cx="553964" cy="558108"/>
            <a:chOff x="304800" y="673100"/>
            <a:chExt cx="4000500" cy="4000500"/>
          </a:xfrm>
          <a:effectLst>
            <a:outerShdw algn="tr" blurRad="444500" dir="8100000" dist="254000" rotWithShape="0">
              <a:prstClr val="black">
                <a:alpha val="24000"/>
              </a:prstClr>
            </a:outerShdw>
          </a:effectLst>
        </p:grpSpPr>
        <p:sp>
          <p:nvSpPr>
            <p:cNvPr id="21" name="同心圆 20"/>
            <p:cNvSpPr/>
            <p:nvPr/>
          </p:nvSpPr>
          <p:spPr>
            <a:xfrm>
              <a:off x="304800" y="673100"/>
              <a:ext cx="4000500" cy="4000500"/>
            </a:xfrm>
            <a:prstGeom prst="donut">
              <a:avLst>
                <a:gd fmla="val 4879" name="adj"/>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a charset="-122" pitchFamily="34" typeface="微软雅黑"/>
              </a:endParaRPr>
            </a:p>
          </p:txBody>
        </p:sp>
        <p:sp>
          <p:nvSpPr>
            <p:cNvPr id="22" name="椭圆 21"/>
            <p:cNvSpPr/>
            <p:nvPr/>
          </p:nvSpPr>
          <p:spPr>
            <a:xfrm>
              <a:off x="392109" y="760409"/>
              <a:ext cx="3825870" cy="382587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itchFamily="34" typeface="微软雅黑"/>
              </a:endParaRPr>
            </a:p>
          </p:txBody>
        </p:sp>
      </p:grpSp>
      <p:grpSp>
        <p:nvGrpSpPr>
          <p:cNvPr id="3" name="组合 22"/>
          <p:cNvGrpSpPr/>
          <p:nvPr/>
        </p:nvGrpSpPr>
        <p:grpSpPr>
          <a:xfrm>
            <a:off x="1577939" y="851674"/>
            <a:ext cx="357190" cy="359864"/>
            <a:chOff x="304800" y="673100"/>
            <a:chExt cx="4000500" cy="4000500"/>
          </a:xfrm>
          <a:effectLst>
            <a:outerShdw algn="tr" blurRad="444500" dir="8100000" dist="254000" rotWithShape="0">
              <a:prstClr val="black">
                <a:alpha val="24000"/>
              </a:prstClr>
            </a:outerShdw>
          </a:effectLst>
        </p:grpSpPr>
        <p:sp>
          <p:nvSpPr>
            <p:cNvPr id="24" name="同心圆 23"/>
            <p:cNvSpPr/>
            <p:nvPr/>
          </p:nvSpPr>
          <p:spPr>
            <a:xfrm>
              <a:off x="304800" y="673100"/>
              <a:ext cx="4000500" cy="4000500"/>
            </a:xfrm>
            <a:prstGeom prst="donut">
              <a:avLst>
                <a:gd fmla="val 4879" name="adj"/>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a charset="-122" pitchFamily="34" typeface="微软雅黑"/>
              </a:endParaRPr>
            </a:p>
          </p:txBody>
        </p:sp>
        <p:sp>
          <p:nvSpPr>
            <p:cNvPr id="25" name="椭圆 24"/>
            <p:cNvSpPr/>
            <p:nvPr/>
          </p:nvSpPr>
          <p:spPr>
            <a:xfrm>
              <a:off x="392109" y="760409"/>
              <a:ext cx="3825870" cy="3825870"/>
            </a:xfrm>
            <a:prstGeom prst="ellipse">
              <a:avLst/>
            </a:prstGeom>
          </p:spPr>
          <p:style>
            <a:lnRef idx="3">
              <a:schemeClr val="lt1"/>
            </a:lnRef>
            <a:fillRef idx="1">
              <a:schemeClr val="accent1"/>
            </a:fillRef>
            <a:effectRef idx="1">
              <a:schemeClr val="accent1"/>
            </a:effectRef>
            <a:fontRef idx="minor">
              <a:schemeClr val="lt1"/>
            </a:fontRef>
          </p:style>
          <p:txBody>
            <a:bodyPr anchor="ctr" rtlCol="0"/>
            <a:lstStyle/>
            <a:p>
              <a:pPr algn="ctr"/>
              <a:endParaRPr altLang="en-US" lang="zh-CN">
                <a:ea charset="-122" pitchFamily="34" typeface="微软雅黑"/>
              </a:endParaRPr>
            </a:p>
          </p:txBody>
        </p:sp>
      </p:grpSp>
      <p:grpSp>
        <p:nvGrpSpPr>
          <p:cNvPr id="4" name="组合 25"/>
          <p:cNvGrpSpPr/>
          <p:nvPr/>
        </p:nvGrpSpPr>
        <p:grpSpPr>
          <a:xfrm>
            <a:off x="577807" y="-230052"/>
            <a:ext cx="1357322" cy="1367477"/>
            <a:chOff x="304800" y="673100"/>
            <a:chExt cx="4000500" cy="4000500"/>
          </a:xfrm>
          <a:effectLst>
            <a:outerShdw algn="tr" blurRad="444500" dir="8100000" dist="254000" rotWithShape="0">
              <a:prstClr val="black">
                <a:alpha val="24000"/>
              </a:prstClr>
            </a:outerShdw>
          </a:effectLst>
        </p:grpSpPr>
        <p:sp>
          <p:nvSpPr>
            <p:cNvPr id="27" name="同心圆 26"/>
            <p:cNvSpPr/>
            <p:nvPr/>
          </p:nvSpPr>
          <p:spPr>
            <a:xfrm>
              <a:off x="304800" y="673100"/>
              <a:ext cx="4000500" cy="4000500"/>
            </a:xfrm>
            <a:prstGeom prst="donut">
              <a:avLst>
                <a:gd fmla="val 4879" name="adj"/>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a charset="-122" pitchFamily="34" typeface="微软雅黑"/>
              </a:endParaRPr>
            </a:p>
          </p:txBody>
        </p:sp>
        <p:sp>
          <p:nvSpPr>
            <p:cNvPr id="28" name="椭圆 27"/>
            <p:cNvSpPr/>
            <p:nvPr/>
          </p:nvSpPr>
          <p:spPr>
            <a:xfrm>
              <a:off x="392100" y="760400"/>
              <a:ext cx="3825879" cy="3825879"/>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itchFamily="34" typeface="微软雅黑"/>
              </a:endParaRPr>
            </a:p>
          </p:txBody>
        </p:sp>
      </p:grpSp>
      <p:cxnSp>
        <p:nvCxnSpPr>
          <p:cNvPr id="29" name="直接连接符 28"/>
          <p:cNvCxnSpPr/>
          <p:nvPr/>
        </p:nvCxnSpPr>
        <p:spPr>
          <a:xfrm>
            <a:off x="2578071" y="827749"/>
            <a:ext cx="8286808" cy="23924"/>
          </a:xfrm>
          <a:prstGeom prst="line">
            <a:avLst/>
          </a:prstGeom>
        </p:spPr>
        <p:style>
          <a:lnRef idx="3">
            <a:schemeClr val="accent5"/>
          </a:lnRef>
          <a:fillRef idx="0">
            <a:schemeClr val="accent5"/>
          </a:fillRef>
          <a:effectRef idx="2">
            <a:schemeClr val="accent5"/>
          </a:effectRef>
          <a:fontRef idx="minor">
            <a:schemeClr val="tx1"/>
          </a:fontRef>
        </p:style>
      </p:cxnSp>
      <p:pic>
        <p:nvPicPr>
          <p:cNvPr id="30" name="图片 29"/>
          <p:cNvPicPr>
            <a:picLocks noChangeAspect="1"/>
          </p:cNvPicPr>
          <p:nvPr/>
        </p:nvPicPr>
        <p:blipFill>
          <a:blip r:embed="rId3"/>
          <a:stretch>
            <a:fillRect/>
          </a:stretch>
        </p:blipFill>
        <p:spPr>
          <a:xfrm>
            <a:off x="11007755" y="309399"/>
            <a:ext cx="1357322" cy="610656"/>
          </a:xfrm>
          <a:prstGeom prst="rect">
            <a:avLst/>
          </a:prstGeom>
        </p:spPr>
      </p:pic>
      <p:grpSp>
        <p:nvGrpSpPr>
          <p:cNvPr id="14" name="组合 13"/>
          <p:cNvGrpSpPr/>
          <p:nvPr/>
        </p:nvGrpSpPr>
        <p:grpSpPr>
          <a:xfrm>
            <a:off x="6392184" y="2566185"/>
            <a:ext cx="1535551" cy="1535546"/>
            <a:chOff x="304800" y="673100"/>
            <a:chExt cx="4000500" cy="4000500"/>
          </a:xfrm>
          <a:effectLst>
            <a:outerShdw algn="tr" blurRad="444500" dir="8100000" dist="254000" rotWithShape="0">
              <a:prstClr val="black">
                <a:alpha val="50000"/>
              </a:prstClr>
            </a:outerShdw>
          </a:effectLst>
        </p:grpSpPr>
        <p:sp>
          <p:nvSpPr>
            <p:cNvPr id="15" name="同心圆 14"/>
            <p:cNvSpPr/>
            <p:nvPr/>
          </p:nvSpPr>
          <p:spPr>
            <a:xfrm>
              <a:off x="304800" y="673100"/>
              <a:ext cx="4000500" cy="4000500"/>
            </a:xfrm>
            <a:prstGeom prst="donut">
              <a:avLst>
                <a:gd fmla="val 4879" name="adj"/>
              </a:avLst>
            </a:prstGeom>
            <a:gradFill>
              <a:gsLst>
                <a:gs pos="0">
                  <a:sysClr lastClr="FFFFFF" val="window"/>
                </a:gs>
                <a:gs pos="55000">
                  <a:sysClr lastClr="FFFFFF" val="window">
                    <a:lumMod val="95000"/>
                  </a:sysClr>
                </a:gs>
                <a:gs pos="100000">
                  <a:sysClr lastClr="FFFFFF" val="window">
                    <a:lumMod val="65000"/>
                  </a:sysClr>
                </a:gs>
              </a:gsLst>
              <a:lin ang="8100000" scaled="0"/>
            </a:gradFill>
            <a:ln algn="ctr" cap="flat" cmpd="sng" w="25400">
              <a:noFill/>
              <a:prstDash val="solid"/>
            </a:ln>
            <a:effectLst/>
          </p:spPr>
          <p:txBody>
            <a:bodyPr anchor="ctr" rtlCol="0"/>
            <a:lstStyle/>
            <a:p>
              <a:pPr algn="ctr" defTabSz="914400">
                <a:defRPr/>
              </a:pPr>
              <a:endParaRPr altLang="en-US" kern="0" lang="zh-CN" sz="1800">
                <a:solidFill>
                  <a:sysClr lastClr="000000" val="windowText"/>
                </a:solidFill>
                <a:latin typeface="Calibri"/>
                <a:ea typeface="宋体"/>
              </a:endParaRPr>
            </a:p>
          </p:txBody>
        </p:sp>
        <p:sp>
          <p:nvSpPr>
            <p:cNvPr id="16" name="椭圆 15"/>
            <p:cNvSpPr/>
            <p:nvPr/>
          </p:nvSpPr>
          <p:spPr>
            <a:xfrm>
              <a:off x="392112" y="760412"/>
              <a:ext cx="3825874" cy="3825874"/>
            </a:xfrm>
            <a:prstGeom prst="ellipse">
              <a:avLst/>
            </a:prstGeom>
            <a:gradFill>
              <a:gsLst>
                <a:gs pos="0">
                  <a:sysClr lastClr="FFFFFF" val="window"/>
                </a:gs>
                <a:gs pos="51000">
                  <a:sysClr lastClr="FFFFFF" val="window">
                    <a:lumMod val="95000"/>
                  </a:sysClr>
                </a:gs>
                <a:gs pos="100000">
                  <a:sysClr lastClr="FFFFFF" val="window">
                    <a:lumMod val="75000"/>
                  </a:sysClr>
                </a:gs>
              </a:gsLst>
              <a:lin ang="18900000" scaled="0"/>
            </a:gradFill>
            <a:ln algn="ctr" cap="flat" cmpd="sng" w="25400">
              <a:noFill/>
              <a:prstDash val="solid"/>
            </a:ln>
            <a:effectLst/>
          </p:spPr>
          <p:txBody>
            <a:bodyPr anchor="ctr" rtlCol="0"/>
            <a:lstStyle/>
            <a:p>
              <a:pPr algn="ctr" defTabSz="914400">
                <a:defRPr/>
              </a:pPr>
              <a:endParaRPr altLang="en-US" kern="0" lang="zh-CN" sz="1800">
                <a:solidFill>
                  <a:sysClr lastClr="FFFFFF" val="window"/>
                </a:solidFill>
                <a:latin typeface="Calibri"/>
                <a:ea typeface="宋体"/>
              </a:endParaRPr>
            </a:p>
          </p:txBody>
        </p:sp>
      </p:grpSp>
      <p:grpSp>
        <p:nvGrpSpPr>
          <p:cNvPr id="17" name="组合 16"/>
          <p:cNvGrpSpPr/>
          <p:nvPr/>
        </p:nvGrpSpPr>
        <p:grpSpPr>
          <a:xfrm>
            <a:off x="5489335" y="3404385"/>
            <a:ext cx="1535551" cy="1535546"/>
            <a:chOff x="304800" y="673100"/>
            <a:chExt cx="4000500" cy="4000500"/>
          </a:xfrm>
          <a:effectLst>
            <a:outerShdw algn="tr" blurRad="444500" dir="8100000" dist="254000" rotWithShape="0">
              <a:prstClr val="black">
                <a:alpha val="50000"/>
              </a:prstClr>
            </a:outerShdw>
          </a:effectLst>
        </p:grpSpPr>
        <p:sp>
          <p:nvSpPr>
            <p:cNvPr id="18" name="同心圆 17"/>
            <p:cNvSpPr/>
            <p:nvPr/>
          </p:nvSpPr>
          <p:spPr>
            <a:xfrm>
              <a:off x="304800" y="673100"/>
              <a:ext cx="4000500" cy="4000500"/>
            </a:xfrm>
            <a:prstGeom prst="donut">
              <a:avLst>
                <a:gd fmla="val 4879" name="adj"/>
              </a:avLst>
            </a:prstGeom>
            <a:gradFill>
              <a:gsLst>
                <a:gs pos="0">
                  <a:sysClr lastClr="FFFFFF" val="window"/>
                </a:gs>
                <a:gs pos="55000">
                  <a:sysClr lastClr="FFFFFF" val="window">
                    <a:lumMod val="95000"/>
                  </a:sysClr>
                </a:gs>
                <a:gs pos="100000">
                  <a:sysClr lastClr="FFFFFF" val="window">
                    <a:lumMod val="65000"/>
                  </a:sysClr>
                </a:gs>
              </a:gsLst>
              <a:lin ang="8100000" scaled="0"/>
            </a:gradFill>
            <a:ln algn="ctr" cap="flat" cmpd="sng" w="25400">
              <a:noFill/>
              <a:prstDash val="solid"/>
            </a:ln>
            <a:effectLst/>
          </p:spPr>
          <p:txBody>
            <a:bodyPr anchor="ctr" rtlCol="0"/>
            <a:lstStyle/>
            <a:p>
              <a:pPr algn="ctr" defTabSz="914400">
                <a:defRPr/>
              </a:pPr>
              <a:endParaRPr altLang="en-US" kern="0" lang="zh-CN" sz="1800">
                <a:solidFill>
                  <a:sysClr lastClr="000000" val="windowText"/>
                </a:solidFill>
                <a:latin typeface="Calibri"/>
                <a:ea typeface="宋体"/>
              </a:endParaRPr>
            </a:p>
          </p:txBody>
        </p:sp>
        <p:sp>
          <p:nvSpPr>
            <p:cNvPr id="19" name="椭圆 18"/>
            <p:cNvSpPr/>
            <p:nvPr/>
          </p:nvSpPr>
          <p:spPr>
            <a:xfrm>
              <a:off x="392112" y="760412"/>
              <a:ext cx="3825874" cy="3825874"/>
            </a:xfrm>
            <a:prstGeom prst="ellipse">
              <a:avLst/>
            </a:prstGeom>
            <a:gradFill>
              <a:gsLst>
                <a:gs pos="0">
                  <a:sysClr lastClr="FFFFFF" val="window"/>
                </a:gs>
                <a:gs pos="51000">
                  <a:sysClr lastClr="FFFFFF" val="window">
                    <a:lumMod val="95000"/>
                  </a:sysClr>
                </a:gs>
                <a:gs pos="100000">
                  <a:sysClr lastClr="FFFFFF" val="window">
                    <a:lumMod val="75000"/>
                  </a:sysClr>
                </a:gs>
              </a:gsLst>
              <a:lin ang="18900000" scaled="0"/>
            </a:gradFill>
            <a:ln algn="ctr" cap="flat" cmpd="sng" w="25400">
              <a:noFill/>
              <a:prstDash val="solid"/>
            </a:ln>
            <a:effectLst/>
          </p:spPr>
          <p:txBody>
            <a:bodyPr anchor="ctr" rtlCol="0"/>
            <a:lstStyle/>
            <a:p>
              <a:pPr algn="ctr" defTabSz="914400">
                <a:defRPr/>
              </a:pPr>
              <a:endParaRPr altLang="en-US" kern="0" lang="zh-CN" sz="1800">
                <a:solidFill>
                  <a:sysClr lastClr="FFFFFF" val="window"/>
                </a:solidFill>
                <a:latin typeface="Calibri"/>
                <a:ea typeface="宋体"/>
              </a:endParaRPr>
            </a:p>
          </p:txBody>
        </p:sp>
      </p:grpSp>
      <p:grpSp>
        <p:nvGrpSpPr>
          <p:cNvPr id="20" name="组合 19"/>
          <p:cNvGrpSpPr/>
          <p:nvPr/>
        </p:nvGrpSpPr>
        <p:grpSpPr>
          <a:xfrm>
            <a:off x="4563384" y="2653931"/>
            <a:ext cx="1535551" cy="1535546"/>
            <a:chOff x="304800" y="673100"/>
            <a:chExt cx="4000500" cy="4000500"/>
          </a:xfrm>
          <a:effectLst>
            <a:outerShdw algn="tr" blurRad="444500" dir="8100000" dist="254000" rotWithShape="0">
              <a:prstClr val="black">
                <a:alpha val="50000"/>
              </a:prstClr>
            </a:outerShdw>
          </a:effectLst>
        </p:grpSpPr>
        <p:sp>
          <p:nvSpPr>
            <p:cNvPr id="23" name="同心圆 22"/>
            <p:cNvSpPr/>
            <p:nvPr/>
          </p:nvSpPr>
          <p:spPr>
            <a:xfrm>
              <a:off x="304800" y="673100"/>
              <a:ext cx="4000500" cy="4000500"/>
            </a:xfrm>
            <a:prstGeom prst="donut">
              <a:avLst>
                <a:gd fmla="val 4879" name="adj"/>
              </a:avLst>
            </a:prstGeom>
            <a:gradFill>
              <a:gsLst>
                <a:gs pos="0">
                  <a:sysClr lastClr="FFFFFF" val="window"/>
                </a:gs>
                <a:gs pos="55000">
                  <a:sysClr lastClr="FFFFFF" val="window">
                    <a:lumMod val="95000"/>
                  </a:sysClr>
                </a:gs>
                <a:gs pos="100000">
                  <a:sysClr lastClr="FFFFFF" val="window">
                    <a:lumMod val="65000"/>
                  </a:sysClr>
                </a:gs>
              </a:gsLst>
              <a:lin ang="8100000" scaled="0"/>
            </a:gradFill>
            <a:ln algn="ctr" cap="flat" cmpd="sng" w="25400">
              <a:noFill/>
              <a:prstDash val="solid"/>
            </a:ln>
            <a:effectLst/>
          </p:spPr>
          <p:txBody>
            <a:bodyPr anchor="ctr" rtlCol="0"/>
            <a:lstStyle/>
            <a:p>
              <a:pPr algn="ctr" defTabSz="914400">
                <a:defRPr/>
              </a:pPr>
              <a:endParaRPr altLang="en-US" kern="0" lang="zh-CN" sz="1800">
                <a:solidFill>
                  <a:sysClr lastClr="000000" val="windowText"/>
                </a:solidFill>
                <a:latin typeface="Calibri"/>
                <a:ea typeface="宋体"/>
              </a:endParaRPr>
            </a:p>
          </p:txBody>
        </p:sp>
        <p:sp>
          <p:nvSpPr>
            <p:cNvPr id="26" name="椭圆 25"/>
            <p:cNvSpPr/>
            <p:nvPr/>
          </p:nvSpPr>
          <p:spPr>
            <a:xfrm>
              <a:off x="392112" y="760412"/>
              <a:ext cx="3825874" cy="3825874"/>
            </a:xfrm>
            <a:prstGeom prst="ellipse">
              <a:avLst/>
            </a:prstGeom>
            <a:gradFill>
              <a:gsLst>
                <a:gs pos="0">
                  <a:sysClr lastClr="FFFFFF" val="window"/>
                </a:gs>
                <a:gs pos="51000">
                  <a:sysClr lastClr="FFFFFF" val="window">
                    <a:lumMod val="95000"/>
                  </a:sysClr>
                </a:gs>
                <a:gs pos="100000">
                  <a:sysClr lastClr="FFFFFF" val="window">
                    <a:lumMod val="75000"/>
                  </a:sysClr>
                </a:gs>
              </a:gsLst>
              <a:lin ang="18900000" scaled="0"/>
            </a:gradFill>
            <a:ln algn="ctr" cap="flat" cmpd="sng" w="25400">
              <a:noFill/>
              <a:prstDash val="solid"/>
            </a:ln>
            <a:effectLst/>
          </p:spPr>
          <p:txBody>
            <a:bodyPr anchor="ctr" rtlCol="0"/>
            <a:lstStyle/>
            <a:p>
              <a:pPr algn="ctr" defTabSz="914400">
                <a:defRPr/>
              </a:pPr>
              <a:endParaRPr altLang="en-US" kern="0" lang="zh-CN" sz="1800">
                <a:solidFill>
                  <a:sysClr lastClr="FFFFFF" val="window"/>
                </a:solidFill>
                <a:latin typeface="Calibri"/>
                <a:ea typeface="宋体"/>
              </a:endParaRPr>
            </a:p>
          </p:txBody>
        </p:sp>
      </p:grpSp>
      <p:grpSp>
        <p:nvGrpSpPr>
          <p:cNvPr id="31" name="组合 30"/>
          <p:cNvGrpSpPr/>
          <p:nvPr/>
        </p:nvGrpSpPr>
        <p:grpSpPr>
          <a:xfrm>
            <a:off x="7546735" y="3034931"/>
            <a:ext cx="1535551" cy="1535546"/>
            <a:chOff x="304800" y="673100"/>
            <a:chExt cx="4000500" cy="4000500"/>
          </a:xfrm>
          <a:effectLst>
            <a:outerShdw algn="tr" blurRad="444500" dir="8100000" dist="254000" rotWithShape="0">
              <a:prstClr val="black">
                <a:alpha val="50000"/>
              </a:prstClr>
            </a:outerShdw>
          </a:effectLst>
        </p:grpSpPr>
        <p:sp>
          <p:nvSpPr>
            <p:cNvPr id="32" name="同心圆 31"/>
            <p:cNvSpPr/>
            <p:nvPr/>
          </p:nvSpPr>
          <p:spPr>
            <a:xfrm>
              <a:off x="304800" y="673100"/>
              <a:ext cx="4000500" cy="4000500"/>
            </a:xfrm>
            <a:prstGeom prst="donut">
              <a:avLst>
                <a:gd fmla="val 4879" name="adj"/>
              </a:avLst>
            </a:prstGeom>
            <a:gradFill>
              <a:gsLst>
                <a:gs pos="0">
                  <a:sysClr lastClr="FFFFFF" val="window"/>
                </a:gs>
                <a:gs pos="55000">
                  <a:sysClr lastClr="FFFFFF" val="window">
                    <a:lumMod val="95000"/>
                  </a:sysClr>
                </a:gs>
                <a:gs pos="100000">
                  <a:sysClr lastClr="FFFFFF" val="window">
                    <a:lumMod val="65000"/>
                  </a:sysClr>
                </a:gs>
              </a:gsLst>
              <a:lin ang="8100000" scaled="0"/>
            </a:gradFill>
            <a:ln algn="ctr" cap="flat" cmpd="sng" w="25400">
              <a:noFill/>
              <a:prstDash val="solid"/>
            </a:ln>
            <a:effectLst/>
          </p:spPr>
          <p:txBody>
            <a:bodyPr anchor="ctr" rtlCol="0"/>
            <a:lstStyle/>
            <a:p>
              <a:pPr algn="ctr" defTabSz="914400">
                <a:defRPr/>
              </a:pPr>
              <a:endParaRPr altLang="en-US" kern="0" lang="zh-CN" sz="1800">
                <a:solidFill>
                  <a:sysClr lastClr="000000" val="windowText"/>
                </a:solidFill>
                <a:latin typeface="Calibri"/>
                <a:ea typeface="宋体"/>
              </a:endParaRPr>
            </a:p>
          </p:txBody>
        </p:sp>
        <p:sp>
          <p:nvSpPr>
            <p:cNvPr id="33" name="椭圆 32"/>
            <p:cNvSpPr/>
            <p:nvPr/>
          </p:nvSpPr>
          <p:spPr>
            <a:xfrm>
              <a:off x="392112" y="760412"/>
              <a:ext cx="3825874" cy="3825874"/>
            </a:xfrm>
            <a:prstGeom prst="ellipse">
              <a:avLst/>
            </a:prstGeom>
            <a:gradFill>
              <a:gsLst>
                <a:gs pos="0">
                  <a:sysClr lastClr="FFFFFF" val="window"/>
                </a:gs>
                <a:gs pos="51000">
                  <a:sysClr lastClr="FFFFFF" val="window">
                    <a:lumMod val="95000"/>
                  </a:sysClr>
                </a:gs>
                <a:gs pos="100000">
                  <a:sysClr lastClr="FFFFFF" val="window">
                    <a:lumMod val="75000"/>
                  </a:sysClr>
                </a:gs>
              </a:gsLst>
              <a:lin ang="18900000" scaled="0"/>
            </a:gradFill>
            <a:ln algn="ctr" cap="flat" cmpd="sng" w="25400">
              <a:noFill/>
              <a:prstDash val="solid"/>
            </a:ln>
            <a:effectLst/>
          </p:spPr>
          <p:txBody>
            <a:bodyPr anchor="ctr" rtlCol="0"/>
            <a:lstStyle/>
            <a:p>
              <a:pPr algn="ctr" defTabSz="914400">
                <a:defRPr/>
              </a:pPr>
              <a:endParaRPr altLang="en-US" kern="0" lang="zh-CN" sz="1800">
                <a:solidFill>
                  <a:sysClr lastClr="FFFFFF" val="window"/>
                </a:solidFill>
                <a:latin typeface="Calibri"/>
                <a:ea typeface="宋体"/>
              </a:endParaRPr>
            </a:p>
          </p:txBody>
        </p:sp>
      </p:grpSp>
      <p:sp>
        <p:nvSpPr>
          <p:cNvPr id="35" name="矩形 34"/>
          <p:cNvSpPr/>
          <p:nvPr/>
        </p:nvSpPr>
        <p:spPr>
          <a:xfrm>
            <a:off x="4873350" y="2919906"/>
            <a:ext cx="881380" cy="929640"/>
          </a:xfrm>
          <a:prstGeom prst="rect">
            <a:avLst/>
          </a:prstGeom>
        </p:spPr>
        <p:txBody>
          <a:bodyPr wrap="none">
            <a:spAutoFit/>
          </a:bodyPr>
          <a:lstStyle/>
          <a:p>
            <a:r>
              <a:rPr altLang="en-US" lang="zh-CN" sz="5500">
                <a:solidFill>
                  <a:schemeClr val="accent1"/>
                </a:solidFill>
                <a:latin charset="-122" pitchFamily="34" typeface="微软雅黑"/>
                <a:ea charset="-122" pitchFamily="34" typeface="微软雅黑"/>
              </a:rPr>
              <a:t>谢</a:t>
            </a:r>
          </a:p>
        </p:txBody>
      </p:sp>
      <p:sp>
        <p:nvSpPr>
          <p:cNvPr id="36" name="矩形 35"/>
          <p:cNvSpPr/>
          <p:nvPr/>
        </p:nvSpPr>
        <p:spPr>
          <a:xfrm>
            <a:off x="5816004" y="3696415"/>
            <a:ext cx="881380" cy="929640"/>
          </a:xfrm>
          <a:prstGeom prst="rect">
            <a:avLst/>
          </a:prstGeom>
        </p:spPr>
        <p:txBody>
          <a:bodyPr wrap="none">
            <a:spAutoFit/>
          </a:bodyPr>
          <a:lstStyle/>
          <a:p>
            <a:r>
              <a:rPr altLang="en-US" lang="zh-CN" sz="5500">
                <a:solidFill>
                  <a:schemeClr val="accent1"/>
                </a:solidFill>
                <a:latin charset="-122" pitchFamily="34" typeface="微软雅黑"/>
                <a:ea charset="-122" pitchFamily="34" typeface="微软雅黑"/>
              </a:rPr>
              <a:t>谢</a:t>
            </a:r>
          </a:p>
        </p:txBody>
      </p:sp>
      <p:sp>
        <p:nvSpPr>
          <p:cNvPr id="37" name="矩形 36"/>
          <p:cNvSpPr/>
          <p:nvPr/>
        </p:nvSpPr>
        <p:spPr>
          <a:xfrm>
            <a:off x="6710307" y="2858215"/>
            <a:ext cx="881380" cy="929640"/>
          </a:xfrm>
          <a:prstGeom prst="rect">
            <a:avLst/>
          </a:prstGeom>
        </p:spPr>
        <p:txBody>
          <a:bodyPr wrap="none">
            <a:spAutoFit/>
          </a:bodyPr>
          <a:lstStyle/>
          <a:p>
            <a:r>
              <a:rPr altLang="en-US" lang="zh-CN" sz="5500">
                <a:solidFill>
                  <a:schemeClr val="accent1"/>
                </a:solidFill>
                <a:latin charset="-122" pitchFamily="34" typeface="微软雅黑"/>
                <a:ea charset="-122" pitchFamily="34" typeface="微软雅黑"/>
              </a:rPr>
              <a:t>观</a:t>
            </a:r>
          </a:p>
        </p:txBody>
      </p:sp>
      <p:sp>
        <p:nvSpPr>
          <p:cNvPr id="38" name="矩形 37"/>
          <p:cNvSpPr/>
          <p:nvPr/>
        </p:nvSpPr>
        <p:spPr>
          <a:xfrm>
            <a:off x="7875949" y="3329051"/>
            <a:ext cx="881380" cy="929640"/>
          </a:xfrm>
          <a:prstGeom prst="rect">
            <a:avLst/>
          </a:prstGeom>
        </p:spPr>
        <p:txBody>
          <a:bodyPr wrap="none">
            <a:spAutoFit/>
          </a:bodyPr>
          <a:lstStyle/>
          <a:p>
            <a:r>
              <a:rPr altLang="en-US" lang="zh-CN" sz="5500">
                <a:solidFill>
                  <a:schemeClr val="accent1"/>
                </a:solidFill>
                <a:latin charset="-122" pitchFamily="34" typeface="微软雅黑"/>
                <a:ea charset="-122" pitchFamily="34" typeface="微软雅黑"/>
              </a:rPr>
              <a:t>看</a:t>
            </a:r>
          </a:p>
        </p:txBody>
      </p:sp>
      <p:sp>
        <p:nvSpPr>
          <p:cNvPr id="39" name="椭圆 38"/>
          <p:cNvSpPr/>
          <p:nvPr/>
        </p:nvSpPr>
        <p:spPr>
          <a:xfrm>
            <a:off x="6863188" y="4988253"/>
            <a:ext cx="500908" cy="500908"/>
          </a:xfrm>
          <a:prstGeom prst="ellipse">
            <a:avLst/>
          </a:prstGeom>
          <a:solidFill>
            <a:srgbClr val="0070C0"/>
          </a:solidFill>
          <a:ln>
            <a:noFill/>
          </a:ln>
          <a:effectLst>
            <a:outerShdw algn="tr" blurRad="317500" dir="8100000" dist="190500"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0070C0"/>
              </a:solidFill>
            </a:endParaRPr>
          </a:p>
        </p:txBody>
      </p:sp>
      <p:sp>
        <p:nvSpPr>
          <p:cNvPr id="40" name="椭圆 39"/>
          <p:cNvSpPr/>
          <p:nvPr/>
        </p:nvSpPr>
        <p:spPr>
          <a:xfrm>
            <a:off x="8005521" y="5212567"/>
            <a:ext cx="274777" cy="274777"/>
          </a:xfrm>
          <a:prstGeom prst="ellipse">
            <a:avLst/>
          </a:prstGeom>
          <a:solidFill>
            <a:srgbClr val="0070C0"/>
          </a:solidFill>
          <a:ln>
            <a:noFill/>
          </a:ln>
          <a:effectLst>
            <a:outerShdw algn="tr" blurRad="254000" dir="8100000" dist="127000"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0070C0"/>
              </a:solidFill>
            </a:endParaRPr>
          </a:p>
        </p:txBody>
      </p:sp>
      <p:sp>
        <p:nvSpPr>
          <p:cNvPr id="41" name="椭圆 40"/>
          <p:cNvSpPr/>
          <p:nvPr/>
        </p:nvSpPr>
        <p:spPr>
          <a:xfrm>
            <a:off x="4840404" y="5212926"/>
            <a:ext cx="274777" cy="274777"/>
          </a:xfrm>
          <a:prstGeom prst="ellipse">
            <a:avLst/>
          </a:prstGeom>
          <a:solidFill>
            <a:srgbClr val="0070C0"/>
          </a:solidFill>
          <a:ln>
            <a:noFill/>
          </a:ln>
          <a:effectLst>
            <a:outerShdw algn="tr" blurRad="254000" dir="8100000" dist="127000"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0070C0"/>
              </a:solidFill>
            </a:endParaRPr>
          </a:p>
        </p:txBody>
      </p:sp>
      <p:sp>
        <p:nvSpPr>
          <p:cNvPr id="42" name="椭圆 41"/>
          <p:cNvSpPr/>
          <p:nvPr/>
        </p:nvSpPr>
        <p:spPr>
          <a:xfrm>
            <a:off x="4544070" y="5331265"/>
            <a:ext cx="137389" cy="137389"/>
          </a:xfrm>
          <a:prstGeom prst="ellipse">
            <a:avLst/>
          </a:prstGeom>
          <a:solidFill>
            <a:srgbClr val="0070C0"/>
          </a:solidFill>
          <a:ln>
            <a:noFill/>
          </a:ln>
          <a:effectLst>
            <a:outerShdw algn="tr" blurRad="254000" dir="8100000" dist="127000"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0070C0"/>
              </a:solidFill>
            </a:endParaRPr>
          </a:p>
        </p:txBody>
      </p:sp>
      <p:sp>
        <p:nvSpPr>
          <p:cNvPr id="43" name="椭圆 42"/>
          <p:cNvSpPr/>
          <p:nvPr/>
        </p:nvSpPr>
        <p:spPr>
          <a:xfrm>
            <a:off x="8463659" y="5217586"/>
            <a:ext cx="274777" cy="274777"/>
          </a:xfrm>
          <a:prstGeom prst="ellipse">
            <a:avLst/>
          </a:prstGeom>
          <a:solidFill>
            <a:srgbClr val="0070C0"/>
          </a:solidFill>
          <a:ln>
            <a:noFill/>
          </a:ln>
          <a:effectLst>
            <a:outerShdw algn="tr" blurRad="254000" dir="8100000" dist="127000"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0070C0"/>
              </a:solidFill>
            </a:endParaRPr>
          </a:p>
        </p:txBody>
      </p:sp>
      <p:sp>
        <p:nvSpPr>
          <p:cNvPr id="44" name="椭圆 43"/>
          <p:cNvSpPr/>
          <p:nvPr/>
        </p:nvSpPr>
        <p:spPr>
          <a:xfrm>
            <a:off x="5350385" y="5210081"/>
            <a:ext cx="137389" cy="137389"/>
          </a:xfrm>
          <a:prstGeom prst="ellipse">
            <a:avLst/>
          </a:prstGeom>
          <a:solidFill>
            <a:srgbClr val="0070C0"/>
          </a:solidFill>
          <a:ln>
            <a:noFill/>
          </a:ln>
          <a:effectLst>
            <a:outerShdw algn="tr" blurRad="254000" dir="8100000" dist="127000"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0070C0"/>
              </a:solidFill>
            </a:endParaRPr>
          </a:p>
        </p:txBody>
      </p:sp>
      <p:sp>
        <p:nvSpPr>
          <p:cNvPr id="45" name="椭圆 44"/>
          <p:cNvSpPr/>
          <p:nvPr/>
        </p:nvSpPr>
        <p:spPr>
          <a:xfrm>
            <a:off x="8841419" y="5341488"/>
            <a:ext cx="137389" cy="137389"/>
          </a:xfrm>
          <a:prstGeom prst="ellipse">
            <a:avLst/>
          </a:prstGeom>
          <a:solidFill>
            <a:srgbClr val="0070C0"/>
          </a:solidFill>
          <a:ln>
            <a:noFill/>
          </a:ln>
          <a:effectLst>
            <a:outerShdw algn="tr" blurRad="254000" dir="8100000" dist="127000"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0070C0"/>
              </a:solidFill>
            </a:endParaRPr>
          </a:p>
        </p:txBody>
      </p:sp>
      <p:sp>
        <p:nvSpPr>
          <p:cNvPr id="46" name="椭圆 45"/>
          <p:cNvSpPr/>
          <p:nvPr/>
        </p:nvSpPr>
        <p:spPr>
          <a:xfrm>
            <a:off x="6138471" y="5244689"/>
            <a:ext cx="250454" cy="250454"/>
          </a:xfrm>
          <a:prstGeom prst="ellipse">
            <a:avLst/>
          </a:prstGeom>
          <a:solidFill>
            <a:srgbClr val="0070C0"/>
          </a:solidFill>
          <a:ln>
            <a:noFill/>
          </a:ln>
          <a:effectLst>
            <a:outerShdw algn="tr" blurRad="317500" dir="8100000" dist="190500"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0070C0"/>
              </a:solidFill>
            </a:endParaRPr>
          </a:p>
        </p:txBody>
      </p:sp>
      <p:sp>
        <p:nvSpPr>
          <p:cNvPr id="47" name="椭圆 46"/>
          <p:cNvSpPr/>
          <p:nvPr/>
        </p:nvSpPr>
        <p:spPr>
          <a:xfrm>
            <a:off x="9015122" y="5211285"/>
            <a:ext cx="274777" cy="274777"/>
          </a:xfrm>
          <a:prstGeom prst="ellipse">
            <a:avLst/>
          </a:prstGeom>
          <a:solidFill>
            <a:srgbClr val="0070C0"/>
          </a:solidFill>
          <a:ln>
            <a:noFill/>
          </a:ln>
          <a:effectLst>
            <a:outerShdw algn="tr" blurRad="254000" dir="8100000" dist="127000"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0070C0"/>
              </a:solidFill>
            </a:endParaRPr>
          </a:p>
        </p:txBody>
      </p:sp>
      <p:sp>
        <p:nvSpPr>
          <p:cNvPr id="48" name="椭圆 47"/>
          <p:cNvSpPr/>
          <p:nvPr/>
        </p:nvSpPr>
        <p:spPr>
          <a:xfrm>
            <a:off x="6439697" y="5219340"/>
            <a:ext cx="274777" cy="274777"/>
          </a:xfrm>
          <a:prstGeom prst="ellipse">
            <a:avLst/>
          </a:prstGeom>
          <a:solidFill>
            <a:srgbClr val="0070C0"/>
          </a:solidFill>
          <a:ln>
            <a:noFill/>
          </a:ln>
          <a:effectLst>
            <a:outerShdw algn="tr" blurRad="254000" dir="8100000" dist="127000"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0070C0"/>
              </a:solidFill>
            </a:endParaRPr>
          </a:p>
        </p:txBody>
      </p:sp>
      <p:sp>
        <p:nvSpPr>
          <p:cNvPr id="49" name="椭圆 48"/>
          <p:cNvSpPr/>
          <p:nvPr/>
        </p:nvSpPr>
        <p:spPr>
          <a:xfrm>
            <a:off x="9647883" y="5268476"/>
            <a:ext cx="137389" cy="137389"/>
          </a:xfrm>
          <a:prstGeom prst="ellipse">
            <a:avLst/>
          </a:prstGeom>
          <a:solidFill>
            <a:srgbClr val="0070C0"/>
          </a:solidFill>
          <a:ln>
            <a:noFill/>
          </a:ln>
          <a:effectLst>
            <a:outerShdw algn="tr" blurRad="254000" dir="8100000" dist="127000"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0070C0"/>
              </a:solidFill>
            </a:endParaRPr>
          </a:p>
        </p:txBody>
      </p:sp>
      <p:sp>
        <p:nvSpPr>
          <p:cNvPr id="50" name="椭圆 49"/>
          <p:cNvSpPr/>
          <p:nvPr/>
        </p:nvSpPr>
        <p:spPr>
          <a:xfrm>
            <a:off x="8188882" y="5028782"/>
            <a:ext cx="274777" cy="274777"/>
          </a:xfrm>
          <a:prstGeom prst="ellipse">
            <a:avLst/>
          </a:prstGeom>
          <a:solidFill>
            <a:srgbClr val="0070C0"/>
          </a:solidFill>
          <a:ln>
            <a:noFill/>
          </a:ln>
          <a:effectLst>
            <a:outerShdw algn="tr" blurRad="254000" dir="8100000" dist="127000"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0070C0"/>
              </a:solidFill>
            </a:endParaRPr>
          </a:p>
        </p:txBody>
      </p:sp>
      <p:sp>
        <p:nvSpPr>
          <p:cNvPr id="51" name="椭圆 50"/>
          <p:cNvSpPr/>
          <p:nvPr/>
        </p:nvSpPr>
        <p:spPr>
          <a:xfrm>
            <a:off x="4358500" y="5341772"/>
            <a:ext cx="137389" cy="137389"/>
          </a:xfrm>
          <a:prstGeom prst="ellipse">
            <a:avLst/>
          </a:prstGeom>
          <a:solidFill>
            <a:srgbClr val="0070C0"/>
          </a:solidFill>
          <a:ln>
            <a:noFill/>
          </a:ln>
          <a:effectLst>
            <a:outerShdw algn="tr" blurRad="254000" dir="8100000" dist="127000"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0070C0"/>
              </a:solidFill>
            </a:endParaRPr>
          </a:p>
        </p:txBody>
      </p:sp>
      <p:sp>
        <p:nvSpPr>
          <p:cNvPr id="52" name="椭圆 51"/>
          <p:cNvSpPr/>
          <p:nvPr/>
        </p:nvSpPr>
        <p:spPr>
          <a:xfrm>
            <a:off x="6794496" y="5064879"/>
            <a:ext cx="137389" cy="137389"/>
          </a:xfrm>
          <a:prstGeom prst="ellipse">
            <a:avLst/>
          </a:prstGeom>
          <a:solidFill>
            <a:srgbClr val="0070C0"/>
          </a:solidFill>
          <a:ln>
            <a:noFill/>
          </a:ln>
          <a:effectLst>
            <a:outerShdw algn="tr" blurRad="254000" dir="8100000" dist="127000"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0070C0"/>
              </a:solidFill>
            </a:endParaRPr>
          </a:p>
        </p:txBody>
      </p:sp>
      <p:sp>
        <p:nvSpPr>
          <p:cNvPr id="53" name="椭圆 52"/>
          <p:cNvSpPr/>
          <p:nvPr/>
        </p:nvSpPr>
        <p:spPr>
          <a:xfrm>
            <a:off x="5494172" y="5156726"/>
            <a:ext cx="322151" cy="322151"/>
          </a:xfrm>
          <a:prstGeom prst="ellipse">
            <a:avLst/>
          </a:prstGeom>
          <a:solidFill>
            <a:srgbClr val="0070C0"/>
          </a:solidFill>
          <a:ln>
            <a:noFill/>
          </a:ln>
          <a:effectLst>
            <a:outerShdw algn="tr" blurRad="317500" dir="8100000" dist="190500"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0070C0"/>
              </a:solidFill>
            </a:endParaRPr>
          </a:p>
        </p:txBody>
      </p:sp>
      <p:sp>
        <p:nvSpPr>
          <p:cNvPr id="54" name="椭圆 53"/>
          <p:cNvSpPr/>
          <p:nvPr/>
        </p:nvSpPr>
        <p:spPr>
          <a:xfrm>
            <a:off x="7364099" y="5209463"/>
            <a:ext cx="274777" cy="274777"/>
          </a:xfrm>
          <a:prstGeom prst="ellipse">
            <a:avLst/>
          </a:prstGeom>
          <a:solidFill>
            <a:srgbClr val="0070C0"/>
          </a:solidFill>
          <a:ln>
            <a:noFill/>
          </a:ln>
          <a:effectLst>
            <a:outerShdw algn="tr" blurRad="254000" dir="8100000" dist="127000"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0070C0"/>
              </a:solidFill>
            </a:endParaRPr>
          </a:p>
        </p:txBody>
      </p:sp>
      <p:sp>
        <p:nvSpPr>
          <p:cNvPr id="55" name="椭圆 54"/>
          <p:cNvSpPr/>
          <p:nvPr/>
        </p:nvSpPr>
        <p:spPr>
          <a:xfrm>
            <a:off x="3495008" y="5212796"/>
            <a:ext cx="274777" cy="274777"/>
          </a:xfrm>
          <a:prstGeom prst="ellipse">
            <a:avLst/>
          </a:prstGeom>
          <a:solidFill>
            <a:srgbClr val="0070C0"/>
          </a:solidFill>
          <a:ln>
            <a:noFill/>
          </a:ln>
          <a:effectLst>
            <a:outerShdw algn="tr" blurRad="254000" dir="8100000" dist="127000"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0070C0"/>
              </a:solidFill>
            </a:endParaRPr>
          </a:p>
        </p:txBody>
      </p:sp>
      <p:sp>
        <p:nvSpPr>
          <p:cNvPr id="56" name="椭圆 55"/>
          <p:cNvSpPr/>
          <p:nvPr/>
        </p:nvSpPr>
        <p:spPr>
          <a:xfrm>
            <a:off x="3209798" y="5344028"/>
            <a:ext cx="137389" cy="137389"/>
          </a:xfrm>
          <a:prstGeom prst="ellipse">
            <a:avLst/>
          </a:prstGeom>
          <a:solidFill>
            <a:srgbClr val="0070C0"/>
          </a:solidFill>
          <a:ln>
            <a:noFill/>
          </a:ln>
          <a:effectLst>
            <a:outerShdw algn="tr" blurRad="254000" dir="8100000" dist="127000"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0070C0"/>
              </a:solidFill>
            </a:endParaRPr>
          </a:p>
        </p:txBody>
      </p:sp>
      <p:sp>
        <p:nvSpPr>
          <p:cNvPr id="57" name="椭圆 56"/>
          <p:cNvSpPr/>
          <p:nvPr/>
        </p:nvSpPr>
        <p:spPr>
          <a:xfrm>
            <a:off x="5060490" y="5029525"/>
            <a:ext cx="274777" cy="274777"/>
          </a:xfrm>
          <a:prstGeom prst="ellipse">
            <a:avLst/>
          </a:prstGeom>
          <a:solidFill>
            <a:srgbClr val="0070C0"/>
          </a:solidFill>
          <a:ln>
            <a:noFill/>
          </a:ln>
          <a:effectLst>
            <a:outerShdw algn="tr" blurRad="254000" dir="8100000" dist="127000"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0070C0"/>
              </a:solidFill>
            </a:endParaRPr>
          </a:p>
        </p:txBody>
      </p:sp>
      <p:sp>
        <p:nvSpPr>
          <p:cNvPr id="58" name="椭圆 57"/>
          <p:cNvSpPr/>
          <p:nvPr/>
        </p:nvSpPr>
        <p:spPr>
          <a:xfrm>
            <a:off x="3978785" y="5265859"/>
            <a:ext cx="137389" cy="137389"/>
          </a:xfrm>
          <a:prstGeom prst="ellipse">
            <a:avLst/>
          </a:prstGeom>
          <a:solidFill>
            <a:srgbClr val="0070C0"/>
          </a:solidFill>
          <a:ln>
            <a:noFill/>
          </a:ln>
          <a:effectLst>
            <a:outerShdw algn="tr" blurRad="254000" dir="8100000" dist="127000"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0070C0"/>
              </a:solidFill>
            </a:endParaRPr>
          </a:p>
        </p:txBody>
      </p:sp>
      <p:sp>
        <p:nvSpPr>
          <p:cNvPr id="59" name="椭圆 58"/>
          <p:cNvSpPr/>
          <p:nvPr/>
        </p:nvSpPr>
        <p:spPr>
          <a:xfrm>
            <a:off x="8481631" y="5072074"/>
            <a:ext cx="137389" cy="137389"/>
          </a:xfrm>
          <a:prstGeom prst="ellipse">
            <a:avLst/>
          </a:prstGeom>
          <a:solidFill>
            <a:srgbClr val="0070C0"/>
          </a:solidFill>
          <a:ln>
            <a:noFill/>
          </a:ln>
          <a:effectLst>
            <a:outerShdw algn="tr" blurRad="254000" dir="8100000" dist="127000"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0070C0"/>
              </a:solidFill>
            </a:endParaRPr>
          </a:p>
        </p:txBody>
      </p:sp>
      <p:sp>
        <p:nvSpPr>
          <p:cNvPr id="60" name="椭圆 59"/>
          <p:cNvSpPr/>
          <p:nvPr/>
        </p:nvSpPr>
        <p:spPr>
          <a:xfrm>
            <a:off x="10018601" y="5203502"/>
            <a:ext cx="274777" cy="274777"/>
          </a:xfrm>
          <a:prstGeom prst="ellipse">
            <a:avLst/>
          </a:prstGeom>
          <a:solidFill>
            <a:srgbClr val="0070C0"/>
          </a:solidFill>
          <a:ln>
            <a:noFill/>
          </a:ln>
          <a:effectLst>
            <a:outerShdw algn="tr" blurRad="254000" dir="8100000" dist="127000"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0070C0"/>
              </a:solidFill>
            </a:endParaRPr>
          </a:p>
        </p:txBody>
      </p:sp>
    </p:spTree>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2" presetSubtype="8">
                                  <p:stCondLst>
                                    <p:cond delay="0"/>
                                  </p:stCondLst>
                                  <p:childTnLst>
                                    <p:set>
                                      <p:cBhvr>
                                        <p:cTn dur="1" fill="hold" id="6">
                                          <p:stCondLst>
                                            <p:cond delay="0"/>
                                          </p:stCondLst>
                                        </p:cTn>
                                        <p:tgtEl>
                                          <p:spTgt spid="29"/>
                                        </p:tgtEl>
                                        <p:attrNameLst>
                                          <p:attrName>style.visibility</p:attrName>
                                        </p:attrNameLst>
                                      </p:cBhvr>
                                      <p:to>
                                        <p:strVal val="visible"/>
                                      </p:to>
                                    </p:set>
                                    <p:animEffect filter="wipe(left)" transition="in">
                                      <p:cBhvr>
                                        <p:cTn dur="300" id="7"/>
                                        <p:tgtEl>
                                          <p:spTgt spid="29"/>
                                        </p:tgtEl>
                                      </p:cBhvr>
                                    </p:animEffect>
                                  </p:childTnLst>
                                </p:cTn>
                              </p:par>
                            </p:childTnLst>
                          </p:cTn>
                        </p:par>
                        <p:par>
                          <p:cTn fill="hold" id="8" nodeType="afterGroup">
                            <p:stCondLst>
                              <p:cond delay="300"/>
                            </p:stCondLst>
                            <p:childTnLst>
                              <p:par>
                                <p:cTn fill="hold" id="9" nodeType="afterEffect" presetClass="entr" presetID="14" presetSubtype="10">
                                  <p:stCondLst>
                                    <p:cond delay="0"/>
                                  </p:stCondLst>
                                  <p:childTnLst>
                                    <p:set>
                                      <p:cBhvr>
                                        <p:cTn dur="1" fill="hold" id="10">
                                          <p:stCondLst>
                                            <p:cond delay="0"/>
                                          </p:stCondLst>
                                        </p:cTn>
                                        <p:tgtEl>
                                          <p:spTgt spid="30"/>
                                        </p:tgtEl>
                                        <p:attrNameLst>
                                          <p:attrName>style.visibility</p:attrName>
                                        </p:attrNameLst>
                                      </p:cBhvr>
                                      <p:to>
                                        <p:strVal val="visible"/>
                                      </p:to>
                                    </p:set>
                                    <p:animEffect filter="randombar(horizontal)" transition="in">
                                      <p:cBhvr>
                                        <p:cTn dur="500" id="11"/>
                                        <p:tgtEl>
                                          <p:spTgt spid="30"/>
                                        </p:tgtEl>
                                      </p:cBhvr>
                                    </p:animEffect>
                                  </p:childTnLst>
                                </p:cTn>
                              </p:par>
                            </p:childTnLst>
                          </p:cTn>
                        </p:par>
                        <p:par>
                          <p:cTn fill="hold" id="12" nodeType="afterGroup">
                            <p:stCondLst>
                              <p:cond delay="800"/>
                            </p:stCondLst>
                            <p:childTnLst>
                              <p:par>
                                <p:cTn accel="52000" fill="hold" id="13" nodeType="afterEffect" presetClass="entr" presetID="2" presetSubtype="9">
                                  <p:stCondLst>
                                    <p:cond delay="0"/>
                                  </p:stCondLst>
                                  <p:childTnLst>
                                    <p:set>
                                      <p:cBhvr>
                                        <p:cTn dur="1" fill="hold" id="14">
                                          <p:stCondLst>
                                            <p:cond delay="0"/>
                                          </p:stCondLst>
                                        </p:cTn>
                                        <p:tgtEl>
                                          <p:spTgt spid="20"/>
                                        </p:tgtEl>
                                        <p:attrNameLst>
                                          <p:attrName>style.visibility</p:attrName>
                                        </p:attrNameLst>
                                      </p:cBhvr>
                                      <p:to>
                                        <p:strVal val="visible"/>
                                      </p:to>
                                    </p:set>
                                    <p:anim calcmode="lin" valueType="num">
                                      <p:cBhvr additive="base">
                                        <p:cTn dur="2000" fill="hold" id="15"/>
                                        <p:tgtEl>
                                          <p:spTgt spid="20"/>
                                        </p:tgtEl>
                                        <p:attrNameLst>
                                          <p:attrName>ppt_x</p:attrName>
                                        </p:attrNameLst>
                                      </p:cBhvr>
                                      <p:tavLst>
                                        <p:tav tm="0">
                                          <p:val>
                                            <p:strVal val="0-#ppt_w/2"/>
                                          </p:val>
                                        </p:tav>
                                        <p:tav tm="100000">
                                          <p:val>
                                            <p:strVal val="#ppt_x"/>
                                          </p:val>
                                        </p:tav>
                                      </p:tavLst>
                                    </p:anim>
                                    <p:anim calcmode="lin" valueType="num">
                                      <p:cBhvr additive="base">
                                        <p:cTn dur="2000" fill="hold" id="16"/>
                                        <p:tgtEl>
                                          <p:spTgt spid="20"/>
                                        </p:tgtEl>
                                        <p:attrNameLst>
                                          <p:attrName>ppt_y</p:attrName>
                                        </p:attrNameLst>
                                      </p:cBhvr>
                                      <p:tavLst>
                                        <p:tav tm="0">
                                          <p:val>
                                            <p:strVal val="0-#ppt_h/2"/>
                                          </p:val>
                                        </p:tav>
                                        <p:tav tm="100000">
                                          <p:val>
                                            <p:strVal val="#ppt_y"/>
                                          </p:val>
                                        </p:tav>
                                      </p:tavLst>
                                    </p:anim>
                                  </p:childTnLst>
                                </p:cTn>
                              </p:par>
                              <p:par>
                                <p:cTn accel="52000" fill="hold" id="17" nodeType="withEffect" presetClass="entr" presetID="2" presetSubtype="12">
                                  <p:stCondLst>
                                    <p:cond delay="0"/>
                                  </p:stCondLst>
                                  <p:childTnLst>
                                    <p:set>
                                      <p:cBhvr>
                                        <p:cTn dur="1" fill="hold" id="18">
                                          <p:stCondLst>
                                            <p:cond delay="0"/>
                                          </p:stCondLst>
                                        </p:cTn>
                                        <p:tgtEl>
                                          <p:spTgt spid="17"/>
                                        </p:tgtEl>
                                        <p:attrNameLst>
                                          <p:attrName>style.visibility</p:attrName>
                                        </p:attrNameLst>
                                      </p:cBhvr>
                                      <p:to>
                                        <p:strVal val="visible"/>
                                      </p:to>
                                    </p:set>
                                    <p:anim calcmode="lin" valueType="num">
                                      <p:cBhvr additive="base">
                                        <p:cTn dur="2000" fill="hold" id="19"/>
                                        <p:tgtEl>
                                          <p:spTgt spid="17"/>
                                        </p:tgtEl>
                                        <p:attrNameLst>
                                          <p:attrName>ppt_x</p:attrName>
                                        </p:attrNameLst>
                                      </p:cBhvr>
                                      <p:tavLst>
                                        <p:tav tm="0">
                                          <p:val>
                                            <p:strVal val="0-#ppt_w/2"/>
                                          </p:val>
                                        </p:tav>
                                        <p:tav tm="100000">
                                          <p:val>
                                            <p:strVal val="#ppt_x"/>
                                          </p:val>
                                        </p:tav>
                                      </p:tavLst>
                                    </p:anim>
                                    <p:anim calcmode="lin" valueType="num">
                                      <p:cBhvr additive="base">
                                        <p:cTn dur="2000" fill="hold" id="20"/>
                                        <p:tgtEl>
                                          <p:spTgt spid="17"/>
                                        </p:tgtEl>
                                        <p:attrNameLst>
                                          <p:attrName>ppt_y</p:attrName>
                                        </p:attrNameLst>
                                      </p:cBhvr>
                                      <p:tavLst>
                                        <p:tav tm="0">
                                          <p:val>
                                            <p:strVal val="1+#ppt_h/2"/>
                                          </p:val>
                                        </p:tav>
                                        <p:tav tm="100000">
                                          <p:val>
                                            <p:strVal val="#ppt_y"/>
                                          </p:val>
                                        </p:tav>
                                      </p:tavLst>
                                    </p:anim>
                                  </p:childTnLst>
                                </p:cTn>
                              </p:par>
                              <p:par>
                                <p:cTn accel="52000" fill="hold" id="21" nodeType="withEffect" presetClass="entr" presetID="2" presetSubtype="3">
                                  <p:stCondLst>
                                    <p:cond delay="0"/>
                                  </p:stCondLst>
                                  <p:childTnLst>
                                    <p:set>
                                      <p:cBhvr>
                                        <p:cTn dur="1" fill="hold" id="22">
                                          <p:stCondLst>
                                            <p:cond delay="0"/>
                                          </p:stCondLst>
                                        </p:cTn>
                                        <p:tgtEl>
                                          <p:spTgt spid="14"/>
                                        </p:tgtEl>
                                        <p:attrNameLst>
                                          <p:attrName>style.visibility</p:attrName>
                                        </p:attrNameLst>
                                      </p:cBhvr>
                                      <p:to>
                                        <p:strVal val="visible"/>
                                      </p:to>
                                    </p:set>
                                    <p:anim calcmode="lin" valueType="num">
                                      <p:cBhvr additive="base">
                                        <p:cTn dur="2000" fill="hold" id="23"/>
                                        <p:tgtEl>
                                          <p:spTgt spid="14"/>
                                        </p:tgtEl>
                                        <p:attrNameLst>
                                          <p:attrName>ppt_x</p:attrName>
                                        </p:attrNameLst>
                                      </p:cBhvr>
                                      <p:tavLst>
                                        <p:tav tm="0">
                                          <p:val>
                                            <p:strVal val="1+#ppt_w/2"/>
                                          </p:val>
                                        </p:tav>
                                        <p:tav tm="100000">
                                          <p:val>
                                            <p:strVal val="#ppt_x"/>
                                          </p:val>
                                        </p:tav>
                                      </p:tavLst>
                                    </p:anim>
                                    <p:anim calcmode="lin" valueType="num">
                                      <p:cBhvr additive="base">
                                        <p:cTn dur="2000" fill="hold" id="24"/>
                                        <p:tgtEl>
                                          <p:spTgt spid="14"/>
                                        </p:tgtEl>
                                        <p:attrNameLst>
                                          <p:attrName>ppt_y</p:attrName>
                                        </p:attrNameLst>
                                      </p:cBhvr>
                                      <p:tavLst>
                                        <p:tav tm="0">
                                          <p:val>
                                            <p:strVal val="0-#ppt_h/2"/>
                                          </p:val>
                                        </p:tav>
                                        <p:tav tm="100000">
                                          <p:val>
                                            <p:strVal val="#ppt_y"/>
                                          </p:val>
                                        </p:tav>
                                      </p:tavLst>
                                    </p:anim>
                                  </p:childTnLst>
                                </p:cTn>
                              </p:par>
                              <p:par>
                                <p:cTn accel="52000" fill="hold" id="25" nodeType="withEffect" presetClass="entr" presetID="2" presetSubtype="6">
                                  <p:stCondLst>
                                    <p:cond delay="0"/>
                                  </p:stCondLst>
                                  <p:childTnLst>
                                    <p:set>
                                      <p:cBhvr>
                                        <p:cTn dur="1" fill="hold" id="26">
                                          <p:stCondLst>
                                            <p:cond delay="0"/>
                                          </p:stCondLst>
                                        </p:cTn>
                                        <p:tgtEl>
                                          <p:spTgt spid="31"/>
                                        </p:tgtEl>
                                        <p:attrNameLst>
                                          <p:attrName>style.visibility</p:attrName>
                                        </p:attrNameLst>
                                      </p:cBhvr>
                                      <p:to>
                                        <p:strVal val="visible"/>
                                      </p:to>
                                    </p:set>
                                    <p:anim calcmode="lin" valueType="num">
                                      <p:cBhvr additive="base">
                                        <p:cTn dur="2000" fill="hold" id="27"/>
                                        <p:tgtEl>
                                          <p:spTgt spid="31"/>
                                        </p:tgtEl>
                                        <p:attrNameLst>
                                          <p:attrName>ppt_x</p:attrName>
                                        </p:attrNameLst>
                                      </p:cBhvr>
                                      <p:tavLst>
                                        <p:tav tm="0">
                                          <p:val>
                                            <p:strVal val="1+#ppt_w/2"/>
                                          </p:val>
                                        </p:tav>
                                        <p:tav tm="100000">
                                          <p:val>
                                            <p:strVal val="#ppt_x"/>
                                          </p:val>
                                        </p:tav>
                                      </p:tavLst>
                                    </p:anim>
                                    <p:anim calcmode="lin" valueType="num">
                                      <p:cBhvr additive="base">
                                        <p:cTn dur="2000" fill="hold" id="28"/>
                                        <p:tgtEl>
                                          <p:spTgt spid="31"/>
                                        </p:tgtEl>
                                        <p:attrNameLst>
                                          <p:attrName>ppt_y</p:attrName>
                                        </p:attrNameLst>
                                      </p:cBhvr>
                                      <p:tavLst>
                                        <p:tav tm="0">
                                          <p:val>
                                            <p:strVal val="1+#ppt_h/2"/>
                                          </p:val>
                                        </p:tav>
                                        <p:tav tm="100000">
                                          <p:val>
                                            <p:strVal val="#ppt_y"/>
                                          </p:val>
                                        </p:tav>
                                      </p:tavLst>
                                    </p:anim>
                                  </p:childTnLst>
                                </p:cTn>
                              </p:par>
                            </p:childTnLst>
                          </p:cTn>
                        </p:par>
                        <p:par>
                          <p:cTn fill="hold" id="29" nodeType="afterGroup">
                            <p:stCondLst>
                              <p:cond delay="2800"/>
                            </p:stCondLst>
                            <p:childTnLst>
                              <p:par>
                                <p:cTn fill="hold" grpId="0" id="30" nodeType="afterEffect" presetClass="entr" presetID="21" presetSubtype="1">
                                  <p:stCondLst>
                                    <p:cond delay="0"/>
                                  </p:stCondLst>
                                  <p:childTnLst>
                                    <p:set>
                                      <p:cBhvr>
                                        <p:cTn dur="1" fill="hold" id="31">
                                          <p:stCondLst>
                                            <p:cond delay="0"/>
                                          </p:stCondLst>
                                        </p:cTn>
                                        <p:tgtEl>
                                          <p:spTgt spid="35"/>
                                        </p:tgtEl>
                                        <p:attrNameLst>
                                          <p:attrName>style.visibility</p:attrName>
                                        </p:attrNameLst>
                                      </p:cBhvr>
                                      <p:to>
                                        <p:strVal val="visible"/>
                                      </p:to>
                                    </p:set>
                                    <p:animEffect filter="wheel(1)" transition="in">
                                      <p:cBhvr>
                                        <p:cTn dur="1000" id="32"/>
                                        <p:tgtEl>
                                          <p:spTgt spid="35"/>
                                        </p:tgtEl>
                                      </p:cBhvr>
                                    </p:animEffect>
                                  </p:childTnLst>
                                </p:cTn>
                              </p:par>
                              <p:par>
                                <p:cTn fill="hold" grpId="0" id="33" nodeType="withEffect" presetClass="entr" presetID="21" presetSubtype="1">
                                  <p:stCondLst>
                                    <p:cond delay="300"/>
                                  </p:stCondLst>
                                  <p:childTnLst>
                                    <p:set>
                                      <p:cBhvr>
                                        <p:cTn dur="1" fill="hold" id="34">
                                          <p:stCondLst>
                                            <p:cond delay="0"/>
                                          </p:stCondLst>
                                        </p:cTn>
                                        <p:tgtEl>
                                          <p:spTgt spid="36"/>
                                        </p:tgtEl>
                                        <p:attrNameLst>
                                          <p:attrName>style.visibility</p:attrName>
                                        </p:attrNameLst>
                                      </p:cBhvr>
                                      <p:to>
                                        <p:strVal val="visible"/>
                                      </p:to>
                                    </p:set>
                                    <p:animEffect filter="wheel(1)" transition="in">
                                      <p:cBhvr>
                                        <p:cTn dur="1000" id="35"/>
                                        <p:tgtEl>
                                          <p:spTgt spid="36"/>
                                        </p:tgtEl>
                                      </p:cBhvr>
                                    </p:animEffect>
                                  </p:childTnLst>
                                </p:cTn>
                              </p:par>
                              <p:par>
                                <p:cTn fill="hold" grpId="0" id="36" nodeType="withEffect" presetClass="entr" presetID="21" presetSubtype="1">
                                  <p:stCondLst>
                                    <p:cond delay="600"/>
                                  </p:stCondLst>
                                  <p:childTnLst>
                                    <p:set>
                                      <p:cBhvr>
                                        <p:cTn dur="1" fill="hold" id="37">
                                          <p:stCondLst>
                                            <p:cond delay="0"/>
                                          </p:stCondLst>
                                        </p:cTn>
                                        <p:tgtEl>
                                          <p:spTgt spid="37"/>
                                        </p:tgtEl>
                                        <p:attrNameLst>
                                          <p:attrName>style.visibility</p:attrName>
                                        </p:attrNameLst>
                                      </p:cBhvr>
                                      <p:to>
                                        <p:strVal val="visible"/>
                                      </p:to>
                                    </p:set>
                                    <p:animEffect filter="wheel(1)" transition="in">
                                      <p:cBhvr>
                                        <p:cTn dur="1000" id="38"/>
                                        <p:tgtEl>
                                          <p:spTgt spid="37"/>
                                        </p:tgtEl>
                                      </p:cBhvr>
                                    </p:animEffect>
                                  </p:childTnLst>
                                </p:cTn>
                              </p:par>
                              <p:par>
                                <p:cTn fill="hold" grpId="0" id="39" nodeType="withEffect" presetClass="entr" presetID="21" presetSubtype="1">
                                  <p:stCondLst>
                                    <p:cond delay="1100"/>
                                  </p:stCondLst>
                                  <p:childTnLst>
                                    <p:set>
                                      <p:cBhvr>
                                        <p:cTn dur="1" fill="hold" id="40">
                                          <p:stCondLst>
                                            <p:cond delay="0"/>
                                          </p:stCondLst>
                                        </p:cTn>
                                        <p:tgtEl>
                                          <p:spTgt spid="38"/>
                                        </p:tgtEl>
                                        <p:attrNameLst>
                                          <p:attrName>style.visibility</p:attrName>
                                        </p:attrNameLst>
                                      </p:cBhvr>
                                      <p:to>
                                        <p:strVal val="visible"/>
                                      </p:to>
                                    </p:set>
                                    <p:animEffect filter="wheel(1)" transition="in">
                                      <p:cBhvr>
                                        <p:cTn dur="1000" id="41"/>
                                        <p:tgtEl>
                                          <p:spTgt spid="38"/>
                                        </p:tgtEl>
                                      </p:cBhvr>
                                    </p:animEffect>
                                  </p:childTnLst>
                                </p:cTn>
                              </p:par>
                            </p:childTnLst>
                          </p:cTn>
                        </p:par>
                        <p:par>
                          <p:cTn fill="hold" id="42" nodeType="afterGroup">
                            <p:stCondLst>
                              <p:cond delay="4900"/>
                            </p:stCondLst>
                            <p:childTnLst>
                              <p:par>
                                <p:cTn fill="hold" grpId="0" id="43" nodeType="afterEffect" presetClass="entr" presetID="53" presetSubtype="0">
                                  <p:stCondLst>
                                    <p:cond delay="0"/>
                                  </p:stCondLst>
                                  <p:childTnLst>
                                    <p:set>
                                      <p:cBhvr>
                                        <p:cTn dur="1" fill="hold" id="44">
                                          <p:stCondLst>
                                            <p:cond delay="0"/>
                                          </p:stCondLst>
                                        </p:cTn>
                                        <p:tgtEl>
                                          <p:spTgt spid="39"/>
                                        </p:tgtEl>
                                        <p:attrNameLst>
                                          <p:attrName>style.visibility</p:attrName>
                                        </p:attrNameLst>
                                      </p:cBhvr>
                                      <p:to>
                                        <p:strVal val="visible"/>
                                      </p:to>
                                    </p:set>
                                    <p:anim calcmode="lin" valueType="num">
                                      <p:cBhvr>
                                        <p:cTn dur="500" fill="hold" id="45"/>
                                        <p:tgtEl>
                                          <p:spTgt spid="39"/>
                                        </p:tgtEl>
                                        <p:attrNameLst>
                                          <p:attrName>ppt_w</p:attrName>
                                        </p:attrNameLst>
                                      </p:cBhvr>
                                      <p:tavLst>
                                        <p:tav tm="0">
                                          <p:val>
                                            <p:fltVal val="0"/>
                                          </p:val>
                                        </p:tav>
                                        <p:tav tm="100000">
                                          <p:val>
                                            <p:strVal val="#ppt_w"/>
                                          </p:val>
                                        </p:tav>
                                      </p:tavLst>
                                    </p:anim>
                                    <p:anim calcmode="lin" valueType="num">
                                      <p:cBhvr>
                                        <p:cTn dur="500" fill="hold" id="46"/>
                                        <p:tgtEl>
                                          <p:spTgt spid="39"/>
                                        </p:tgtEl>
                                        <p:attrNameLst>
                                          <p:attrName>ppt_h</p:attrName>
                                        </p:attrNameLst>
                                      </p:cBhvr>
                                      <p:tavLst>
                                        <p:tav tm="0">
                                          <p:val>
                                            <p:fltVal val="0"/>
                                          </p:val>
                                        </p:tav>
                                        <p:tav tm="100000">
                                          <p:val>
                                            <p:strVal val="#ppt_h"/>
                                          </p:val>
                                        </p:tav>
                                      </p:tavLst>
                                    </p:anim>
                                    <p:animEffect filter="fade" transition="in">
                                      <p:cBhvr>
                                        <p:cTn dur="500" id="47"/>
                                        <p:tgtEl>
                                          <p:spTgt spid="39"/>
                                        </p:tgtEl>
                                      </p:cBhvr>
                                    </p:animEffect>
                                  </p:childTnLst>
                                </p:cTn>
                              </p:par>
                              <p:par>
                                <p:cTn fill="hold" grpId="0" id="48" nodeType="withEffect" presetClass="entr" presetID="53" presetSubtype="0">
                                  <p:stCondLst>
                                    <p:cond delay="400"/>
                                  </p:stCondLst>
                                  <p:childTnLst>
                                    <p:set>
                                      <p:cBhvr>
                                        <p:cTn dur="1" fill="hold" id="49">
                                          <p:stCondLst>
                                            <p:cond delay="0"/>
                                          </p:stCondLst>
                                        </p:cTn>
                                        <p:tgtEl>
                                          <p:spTgt spid="40"/>
                                        </p:tgtEl>
                                        <p:attrNameLst>
                                          <p:attrName>style.visibility</p:attrName>
                                        </p:attrNameLst>
                                      </p:cBhvr>
                                      <p:to>
                                        <p:strVal val="visible"/>
                                      </p:to>
                                    </p:set>
                                    <p:anim calcmode="lin" valueType="num">
                                      <p:cBhvr>
                                        <p:cTn dur="500" fill="hold" id="50"/>
                                        <p:tgtEl>
                                          <p:spTgt spid="40"/>
                                        </p:tgtEl>
                                        <p:attrNameLst>
                                          <p:attrName>ppt_w</p:attrName>
                                        </p:attrNameLst>
                                      </p:cBhvr>
                                      <p:tavLst>
                                        <p:tav tm="0">
                                          <p:val>
                                            <p:fltVal val="0"/>
                                          </p:val>
                                        </p:tav>
                                        <p:tav tm="100000">
                                          <p:val>
                                            <p:strVal val="#ppt_w"/>
                                          </p:val>
                                        </p:tav>
                                      </p:tavLst>
                                    </p:anim>
                                    <p:anim calcmode="lin" valueType="num">
                                      <p:cBhvr>
                                        <p:cTn dur="500" fill="hold" id="51"/>
                                        <p:tgtEl>
                                          <p:spTgt spid="40"/>
                                        </p:tgtEl>
                                        <p:attrNameLst>
                                          <p:attrName>ppt_h</p:attrName>
                                        </p:attrNameLst>
                                      </p:cBhvr>
                                      <p:tavLst>
                                        <p:tav tm="0">
                                          <p:val>
                                            <p:fltVal val="0"/>
                                          </p:val>
                                        </p:tav>
                                        <p:tav tm="100000">
                                          <p:val>
                                            <p:strVal val="#ppt_h"/>
                                          </p:val>
                                        </p:tav>
                                      </p:tavLst>
                                    </p:anim>
                                    <p:animEffect filter="fade" transition="in">
                                      <p:cBhvr>
                                        <p:cTn dur="500" id="52"/>
                                        <p:tgtEl>
                                          <p:spTgt spid="40"/>
                                        </p:tgtEl>
                                      </p:cBhvr>
                                    </p:animEffect>
                                  </p:childTnLst>
                                </p:cTn>
                              </p:par>
                              <p:par>
                                <p:cTn fill="hold" grpId="0" id="53" nodeType="withEffect" presetClass="entr" presetID="53" presetSubtype="0">
                                  <p:stCondLst>
                                    <p:cond delay="200"/>
                                  </p:stCondLst>
                                  <p:childTnLst>
                                    <p:set>
                                      <p:cBhvr>
                                        <p:cTn dur="1" fill="hold" id="54">
                                          <p:stCondLst>
                                            <p:cond delay="0"/>
                                          </p:stCondLst>
                                        </p:cTn>
                                        <p:tgtEl>
                                          <p:spTgt spid="41"/>
                                        </p:tgtEl>
                                        <p:attrNameLst>
                                          <p:attrName>style.visibility</p:attrName>
                                        </p:attrNameLst>
                                      </p:cBhvr>
                                      <p:to>
                                        <p:strVal val="visible"/>
                                      </p:to>
                                    </p:set>
                                    <p:anim calcmode="lin" valueType="num">
                                      <p:cBhvr>
                                        <p:cTn dur="500" fill="hold" id="55"/>
                                        <p:tgtEl>
                                          <p:spTgt spid="41"/>
                                        </p:tgtEl>
                                        <p:attrNameLst>
                                          <p:attrName>ppt_w</p:attrName>
                                        </p:attrNameLst>
                                      </p:cBhvr>
                                      <p:tavLst>
                                        <p:tav tm="0">
                                          <p:val>
                                            <p:fltVal val="0"/>
                                          </p:val>
                                        </p:tav>
                                        <p:tav tm="100000">
                                          <p:val>
                                            <p:strVal val="#ppt_w"/>
                                          </p:val>
                                        </p:tav>
                                      </p:tavLst>
                                    </p:anim>
                                    <p:anim calcmode="lin" valueType="num">
                                      <p:cBhvr>
                                        <p:cTn dur="500" fill="hold" id="56"/>
                                        <p:tgtEl>
                                          <p:spTgt spid="41"/>
                                        </p:tgtEl>
                                        <p:attrNameLst>
                                          <p:attrName>ppt_h</p:attrName>
                                        </p:attrNameLst>
                                      </p:cBhvr>
                                      <p:tavLst>
                                        <p:tav tm="0">
                                          <p:val>
                                            <p:fltVal val="0"/>
                                          </p:val>
                                        </p:tav>
                                        <p:tav tm="100000">
                                          <p:val>
                                            <p:strVal val="#ppt_h"/>
                                          </p:val>
                                        </p:tav>
                                      </p:tavLst>
                                    </p:anim>
                                    <p:animEffect filter="fade" transition="in">
                                      <p:cBhvr>
                                        <p:cTn dur="500" id="57"/>
                                        <p:tgtEl>
                                          <p:spTgt spid="41"/>
                                        </p:tgtEl>
                                      </p:cBhvr>
                                    </p:animEffect>
                                  </p:childTnLst>
                                </p:cTn>
                              </p:par>
                              <p:par>
                                <p:cTn fill="hold" grpId="0" id="58" nodeType="withEffect" presetClass="entr" presetID="53" presetSubtype="0">
                                  <p:stCondLst>
                                    <p:cond delay="0"/>
                                  </p:stCondLst>
                                  <p:childTnLst>
                                    <p:set>
                                      <p:cBhvr>
                                        <p:cTn dur="1" fill="hold" id="59">
                                          <p:stCondLst>
                                            <p:cond delay="0"/>
                                          </p:stCondLst>
                                        </p:cTn>
                                        <p:tgtEl>
                                          <p:spTgt spid="42"/>
                                        </p:tgtEl>
                                        <p:attrNameLst>
                                          <p:attrName>style.visibility</p:attrName>
                                        </p:attrNameLst>
                                      </p:cBhvr>
                                      <p:to>
                                        <p:strVal val="visible"/>
                                      </p:to>
                                    </p:set>
                                    <p:anim calcmode="lin" valueType="num">
                                      <p:cBhvr>
                                        <p:cTn dur="500" fill="hold" id="60"/>
                                        <p:tgtEl>
                                          <p:spTgt spid="42"/>
                                        </p:tgtEl>
                                        <p:attrNameLst>
                                          <p:attrName>ppt_w</p:attrName>
                                        </p:attrNameLst>
                                      </p:cBhvr>
                                      <p:tavLst>
                                        <p:tav tm="0">
                                          <p:val>
                                            <p:fltVal val="0"/>
                                          </p:val>
                                        </p:tav>
                                        <p:tav tm="100000">
                                          <p:val>
                                            <p:strVal val="#ppt_w"/>
                                          </p:val>
                                        </p:tav>
                                      </p:tavLst>
                                    </p:anim>
                                    <p:anim calcmode="lin" valueType="num">
                                      <p:cBhvr>
                                        <p:cTn dur="500" fill="hold" id="61"/>
                                        <p:tgtEl>
                                          <p:spTgt spid="42"/>
                                        </p:tgtEl>
                                        <p:attrNameLst>
                                          <p:attrName>ppt_h</p:attrName>
                                        </p:attrNameLst>
                                      </p:cBhvr>
                                      <p:tavLst>
                                        <p:tav tm="0">
                                          <p:val>
                                            <p:fltVal val="0"/>
                                          </p:val>
                                        </p:tav>
                                        <p:tav tm="100000">
                                          <p:val>
                                            <p:strVal val="#ppt_h"/>
                                          </p:val>
                                        </p:tav>
                                      </p:tavLst>
                                    </p:anim>
                                    <p:animEffect filter="fade" transition="in">
                                      <p:cBhvr>
                                        <p:cTn dur="500" id="62"/>
                                        <p:tgtEl>
                                          <p:spTgt spid="42"/>
                                        </p:tgtEl>
                                      </p:cBhvr>
                                    </p:animEffect>
                                  </p:childTnLst>
                                </p:cTn>
                              </p:par>
                              <p:par>
                                <p:cTn fill="hold" grpId="0" id="63" nodeType="withEffect" presetClass="entr" presetID="53" presetSubtype="0">
                                  <p:stCondLst>
                                    <p:cond delay="400"/>
                                  </p:stCondLst>
                                  <p:childTnLst>
                                    <p:set>
                                      <p:cBhvr>
                                        <p:cTn dur="1" fill="hold" id="64">
                                          <p:stCondLst>
                                            <p:cond delay="0"/>
                                          </p:stCondLst>
                                        </p:cTn>
                                        <p:tgtEl>
                                          <p:spTgt spid="43"/>
                                        </p:tgtEl>
                                        <p:attrNameLst>
                                          <p:attrName>style.visibility</p:attrName>
                                        </p:attrNameLst>
                                      </p:cBhvr>
                                      <p:to>
                                        <p:strVal val="visible"/>
                                      </p:to>
                                    </p:set>
                                    <p:anim calcmode="lin" valueType="num">
                                      <p:cBhvr>
                                        <p:cTn dur="500" fill="hold" id="65"/>
                                        <p:tgtEl>
                                          <p:spTgt spid="43"/>
                                        </p:tgtEl>
                                        <p:attrNameLst>
                                          <p:attrName>ppt_w</p:attrName>
                                        </p:attrNameLst>
                                      </p:cBhvr>
                                      <p:tavLst>
                                        <p:tav tm="0">
                                          <p:val>
                                            <p:fltVal val="0"/>
                                          </p:val>
                                        </p:tav>
                                        <p:tav tm="100000">
                                          <p:val>
                                            <p:strVal val="#ppt_w"/>
                                          </p:val>
                                        </p:tav>
                                      </p:tavLst>
                                    </p:anim>
                                    <p:anim calcmode="lin" valueType="num">
                                      <p:cBhvr>
                                        <p:cTn dur="500" fill="hold" id="66"/>
                                        <p:tgtEl>
                                          <p:spTgt spid="43"/>
                                        </p:tgtEl>
                                        <p:attrNameLst>
                                          <p:attrName>ppt_h</p:attrName>
                                        </p:attrNameLst>
                                      </p:cBhvr>
                                      <p:tavLst>
                                        <p:tav tm="0">
                                          <p:val>
                                            <p:fltVal val="0"/>
                                          </p:val>
                                        </p:tav>
                                        <p:tav tm="100000">
                                          <p:val>
                                            <p:strVal val="#ppt_h"/>
                                          </p:val>
                                        </p:tav>
                                      </p:tavLst>
                                    </p:anim>
                                    <p:animEffect filter="fade" transition="in">
                                      <p:cBhvr>
                                        <p:cTn dur="500" id="67"/>
                                        <p:tgtEl>
                                          <p:spTgt spid="43"/>
                                        </p:tgtEl>
                                      </p:cBhvr>
                                    </p:animEffect>
                                  </p:childTnLst>
                                </p:cTn>
                              </p:par>
                              <p:par>
                                <p:cTn fill="hold" grpId="0" id="68" nodeType="withEffect" presetClass="entr" presetID="53" presetSubtype="0">
                                  <p:stCondLst>
                                    <p:cond delay="200"/>
                                  </p:stCondLst>
                                  <p:childTnLst>
                                    <p:set>
                                      <p:cBhvr>
                                        <p:cTn dur="1" fill="hold" id="69">
                                          <p:stCondLst>
                                            <p:cond delay="0"/>
                                          </p:stCondLst>
                                        </p:cTn>
                                        <p:tgtEl>
                                          <p:spTgt spid="44"/>
                                        </p:tgtEl>
                                        <p:attrNameLst>
                                          <p:attrName>style.visibility</p:attrName>
                                        </p:attrNameLst>
                                      </p:cBhvr>
                                      <p:to>
                                        <p:strVal val="visible"/>
                                      </p:to>
                                    </p:set>
                                    <p:anim calcmode="lin" valueType="num">
                                      <p:cBhvr>
                                        <p:cTn dur="500" fill="hold" id="70"/>
                                        <p:tgtEl>
                                          <p:spTgt spid="44"/>
                                        </p:tgtEl>
                                        <p:attrNameLst>
                                          <p:attrName>ppt_w</p:attrName>
                                        </p:attrNameLst>
                                      </p:cBhvr>
                                      <p:tavLst>
                                        <p:tav tm="0">
                                          <p:val>
                                            <p:fltVal val="0"/>
                                          </p:val>
                                        </p:tav>
                                        <p:tav tm="100000">
                                          <p:val>
                                            <p:strVal val="#ppt_w"/>
                                          </p:val>
                                        </p:tav>
                                      </p:tavLst>
                                    </p:anim>
                                    <p:anim calcmode="lin" valueType="num">
                                      <p:cBhvr>
                                        <p:cTn dur="500" fill="hold" id="71"/>
                                        <p:tgtEl>
                                          <p:spTgt spid="44"/>
                                        </p:tgtEl>
                                        <p:attrNameLst>
                                          <p:attrName>ppt_h</p:attrName>
                                        </p:attrNameLst>
                                      </p:cBhvr>
                                      <p:tavLst>
                                        <p:tav tm="0">
                                          <p:val>
                                            <p:fltVal val="0"/>
                                          </p:val>
                                        </p:tav>
                                        <p:tav tm="100000">
                                          <p:val>
                                            <p:strVal val="#ppt_h"/>
                                          </p:val>
                                        </p:tav>
                                      </p:tavLst>
                                    </p:anim>
                                    <p:animEffect filter="fade" transition="in">
                                      <p:cBhvr>
                                        <p:cTn dur="500" id="72"/>
                                        <p:tgtEl>
                                          <p:spTgt spid="44"/>
                                        </p:tgtEl>
                                      </p:cBhvr>
                                    </p:animEffect>
                                  </p:childTnLst>
                                </p:cTn>
                              </p:par>
                              <p:par>
                                <p:cTn fill="hold" grpId="0" id="73" nodeType="withEffect" presetClass="entr" presetID="53" presetSubtype="0">
                                  <p:stCondLst>
                                    <p:cond delay="200"/>
                                  </p:stCondLst>
                                  <p:childTnLst>
                                    <p:set>
                                      <p:cBhvr>
                                        <p:cTn dur="1" fill="hold" id="74">
                                          <p:stCondLst>
                                            <p:cond delay="0"/>
                                          </p:stCondLst>
                                        </p:cTn>
                                        <p:tgtEl>
                                          <p:spTgt spid="45"/>
                                        </p:tgtEl>
                                        <p:attrNameLst>
                                          <p:attrName>style.visibility</p:attrName>
                                        </p:attrNameLst>
                                      </p:cBhvr>
                                      <p:to>
                                        <p:strVal val="visible"/>
                                      </p:to>
                                    </p:set>
                                    <p:anim calcmode="lin" valueType="num">
                                      <p:cBhvr>
                                        <p:cTn dur="500" fill="hold" id="75"/>
                                        <p:tgtEl>
                                          <p:spTgt spid="45"/>
                                        </p:tgtEl>
                                        <p:attrNameLst>
                                          <p:attrName>ppt_w</p:attrName>
                                        </p:attrNameLst>
                                      </p:cBhvr>
                                      <p:tavLst>
                                        <p:tav tm="0">
                                          <p:val>
                                            <p:fltVal val="0"/>
                                          </p:val>
                                        </p:tav>
                                        <p:tav tm="100000">
                                          <p:val>
                                            <p:strVal val="#ppt_w"/>
                                          </p:val>
                                        </p:tav>
                                      </p:tavLst>
                                    </p:anim>
                                    <p:anim calcmode="lin" valueType="num">
                                      <p:cBhvr>
                                        <p:cTn dur="500" fill="hold" id="76"/>
                                        <p:tgtEl>
                                          <p:spTgt spid="45"/>
                                        </p:tgtEl>
                                        <p:attrNameLst>
                                          <p:attrName>ppt_h</p:attrName>
                                        </p:attrNameLst>
                                      </p:cBhvr>
                                      <p:tavLst>
                                        <p:tav tm="0">
                                          <p:val>
                                            <p:fltVal val="0"/>
                                          </p:val>
                                        </p:tav>
                                        <p:tav tm="100000">
                                          <p:val>
                                            <p:strVal val="#ppt_h"/>
                                          </p:val>
                                        </p:tav>
                                      </p:tavLst>
                                    </p:anim>
                                    <p:animEffect filter="fade" transition="in">
                                      <p:cBhvr>
                                        <p:cTn dur="500" id="77"/>
                                        <p:tgtEl>
                                          <p:spTgt spid="45"/>
                                        </p:tgtEl>
                                      </p:cBhvr>
                                    </p:animEffect>
                                  </p:childTnLst>
                                </p:cTn>
                              </p:par>
                              <p:par>
                                <p:cTn fill="hold" grpId="0" id="78" nodeType="withEffect" presetClass="entr" presetID="53" presetSubtype="0">
                                  <p:stCondLst>
                                    <p:cond delay="0"/>
                                  </p:stCondLst>
                                  <p:childTnLst>
                                    <p:set>
                                      <p:cBhvr>
                                        <p:cTn dur="1" fill="hold" id="79">
                                          <p:stCondLst>
                                            <p:cond delay="0"/>
                                          </p:stCondLst>
                                        </p:cTn>
                                        <p:tgtEl>
                                          <p:spTgt spid="46"/>
                                        </p:tgtEl>
                                        <p:attrNameLst>
                                          <p:attrName>style.visibility</p:attrName>
                                        </p:attrNameLst>
                                      </p:cBhvr>
                                      <p:to>
                                        <p:strVal val="visible"/>
                                      </p:to>
                                    </p:set>
                                    <p:anim calcmode="lin" valueType="num">
                                      <p:cBhvr>
                                        <p:cTn dur="500" fill="hold" id="80"/>
                                        <p:tgtEl>
                                          <p:spTgt spid="46"/>
                                        </p:tgtEl>
                                        <p:attrNameLst>
                                          <p:attrName>ppt_w</p:attrName>
                                        </p:attrNameLst>
                                      </p:cBhvr>
                                      <p:tavLst>
                                        <p:tav tm="0">
                                          <p:val>
                                            <p:fltVal val="0"/>
                                          </p:val>
                                        </p:tav>
                                        <p:tav tm="100000">
                                          <p:val>
                                            <p:strVal val="#ppt_w"/>
                                          </p:val>
                                        </p:tav>
                                      </p:tavLst>
                                    </p:anim>
                                    <p:anim calcmode="lin" valueType="num">
                                      <p:cBhvr>
                                        <p:cTn dur="500" fill="hold" id="81"/>
                                        <p:tgtEl>
                                          <p:spTgt spid="46"/>
                                        </p:tgtEl>
                                        <p:attrNameLst>
                                          <p:attrName>ppt_h</p:attrName>
                                        </p:attrNameLst>
                                      </p:cBhvr>
                                      <p:tavLst>
                                        <p:tav tm="0">
                                          <p:val>
                                            <p:fltVal val="0"/>
                                          </p:val>
                                        </p:tav>
                                        <p:tav tm="100000">
                                          <p:val>
                                            <p:strVal val="#ppt_h"/>
                                          </p:val>
                                        </p:tav>
                                      </p:tavLst>
                                    </p:anim>
                                    <p:animEffect filter="fade" transition="in">
                                      <p:cBhvr>
                                        <p:cTn dur="500" id="82"/>
                                        <p:tgtEl>
                                          <p:spTgt spid="46"/>
                                        </p:tgtEl>
                                      </p:cBhvr>
                                    </p:animEffect>
                                  </p:childTnLst>
                                </p:cTn>
                              </p:par>
                              <p:par>
                                <p:cTn fill="hold" grpId="0" id="83" nodeType="withEffect" presetClass="entr" presetID="53" presetSubtype="0">
                                  <p:stCondLst>
                                    <p:cond delay="400"/>
                                  </p:stCondLst>
                                  <p:childTnLst>
                                    <p:set>
                                      <p:cBhvr>
                                        <p:cTn dur="1" fill="hold" id="84">
                                          <p:stCondLst>
                                            <p:cond delay="0"/>
                                          </p:stCondLst>
                                        </p:cTn>
                                        <p:tgtEl>
                                          <p:spTgt spid="47"/>
                                        </p:tgtEl>
                                        <p:attrNameLst>
                                          <p:attrName>style.visibility</p:attrName>
                                        </p:attrNameLst>
                                      </p:cBhvr>
                                      <p:to>
                                        <p:strVal val="visible"/>
                                      </p:to>
                                    </p:set>
                                    <p:anim calcmode="lin" valueType="num">
                                      <p:cBhvr>
                                        <p:cTn dur="500" fill="hold" id="85"/>
                                        <p:tgtEl>
                                          <p:spTgt spid="47"/>
                                        </p:tgtEl>
                                        <p:attrNameLst>
                                          <p:attrName>ppt_w</p:attrName>
                                        </p:attrNameLst>
                                      </p:cBhvr>
                                      <p:tavLst>
                                        <p:tav tm="0">
                                          <p:val>
                                            <p:fltVal val="0"/>
                                          </p:val>
                                        </p:tav>
                                        <p:tav tm="100000">
                                          <p:val>
                                            <p:strVal val="#ppt_w"/>
                                          </p:val>
                                        </p:tav>
                                      </p:tavLst>
                                    </p:anim>
                                    <p:anim calcmode="lin" valueType="num">
                                      <p:cBhvr>
                                        <p:cTn dur="500" fill="hold" id="86"/>
                                        <p:tgtEl>
                                          <p:spTgt spid="47"/>
                                        </p:tgtEl>
                                        <p:attrNameLst>
                                          <p:attrName>ppt_h</p:attrName>
                                        </p:attrNameLst>
                                      </p:cBhvr>
                                      <p:tavLst>
                                        <p:tav tm="0">
                                          <p:val>
                                            <p:fltVal val="0"/>
                                          </p:val>
                                        </p:tav>
                                        <p:tav tm="100000">
                                          <p:val>
                                            <p:strVal val="#ppt_h"/>
                                          </p:val>
                                        </p:tav>
                                      </p:tavLst>
                                    </p:anim>
                                    <p:animEffect filter="fade" transition="in">
                                      <p:cBhvr>
                                        <p:cTn dur="500" id="87"/>
                                        <p:tgtEl>
                                          <p:spTgt spid="47"/>
                                        </p:tgtEl>
                                      </p:cBhvr>
                                    </p:animEffect>
                                  </p:childTnLst>
                                </p:cTn>
                              </p:par>
                              <p:par>
                                <p:cTn fill="hold" grpId="0" id="88" nodeType="withEffect" presetClass="entr" presetID="53" presetSubtype="0">
                                  <p:stCondLst>
                                    <p:cond delay="200"/>
                                  </p:stCondLst>
                                  <p:childTnLst>
                                    <p:set>
                                      <p:cBhvr>
                                        <p:cTn dur="1" fill="hold" id="89">
                                          <p:stCondLst>
                                            <p:cond delay="0"/>
                                          </p:stCondLst>
                                        </p:cTn>
                                        <p:tgtEl>
                                          <p:spTgt spid="48"/>
                                        </p:tgtEl>
                                        <p:attrNameLst>
                                          <p:attrName>style.visibility</p:attrName>
                                        </p:attrNameLst>
                                      </p:cBhvr>
                                      <p:to>
                                        <p:strVal val="visible"/>
                                      </p:to>
                                    </p:set>
                                    <p:anim calcmode="lin" valueType="num">
                                      <p:cBhvr>
                                        <p:cTn dur="500" fill="hold" id="90"/>
                                        <p:tgtEl>
                                          <p:spTgt spid="48"/>
                                        </p:tgtEl>
                                        <p:attrNameLst>
                                          <p:attrName>ppt_w</p:attrName>
                                        </p:attrNameLst>
                                      </p:cBhvr>
                                      <p:tavLst>
                                        <p:tav tm="0">
                                          <p:val>
                                            <p:fltVal val="0"/>
                                          </p:val>
                                        </p:tav>
                                        <p:tav tm="100000">
                                          <p:val>
                                            <p:strVal val="#ppt_w"/>
                                          </p:val>
                                        </p:tav>
                                      </p:tavLst>
                                    </p:anim>
                                    <p:anim calcmode="lin" valueType="num">
                                      <p:cBhvr>
                                        <p:cTn dur="500" fill="hold" id="91"/>
                                        <p:tgtEl>
                                          <p:spTgt spid="48"/>
                                        </p:tgtEl>
                                        <p:attrNameLst>
                                          <p:attrName>ppt_h</p:attrName>
                                        </p:attrNameLst>
                                      </p:cBhvr>
                                      <p:tavLst>
                                        <p:tav tm="0">
                                          <p:val>
                                            <p:fltVal val="0"/>
                                          </p:val>
                                        </p:tav>
                                        <p:tav tm="100000">
                                          <p:val>
                                            <p:strVal val="#ppt_h"/>
                                          </p:val>
                                        </p:tav>
                                      </p:tavLst>
                                    </p:anim>
                                    <p:animEffect filter="fade" transition="in">
                                      <p:cBhvr>
                                        <p:cTn dur="500" id="92"/>
                                        <p:tgtEl>
                                          <p:spTgt spid="48"/>
                                        </p:tgtEl>
                                      </p:cBhvr>
                                    </p:animEffect>
                                  </p:childTnLst>
                                </p:cTn>
                              </p:par>
                              <p:par>
                                <p:cTn fill="hold" grpId="0" id="93" nodeType="withEffect" presetClass="entr" presetID="53" presetSubtype="0">
                                  <p:stCondLst>
                                    <p:cond delay="0"/>
                                  </p:stCondLst>
                                  <p:childTnLst>
                                    <p:set>
                                      <p:cBhvr>
                                        <p:cTn dur="1" fill="hold" id="94">
                                          <p:stCondLst>
                                            <p:cond delay="0"/>
                                          </p:stCondLst>
                                        </p:cTn>
                                        <p:tgtEl>
                                          <p:spTgt spid="49"/>
                                        </p:tgtEl>
                                        <p:attrNameLst>
                                          <p:attrName>style.visibility</p:attrName>
                                        </p:attrNameLst>
                                      </p:cBhvr>
                                      <p:to>
                                        <p:strVal val="visible"/>
                                      </p:to>
                                    </p:set>
                                    <p:anim calcmode="lin" valueType="num">
                                      <p:cBhvr>
                                        <p:cTn dur="500" fill="hold" id="95"/>
                                        <p:tgtEl>
                                          <p:spTgt spid="49"/>
                                        </p:tgtEl>
                                        <p:attrNameLst>
                                          <p:attrName>ppt_w</p:attrName>
                                        </p:attrNameLst>
                                      </p:cBhvr>
                                      <p:tavLst>
                                        <p:tav tm="0">
                                          <p:val>
                                            <p:fltVal val="0"/>
                                          </p:val>
                                        </p:tav>
                                        <p:tav tm="100000">
                                          <p:val>
                                            <p:strVal val="#ppt_w"/>
                                          </p:val>
                                        </p:tav>
                                      </p:tavLst>
                                    </p:anim>
                                    <p:anim calcmode="lin" valueType="num">
                                      <p:cBhvr>
                                        <p:cTn dur="500" fill="hold" id="96"/>
                                        <p:tgtEl>
                                          <p:spTgt spid="49"/>
                                        </p:tgtEl>
                                        <p:attrNameLst>
                                          <p:attrName>ppt_h</p:attrName>
                                        </p:attrNameLst>
                                      </p:cBhvr>
                                      <p:tavLst>
                                        <p:tav tm="0">
                                          <p:val>
                                            <p:fltVal val="0"/>
                                          </p:val>
                                        </p:tav>
                                        <p:tav tm="100000">
                                          <p:val>
                                            <p:strVal val="#ppt_h"/>
                                          </p:val>
                                        </p:tav>
                                      </p:tavLst>
                                    </p:anim>
                                    <p:animEffect filter="fade" transition="in">
                                      <p:cBhvr>
                                        <p:cTn dur="500" id="97"/>
                                        <p:tgtEl>
                                          <p:spTgt spid="49"/>
                                        </p:tgtEl>
                                      </p:cBhvr>
                                    </p:animEffect>
                                  </p:childTnLst>
                                </p:cTn>
                              </p:par>
                              <p:par>
                                <p:cTn fill="hold" grpId="0" id="98" nodeType="withEffect" presetClass="entr" presetID="53" presetSubtype="0">
                                  <p:stCondLst>
                                    <p:cond delay="400"/>
                                  </p:stCondLst>
                                  <p:childTnLst>
                                    <p:set>
                                      <p:cBhvr>
                                        <p:cTn dur="1" fill="hold" id="99">
                                          <p:stCondLst>
                                            <p:cond delay="0"/>
                                          </p:stCondLst>
                                        </p:cTn>
                                        <p:tgtEl>
                                          <p:spTgt spid="50"/>
                                        </p:tgtEl>
                                        <p:attrNameLst>
                                          <p:attrName>style.visibility</p:attrName>
                                        </p:attrNameLst>
                                      </p:cBhvr>
                                      <p:to>
                                        <p:strVal val="visible"/>
                                      </p:to>
                                    </p:set>
                                    <p:anim calcmode="lin" valueType="num">
                                      <p:cBhvr>
                                        <p:cTn dur="500" fill="hold" id="100"/>
                                        <p:tgtEl>
                                          <p:spTgt spid="50"/>
                                        </p:tgtEl>
                                        <p:attrNameLst>
                                          <p:attrName>ppt_w</p:attrName>
                                        </p:attrNameLst>
                                      </p:cBhvr>
                                      <p:tavLst>
                                        <p:tav tm="0">
                                          <p:val>
                                            <p:fltVal val="0"/>
                                          </p:val>
                                        </p:tav>
                                        <p:tav tm="100000">
                                          <p:val>
                                            <p:strVal val="#ppt_w"/>
                                          </p:val>
                                        </p:tav>
                                      </p:tavLst>
                                    </p:anim>
                                    <p:anim calcmode="lin" valueType="num">
                                      <p:cBhvr>
                                        <p:cTn dur="500" fill="hold" id="101"/>
                                        <p:tgtEl>
                                          <p:spTgt spid="50"/>
                                        </p:tgtEl>
                                        <p:attrNameLst>
                                          <p:attrName>ppt_h</p:attrName>
                                        </p:attrNameLst>
                                      </p:cBhvr>
                                      <p:tavLst>
                                        <p:tav tm="0">
                                          <p:val>
                                            <p:fltVal val="0"/>
                                          </p:val>
                                        </p:tav>
                                        <p:tav tm="100000">
                                          <p:val>
                                            <p:strVal val="#ppt_h"/>
                                          </p:val>
                                        </p:tav>
                                      </p:tavLst>
                                    </p:anim>
                                    <p:animEffect filter="fade" transition="in">
                                      <p:cBhvr>
                                        <p:cTn dur="500" id="102"/>
                                        <p:tgtEl>
                                          <p:spTgt spid="50"/>
                                        </p:tgtEl>
                                      </p:cBhvr>
                                    </p:animEffect>
                                  </p:childTnLst>
                                </p:cTn>
                              </p:par>
                              <p:par>
                                <p:cTn fill="hold" grpId="0" id="103" nodeType="withEffect" presetClass="entr" presetID="53" presetSubtype="0">
                                  <p:stCondLst>
                                    <p:cond delay="200"/>
                                  </p:stCondLst>
                                  <p:childTnLst>
                                    <p:set>
                                      <p:cBhvr>
                                        <p:cTn dur="1" fill="hold" id="104">
                                          <p:stCondLst>
                                            <p:cond delay="0"/>
                                          </p:stCondLst>
                                        </p:cTn>
                                        <p:tgtEl>
                                          <p:spTgt spid="51"/>
                                        </p:tgtEl>
                                        <p:attrNameLst>
                                          <p:attrName>style.visibility</p:attrName>
                                        </p:attrNameLst>
                                      </p:cBhvr>
                                      <p:to>
                                        <p:strVal val="visible"/>
                                      </p:to>
                                    </p:set>
                                    <p:anim calcmode="lin" valueType="num">
                                      <p:cBhvr>
                                        <p:cTn dur="500" fill="hold" id="105"/>
                                        <p:tgtEl>
                                          <p:spTgt spid="51"/>
                                        </p:tgtEl>
                                        <p:attrNameLst>
                                          <p:attrName>ppt_w</p:attrName>
                                        </p:attrNameLst>
                                      </p:cBhvr>
                                      <p:tavLst>
                                        <p:tav tm="0">
                                          <p:val>
                                            <p:fltVal val="0"/>
                                          </p:val>
                                        </p:tav>
                                        <p:tav tm="100000">
                                          <p:val>
                                            <p:strVal val="#ppt_w"/>
                                          </p:val>
                                        </p:tav>
                                      </p:tavLst>
                                    </p:anim>
                                    <p:anim calcmode="lin" valueType="num">
                                      <p:cBhvr>
                                        <p:cTn dur="500" fill="hold" id="106"/>
                                        <p:tgtEl>
                                          <p:spTgt spid="51"/>
                                        </p:tgtEl>
                                        <p:attrNameLst>
                                          <p:attrName>ppt_h</p:attrName>
                                        </p:attrNameLst>
                                      </p:cBhvr>
                                      <p:tavLst>
                                        <p:tav tm="0">
                                          <p:val>
                                            <p:fltVal val="0"/>
                                          </p:val>
                                        </p:tav>
                                        <p:tav tm="100000">
                                          <p:val>
                                            <p:strVal val="#ppt_h"/>
                                          </p:val>
                                        </p:tav>
                                      </p:tavLst>
                                    </p:anim>
                                    <p:animEffect filter="fade" transition="in">
                                      <p:cBhvr>
                                        <p:cTn dur="500" id="107"/>
                                        <p:tgtEl>
                                          <p:spTgt spid="51"/>
                                        </p:tgtEl>
                                      </p:cBhvr>
                                    </p:animEffect>
                                  </p:childTnLst>
                                </p:cTn>
                              </p:par>
                              <p:par>
                                <p:cTn fill="hold" grpId="0" id="108" nodeType="withEffect" presetClass="entr" presetID="53" presetSubtype="0">
                                  <p:stCondLst>
                                    <p:cond delay="200"/>
                                  </p:stCondLst>
                                  <p:childTnLst>
                                    <p:set>
                                      <p:cBhvr>
                                        <p:cTn dur="1" fill="hold" id="109">
                                          <p:stCondLst>
                                            <p:cond delay="0"/>
                                          </p:stCondLst>
                                        </p:cTn>
                                        <p:tgtEl>
                                          <p:spTgt spid="52"/>
                                        </p:tgtEl>
                                        <p:attrNameLst>
                                          <p:attrName>style.visibility</p:attrName>
                                        </p:attrNameLst>
                                      </p:cBhvr>
                                      <p:to>
                                        <p:strVal val="visible"/>
                                      </p:to>
                                    </p:set>
                                    <p:anim calcmode="lin" valueType="num">
                                      <p:cBhvr>
                                        <p:cTn dur="500" fill="hold" id="110"/>
                                        <p:tgtEl>
                                          <p:spTgt spid="52"/>
                                        </p:tgtEl>
                                        <p:attrNameLst>
                                          <p:attrName>ppt_w</p:attrName>
                                        </p:attrNameLst>
                                      </p:cBhvr>
                                      <p:tavLst>
                                        <p:tav tm="0">
                                          <p:val>
                                            <p:fltVal val="0"/>
                                          </p:val>
                                        </p:tav>
                                        <p:tav tm="100000">
                                          <p:val>
                                            <p:strVal val="#ppt_w"/>
                                          </p:val>
                                        </p:tav>
                                      </p:tavLst>
                                    </p:anim>
                                    <p:anim calcmode="lin" valueType="num">
                                      <p:cBhvr>
                                        <p:cTn dur="500" fill="hold" id="111"/>
                                        <p:tgtEl>
                                          <p:spTgt spid="52"/>
                                        </p:tgtEl>
                                        <p:attrNameLst>
                                          <p:attrName>ppt_h</p:attrName>
                                        </p:attrNameLst>
                                      </p:cBhvr>
                                      <p:tavLst>
                                        <p:tav tm="0">
                                          <p:val>
                                            <p:fltVal val="0"/>
                                          </p:val>
                                        </p:tav>
                                        <p:tav tm="100000">
                                          <p:val>
                                            <p:strVal val="#ppt_h"/>
                                          </p:val>
                                        </p:tav>
                                      </p:tavLst>
                                    </p:anim>
                                    <p:animEffect filter="fade" transition="in">
                                      <p:cBhvr>
                                        <p:cTn dur="500" id="112"/>
                                        <p:tgtEl>
                                          <p:spTgt spid="52"/>
                                        </p:tgtEl>
                                      </p:cBhvr>
                                    </p:animEffect>
                                  </p:childTnLst>
                                </p:cTn>
                              </p:par>
                              <p:par>
                                <p:cTn fill="hold" grpId="0" id="113" nodeType="withEffect" presetClass="entr" presetID="53" presetSubtype="0">
                                  <p:stCondLst>
                                    <p:cond delay="0"/>
                                  </p:stCondLst>
                                  <p:childTnLst>
                                    <p:set>
                                      <p:cBhvr>
                                        <p:cTn dur="1" fill="hold" id="114">
                                          <p:stCondLst>
                                            <p:cond delay="0"/>
                                          </p:stCondLst>
                                        </p:cTn>
                                        <p:tgtEl>
                                          <p:spTgt spid="53"/>
                                        </p:tgtEl>
                                        <p:attrNameLst>
                                          <p:attrName>style.visibility</p:attrName>
                                        </p:attrNameLst>
                                      </p:cBhvr>
                                      <p:to>
                                        <p:strVal val="visible"/>
                                      </p:to>
                                    </p:set>
                                    <p:anim calcmode="lin" valueType="num">
                                      <p:cBhvr>
                                        <p:cTn dur="500" fill="hold" id="115"/>
                                        <p:tgtEl>
                                          <p:spTgt spid="53"/>
                                        </p:tgtEl>
                                        <p:attrNameLst>
                                          <p:attrName>ppt_w</p:attrName>
                                        </p:attrNameLst>
                                      </p:cBhvr>
                                      <p:tavLst>
                                        <p:tav tm="0">
                                          <p:val>
                                            <p:fltVal val="0"/>
                                          </p:val>
                                        </p:tav>
                                        <p:tav tm="100000">
                                          <p:val>
                                            <p:strVal val="#ppt_w"/>
                                          </p:val>
                                        </p:tav>
                                      </p:tavLst>
                                    </p:anim>
                                    <p:anim calcmode="lin" valueType="num">
                                      <p:cBhvr>
                                        <p:cTn dur="500" fill="hold" id="116"/>
                                        <p:tgtEl>
                                          <p:spTgt spid="53"/>
                                        </p:tgtEl>
                                        <p:attrNameLst>
                                          <p:attrName>ppt_h</p:attrName>
                                        </p:attrNameLst>
                                      </p:cBhvr>
                                      <p:tavLst>
                                        <p:tav tm="0">
                                          <p:val>
                                            <p:fltVal val="0"/>
                                          </p:val>
                                        </p:tav>
                                        <p:tav tm="100000">
                                          <p:val>
                                            <p:strVal val="#ppt_h"/>
                                          </p:val>
                                        </p:tav>
                                      </p:tavLst>
                                    </p:anim>
                                    <p:animEffect filter="fade" transition="in">
                                      <p:cBhvr>
                                        <p:cTn dur="500" id="117"/>
                                        <p:tgtEl>
                                          <p:spTgt spid="53"/>
                                        </p:tgtEl>
                                      </p:cBhvr>
                                    </p:animEffect>
                                  </p:childTnLst>
                                </p:cTn>
                              </p:par>
                              <p:par>
                                <p:cTn fill="hold" grpId="0" id="118" nodeType="withEffect" presetClass="entr" presetID="53" presetSubtype="0">
                                  <p:stCondLst>
                                    <p:cond delay="400"/>
                                  </p:stCondLst>
                                  <p:childTnLst>
                                    <p:set>
                                      <p:cBhvr>
                                        <p:cTn dur="1" fill="hold" id="119">
                                          <p:stCondLst>
                                            <p:cond delay="0"/>
                                          </p:stCondLst>
                                        </p:cTn>
                                        <p:tgtEl>
                                          <p:spTgt spid="54"/>
                                        </p:tgtEl>
                                        <p:attrNameLst>
                                          <p:attrName>style.visibility</p:attrName>
                                        </p:attrNameLst>
                                      </p:cBhvr>
                                      <p:to>
                                        <p:strVal val="visible"/>
                                      </p:to>
                                    </p:set>
                                    <p:anim calcmode="lin" valueType="num">
                                      <p:cBhvr>
                                        <p:cTn dur="500" fill="hold" id="120"/>
                                        <p:tgtEl>
                                          <p:spTgt spid="54"/>
                                        </p:tgtEl>
                                        <p:attrNameLst>
                                          <p:attrName>ppt_w</p:attrName>
                                        </p:attrNameLst>
                                      </p:cBhvr>
                                      <p:tavLst>
                                        <p:tav tm="0">
                                          <p:val>
                                            <p:fltVal val="0"/>
                                          </p:val>
                                        </p:tav>
                                        <p:tav tm="100000">
                                          <p:val>
                                            <p:strVal val="#ppt_w"/>
                                          </p:val>
                                        </p:tav>
                                      </p:tavLst>
                                    </p:anim>
                                    <p:anim calcmode="lin" valueType="num">
                                      <p:cBhvr>
                                        <p:cTn dur="500" fill="hold" id="121"/>
                                        <p:tgtEl>
                                          <p:spTgt spid="54"/>
                                        </p:tgtEl>
                                        <p:attrNameLst>
                                          <p:attrName>ppt_h</p:attrName>
                                        </p:attrNameLst>
                                      </p:cBhvr>
                                      <p:tavLst>
                                        <p:tav tm="0">
                                          <p:val>
                                            <p:fltVal val="0"/>
                                          </p:val>
                                        </p:tav>
                                        <p:tav tm="100000">
                                          <p:val>
                                            <p:strVal val="#ppt_h"/>
                                          </p:val>
                                        </p:tav>
                                      </p:tavLst>
                                    </p:anim>
                                    <p:animEffect filter="fade" transition="in">
                                      <p:cBhvr>
                                        <p:cTn dur="500" id="122"/>
                                        <p:tgtEl>
                                          <p:spTgt spid="54"/>
                                        </p:tgtEl>
                                      </p:cBhvr>
                                    </p:animEffect>
                                  </p:childTnLst>
                                </p:cTn>
                              </p:par>
                              <p:par>
                                <p:cTn fill="hold" grpId="0" id="123" nodeType="withEffect" presetClass="entr" presetID="53" presetSubtype="0">
                                  <p:stCondLst>
                                    <p:cond delay="200"/>
                                  </p:stCondLst>
                                  <p:childTnLst>
                                    <p:set>
                                      <p:cBhvr>
                                        <p:cTn dur="1" fill="hold" id="124">
                                          <p:stCondLst>
                                            <p:cond delay="0"/>
                                          </p:stCondLst>
                                        </p:cTn>
                                        <p:tgtEl>
                                          <p:spTgt spid="55"/>
                                        </p:tgtEl>
                                        <p:attrNameLst>
                                          <p:attrName>style.visibility</p:attrName>
                                        </p:attrNameLst>
                                      </p:cBhvr>
                                      <p:to>
                                        <p:strVal val="visible"/>
                                      </p:to>
                                    </p:set>
                                    <p:anim calcmode="lin" valueType="num">
                                      <p:cBhvr>
                                        <p:cTn dur="500" fill="hold" id="125"/>
                                        <p:tgtEl>
                                          <p:spTgt spid="55"/>
                                        </p:tgtEl>
                                        <p:attrNameLst>
                                          <p:attrName>ppt_w</p:attrName>
                                        </p:attrNameLst>
                                      </p:cBhvr>
                                      <p:tavLst>
                                        <p:tav tm="0">
                                          <p:val>
                                            <p:fltVal val="0"/>
                                          </p:val>
                                        </p:tav>
                                        <p:tav tm="100000">
                                          <p:val>
                                            <p:strVal val="#ppt_w"/>
                                          </p:val>
                                        </p:tav>
                                      </p:tavLst>
                                    </p:anim>
                                    <p:anim calcmode="lin" valueType="num">
                                      <p:cBhvr>
                                        <p:cTn dur="500" fill="hold" id="126"/>
                                        <p:tgtEl>
                                          <p:spTgt spid="55"/>
                                        </p:tgtEl>
                                        <p:attrNameLst>
                                          <p:attrName>ppt_h</p:attrName>
                                        </p:attrNameLst>
                                      </p:cBhvr>
                                      <p:tavLst>
                                        <p:tav tm="0">
                                          <p:val>
                                            <p:fltVal val="0"/>
                                          </p:val>
                                        </p:tav>
                                        <p:tav tm="100000">
                                          <p:val>
                                            <p:strVal val="#ppt_h"/>
                                          </p:val>
                                        </p:tav>
                                      </p:tavLst>
                                    </p:anim>
                                    <p:animEffect filter="fade" transition="in">
                                      <p:cBhvr>
                                        <p:cTn dur="500" id="127"/>
                                        <p:tgtEl>
                                          <p:spTgt spid="55"/>
                                        </p:tgtEl>
                                      </p:cBhvr>
                                    </p:animEffect>
                                  </p:childTnLst>
                                </p:cTn>
                              </p:par>
                              <p:par>
                                <p:cTn fill="hold" grpId="0" id="128" nodeType="withEffect" presetClass="entr" presetID="53" presetSubtype="0">
                                  <p:stCondLst>
                                    <p:cond delay="0"/>
                                  </p:stCondLst>
                                  <p:childTnLst>
                                    <p:set>
                                      <p:cBhvr>
                                        <p:cTn dur="1" fill="hold" id="129">
                                          <p:stCondLst>
                                            <p:cond delay="0"/>
                                          </p:stCondLst>
                                        </p:cTn>
                                        <p:tgtEl>
                                          <p:spTgt spid="56"/>
                                        </p:tgtEl>
                                        <p:attrNameLst>
                                          <p:attrName>style.visibility</p:attrName>
                                        </p:attrNameLst>
                                      </p:cBhvr>
                                      <p:to>
                                        <p:strVal val="visible"/>
                                      </p:to>
                                    </p:set>
                                    <p:anim calcmode="lin" valueType="num">
                                      <p:cBhvr>
                                        <p:cTn dur="500" fill="hold" id="130"/>
                                        <p:tgtEl>
                                          <p:spTgt spid="56"/>
                                        </p:tgtEl>
                                        <p:attrNameLst>
                                          <p:attrName>ppt_w</p:attrName>
                                        </p:attrNameLst>
                                      </p:cBhvr>
                                      <p:tavLst>
                                        <p:tav tm="0">
                                          <p:val>
                                            <p:fltVal val="0"/>
                                          </p:val>
                                        </p:tav>
                                        <p:tav tm="100000">
                                          <p:val>
                                            <p:strVal val="#ppt_w"/>
                                          </p:val>
                                        </p:tav>
                                      </p:tavLst>
                                    </p:anim>
                                    <p:anim calcmode="lin" valueType="num">
                                      <p:cBhvr>
                                        <p:cTn dur="500" fill="hold" id="131"/>
                                        <p:tgtEl>
                                          <p:spTgt spid="56"/>
                                        </p:tgtEl>
                                        <p:attrNameLst>
                                          <p:attrName>ppt_h</p:attrName>
                                        </p:attrNameLst>
                                      </p:cBhvr>
                                      <p:tavLst>
                                        <p:tav tm="0">
                                          <p:val>
                                            <p:fltVal val="0"/>
                                          </p:val>
                                        </p:tav>
                                        <p:tav tm="100000">
                                          <p:val>
                                            <p:strVal val="#ppt_h"/>
                                          </p:val>
                                        </p:tav>
                                      </p:tavLst>
                                    </p:anim>
                                    <p:animEffect filter="fade" transition="in">
                                      <p:cBhvr>
                                        <p:cTn dur="500" id="132"/>
                                        <p:tgtEl>
                                          <p:spTgt spid="56"/>
                                        </p:tgtEl>
                                      </p:cBhvr>
                                    </p:animEffect>
                                  </p:childTnLst>
                                </p:cTn>
                              </p:par>
                              <p:par>
                                <p:cTn fill="hold" grpId="0" id="133" nodeType="withEffect" presetClass="entr" presetID="53" presetSubtype="0">
                                  <p:stCondLst>
                                    <p:cond delay="400"/>
                                  </p:stCondLst>
                                  <p:childTnLst>
                                    <p:set>
                                      <p:cBhvr>
                                        <p:cTn dur="1" fill="hold" id="134">
                                          <p:stCondLst>
                                            <p:cond delay="0"/>
                                          </p:stCondLst>
                                        </p:cTn>
                                        <p:tgtEl>
                                          <p:spTgt spid="57"/>
                                        </p:tgtEl>
                                        <p:attrNameLst>
                                          <p:attrName>style.visibility</p:attrName>
                                        </p:attrNameLst>
                                      </p:cBhvr>
                                      <p:to>
                                        <p:strVal val="visible"/>
                                      </p:to>
                                    </p:set>
                                    <p:anim calcmode="lin" valueType="num">
                                      <p:cBhvr>
                                        <p:cTn dur="500" fill="hold" id="135"/>
                                        <p:tgtEl>
                                          <p:spTgt spid="57"/>
                                        </p:tgtEl>
                                        <p:attrNameLst>
                                          <p:attrName>ppt_w</p:attrName>
                                        </p:attrNameLst>
                                      </p:cBhvr>
                                      <p:tavLst>
                                        <p:tav tm="0">
                                          <p:val>
                                            <p:fltVal val="0"/>
                                          </p:val>
                                        </p:tav>
                                        <p:tav tm="100000">
                                          <p:val>
                                            <p:strVal val="#ppt_w"/>
                                          </p:val>
                                        </p:tav>
                                      </p:tavLst>
                                    </p:anim>
                                    <p:anim calcmode="lin" valueType="num">
                                      <p:cBhvr>
                                        <p:cTn dur="500" fill="hold" id="136"/>
                                        <p:tgtEl>
                                          <p:spTgt spid="57"/>
                                        </p:tgtEl>
                                        <p:attrNameLst>
                                          <p:attrName>ppt_h</p:attrName>
                                        </p:attrNameLst>
                                      </p:cBhvr>
                                      <p:tavLst>
                                        <p:tav tm="0">
                                          <p:val>
                                            <p:fltVal val="0"/>
                                          </p:val>
                                        </p:tav>
                                        <p:tav tm="100000">
                                          <p:val>
                                            <p:strVal val="#ppt_h"/>
                                          </p:val>
                                        </p:tav>
                                      </p:tavLst>
                                    </p:anim>
                                    <p:animEffect filter="fade" transition="in">
                                      <p:cBhvr>
                                        <p:cTn dur="500" id="137"/>
                                        <p:tgtEl>
                                          <p:spTgt spid="57"/>
                                        </p:tgtEl>
                                      </p:cBhvr>
                                    </p:animEffect>
                                  </p:childTnLst>
                                </p:cTn>
                              </p:par>
                              <p:par>
                                <p:cTn fill="hold" grpId="0" id="138" nodeType="withEffect" presetClass="entr" presetID="53" presetSubtype="0">
                                  <p:stCondLst>
                                    <p:cond delay="200"/>
                                  </p:stCondLst>
                                  <p:childTnLst>
                                    <p:set>
                                      <p:cBhvr>
                                        <p:cTn dur="1" fill="hold" id="139">
                                          <p:stCondLst>
                                            <p:cond delay="0"/>
                                          </p:stCondLst>
                                        </p:cTn>
                                        <p:tgtEl>
                                          <p:spTgt spid="58"/>
                                        </p:tgtEl>
                                        <p:attrNameLst>
                                          <p:attrName>style.visibility</p:attrName>
                                        </p:attrNameLst>
                                      </p:cBhvr>
                                      <p:to>
                                        <p:strVal val="visible"/>
                                      </p:to>
                                    </p:set>
                                    <p:anim calcmode="lin" valueType="num">
                                      <p:cBhvr>
                                        <p:cTn dur="500" fill="hold" id="140"/>
                                        <p:tgtEl>
                                          <p:spTgt spid="58"/>
                                        </p:tgtEl>
                                        <p:attrNameLst>
                                          <p:attrName>ppt_w</p:attrName>
                                        </p:attrNameLst>
                                      </p:cBhvr>
                                      <p:tavLst>
                                        <p:tav tm="0">
                                          <p:val>
                                            <p:fltVal val="0"/>
                                          </p:val>
                                        </p:tav>
                                        <p:tav tm="100000">
                                          <p:val>
                                            <p:strVal val="#ppt_w"/>
                                          </p:val>
                                        </p:tav>
                                      </p:tavLst>
                                    </p:anim>
                                    <p:anim calcmode="lin" valueType="num">
                                      <p:cBhvr>
                                        <p:cTn dur="500" fill="hold" id="141"/>
                                        <p:tgtEl>
                                          <p:spTgt spid="58"/>
                                        </p:tgtEl>
                                        <p:attrNameLst>
                                          <p:attrName>ppt_h</p:attrName>
                                        </p:attrNameLst>
                                      </p:cBhvr>
                                      <p:tavLst>
                                        <p:tav tm="0">
                                          <p:val>
                                            <p:fltVal val="0"/>
                                          </p:val>
                                        </p:tav>
                                        <p:tav tm="100000">
                                          <p:val>
                                            <p:strVal val="#ppt_h"/>
                                          </p:val>
                                        </p:tav>
                                      </p:tavLst>
                                    </p:anim>
                                    <p:animEffect filter="fade" transition="in">
                                      <p:cBhvr>
                                        <p:cTn dur="500" id="142"/>
                                        <p:tgtEl>
                                          <p:spTgt spid="58"/>
                                        </p:tgtEl>
                                      </p:cBhvr>
                                    </p:animEffect>
                                  </p:childTnLst>
                                </p:cTn>
                              </p:par>
                              <p:par>
                                <p:cTn fill="hold" grpId="0" id="143" nodeType="withEffect" presetClass="entr" presetID="53" presetSubtype="0">
                                  <p:stCondLst>
                                    <p:cond delay="200"/>
                                  </p:stCondLst>
                                  <p:childTnLst>
                                    <p:set>
                                      <p:cBhvr>
                                        <p:cTn dur="1" fill="hold" id="144">
                                          <p:stCondLst>
                                            <p:cond delay="0"/>
                                          </p:stCondLst>
                                        </p:cTn>
                                        <p:tgtEl>
                                          <p:spTgt spid="59"/>
                                        </p:tgtEl>
                                        <p:attrNameLst>
                                          <p:attrName>style.visibility</p:attrName>
                                        </p:attrNameLst>
                                      </p:cBhvr>
                                      <p:to>
                                        <p:strVal val="visible"/>
                                      </p:to>
                                    </p:set>
                                    <p:anim calcmode="lin" valueType="num">
                                      <p:cBhvr>
                                        <p:cTn dur="500" fill="hold" id="145"/>
                                        <p:tgtEl>
                                          <p:spTgt spid="59"/>
                                        </p:tgtEl>
                                        <p:attrNameLst>
                                          <p:attrName>ppt_w</p:attrName>
                                        </p:attrNameLst>
                                      </p:cBhvr>
                                      <p:tavLst>
                                        <p:tav tm="0">
                                          <p:val>
                                            <p:fltVal val="0"/>
                                          </p:val>
                                        </p:tav>
                                        <p:tav tm="100000">
                                          <p:val>
                                            <p:strVal val="#ppt_w"/>
                                          </p:val>
                                        </p:tav>
                                      </p:tavLst>
                                    </p:anim>
                                    <p:anim calcmode="lin" valueType="num">
                                      <p:cBhvr>
                                        <p:cTn dur="500" fill="hold" id="146"/>
                                        <p:tgtEl>
                                          <p:spTgt spid="59"/>
                                        </p:tgtEl>
                                        <p:attrNameLst>
                                          <p:attrName>ppt_h</p:attrName>
                                        </p:attrNameLst>
                                      </p:cBhvr>
                                      <p:tavLst>
                                        <p:tav tm="0">
                                          <p:val>
                                            <p:fltVal val="0"/>
                                          </p:val>
                                        </p:tav>
                                        <p:tav tm="100000">
                                          <p:val>
                                            <p:strVal val="#ppt_h"/>
                                          </p:val>
                                        </p:tav>
                                      </p:tavLst>
                                    </p:anim>
                                    <p:animEffect filter="fade" transition="in">
                                      <p:cBhvr>
                                        <p:cTn dur="500" id="147"/>
                                        <p:tgtEl>
                                          <p:spTgt spid="59"/>
                                        </p:tgtEl>
                                      </p:cBhvr>
                                    </p:animEffect>
                                  </p:childTnLst>
                                </p:cTn>
                              </p:par>
                              <p:par>
                                <p:cTn fill="hold" grpId="0" id="148" nodeType="withEffect" presetClass="entr" presetID="53" presetSubtype="0">
                                  <p:stCondLst>
                                    <p:cond delay="200"/>
                                  </p:stCondLst>
                                  <p:childTnLst>
                                    <p:set>
                                      <p:cBhvr>
                                        <p:cTn dur="1" fill="hold" id="149">
                                          <p:stCondLst>
                                            <p:cond delay="0"/>
                                          </p:stCondLst>
                                        </p:cTn>
                                        <p:tgtEl>
                                          <p:spTgt spid="60"/>
                                        </p:tgtEl>
                                        <p:attrNameLst>
                                          <p:attrName>style.visibility</p:attrName>
                                        </p:attrNameLst>
                                      </p:cBhvr>
                                      <p:to>
                                        <p:strVal val="visible"/>
                                      </p:to>
                                    </p:set>
                                    <p:anim calcmode="lin" valueType="num">
                                      <p:cBhvr>
                                        <p:cTn dur="500" fill="hold" id="150"/>
                                        <p:tgtEl>
                                          <p:spTgt spid="60"/>
                                        </p:tgtEl>
                                        <p:attrNameLst>
                                          <p:attrName>ppt_w</p:attrName>
                                        </p:attrNameLst>
                                      </p:cBhvr>
                                      <p:tavLst>
                                        <p:tav tm="0">
                                          <p:val>
                                            <p:fltVal val="0"/>
                                          </p:val>
                                        </p:tav>
                                        <p:tav tm="100000">
                                          <p:val>
                                            <p:strVal val="#ppt_w"/>
                                          </p:val>
                                        </p:tav>
                                      </p:tavLst>
                                    </p:anim>
                                    <p:anim calcmode="lin" valueType="num">
                                      <p:cBhvr>
                                        <p:cTn dur="500" fill="hold" id="151"/>
                                        <p:tgtEl>
                                          <p:spTgt spid="60"/>
                                        </p:tgtEl>
                                        <p:attrNameLst>
                                          <p:attrName>ppt_h</p:attrName>
                                        </p:attrNameLst>
                                      </p:cBhvr>
                                      <p:tavLst>
                                        <p:tav tm="0">
                                          <p:val>
                                            <p:fltVal val="0"/>
                                          </p:val>
                                        </p:tav>
                                        <p:tav tm="100000">
                                          <p:val>
                                            <p:strVal val="#ppt_h"/>
                                          </p:val>
                                        </p:tav>
                                      </p:tavLst>
                                    </p:anim>
                                    <p:animEffect filter="fade" transition="in">
                                      <p:cBhvr>
                                        <p:cTn dur="500" id="152"/>
                                        <p:tgtEl>
                                          <p:spTgt spid="6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5"/>
      <p:bldP grpId="0" spid="36"/>
      <p:bldP grpId="0" spid="37"/>
      <p:bldP grpId="0" spid="38"/>
      <p:bldP grpId="0" spid="39"/>
      <p:bldP grpId="0" spid="40"/>
      <p:bldP grpId="0" spid="41"/>
      <p:bldP grpId="0" spid="42"/>
      <p:bldP grpId="0" spid="43"/>
      <p:bldP grpId="0" spid="44"/>
      <p:bldP grpId="0" spid="45"/>
      <p:bldP grpId="0" spid="46"/>
      <p:bldP grpId="0" spid="47"/>
      <p:bldP grpId="0" spid="48"/>
      <p:bldP grpId="0" spid="49"/>
      <p:bldP grpId="0" spid="50"/>
      <p:bldP grpId="0" spid="51"/>
      <p:bldP grpId="0" spid="52"/>
      <p:bldP grpId="0" spid="53"/>
      <p:bldP grpId="0" spid="54"/>
      <p:bldP grpId="0" spid="55"/>
      <p:bldP grpId="0" spid="56"/>
      <p:bldP grpId="0" spid="57"/>
      <p:bldP grpId="0" spid="58"/>
      <p:bldP grpId="0" spid="59"/>
      <p:bldP grpId="0" spid="60"/>
    </p:bldLst>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组合 19"/>
          <p:cNvGrpSpPr/>
          <p:nvPr/>
        </p:nvGrpSpPr>
        <p:grpSpPr>
          <a:xfrm>
            <a:off x="1792253" y="208731"/>
            <a:ext cx="553964" cy="558108"/>
            <a:chOff x="304800" y="673100"/>
            <a:chExt cx="4000500" cy="4000500"/>
          </a:xfrm>
          <a:effectLst>
            <a:outerShdw algn="tr" blurRad="444500" dir="8100000" dist="254000" rotWithShape="0">
              <a:prstClr val="black">
                <a:alpha val="24000"/>
              </a:prstClr>
            </a:outerShdw>
          </a:effectLst>
        </p:grpSpPr>
        <p:sp>
          <p:nvSpPr>
            <p:cNvPr id="21" name="同心圆 20"/>
            <p:cNvSpPr/>
            <p:nvPr/>
          </p:nvSpPr>
          <p:spPr>
            <a:xfrm>
              <a:off x="304800" y="673100"/>
              <a:ext cx="4000500" cy="4000500"/>
            </a:xfrm>
            <a:prstGeom prst="donut">
              <a:avLst>
                <a:gd fmla="val 4879" name="adj"/>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a charset="-122" pitchFamily="34" typeface="微软雅黑"/>
              </a:endParaRPr>
            </a:p>
          </p:txBody>
        </p:sp>
        <p:sp>
          <p:nvSpPr>
            <p:cNvPr id="22" name="椭圆 21"/>
            <p:cNvSpPr/>
            <p:nvPr/>
          </p:nvSpPr>
          <p:spPr>
            <a:xfrm>
              <a:off x="392109" y="760409"/>
              <a:ext cx="3825870" cy="382587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itchFamily="34" typeface="微软雅黑"/>
              </a:endParaRPr>
            </a:p>
          </p:txBody>
        </p:sp>
      </p:grpSp>
      <p:grpSp>
        <p:nvGrpSpPr>
          <p:cNvPr id="3" name="组合 22"/>
          <p:cNvGrpSpPr/>
          <p:nvPr/>
        </p:nvGrpSpPr>
        <p:grpSpPr>
          <a:xfrm>
            <a:off x="1577939" y="851674"/>
            <a:ext cx="357190" cy="359864"/>
            <a:chOff x="304800" y="673100"/>
            <a:chExt cx="4000500" cy="4000500"/>
          </a:xfrm>
          <a:effectLst>
            <a:outerShdw algn="tr" blurRad="444500" dir="8100000" dist="254000" rotWithShape="0">
              <a:prstClr val="black">
                <a:alpha val="24000"/>
              </a:prstClr>
            </a:outerShdw>
          </a:effectLst>
        </p:grpSpPr>
        <p:sp>
          <p:nvSpPr>
            <p:cNvPr id="24" name="同心圆 23"/>
            <p:cNvSpPr/>
            <p:nvPr/>
          </p:nvSpPr>
          <p:spPr>
            <a:xfrm>
              <a:off x="304800" y="673100"/>
              <a:ext cx="4000500" cy="4000500"/>
            </a:xfrm>
            <a:prstGeom prst="donut">
              <a:avLst>
                <a:gd fmla="val 4879" name="adj"/>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a charset="-122" pitchFamily="34" typeface="微软雅黑"/>
              </a:endParaRPr>
            </a:p>
          </p:txBody>
        </p:sp>
        <p:sp>
          <p:nvSpPr>
            <p:cNvPr id="25" name="椭圆 24"/>
            <p:cNvSpPr/>
            <p:nvPr/>
          </p:nvSpPr>
          <p:spPr>
            <a:xfrm>
              <a:off x="392109" y="760409"/>
              <a:ext cx="3825870" cy="3825870"/>
            </a:xfrm>
            <a:prstGeom prst="ellipse">
              <a:avLst/>
            </a:prstGeom>
          </p:spPr>
          <p:style>
            <a:lnRef idx="3">
              <a:schemeClr val="lt1"/>
            </a:lnRef>
            <a:fillRef idx="1">
              <a:schemeClr val="accent1"/>
            </a:fillRef>
            <a:effectRef idx="1">
              <a:schemeClr val="accent1"/>
            </a:effectRef>
            <a:fontRef idx="minor">
              <a:schemeClr val="lt1"/>
            </a:fontRef>
          </p:style>
          <p:txBody>
            <a:bodyPr anchor="ctr" rtlCol="0"/>
            <a:lstStyle/>
            <a:p>
              <a:pPr algn="ctr"/>
              <a:endParaRPr altLang="en-US" lang="zh-CN">
                <a:ea charset="-122" pitchFamily="34" typeface="微软雅黑"/>
              </a:endParaRPr>
            </a:p>
          </p:txBody>
        </p:sp>
      </p:grpSp>
      <p:grpSp>
        <p:nvGrpSpPr>
          <p:cNvPr id="4" name="组合 25"/>
          <p:cNvGrpSpPr/>
          <p:nvPr/>
        </p:nvGrpSpPr>
        <p:grpSpPr>
          <a:xfrm>
            <a:off x="577807" y="-230052"/>
            <a:ext cx="1357322" cy="1367477"/>
            <a:chOff x="304800" y="673100"/>
            <a:chExt cx="4000500" cy="4000500"/>
          </a:xfrm>
          <a:effectLst>
            <a:outerShdw algn="tr" blurRad="444500" dir="8100000" dist="254000" rotWithShape="0">
              <a:prstClr val="black">
                <a:alpha val="24000"/>
              </a:prstClr>
            </a:outerShdw>
          </a:effectLst>
        </p:grpSpPr>
        <p:sp>
          <p:nvSpPr>
            <p:cNvPr id="27" name="同心圆 26"/>
            <p:cNvSpPr/>
            <p:nvPr/>
          </p:nvSpPr>
          <p:spPr>
            <a:xfrm>
              <a:off x="304800" y="673100"/>
              <a:ext cx="4000500" cy="4000500"/>
            </a:xfrm>
            <a:prstGeom prst="donut">
              <a:avLst>
                <a:gd fmla="val 4879" name="adj"/>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a charset="-122" pitchFamily="34" typeface="微软雅黑"/>
              </a:endParaRPr>
            </a:p>
          </p:txBody>
        </p:sp>
        <p:sp>
          <p:nvSpPr>
            <p:cNvPr id="28" name="椭圆 27"/>
            <p:cNvSpPr/>
            <p:nvPr/>
          </p:nvSpPr>
          <p:spPr>
            <a:xfrm>
              <a:off x="392100" y="760400"/>
              <a:ext cx="3825879" cy="3825879"/>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itchFamily="34" typeface="微软雅黑"/>
              </a:endParaRPr>
            </a:p>
          </p:txBody>
        </p:sp>
      </p:grpSp>
      <p:cxnSp>
        <p:nvCxnSpPr>
          <p:cNvPr id="29" name="直接连接符 28"/>
          <p:cNvCxnSpPr/>
          <p:nvPr/>
        </p:nvCxnSpPr>
        <p:spPr>
          <a:xfrm>
            <a:off x="2578071" y="827749"/>
            <a:ext cx="8286808" cy="23924"/>
          </a:xfrm>
          <a:prstGeom prst="line">
            <a:avLst/>
          </a:prstGeom>
        </p:spPr>
        <p:style>
          <a:lnRef idx="3">
            <a:schemeClr val="accent5"/>
          </a:lnRef>
          <a:fillRef idx="0">
            <a:schemeClr val="accent5"/>
          </a:fillRef>
          <a:effectRef idx="2">
            <a:schemeClr val="accent5"/>
          </a:effectRef>
          <a:fontRef idx="minor">
            <a:schemeClr val="tx1"/>
          </a:fontRef>
        </p:style>
      </p:cxnSp>
      <p:pic>
        <p:nvPicPr>
          <p:cNvPr id="30" name="图片 29"/>
          <p:cNvPicPr>
            <a:picLocks noChangeAspect="1"/>
          </p:cNvPicPr>
          <p:nvPr/>
        </p:nvPicPr>
        <p:blipFill>
          <a:blip r:embed="rId3"/>
          <a:stretch>
            <a:fillRect/>
          </a:stretch>
        </p:blipFill>
        <p:spPr>
          <a:xfrm>
            <a:off x="11007755" y="309399"/>
            <a:ext cx="1357322" cy="610656"/>
          </a:xfrm>
          <a:prstGeom prst="rect">
            <a:avLst/>
          </a:prstGeom>
        </p:spPr>
      </p:pic>
      <p:cxnSp>
        <p:nvCxnSpPr>
          <p:cNvPr id="103" name="直接连接符 102"/>
          <p:cNvCxnSpPr/>
          <p:nvPr/>
        </p:nvCxnSpPr>
        <p:spPr>
          <a:xfrm>
            <a:off x="780183" y="4220659"/>
            <a:ext cx="1835696"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104" name="直接连接符 103"/>
          <p:cNvCxnSpPr/>
          <p:nvPr/>
        </p:nvCxnSpPr>
        <p:spPr>
          <a:xfrm flipV="1">
            <a:off x="2615879" y="3644595"/>
            <a:ext cx="360040" cy="576064"/>
          </a:xfrm>
          <a:prstGeom prst="line">
            <a:avLst/>
          </a:prstGeom>
        </p:spPr>
        <p:style>
          <a:lnRef idx="3">
            <a:schemeClr val="accent1"/>
          </a:lnRef>
          <a:fillRef idx="0">
            <a:schemeClr val="accent1"/>
          </a:fillRef>
          <a:effectRef idx="2">
            <a:schemeClr val="accent1"/>
          </a:effectRef>
          <a:fontRef idx="minor">
            <a:schemeClr val="tx1"/>
          </a:fontRef>
        </p:style>
      </p:cxnSp>
      <p:cxnSp>
        <p:nvCxnSpPr>
          <p:cNvPr id="105" name="直接连接符 104"/>
          <p:cNvCxnSpPr/>
          <p:nvPr/>
        </p:nvCxnSpPr>
        <p:spPr>
          <a:xfrm>
            <a:off x="2975919" y="3644595"/>
            <a:ext cx="576064" cy="1944216"/>
          </a:xfrm>
          <a:prstGeom prst="line">
            <a:avLst/>
          </a:prstGeom>
        </p:spPr>
        <p:style>
          <a:lnRef idx="3">
            <a:schemeClr val="accent1"/>
          </a:lnRef>
          <a:fillRef idx="0">
            <a:schemeClr val="accent1"/>
          </a:fillRef>
          <a:effectRef idx="2">
            <a:schemeClr val="accent1"/>
          </a:effectRef>
          <a:fontRef idx="minor">
            <a:schemeClr val="tx1"/>
          </a:fontRef>
        </p:style>
      </p:cxnSp>
      <p:cxnSp>
        <p:nvCxnSpPr>
          <p:cNvPr id="106" name="直接连接符 105"/>
          <p:cNvCxnSpPr/>
          <p:nvPr/>
        </p:nvCxnSpPr>
        <p:spPr>
          <a:xfrm flipV="1">
            <a:off x="3551983" y="2204435"/>
            <a:ext cx="1008112" cy="3384376"/>
          </a:xfrm>
          <a:prstGeom prst="line">
            <a:avLst/>
          </a:prstGeom>
        </p:spPr>
        <p:style>
          <a:lnRef idx="3">
            <a:schemeClr val="accent1"/>
          </a:lnRef>
          <a:fillRef idx="0">
            <a:schemeClr val="accent1"/>
          </a:fillRef>
          <a:effectRef idx="2">
            <a:schemeClr val="accent1"/>
          </a:effectRef>
          <a:fontRef idx="minor">
            <a:schemeClr val="tx1"/>
          </a:fontRef>
        </p:style>
      </p:cxnSp>
      <p:cxnSp>
        <p:nvCxnSpPr>
          <p:cNvPr id="107" name="直接连接符 106"/>
          <p:cNvCxnSpPr/>
          <p:nvPr/>
        </p:nvCxnSpPr>
        <p:spPr>
          <a:xfrm>
            <a:off x="4560095" y="2204435"/>
            <a:ext cx="360040" cy="2016224"/>
          </a:xfrm>
          <a:prstGeom prst="line">
            <a:avLst/>
          </a:prstGeom>
        </p:spPr>
        <p:style>
          <a:lnRef idx="3">
            <a:schemeClr val="accent1"/>
          </a:lnRef>
          <a:fillRef idx="0">
            <a:schemeClr val="accent1"/>
          </a:fillRef>
          <a:effectRef idx="2">
            <a:schemeClr val="accent1"/>
          </a:effectRef>
          <a:fontRef idx="minor">
            <a:schemeClr val="tx1"/>
          </a:fontRef>
        </p:style>
      </p:cxnSp>
      <p:cxnSp>
        <p:nvCxnSpPr>
          <p:cNvPr id="108" name="直接连接符 107"/>
          <p:cNvCxnSpPr/>
          <p:nvPr/>
        </p:nvCxnSpPr>
        <p:spPr>
          <a:xfrm flipV="1">
            <a:off x="4920135" y="4209259"/>
            <a:ext cx="3944480" cy="11400"/>
          </a:xfrm>
          <a:prstGeom prst="line">
            <a:avLst/>
          </a:prstGeom>
        </p:spPr>
        <p:style>
          <a:lnRef idx="3">
            <a:schemeClr val="accent1"/>
          </a:lnRef>
          <a:fillRef idx="0">
            <a:schemeClr val="accent1"/>
          </a:fillRef>
          <a:effectRef idx="2">
            <a:schemeClr val="accent1"/>
          </a:effectRef>
          <a:fontRef idx="minor">
            <a:schemeClr val="tx1"/>
          </a:fontRef>
        </p:style>
      </p:cxnSp>
      <p:sp>
        <p:nvSpPr>
          <p:cNvPr id="109" name="弧形 108"/>
          <p:cNvSpPr/>
          <p:nvPr/>
        </p:nvSpPr>
        <p:spPr>
          <a:xfrm rot="-8100000">
            <a:off x="2619498" y="3288174"/>
            <a:ext cx="712842" cy="712842"/>
          </a:xfrm>
          <a:prstGeom prst="arc">
            <a:avLst>
              <a:gd fmla="val 16200000" name="adj1"/>
              <a:gd fmla="val 11420470" name="adj2"/>
            </a:avLst>
          </a:prstGeom>
        </p:spPr>
        <p:style>
          <a:lnRef idx="3">
            <a:schemeClr val="accent1"/>
          </a:lnRef>
          <a:fillRef idx="0">
            <a:schemeClr val="accent1"/>
          </a:fillRef>
          <a:effectRef idx="2">
            <a:schemeClr val="accent1"/>
          </a:effectRef>
          <a:fontRef idx="minor">
            <a:schemeClr val="tx1"/>
          </a:fontRef>
        </p:style>
        <p:txBody>
          <a:bodyPr anchor="ctr" rtlCol="0"/>
          <a:lstStyle/>
          <a:p>
            <a:pPr algn="ctr"/>
            <a:endParaRPr altLang="en-US" lang="zh-CN">
              <a:solidFill>
                <a:srgbClr val="0070C0"/>
              </a:solidFill>
            </a:endParaRPr>
          </a:p>
        </p:txBody>
      </p:sp>
      <p:sp>
        <p:nvSpPr>
          <p:cNvPr id="110" name="弧形 109"/>
          <p:cNvSpPr/>
          <p:nvPr/>
        </p:nvSpPr>
        <p:spPr>
          <a:xfrm rot="-8100000">
            <a:off x="2364911" y="3033587"/>
            <a:ext cx="1222016" cy="1222016"/>
          </a:xfrm>
          <a:prstGeom prst="arc">
            <a:avLst>
              <a:gd fmla="val 16200000" name="adj1"/>
              <a:gd fmla="val 11589426" name="adj2"/>
            </a:avLst>
          </a:prstGeom>
        </p:spPr>
        <p:style>
          <a:lnRef idx="3">
            <a:schemeClr val="accent1"/>
          </a:lnRef>
          <a:fillRef idx="0">
            <a:schemeClr val="accent1"/>
          </a:fillRef>
          <a:effectRef idx="2">
            <a:schemeClr val="accent1"/>
          </a:effectRef>
          <a:fontRef idx="minor">
            <a:schemeClr val="tx1"/>
          </a:fontRef>
        </p:style>
        <p:txBody>
          <a:bodyPr anchor="ctr" rtlCol="0"/>
          <a:lstStyle/>
          <a:p>
            <a:pPr algn="ctr"/>
            <a:endParaRPr altLang="en-US" lang="zh-CN">
              <a:solidFill>
                <a:srgbClr val="0070C0"/>
              </a:solidFill>
            </a:endParaRPr>
          </a:p>
        </p:txBody>
      </p:sp>
      <p:sp>
        <p:nvSpPr>
          <p:cNvPr id="111" name="椭圆 110"/>
          <p:cNvSpPr/>
          <p:nvPr/>
        </p:nvSpPr>
        <p:spPr>
          <a:xfrm>
            <a:off x="2903911" y="3572587"/>
            <a:ext cx="144016" cy="144016"/>
          </a:xfrm>
          <a:prstGeom prst="ellipse">
            <a:avLst/>
          </a:prstGeom>
          <a:solidFill>
            <a:srgbClr val="0070C0"/>
          </a:solidFill>
          <a:ln>
            <a:solidFill>
              <a:srgbClr val="0070C0"/>
            </a:solidFill>
          </a:ln>
        </p:spPr>
        <p:style>
          <a:lnRef idx="1">
            <a:schemeClr val="accent2"/>
          </a:lnRef>
          <a:fillRef idx="3">
            <a:schemeClr val="accent2"/>
          </a:fillRef>
          <a:effectRef idx="2">
            <a:schemeClr val="accent2"/>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sz="1050">
              <a:solidFill>
                <a:srgbClr val="0070C0"/>
              </a:solidFill>
            </a:endParaRPr>
          </a:p>
        </p:txBody>
      </p:sp>
      <p:cxnSp>
        <p:nvCxnSpPr>
          <p:cNvPr id="112" name="直接连接符 111"/>
          <p:cNvCxnSpPr/>
          <p:nvPr/>
        </p:nvCxnSpPr>
        <p:spPr>
          <a:xfrm flipH="1" flipV="1">
            <a:off x="8878312" y="2780499"/>
            <a:ext cx="0" cy="1440160"/>
          </a:xfrm>
          <a:prstGeom prst="line">
            <a:avLst/>
          </a:prstGeom>
        </p:spPr>
        <p:style>
          <a:lnRef idx="3">
            <a:schemeClr val="accent1"/>
          </a:lnRef>
          <a:fillRef idx="0">
            <a:schemeClr val="accent1"/>
          </a:fillRef>
          <a:effectRef idx="2">
            <a:schemeClr val="accent1"/>
          </a:effectRef>
          <a:fontRef idx="minor">
            <a:schemeClr val="tx1"/>
          </a:fontRef>
        </p:style>
      </p:cxnSp>
      <p:cxnSp>
        <p:nvCxnSpPr>
          <p:cNvPr id="113" name="直接连接符 112"/>
          <p:cNvCxnSpPr/>
          <p:nvPr/>
        </p:nvCxnSpPr>
        <p:spPr>
          <a:xfrm flipH="1">
            <a:off x="8532932" y="2780499"/>
            <a:ext cx="345380" cy="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grpSp>
        <p:nvGrpSpPr>
          <p:cNvPr id="114" name="组合 113"/>
          <p:cNvGrpSpPr/>
          <p:nvPr/>
        </p:nvGrpSpPr>
        <p:grpSpPr>
          <a:xfrm>
            <a:off x="8104486" y="1844395"/>
            <a:ext cx="1331633" cy="936104"/>
            <a:chOff x="6732243" y="123478"/>
            <a:chExt cx="1566627" cy="1440160"/>
          </a:xfrm>
        </p:grpSpPr>
        <p:sp>
          <p:nvSpPr>
            <p:cNvPr id="115" name="弧形 114"/>
            <p:cNvSpPr/>
            <p:nvPr/>
          </p:nvSpPr>
          <p:spPr>
            <a:xfrm>
              <a:off x="6732243" y="123478"/>
              <a:ext cx="1008113" cy="1008113"/>
            </a:xfrm>
            <a:prstGeom prst="arc">
              <a:avLst>
                <a:gd fmla="val 14665" name="adj1"/>
                <a:gd fmla="val 5368857" name="adj2"/>
              </a:avLst>
            </a:prstGeom>
          </p:spPr>
          <p:style>
            <a:lnRef idx="3">
              <a:schemeClr val="accent1"/>
            </a:lnRef>
            <a:fillRef idx="0">
              <a:schemeClr val="accent1"/>
            </a:fillRef>
            <a:effectRef idx="2">
              <a:schemeClr val="accent1"/>
            </a:effectRef>
            <a:fontRef idx="minor">
              <a:schemeClr val="tx1"/>
            </a:fontRef>
          </p:style>
          <p:txBody>
            <a:bodyPr anchor="ctr" rtlCol="0"/>
            <a:lstStyle/>
            <a:p>
              <a:pPr algn="ctr"/>
              <a:endParaRPr altLang="en-US" lang="zh-CN">
                <a:solidFill>
                  <a:srgbClr val="0070C0"/>
                </a:solidFill>
              </a:endParaRPr>
            </a:p>
          </p:txBody>
        </p:sp>
        <p:grpSp>
          <p:nvGrpSpPr>
            <p:cNvPr id="116" name="组合 62"/>
            <p:cNvGrpSpPr/>
            <p:nvPr/>
          </p:nvGrpSpPr>
          <p:grpSpPr>
            <a:xfrm>
              <a:off x="7236296" y="627534"/>
              <a:ext cx="1062574" cy="936104"/>
              <a:chOff x="7236296" y="627534"/>
              <a:chExt cx="1062574" cy="936104"/>
            </a:xfrm>
          </p:grpSpPr>
          <p:cxnSp>
            <p:nvCxnSpPr>
              <p:cNvPr id="117" name="直接连接符 116"/>
              <p:cNvCxnSpPr/>
              <p:nvPr/>
            </p:nvCxnSpPr>
            <p:spPr>
              <a:xfrm flipH="1">
                <a:off x="7236296" y="1131590"/>
                <a:ext cx="0" cy="432048"/>
              </a:xfrm>
              <a:prstGeom prst="line">
                <a:avLst/>
              </a:prstGeom>
            </p:spPr>
            <p:style>
              <a:lnRef idx="3">
                <a:schemeClr val="accent1"/>
              </a:lnRef>
              <a:fillRef idx="0">
                <a:schemeClr val="accent1"/>
              </a:fillRef>
              <a:effectRef idx="2">
                <a:schemeClr val="accent1"/>
              </a:effectRef>
              <a:fontRef idx="minor">
                <a:schemeClr val="tx1"/>
              </a:fontRef>
            </p:style>
          </p:cxnSp>
          <p:cxnSp>
            <p:nvCxnSpPr>
              <p:cNvPr id="118" name="直接连接符 117"/>
              <p:cNvCxnSpPr/>
              <p:nvPr/>
            </p:nvCxnSpPr>
            <p:spPr>
              <a:xfrm>
                <a:off x="7740350" y="627534"/>
                <a:ext cx="558520" cy="0"/>
              </a:xfrm>
              <a:prstGeom prst="line">
                <a:avLst/>
              </a:prstGeom>
            </p:spPr>
            <p:style>
              <a:lnRef idx="3">
                <a:schemeClr val="accent1"/>
              </a:lnRef>
              <a:fillRef idx="0">
                <a:schemeClr val="accent1"/>
              </a:fillRef>
              <a:effectRef idx="2">
                <a:schemeClr val="accent1"/>
              </a:effectRef>
              <a:fontRef idx="minor">
                <a:schemeClr val="tx1"/>
              </a:fontRef>
            </p:style>
          </p:cxnSp>
        </p:grpSp>
      </p:grpSp>
      <p:cxnSp>
        <p:nvCxnSpPr>
          <p:cNvPr id="119" name="直接连接符 118"/>
          <p:cNvCxnSpPr/>
          <p:nvPr/>
        </p:nvCxnSpPr>
        <p:spPr>
          <a:xfrm>
            <a:off x="9436122" y="2172031"/>
            <a:ext cx="1" cy="2048628"/>
          </a:xfrm>
          <a:prstGeom prst="line">
            <a:avLst/>
          </a:prstGeom>
        </p:spPr>
        <p:style>
          <a:lnRef idx="3">
            <a:schemeClr val="accent1"/>
          </a:lnRef>
          <a:fillRef idx="0">
            <a:schemeClr val="accent1"/>
          </a:fillRef>
          <a:effectRef idx="2">
            <a:schemeClr val="accent1"/>
          </a:effectRef>
          <a:fontRef idx="minor">
            <a:schemeClr val="tx1"/>
          </a:fontRef>
        </p:style>
      </p:cxnSp>
      <p:cxnSp>
        <p:nvCxnSpPr>
          <p:cNvPr id="120" name="直接连接符 119"/>
          <p:cNvCxnSpPr/>
          <p:nvPr/>
        </p:nvCxnSpPr>
        <p:spPr>
          <a:xfrm flipV="1">
            <a:off x="9436122" y="4209259"/>
            <a:ext cx="3225781" cy="11400"/>
          </a:xfrm>
          <a:prstGeom prst="line">
            <a:avLst/>
          </a:prstGeom>
        </p:spPr>
        <p:style>
          <a:lnRef idx="3">
            <a:schemeClr val="accent1"/>
          </a:lnRef>
          <a:fillRef idx="0">
            <a:schemeClr val="accent1"/>
          </a:fillRef>
          <a:effectRef idx="2">
            <a:schemeClr val="accent1"/>
          </a:effectRef>
          <a:fontRef idx="minor">
            <a:schemeClr val="tx1"/>
          </a:fontRef>
        </p:style>
      </p:cxnSp>
      <p:sp>
        <p:nvSpPr>
          <p:cNvPr id="130" name="TextBox 129"/>
          <p:cNvSpPr txBox="1"/>
          <p:nvPr/>
        </p:nvSpPr>
        <p:spPr>
          <a:xfrm>
            <a:off x="8793181" y="4709325"/>
            <a:ext cx="2976880" cy="701040"/>
          </a:xfrm>
          <a:prstGeom prst="rect">
            <a:avLst/>
          </a:prstGeom>
          <a:noFill/>
        </p:spPr>
        <p:txBody>
          <a:bodyPr rtlCol="0" wrap="none">
            <a:spAutoFit/>
          </a:bodyPr>
          <a:lstStyle/>
          <a:p>
            <a:r>
              <a:rPr altLang="en-US" lang="zh-CN" sz="4000">
                <a:solidFill>
                  <a:srgbClr val="0070C0"/>
                </a:solidFill>
                <a:latin charset="-122" pitchFamily="65" typeface="方正粗倩简体"/>
                <a:ea charset="-122" pitchFamily="65" typeface="方正粗倩简体"/>
              </a:rPr>
              <a:t>工 作 汇 报</a:t>
            </a:r>
          </a:p>
        </p:txBody>
      </p:sp>
      <p:sp>
        <p:nvSpPr>
          <p:cNvPr id="131" name="矩形 130"/>
          <p:cNvSpPr/>
          <p:nvPr/>
        </p:nvSpPr>
        <p:spPr>
          <a:xfrm>
            <a:off x="781050" y="5852333"/>
            <a:ext cx="11880850" cy="170893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3" name="TextBox 32"/>
          <p:cNvSpPr txBox="1"/>
          <p:nvPr/>
        </p:nvSpPr>
        <p:spPr>
          <a:xfrm>
            <a:off x="1649377" y="6223643"/>
            <a:ext cx="10072758" cy="640080"/>
          </a:xfrm>
          <a:prstGeom prst="rect">
            <a:avLst/>
          </a:prstGeom>
          <a:noFill/>
        </p:spPr>
        <p:txBody>
          <a:bodyPr rtlCol="0" wrap="square">
            <a:spAutoFit/>
          </a:bodyPr>
          <a:lstStyle/>
          <a:p>
            <a:pPr>
              <a:lnSpc>
                <a:spcPct val="150000"/>
              </a:lnSpc>
            </a:pPr>
            <a:r>
              <a:rPr altLang="en-US" lang="zh-CN" sz="1200">
                <a:solidFill>
                  <a:schemeClr val="bg1"/>
                </a:solidFill>
              </a:rPr>
              <a:t>        添加文字添加文字添加文字添加文字添加文字添加文字添加文字添加文字添加文字添加文字添加文字添加文字添加文字添加文字添加文字添加文字添加文字添加文字添加文字添加文字添加文字添加文字添加文字添加文字添加文字添加文字添加文添加文字添加文字</a:t>
            </a:r>
          </a:p>
        </p:txBody>
      </p:sp>
    </p:spTree>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2" presetSubtype="8">
                                  <p:stCondLst>
                                    <p:cond delay="0"/>
                                  </p:stCondLst>
                                  <p:childTnLst>
                                    <p:set>
                                      <p:cBhvr>
                                        <p:cTn dur="1" fill="hold" id="6">
                                          <p:stCondLst>
                                            <p:cond delay="0"/>
                                          </p:stCondLst>
                                        </p:cTn>
                                        <p:tgtEl>
                                          <p:spTgt spid="29"/>
                                        </p:tgtEl>
                                        <p:attrNameLst>
                                          <p:attrName>style.visibility</p:attrName>
                                        </p:attrNameLst>
                                      </p:cBhvr>
                                      <p:to>
                                        <p:strVal val="visible"/>
                                      </p:to>
                                    </p:set>
                                    <p:animEffect filter="wipe(left)" transition="in">
                                      <p:cBhvr>
                                        <p:cTn dur="300" id="7"/>
                                        <p:tgtEl>
                                          <p:spTgt spid="29"/>
                                        </p:tgtEl>
                                      </p:cBhvr>
                                    </p:animEffect>
                                  </p:childTnLst>
                                </p:cTn>
                              </p:par>
                            </p:childTnLst>
                          </p:cTn>
                        </p:par>
                        <p:par>
                          <p:cTn fill="hold" id="8" nodeType="afterGroup">
                            <p:stCondLst>
                              <p:cond delay="300"/>
                            </p:stCondLst>
                            <p:childTnLst>
                              <p:par>
                                <p:cTn fill="hold" id="9" nodeType="afterEffect" presetClass="entr" presetID="14" presetSubtype="10">
                                  <p:stCondLst>
                                    <p:cond delay="0"/>
                                  </p:stCondLst>
                                  <p:childTnLst>
                                    <p:set>
                                      <p:cBhvr>
                                        <p:cTn dur="1" fill="hold" id="10">
                                          <p:stCondLst>
                                            <p:cond delay="0"/>
                                          </p:stCondLst>
                                        </p:cTn>
                                        <p:tgtEl>
                                          <p:spTgt spid="30"/>
                                        </p:tgtEl>
                                        <p:attrNameLst>
                                          <p:attrName>style.visibility</p:attrName>
                                        </p:attrNameLst>
                                      </p:cBhvr>
                                      <p:to>
                                        <p:strVal val="visible"/>
                                      </p:to>
                                    </p:set>
                                    <p:animEffect filter="randombar(horizontal)" transition="in">
                                      <p:cBhvr>
                                        <p:cTn dur="500" id="11"/>
                                        <p:tgtEl>
                                          <p:spTgt spid="30"/>
                                        </p:tgtEl>
                                      </p:cBhvr>
                                    </p:animEffect>
                                  </p:childTnLst>
                                </p:cTn>
                              </p:par>
                              <p:par>
                                <p:cTn fill="hold" id="12" nodeType="withEffect" presetClass="entr" presetID="22" presetSubtype="8">
                                  <p:stCondLst>
                                    <p:cond delay="0"/>
                                  </p:stCondLst>
                                  <p:childTnLst>
                                    <p:set>
                                      <p:cBhvr>
                                        <p:cTn dur="1" fill="hold" id="13">
                                          <p:stCondLst>
                                            <p:cond delay="0"/>
                                          </p:stCondLst>
                                        </p:cTn>
                                        <p:tgtEl>
                                          <p:spTgt spid="103"/>
                                        </p:tgtEl>
                                        <p:attrNameLst>
                                          <p:attrName>style.visibility</p:attrName>
                                        </p:attrNameLst>
                                      </p:cBhvr>
                                      <p:to>
                                        <p:strVal val="visible"/>
                                      </p:to>
                                    </p:set>
                                    <p:animEffect filter="wipe(left)" transition="in">
                                      <p:cBhvr>
                                        <p:cTn dur="200" id="14"/>
                                        <p:tgtEl>
                                          <p:spTgt spid="103"/>
                                        </p:tgtEl>
                                      </p:cBhvr>
                                    </p:animEffect>
                                  </p:childTnLst>
                                </p:cTn>
                              </p:par>
                            </p:childTnLst>
                          </p:cTn>
                        </p:par>
                        <p:par>
                          <p:cTn fill="hold" id="15" nodeType="afterGroup">
                            <p:stCondLst>
                              <p:cond delay="800"/>
                            </p:stCondLst>
                            <p:childTnLst>
                              <p:par>
                                <p:cTn fill="hold" id="16" nodeType="afterEffect" presetClass="entr" presetID="22" presetSubtype="4">
                                  <p:stCondLst>
                                    <p:cond delay="0"/>
                                  </p:stCondLst>
                                  <p:childTnLst>
                                    <p:set>
                                      <p:cBhvr>
                                        <p:cTn dur="1" fill="hold" id="17">
                                          <p:stCondLst>
                                            <p:cond delay="0"/>
                                          </p:stCondLst>
                                        </p:cTn>
                                        <p:tgtEl>
                                          <p:spTgt spid="104"/>
                                        </p:tgtEl>
                                        <p:attrNameLst>
                                          <p:attrName>style.visibility</p:attrName>
                                        </p:attrNameLst>
                                      </p:cBhvr>
                                      <p:to>
                                        <p:strVal val="visible"/>
                                      </p:to>
                                    </p:set>
                                    <p:animEffect filter="wipe(down)" transition="in">
                                      <p:cBhvr>
                                        <p:cTn dur="10" id="18"/>
                                        <p:tgtEl>
                                          <p:spTgt spid="104"/>
                                        </p:tgtEl>
                                      </p:cBhvr>
                                    </p:animEffect>
                                  </p:childTnLst>
                                </p:cTn>
                              </p:par>
                            </p:childTnLst>
                          </p:cTn>
                        </p:par>
                        <p:par>
                          <p:cTn fill="hold" id="19" nodeType="afterGroup">
                            <p:stCondLst>
                              <p:cond delay="810"/>
                            </p:stCondLst>
                            <p:childTnLst>
                              <p:par>
                                <p:cTn fill="hold" grpId="0" id="20" nodeType="afterEffect" presetClass="entr" presetID="53" presetSubtype="0">
                                  <p:stCondLst>
                                    <p:cond delay="0"/>
                                  </p:stCondLst>
                                  <p:childTnLst>
                                    <p:set>
                                      <p:cBhvr>
                                        <p:cTn dur="1" fill="hold" id="21">
                                          <p:stCondLst>
                                            <p:cond delay="0"/>
                                          </p:stCondLst>
                                        </p:cTn>
                                        <p:tgtEl>
                                          <p:spTgt spid="110"/>
                                        </p:tgtEl>
                                        <p:attrNameLst>
                                          <p:attrName>style.visibility</p:attrName>
                                        </p:attrNameLst>
                                      </p:cBhvr>
                                      <p:to>
                                        <p:strVal val="visible"/>
                                      </p:to>
                                    </p:set>
                                    <p:anim calcmode="lin" valueType="num">
                                      <p:cBhvr>
                                        <p:cTn dur="250" fill="hold" id="22"/>
                                        <p:tgtEl>
                                          <p:spTgt spid="110"/>
                                        </p:tgtEl>
                                        <p:attrNameLst>
                                          <p:attrName>ppt_w</p:attrName>
                                        </p:attrNameLst>
                                      </p:cBhvr>
                                      <p:tavLst>
                                        <p:tav tm="0">
                                          <p:val>
                                            <p:fltVal val="0"/>
                                          </p:val>
                                        </p:tav>
                                        <p:tav tm="100000">
                                          <p:val>
                                            <p:strVal val="#ppt_w"/>
                                          </p:val>
                                        </p:tav>
                                      </p:tavLst>
                                    </p:anim>
                                    <p:anim calcmode="lin" valueType="num">
                                      <p:cBhvr>
                                        <p:cTn dur="250" fill="hold" id="23"/>
                                        <p:tgtEl>
                                          <p:spTgt spid="110"/>
                                        </p:tgtEl>
                                        <p:attrNameLst>
                                          <p:attrName>ppt_h</p:attrName>
                                        </p:attrNameLst>
                                      </p:cBhvr>
                                      <p:tavLst>
                                        <p:tav tm="0">
                                          <p:val>
                                            <p:fltVal val="0"/>
                                          </p:val>
                                        </p:tav>
                                        <p:tav tm="100000">
                                          <p:val>
                                            <p:strVal val="#ppt_h"/>
                                          </p:val>
                                        </p:tav>
                                      </p:tavLst>
                                    </p:anim>
                                    <p:animEffect filter="fade" transition="in">
                                      <p:cBhvr>
                                        <p:cTn dur="250" id="24"/>
                                        <p:tgtEl>
                                          <p:spTgt spid="110"/>
                                        </p:tgtEl>
                                      </p:cBhvr>
                                    </p:animEffect>
                                  </p:childTnLst>
                                </p:cTn>
                              </p:par>
                              <p:par>
                                <p:cTn fill="hold" grpId="0" id="25" nodeType="withEffect" presetClass="entr" presetID="53" presetSubtype="0">
                                  <p:stCondLst>
                                    <p:cond delay="0"/>
                                  </p:stCondLst>
                                  <p:childTnLst>
                                    <p:set>
                                      <p:cBhvr>
                                        <p:cTn dur="1" fill="hold" id="26">
                                          <p:stCondLst>
                                            <p:cond delay="0"/>
                                          </p:stCondLst>
                                        </p:cTn>
                                        <p:tgtEl>
                                          <p:spTgt spid="109"/>
                                        </p:tgtEl>
                                        <p:attrNameLst>
                                          <p:attrName>style.visibility</p:attrName>
                                        </p:attrNameLst>
                                      </p:cBhvr>
                                      <p:to>
                                        <p:strVal val="visible"/>
                                      </p:to>
                                    </p:set>
                                    <p:anim calcmode="lin" valueType="num">
                                      <p:cBhvr>
                                        <p:cTn dur="250" fill="hold" id="27"/>
                                        <p:tgtEl>
                                          <p:spTgt spid="109"/>
                                        </p:tgtEl>
                                        <p:attrNameLst>
                                          <p:attrName>ppt_w</p:attrName>
                                        </p:attrNameLst>
                                      </p:cBhvr>
                                      <p:tavLst>
                                        <p:tav tm="0">
                                          <p:val>
                                            <p:fltVal val="0"/>
                                          </p:val>
                                        </p:tav>
                                        <p:tav tm="100000">
                                          <p:val>
                                            <p:strVal val="#ppt_w"/>
                                          </p:val>
                                        </p:tav>
                                      </p:tavLst>
                                    </p:anim>
                                    <p:anim calcmode="lin" valueType="num">
                                      <p:cBhvr>
                                        <p:cTn dur="250" fill="hold" id="28"/>
                                        <p:tgtEl>
                                          <p:spTgt spid="109"/>
                                        </p:tgtEl>
                                        <p:attrNameLst>
                                          <p:attrName>ppt_h</p:attrName>
                                        </p:attrNameLst>
                                      </p:cBhvr>
                                      <p:tavLst>
                                        <p:tav tm="0">
                                          <p:val>
                                            <p:fltVal val="0"/>
                                          </p:val>
                                        </p:tav>
                                        <p:tav tm="100000">
                                          <p:val>
                                            <p:strVal val="#ppt_h"/>
                                          </p:val>
                                        </p:tav>
                                      </p:tavLst>
                                    </p:anim>
                                    <p:animEffect filter="fade" transition="in">
                                      <p:cBhvr>
                                        <p:cTn dur="250" id="29"/>
                                        <p:tgtEl>
                                          <p:spTgt spid="109"/>
                                        </p:tgtEl>
                                      </p:cBhvr>
                                    </p:animEffect>
                                  </p:childTnLst>
                                </p:cTn>
                              </p:par>
                              <p:par>
                                <p:cTn fill="hold" grpId="0" id="30" nodeType="withEffect" presetClass="entr" presetID="53" presetSubtype="0">
                                  <p:stCondLst>
                                    <p:cond delay="0"/>
                                  </p:stCondLst>
                                  <p:childTnLst>
                                    <p:set>
                                      <p:cBhvr>
                                        <p:cTn dur="1" fill="hold" id="31">
                                          <p:stCondLst>
                                            <p:cond delay="0"/>
                                          </p:stCondLst>
                                        </p:cTn>
                                        <p:tgtEl>
                                          <p:spTgt spid="111"/>
                                        </p:tgtEl>
                                        <p:attrNameLst>
                                          <p:attrName>style.visibility</p:attrName>
                                        </p:attrNameLst>
                                      </p:cBhvr>
                                      <p:to>
                                        <p:strVal val="visible"/>
                                      </p:to>
                                    </p:set>
                                    <p:anim calcmode="lin" valueType="num">
                                      <p:cBhvr>
                                        <p:cTn dur="250" fill="hold" id="32"/>
                                        <p:tgtEl>
                                          <p:spTgt spid="111"/>
                                        </p:tgtEl>
                                        <p:attrNameLst>
                                          <p:attrName>ppt_w</p:attrName>
                                        </p:attrNameLst>
                                      </p:cBhvr>
                                      <p:tavLst>
                                        <p:tav tm="0">
                                          <p:val>
                                            <p:fltVal val="0"/>
                                          </p:val>
                                        </p:tav>
                                        <p:tav tm="100000">
                                          <p:val>
                                            <p:strVal val="#ppt_w"/>
                                          </p:val>
                                        </p:tav>
                                      </p:tavLst>
                                    </p:anim>
                                    <p:anim calcmode="lin" valueType="num">
                                      <p:cBhvr>
                                        <p:cTn dur="250" fill="hold" id="33"/>
                                        <p:tgtEl>
                                          <p:spTgt spid="111"/>
                                        </p:tgtEl>
                                        <p:attrNameLst>
                                          <p:attrName>ppt_h</p:attrName>
                                        </p:attrNameLst>
                                      </p:cBhvr>
                                      <p:tavLst>
                                        <p:tav tm="0">
                                          <p:val>
                                            <p:fltVal val="0"/>
                                          </p:val>
                                        </p:tav>
                                        <p:tav tm="100000">
                                          <p:val>
                                            <p:strVal val="#ppt_h"/>
                                          </p:val>
                                        </p:tav>
                                      </p:tavLst>
                                    </p:anim>
                                    <p:animEffect filter="fade" transition="in">
                                      <p:cBhvr>
                                        <p:cTn dur="250" id="34"/>
                                        <p:tgtEl>
                                          <p:spTgt spid="111"/>
                                        </p:tgtEl>
                                      </p:cBhvr>
                                    </p:animEffect>
                                  </p:childTnLst>
                                </p:cTn>
                              </p:par>
                              <p:par>
                                <p:cTn fill="hold" id="35" nodeType="withEffect" presetClass="entr" presetID="22" presetSubtype="1">
                                  <p:stCondLst>
                                    <p:cond delay="0"/>
                                  </p:stCondLst>
                                  <p:childTnLst>
                                    <p:set>
                                      <p:cBhvr>
                                        <p:cTn dur="1" fill="hold" id="36">
                                          <p:stCondLst>
                                            <p:cond delay="0"/>
                                          </p:stCondLst>
                                        </p:cTn>
                                        <p:tgtEl>
                                          <p:spTgt spid="105"/>
                                        </p:tgtEl>
                                        <p:attrNameLst>
                                          <p:attrName>style.visibility</p:attrName>
                                        </p:attrNameLst>
                                      </p:cBhvr>
                                      <p:to>
                                        <p:strVal val="visible"/>
                                      </p:to>
                                    </p:set>
                                    <p:animEffect filter="wipe(up)" transition="in">
                                      <p:cBhvr>
                                        <p:cTn dur="250" id="37"/>
                                        <p:tgtEl>
                                          <p:spTgt spid="105"/>
                                        </p:tgtEl>
                                      </p:cBhvr>
                                    </p:animEffect>
                                  </p:childTnLst>
                                </p:cTn>
                              </p:par>
                            </p:childTnLst>
                          </p:cTn>
                        </p:par>
                        <p:par>
                          <p:cTn fill="hold" id="38" nodeType="afterGroup">
                            <p:stCondLst>
                              <p:cond delay="1060"/>
                            </p:stCondLst>
                            <p:childTnLst>
                              <p:par>
                                <p:cTn fill="hold" id="39" nodeType="afterEffect" presetClass="entr" presetID="22" presetSubtype="4">
                                  <p:stCondLst>
                                    <p:cond delay="0"/>
                                  </p:stCondLst>
                                  <p:childTnLst>
                                    <p:set>
                                      <p:cBhvr>
                                        <p:cTn dur="1" fill="hold" id="40">
                                          <p:stCondLst>
                                            <p:cond delay="0"/>
                                          </p:stCondLst>
                                        </p:cTn>
                                        <p:tgtEl>
                                          <p:spTgt spid="106"/>
                                        </p:tgtEl>
                                        <p:attrNameLst>
                                          <p:attrName>style.visibility</p:attrName>
                                        </p:attrNameLst>
                                      </p:cBhvr>
                                      <p:to>
                                        <p:strVal val="visible"/>
                                      </p:to>
                                    </p:set>
                                    <p:animEffect filter="wipe(down)" transition="in">
                                      <p:cBhvr>
                                        <p:cTn dur="250" id="41"/>
                                        <p:tgtEl>
                                          <p:spTgt spid="106"/>
                                        </p:tgtEl>
                                      </p:cBhvr>
                                    </p:animEffect>
                                  </p:childTnLst>
                                </p:cTn>
                              </p:par>
                            </p:childTnLst>
                          </p:cTn>
                        </p:par>
                        <p:par>
                          <p:cTn fill="hold" id="42" nodeType="afterGroup">
                            <p:stCondLst>
                              <p:cond delay="1310"/>
                            </p:stCondLst>
                            <p:childTnLst>
                              <p:par>
                                <p:cTn fill="hold" id="43" nodeType="afterEffect" presetClass="entr" presetID="22" presetSubtype="1">
                                  <p:stCondLst>
                                    <p:cond delay="0"/>
                                  </p:stCondLst>
                                  <p:childTnLst>
                                    <p:set>
                                      <p:cBhvr>
                                        <p:cTn dur="1" fill="hold" id="44">
                                          <p:stCondLst>
                                            <p:cond delay="0"/>
                                          </p:stCondLst>
                                        </p:cTn>
                                        <p:tgtEl>
                                          <p:spTgt spid="107"/>
                                        </p:tgtEl>
                                        <p:attrNameLst>
                                          <p:attrName>style.visibility</p:attrName>
                                        </p:attrNameLst>
                                      </p:cBhvr>
                                      <p:to>
                                        <p:strVal val="visible"/>
                                      </p:to>
                                    </p:set>
                                    <p:animEffect filter="wipe(up)" transition="in">
                                      <p:cBhvr>
                                        <p:cTn dur="200" id="45"/>
                                        <p:tgtEl>
                                          <p:spTgt spid="107"/>
                                        </p:tgtEl>
                                      </p:cBhvr>
                                    </p:animEffect>
                                  </p:childTnLst>
                                </p:cTn>
                              </p:par>
                            </p:childTnLst>
                          </p:cTn>
                        </p:par>
                        <p:par>
                          <p:cTn fill="hold" id="46" nodeType="afterGroup">
                            <p:stCondLst>
                              <p:cond delay="1510"/>
                            </p:stCondLst>
                            <p:childTnLst>
                              <p:par>
                                <p:cTn fill="hold" id="47" nodeType="afterEffect" presetClass="entr" presetID="22" presetSubtype="8">
                                  <p:stCondLst>
                                    <p:cond delay="0"/>
                                  </p:stCondLst>
                                  <p:childTnLst>
                                    <p:set>
                                      <p:cBhvr>
                                        <p:cTn dur="1" fill="hold" id="48">
                                          <p:stCondLst>
                                            <p:cond delay="0"/>
                                          </p:stCondLst>
                                        </p:cTn>
                                        <p:tgtEl>
                                          <p:spTgt spid="108"/>
                                        </p:tgtEl>
                                        <p:attrNameLst>
                                          <p:attrName>style.visibility</p:attrName>
                                        </p:attrNameLst>
                                      </p:cBhvr>
                                      <p:to>
                                        <p:strVal val="visible"/>
                                      </p:to>
                                    </p:set>
                                    <p:animEffect filter="wipe(left)" transition="in">
                                      <p:cBhvr>
                                        <p:cTn dur="250" id="49"/>
                                        <p:tgtEl>
                                          <p:spTgt spid="108"/>
                                        </p:tgtEl>
                                      </p:cBhvr>
                                    </p:animEffect>
                                  </p:childTnLst>
                                </p:cTn>
                              </p:par>
                            </p:childTnLst>
                          </p:cTn>
                        </p:par>
                        <p:par>
                          <p:cTn fill="hold" id="50" nodeType="afterGroup">
                            <p:stCondLst>
                              <p:cond delay="1760"/>
                            </p:stCondLst>
                            <p:childTnLst>
                              <p:par>
                                <p:cTn fill="hold" id="51" nodeType="afterEffect" presetClass="entr" presetID="22" presetSubtype="4">
                                  <p:stCondLst>
                                    <p:cond delay="0"/>
                                  </p:stCondLst>
                                  <p:childTnLst>
                                    <p:set>
                                      <p:cBhvr>
                                        <p:cTn dur="1" fill="hold" id="52">
                                          <p:stCondLst>
                                            <p:cond delay="0"/>
                                          </p:stCondLst>
                                        </p:cTn>
                                        <p:tgtEl>
                                          <p:spTgt spid="112"/>
                                        </p:tgtEl>
                                        <p:attrNameLst>
                                          <p:attrName>style.visibility</p:attrName>
                                        </p:attrNameLst>
                                      </p:cBhvr>
                                      <p:to>
                                        <p:strVal val="visible"/>
                                      </p:to>
                                    </p:set>
                                    <p:animEffect filter="wipe(down)" transition="in">
                                      <p:cBhvr>
                                        <p:cTn dur="250" id="53"/>
                                        <p:tgtEl>
                                          <p:spTgt spid="112"/>
                                        </p:tgtEl>
                                      </p:cBhvr>
                                    </p:animEffect>
                                  </p:childTnLst>
                                </p:cTn>
                              </p:par>
                            </p:childTnLst>
                          </p:cTn>
                        </p:par>
                        <p:par>
                          <p:cTn fill="hold" id="54" nodeType="afterGroup">
                            <p:stCondLst>
                              <p:cond delay="2010"/>
                            </p:stCondLst>
                            <p:childTnLst>
                              <p:par>
                                <p:cTn fill="hold" id="55" nodeType="afterEffect" presetClass="entr" presetID="22" presetSubtype="2">
                                  <p:stCondLst>
                                    <p:cond delay="0"/>
                                  </p:stCondLst>
                                  <p:childTnLst>
                                    <p:set>
                                      <p:cBhvr>
                                        <p:cTn dur="1" fill="hold" id="56">
                                          <p:stCondLst>
                                            <p:cond delay="0"/>
                                          </p:stCondLst>
                                        </p:cTn>
                                        <p:tgtEl>
                                          <p:spTgt spid="113"/>
                                        </p:tgtEl>
                                        <p:attrNameLst>
                                          <p:attrName>style.visibility</p:attrName>
                                        </p:attrNameLst>
                                      </p:cBhvr>
                                      <p:to>
                                        <p:strVal val="visible"/>
                                      </p:to>
                                    </p:set>
                                    <p:animEffect filter="wipe(right)" transition="in">
                                      <p:cBhvr>
                                        <p:cTn dur="10" id="57"/>
                                        <p:tgtEl>
                                          <p:spTgt spid="113"/>
                                        </p:tgtEl>
                                      </p:cBhvr>
                                    </p:animEffect>
                                  </p:childTnLst>
                                </p:cTn>
                              </p:par>
                            </p:childTnLst>
                          </p:cTn>
                        </p:par>
                        <p:par>
                          <p:cTn fill="hold" id="58" nodeType="afterGroup">
                            <p:stCondLst>
                              <p:cond delay="2020"/>
                            </p:stCondLst>
                            <p:childTnLst>
                              <p:par>
                                <p:cTn fill="hold" id="59" nodeType="afterEffect" presetClass="entr" presetID="22" presetSubtype="4">
                                  <p:stCondLst>
                                    <p:cond delay="0"/>
                                  </p:stCondLst>
                                  <p:childTnLst>
                                    <p:set>
                                      <p:cBhvr>
                                        <p:cTn dur="1" fill="hold" id="60">
                                          <p:stCondLst>
                                            <p:cond delay="0"/>
                                          </p:stCondLst>
                                        </p:cTn>
                                        <p:tgtEl>
                                          <p:spTgt spid="114"/>
                                        </p:tgtEl>
                                        <p:attrNameLst>
                                          <p:attrName>style.visibility</p:attrName>
                                        </p:attrNameLst>
                                      </p:cBhvr>
                                      <p:to>
                                        <p:strVal val="visible"/>
                                      </p:to>
                                    </p:set>
                                    <p:animEffect filter="wipe(down)" transition="in">
                                      <p:cBhvr>
                                        <p:cTn dur="250" id="61"/>
                                        <p:tgtEl>
                                          <p:spTgt spid="114"/>
                                        </p:tgtEl>
                                      </p:cBhvr>
                                    </p:animEffect>
                                  </p:childTnLst>
                                </p:cTn>
                              </p:par>
                            </p:childTnLst>
                          </p:cTn>
                        </p:par>
                        <p:par>
                          <p:cTn fill="hold" id="62" nodeType="afterGroup">
                            <p:stCondLst>
                              <p:cond delay="2270"/>
                            </p:stCondLst>
                            <p:childTnLst>
                              <p:par>
                                <p:cTn fill="hold" id="63" nodeType="afterEffect" presetClass="entr" presetID="22" presetSubtype="1">
                                  <p:stCondLst>
                                    <p:cond delay="0"/>
                                  </p:stCondLst>
                                  <p:childTnLst>
                                    <p:set>
                                      <p:cBhvr>
                                        <p:cTn dur="1" fill="hold" id="64">
                                          <p:stCondLst>
                                            <p:cond delay="0"/>
                                          </p:stCondLst>
                                        </p:cTn>
                                        <p:tgtEl>
                                          <p:spTgt spid="119"/>
                                        </p:tgtEl>
                                        <p:attrNameLst>
                                          <p:attrName>style.visibility</p:attrName>
                                        </p:attrNameLst>
                                      </p:cBhvr>
                                      <p:to>
                                        <p:strVal val="visible"/>
                                      </p:to>
                                    </p:set>
                                    <p:animEffect filter="wipe(up)" transition="in">
                                      <p:cBhvr>
                                        <p:cTn dur="250" id="65"/>
                                        <p:tgtEl>
                                          <p:spTgt spid="119"/>
                                        </p:tgtEl>
                                      </p:cBhvr>
                                    </p:animEffect>
                                  </p:childTnLst>
                                </p:cTn>
                              </p:par>
                            </p:childTnLst>
                          </p:cTn>
                        </p:par>
                        <p:par>
                          <p:cTn fill="hold" id="66" nodeType="afterGroup">
                            <p:stCondLst>
                              <p:cond delay="2520"/>
                            </p:stCondLst>
                            <p:childTnLst>
                              <p:par>
                                <p:cTn fill="hold" id="67" nodeType="afterEffect" presetClass="entr" presetID="22" presetSubtype="8">
                                  <p:stCondLst>
                                    <p:cond delay="0"/>
                                  </p:stCondLst>
                                  <p:childTnLst>
                                    <p:set>
                                      <p:cBhvr>
                                        <p:cTn dur="1" fill="hold" id="68">
                                          <p:stCondLst>
                                            <p:cond delay="0"/>
                                          </p:stCondLst>
                                        </p:cTn>
                                        <p:tgtEl>
                                          <p:spTgt spid="120"/>
                                        </p:tgtEl>
                                        <p:attrNameLst>
                                          <p:attrName>style.visibility</p:attrName>
                                        </p:attrNameLst>
                                      </p:cBhvr>
                                      <p:to>
                                        <p:strVal val="visible"/>
                                      </p:to>
                                    </p:set>
                                    <p:animEffect filter="wipe(left)" transition="in">
                                      <p:cBhvr>
                                        <p:cTn dur="250" id="69"/>
                                        <p:tgtEl>
                                          <p:spTgt spid="120"/>
                                        </p:tgtEl>
                                      </p:cBhvr>
                                    </p:animEffect>
                                  </p:childTnLst>
                                </p:cTn>
                              </p:par>
                            </p:childTnLst>
                          </p:cTn>
                        </p:par>
                        <p:par>
                          <p:cTn fill="hold" id="70" nodeType="afterGroup">
                            <p:stCondLst>
                              <p:cond delay="2770"/>
                            </p:stCondLst>
                            <p:childTnLst>
                              <p:par>
                                <p:cTn fill="hold" grpId="0" id="71" nodeType="afterEffect" presetClass="entr" presetID="52" presetSubtype="0">
                                  <p:stCondLst>
                                    <p:cond delay="0"/>
                                  </p:stCondLst>
                                  <p:childTnLst>
                                    <p:set>
                                      <p:cBhvr>
                                        <p:cTn dur="1" fill="hold" id="72">
                                          <p:stCondLst>
                                            <p:cond delay="0"/>
                                          </p:stCondLst>
                                        </p:cTn>
                                        <p:tgtEl>
                                          <p:spTgt spid="33"/>
                                        </p:tgtEl>
                                        <p:attrNameLst>
                                          <p:attrName>style.visibility</p:attrName>
                                        </p:attrNameLst>
                                      </p:cBhvr>
                                      <p:to>
                                        <p:strVal val="visible"/>
                                      </p:to>
                                    </p:set>
                                    <p:animScale>
                                      <p:cBhvr>
                                        <p:cTn decel="50000" dur="1000" fill="hold" id="73">
                                          <p:stCondLst>
                                            <p:cond delay="0"/>
                                          </p:stCondLst>
                                        </p:cTn>
                                        <p:tgtEl>
                                          <p:spTgt spid="33"/>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74">
                                          <p:stCondLst>
                                            <p:cond delay="0"/>
                                          </p:stCondLst>
                                        </p:cTn>
                                        <p:tgtEl>
                                          <p:spTgt spid="33"/>
                                        </p:tgtEl>
                                        <p:attrNameLst>
                                          <p:attrName>ppt_x</p:attrName>
                                          <p:attrName>ppt_y</p:attrName>
                                        </p:attrNameLst>
                                      </p:cBhvr>
                                    </p:animMotion>
                                    <p:animEffect filter="fade" transition="in">
                                      <p:cBhvr>
                                        <p:cTn dur="1000" id="75"/>
                                        <p:tgtEl>
                                          <p:spTgt spid="3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09"/>
      <p:bldP grpId="0" spid="110"/>
      <p:bldP grpId="0" spid="111"/>
      <p:bldP grpId="0" spid="33"/>
    </p:bldLst>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组合 19"/>
          <p:cNvGrpSpPr/>
          <p:nvPr/>
        </p:nvGrpSpPr>
        <p:grpSpPr>
          <a:xfrm>
            <a:off x="1792253" y="208731"/>
            <a:ext cx="553964" cy="558108"/>
            <a:chOff x="304800" y="673100"/>
            <a:chExt cx="4000500" cy="4000500"/>
          </a:xfrm>
          <a:effectLst>
            <a:outerShdw algn="tr" blurRad="444500" dir="8100000" dist="254000" rotWithShape="0">
              <a:prstClr val="black">
                <a:alpha val="24000"/>
              </a:prstClr>
            </a:outerShdw>
          </a:effectLst>
        </p:grpSpPr>
        <p:sp>
          <p:nvSpPr>
            <p:cNvPr id="21" name="同心圆 20"/>
            <p:cNvSpPr/>
            <p:nvPr/>
          </p:nvSpPr>
          <p:spPr>
            <a:xfrm>
              <a:off x="304800" y="673100"/>
              <a:ext cx="4000500" cy="4000500"/>
            </a:xfrm>
            <a:prstGeom prst="donut">
              <a:avLst>
                <a:gd fmla="val 4879" name="adj"/>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a charset="-122" pitchFamily="34" typeface="微软雅黑"/>
              </a:endParaRPr>
            </a:p>
          </p:txBody>
        </p:sp>
        <p:sp>
          <p:nvSpPr>
            <p:cNvPr id="22" name="椭圆 21"/>
            <p:cNvSpPr/>
            <p:nvPr/>
          </p:nvSpPr>
          <p:spPr>
            <a:xfrm>
              <a:off x="392109" y="760409"/>
              <a:ext cx="3825870" cy="382587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itchFamily="34" typeface="微软雅黑"/>
              </a:endParaRPr>
            </a:p>
          </p:txBody>
        </p:sp>
      </p:grpSp>
      <p:grpSp>
        <p:nvGrpSpPr>
          <p:cNvPr id="3" name="组合 22"/>
          <p:cNvGrpSpPr/>
          <p:nvPr/>
        </p:nvGrpSpPr>
        <p:grpSpPr>
          <a:xfrm>
            <a:off x="1577939" y="851674"/>
            <a:ext cx="357190" cy="359864"/>
            <a:chOff x="304800" y="673100"/>
            <a:chExt cx="4000500" cy="4000500"/>
          </a:xfrm>
          <a:effectLst>
            <a:outerShdw algn="tr" blurRad="444500" dir="8100000" dist="254000" rotWithShape="0">
              <a:prstClr val="black">
                <a:alpha val="24000"/>
              </a:prstClr>
            </a:outerShdw>
          </a:effectLst>
        </p:grpSpPr>
        <p:sp>
          <p:nvSpPr>
            <p:cNvPr id="24" name="同心圆 23"/>
            <p:cNvSpPr/>
            <p:nvPr/>
          </p:nvSpPr>
          <p:spPr>
            <a:xfrm>
              <a:off x="304800" y="673100"/>
              <a:ext cx="4000500" cy="4000500"/>
            </a:xfrm>
            <a:prstGeom prst="donut">
              <a:avLst>
                <a:gd fmla="val 4879" name="adj"/>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a charset="-122" pitchFamily="34" typeface="微软雅黑"/>
              </a:endParaRPr>
            </a:p>
          </p:txBody>
        </p:sp>
        <p:sp>
          <p:nvSpPr>
            <p:cNvPr id="25" name="椭圆 24"/>
            <p:cNvSpPr/>
            <p:nvPr/>
          </p:nvSpPr>
          <p:spPr>
            <a:xfrm>
              <a:off x="392109" y="760409"/>
              <a:ext cx="3825870" cy="3825870"/>
            </a:xfrm>
            <a:prstGeom prst="ellipse">
              <a:avLst/>
            </a:prstGeom>
          </p:spPr>
          <p:style>
            <a:lnRef idx="3">
              <a:schemeClr val="lt1"/>
            </a:lnRef>
            <a:fillRef idx="1">
              <a:schemeClr val="accent1"/>
            </a:fillRef>
            <a:effectRef idx="1">
              <a:schemeClr val="accent1"/>
            </a:effectRef>
            <a:fontRef idx="minor">
              <a:schemeClr val="lt1"/>
            </a:fontRef>
          </p:style>
          <p:txBody>
            <a:bodyPr anchor="ctr" rtlCol="0"/>
            <a:lstStyle/>
            <a:p>
              <a:pPr algn="ctr"/>
              <a:endParaRPr altLang="en-US" lang="zh-CN">
                <a:ea charset="-122" pitchFamily="34" typeface="微软雅黑"/>
              </a:endParaRPr>
            </a:p>
          </p:txBody>
        </p:sp>
      </p:grpSp>
      <p:grpSp>
        <p:nvGrpSpPr>
          <p:cNvPr id="4" name="组合 25"/>
          <p:cNvGrpSpPr/>
          <p:nvPr/>
        </p:nvGrpSpPr>
        <p:grpSpPr>
          <a:xfrm>
            <a:off x="577807" y="-230052"/>
            <a:ext cx="1357322" cy="1367477"/>
            <a:chOff x="304800" y="673100"/>
            <a:chExt cx="4000500" cy="4000500"/>
          </a:xfrm>
          <a:effectLst>
            <a:outerShdw algn="tr" blurRad="444500" dir="8100000" dist="254000" rotWithShape="0">
              <a:prstClr val="black">
                <a:alpha val="24000"/>
              </a:prstClr>
            </a:outerShdw>
          </a:effectLst>
        </p:grpSpPr>
        <p:sp>
          <p:nvSpPr>
            <p:cNvPr id="27" name="同心圆 26"/>
            <p:cNvSpPr/>
            <p:nvPr/>
          </p:nvSpPr>
          <p:spPr>
            <a:xfrm>
              <a:off x="304800" y="673100"/>
              <a:ext cx="4000500" cy="4000500"/>
            </a:xfrm>
            <a:prstGeom prst="donut">
              <a:avLst>
                <a:gd fmla="val 4879" name="adj"/>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a charset="-122" pitchFamily="34" typeface="微软雅黑"/>
              </a:endParaRPr>
            </a:p>
          </p:txBody>
        </p:sp>
        <p:sp>
          <p:nvSpPr>
            <p:cNvPr id="28" name="椭圆 27"/>
            <p:cNvSpPr/>
            <p:nvPr/>
          </p:nvSpPr>
          <p:spPr>
            <a:xfrm>
              <a:off x="392100" y="760400"/>
              <a:ext cx="3825879" cy="3825879"/>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itchFamily="34" typeface="微软雅黑"/>
              </a:endParaRPr>
            </a:p>
          </p:txBody>
        </p:sp>
      </p:grpSp>
      <p:cxnSp>
        <p:nvCxnSpPr>
          <p:cNvPr id="29" name="直接连接符 28"/>
          <p:cNvCxnSpPr/>
          <p:nvPr/>
        </p:nvCxnSpPr>
        <p:spPr>
          <a:xfrm>
            <a:off x="2578071" y="827749"/>
            <a:ext cx="8286808" cy="23924"/>
          </a:xfrm>
          <a:prstGeom prst="line">
            <a:avLst/>
          </a:prstGeom>
        </p:spPr>
        <p:style>
          <a:lnRef idx="3">
            <a:schemeClr val="accent5"/>
          </a:lnRef>
          <a:fillRef idx="0">
            <a:schemeClr val="accent5"/>
          </a:fillRef>
          <a:effectRef idx="2">
            <a:schemeClr val="accent5"/>
          </a:effectRef>
          <a:fontRef idx="minor">
            <a:schemeClr val="tx1"/>
          </a:fontRef>
        </p:style>
      </p:cxnSp>
      <p:pic>
        <p:nvPicPr>
          <p:cNvPr id="30" name="图片 29"/>
          <p:cNvPicPr>
            <a:picLocks noChangeAspect="1"/>
          </p:cNvPicPr>
          <p:nvPr/>
        </p:nvPicPr>
        <p:blipFill>
          <a:blip r:embed="rId3"/>
          <a:stretch>
            <a:fillRect/>
          </a:stretch>
        </p:blipFill>
        <p:spPr>
          <a:xfrm>
            <a:off x="11007755" y="309399"/>
            <a:ext cx="1357322" cy="610656"/>
          </a:xfrm>
          <a:prstGeom prst="rect">
            <a:avLst/>
          </a:prstGeom>
        </p:spPr>
      </p:pic>
      <p:sp>
        <p:nvSpPr>
          <p:cNvPr id="35" name="标题 8"/>
          <p:cNvSpPr txBox="1"/>
          <p:nvPr/>
        </p:nvSpPr>
        <p:spPr>
          <a:xfrm>
            <a:off x="2720947" y="280172"/>
            <a:ext cx="3429024" cy="475331"/>
          </a:xfrm>
          <a:prstGeom prst="rect">
            <a:avLst/>
          </a:prstGeom>
        </p:spPr>
        <p:txBody>
          <a:bodyPr/>
          <a:lstStyle/>
          <a:p>
            <a:pPr>
              <a:spcBef>
                <a:spcPct val="0"/>
              </a:spcBef>
              <a:defRPr/>
            </a:pPr>
            <a:r>
              <a:rPr altLang="zh-CN" lang="en-US" sz="3200">
                <a:solidFill>
                  <a:srgbClr val="0070C0"/>
                </a:solidFill>
                <a:latin charset="-122" pitchFamily="65" typeface="方正粗倩简体"/>
                <a:ea charset="-122" pitchFamily="65" typeface="方正粗倩简体"/>
                <a:cs typeface="+mj-cs"/>
              </a:rPr>
              <a:t>2015工作回顾</a:t>
            </a:r>
          </a:p>
        </p:txBody>
      </p:sp>
      <p:sp>
        <p:nvSpPr>
          <p:cNvPr id="36" name="矩形 35"/>
          <p:cNvSpPr/>
          <p:nvPr/>
        </p:nvSpPr>
        <p:spPr>
          <a:xfrm>
            <a:off x="781050" y="4391285"/>
            <a:ext cx="11880850" cy="175164"/>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6172" lIns="92343" rIns="92343" rtlCol="0" tIns="46172"/>
          <a:lstStyle/>
          <a:p>
            <a:pPr algn="ctr"/>
            <a:endParaRPr altLang="en-US" lang="zh-CN"/>
          </a:p>
        </p:txBody>
      </p:sp>
      <p:grpSp>
        <p:nvGrpSpPr>
          <p:cNvPr id="37" name="组合 36"/>
          <p:cNvGrpSpPr/>
          <p:nvPr/>
        </p:nvGrpSpPr>
        <p:grpSpPr>
          <a:xfrm>
            <a:off x="2149446" y="3968130"/>
            <a:ext cx="1096779" cy="1096604"/>
            <a:chOff x="1466675" y="3784103"/>
            <a:chExt cx="1301392" cy="1301862"/>
          </a:xfrm>
        </p:grpSpPr>
        <p:grpSp>
          <p:nvGrpSpPr>
            <p:cNvPr id="38" name="组合 96"/>
            <p:cNvGrpSpPr/>
            <p:nvPr/>
          </p:nvGrpSpPr>
          <p:grpSpPr>
            <a:xfrm>
              <a:off x="1466675" y="3784103"/>
              <a:ext cx="1301392" cy="1301862"/>
              <a:chOff x="4345444" y="2542859"/>
              <a:chExt cx="1810550" cy="1811205"/>
            </a:xfrm>
          </p:grpSpPr>
          <p:grpSp>
            <p:nvGrpSpPr>
              <p:cNvPr id="40" name="组合 98"/>
              <p:cNvGrpSpPr/>
              <p:nvPr/>
            </p:nvGrpSpPr>
            <p:grpSpPr>
              <a:xfrm>
                <a:off x="4345444" y="2542859"/>
                <a:ext cx="1810550" cy="1811205"/>
                <a:chOff x="1463339" y="1072758"/>
                <a:chExt cx="1546058" cy="1546058"/>
              </a:xfrm>
              <a:effectLst>
                <a:outerShdw algn="t" blurRad="330200" dir="6900000" dist="215900" rotWithShape="0" sx="91000" sy="91000">
                  <a:prstClr val="black">
                    <a:alpha val="49000"/>
                  </a:prstClr>
                </a:outerShdw>
              </a:effectLst>
            </p:grpSpPr>
            <p:sp>
              <p:nvSpPr>
                <p:cNvPr id="42" name="同心圆 41"/>
                <p:cNvSpPr/>
                <p:nvPr/>
              </p:nvSpPr>
              <p:spPr>
                <a:xfrm>
                  <a:off x="1463339" y="1072758"/>
                  <a:ext cx="1546058" cy="1546058"/>
                </a:xfrm>
                <a:prstGeom prst="donut">
                  <a:avLst>
                    <a:gd fmla="val 4879" name="adj"/>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400">
                    <a:solidFill>
                      <a:schemeClr val="tx1"/>
                    </a:solidFill>
                  </a:endParaRPr>
                </a:p>
              </p:txBody>
            </p:sp>
            <p:sp>
              <p:nvSpPr>
                <p:cNvPr id="43" name="椭圆 42"/>
                <p:cNvSpPr/>
                <p:nvPr/>
              </p:nvSpPr>
              <p:spPr>
                <a:xfrm>
                  <a:off x="1484232" y="1093651"/>
                  <a:ext cx="1504274" cy="1504273"/>
                </a:xfrm>
                <a:prstGeom prst="ellipse">
                  <a:avLst/>
                </a:prstGeom>
                <a:gradFill>
                  <a:gsLst>
                    <a:gs pos="0">
                      <a:schemeClr val="bg1"/>
                    </a:gs>
                    <a:gs pos="51000">
                      <a:schemeClr val="bg1">
                        <a:lumMod val="95000"/>
                      </a:schemeClr>
                    </a:gs>
                    <a:gs pos="100000">
                      <a:schemeClr val="bg1">
                        <a:lumMod val="8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400"/>
                </a:p>
              </p:txBody>
            </p:sp>
          </p:grpSp>
          <p:sp>
            <p:nvSpPr>
              <p:cNvPr id="41" name="椭圆 40"/>
              <p:cNvSpPr/>
              <p:nvPr/>
            </p:nvSpPr>
            <p:spPr>
              <a:xfrm>
                <a:off x="4565570" y="2763062"/>
                <a:ext cx="1370298" cy="1370793"/>
              </a:xfrm>
              <a:prstGeom prst="ellipse">
                <a:avLst/>
              </a:prstGeom>
              <a:solidFill>
                <a:srgbClr val="0070C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400"/>
              </a:p>
            </p:txBody>
          </p:sp>
        </p:grpSp>
        <p:sp>
          <p:nvSpPr>
            <p:cNvPr id="39" name="TextBox 38"/>
            <p:cNvSpPr txBox="1"/>
            <p:nvPr/>
          </p:nvSpPr>
          <p:spPr>
            <a:xfrm>
              <a:off x="1803185" y="4302343"/>
              <a:ext cx="850204" cy="417354"/>
            </a:xfrm>
            <a:prstGeom prst="rect">
              <a:avLst/>
            </a:prstGeom>
            <a:noFill/>
          </p:spPr>
          <p:txBody>
            <a:bodyPr bIns="69096" lIns="138192" rIns="138192" rtlCol="0" tIns="69096" wrap="square">
              <a:spAutoFit/>
            </a:bodyPr>
            <a:lstStyle/>
            <a:p>
              <a:r>
                <a:rPr altLang="zh-CN" lang="en-US" sz="1400">
                  <a:solidFill>
                    <a:schemeClr val="bg1"/>
                  </a:solidFill>
                  <a:latin charset="-122" pitchFamily="34" typeface="微软雅黑"/>
                  <a:ea charset="-122" pitchFamily="34" typeface="微软雅黑"/>
                </a:rPr>
                <a:t>6月</a:t>
              </a:r>
            </a:p>
          </p:txBody>
        </p:sp>
      </p:grpSp>
      <p:grpSp>
        <p:nvGrpSpPr>
          <p:cNvPr id="44" name="组合 43"/>
          <p:cNvGrpSpPr/>
          <p:nvPr/>
        </p:nvGrpSpPr>
        <p:grpSpPr>
          <a:xfrm>
            <a:off x="3649640" y="4085113"/>
            <a:ext cx="857256" cy="829958"/>
            <a:chOff x="3117025" y="3959191"/>
            <a:chExt cx="1017182" cy="985306"/>
          </a:xfrm>
        </p:grpSpPr>
        <p:grpSp>
          <p:nvGrpSpPr>
            <p:cNvPr id="45" name="组合 103"/>
            <p:cNvGrpSpPr/>
            <p:nvPr/>
          </p:nvGrpSpPr>
          <p:grpSpPr>
            <a:xfrm>
              <a:off x="3117025" y="3959191"/>
              <a:ext cx="984950" cy="985306"/>
              <a:chOff x="4345444" y="2542859"/>
              <a:chExt cx="1810550" cy="1811205"/>
            </a:xfrm>
          </p:grpSpPr>
          <p:grpSp>
            <p:nvGrpSpPr>
              <p:cNvPr id="47" name="组合 105"/>
              <p:cNvGrpSpPr/>
              <p:nvPr/>
            </p:nvGrpSpPr>
            <p:grpSpPr>
              <a:xfrm>
                <a:off x="4345444" y="2542859"/>
                <a:ext cx="1810550" cy="1811205"/>
                <a:chOff x="1463339" y="1072758"/>
                <a:chExt cx="1546058" cy="1546058"/>
              </a:xfrm>
              <a:effectLst>
                <a:outerShdw algn="t" blurRad="330200" dir="6900000" dist="215900" rotWithShape="0" sx="91000" sy="91000">
                  <a:prstClr val="black">
                    <a:alpha val="49000"/>
                  </a:prstClr>
                </a:outerShdw>
              </a:effectLst>
            </p:grpSpPr>
            <p:sp>
              <p:nvSpPr>
                <p:cNvPr id="49" name="同心圆 48"/>
                <p:cNvSpPr/>
                <p:nvPr/>
              </p:nvSpPr>
              <p:spPr>
                <a:xfrm>
                  <a:off x="1463339" y="1072758"/>
                  <a:ext cx="1546058" cy="1546058"/>
                </a:xfrm>
                <a:prstGeom prst="donut">
                  <a:avLst>
                    <a:gd fmla="val 4879" name="adj"/>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400">
                    <a:solidFill>
                      <a:schemeClr val="tx1"/>
                    </a:solidFill>
                  </a:endParaRPr>
                </a:p>
              </p:txBody>
            </p:sp>
            <p:sp>
              <p:nvSpPr>
                <p:cNvPr id="50" name="椭圆 49"/>
                <p:cNvSpPr/>
                <p:nvPr/>
              </p:nvSpPr>
              <p:spPr>
                <a:xfrm>
                  <a:off x="1484232" y="1093651"/>
                  <a:ext cx="1504274" cy="1504273"/>
                </a:xfrm>
                <a:prstGeom prst="ellipse">
                  <a:avLst/>
                </a:prstGeom>
                <a:gradFill>
                  <a:gsLst>
                    <a:gs pos="0">
                      <a:schemeClr val="bg1"/>
                    </a:gs>
                    <a:gs pos="51000">
                      <a:schemeClr val="bg1">
                        <a:lumMod val="95000"/>
                      </a:schemeClr>
                    </a:gs>
                    <a:gs pos="100000">
                      <a:schemeClr val="bg1">
                        <a:lumMod val="8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400"/>
                </a:p>
              </p:txBody>
            </p:sp>
          </p:grpSp>
          <p:sp>
            <p:nvSpPr>
              <p:cNvPr id="48" name="椭圆 47"/>
              <p:cNvSpPr/>
              <p:nvPr/>
            </p:nvSpPr>
            <p:spPr>
              <a:xfrm>
                <a:off x="4565570" y="2763062"/>
                <a:ext cx="1370298" cy="1370793"/>
              </a:xfrm>
              <a:prstGeom prst="ellipse">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400"/>
              </a:p>
            </p:txBody>
          </p:sp>
        </p:grpSp>
        <p:sp>
          <p:nvSpPr>
            <p:cNvPr id="46" name="TextBox 45"/>
            <p:cNvSpPr txBox="1"/>
            <p:nvPr/>
          </p:nvSpPr>
          <p:spPr>
            <a:xfrm>
              <a:off x="3284004" y="4253745"/>
              <a:ext cx="850204" cy="417354"/>
            </a:xfrm>
            <a:prstGeom prst="rect">
              <a:avLst/>
            </a:prstGeom>
            <a:noFill/>
          </p:spPr>
          <p:txBody>
            <a:bodyPr bIns="69096" lIns="138192" rIns="138192" rtlCol="0" tIns="69096" wrap="square">
              <a:spAutoFit/>
            </a:bodyPr>
            <a:lstStyle/>
            <a:p>
              <a:r>
                <a:rPr altLang="zh-CN" lang="en-US" sz="1400">
                  <a:solidFill>
                    <a:schemeClr val="bg1"/>
                  </a:solidFill>
                  <a:latin charset="-122" pitchFamily="34" typeface="微软雅黑"/>
                  <a:ea charset="-122" pitchFamily="34" typeface="微软雅黑"/>
                </a:rPr>
                <a:t>7月</a:t>
              </a:r>
            </a:p>
          </p:txBody>
        </p:sp>
      </p:grpSp>
      <p:grpSp>
        <p:nvGrpSpPr>
          <p:cNvPr id="51" name="组合 50"/>
          <p:cNvGrpSpPr/>
          <p:nvPr/>
        </p:nvGrpSpPr>
        <p:grpSpPr>
          <a:xfrm>
            <a:off x="4792649" y="3973373"/>
            <a:ext cx="1111878" cy="1111700"/>
            <a:chOff x="4450933" y="3791953"/>
            <a:chExt cx="1319306" cy="1319782"/>
          </a:xfrm>
        </p:grpSpPr>
        <p:grpSp>
          <p:nvGrpSpPr>
            <p:cNvPr id="52" name="组合 110"/>
            <p:cNvGrpSpPr/>
            <p:nvPr/>
          </p:nvGrpSpPr>
          <p:grpSpPr>
            <a:xfrm>
              <a:off x="4450933" y="3791953"/>
              <a:ext cx="1319306" cy="1319782"/>
              <a:chOff x="4345444" y="2542859"/>
              <a:chExt cx="1810550" cy="1811205"/>
            </a:xfrm>
          </p:grpSpPr>
          <p:grpSp>
            <p:nvGrpSpPr>
              <p:cNvPr id="54" name="组合 112"/>
              <p:cNvGrpSpPr/>
              <p:nvPr/>
            </p:nvGrpSpPr>
            <p:grpSpPr>
              <a:xfrm>
                <a:off x="4345444" y="2542859"/>
                <a:ext cx="1810550" cy="1811205"/>
                <a:chOff x="1463339" y="1072758"/>
                <a:chExt cx="1546058" cy="1546058"/>
              </a:xfrm>
              <a:effectLst>
                <a:outerShdw algn="t" blurRad="330200" dir="6900000" dist="215900" rotWithShape="0" sx="91000" sy="91000">
                  <a:prstClr val="black">
                    <a:alpha val="49000"/>
                  </a:prstClr>
                </a:outerShdw>
              </a:effectLst>
            </p:grpSpPr>
            <p:sp>
              <p:nvSpPr>
                <p:cNvPr id="56" name="同心圆 55"/>
                <p:cNvSpPr/>
                <p:nvPr/>
              </p:nvSpPr>
              <p:spPr>
                <a:xfrm>
                  <a:off x="1463339" y="1072758"/>
                  <a:ext cx="1546058" cy="1546058"/>
                </a:xfrm>
                <a:prstGeom prst="donut">
                  <a:avLst>
                    <a:gd fmla="val 4879" name="adj"/>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400">
                    <a:solidFill>
                      <a:schemeClr val="tx1"/>
                    </a:solidFill>
                  </a:endParaRPr>
                </a:p>
              </p:txBody>
            </p:sp>
            <p:sp>
              <p:nvSpPr>
                <p:cNvPr id="57" name="椭圆 56"/>
                <p:cNvSpPr/>
                <p:nvPr/>
              </p:nvSpPr>
              <p:spPr>
                <a:xfrm>
                  <a:off x="1484232" y="1093651"/>
                  <a:ext cx="1504274" cy="1504273"/>
                </a:xfrm>
                <a:prstGeom prst="ellipse">
                  <a:avLst/>
                </a:prstGeom>
                <a:gradFill>
                  <a:gsLst>
                    <a:gs pos="0">
                      <a:schemeClr val="bg1"/>
                    </a:gs>
                    <a:gs pos="51000">
                      <a:schemeClr val="bg1">
                        <a:lumMod val="95000"/>
                      </a:schemeClr>
                    </a:gs>
                    <a:gs pos="100000">
                      <a:schemeClr val="bg1">
                        <a:lumMod val="8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400"/>
                </a:p>
              </p:txBody>
            </p:sp>
          </p:grpSp>
          <p:sp>
            <p:nvSpPr>
              <p:cNvPr id="55" name="椭圆 54"/>
              <p:cNvSpPr/>
              <p:nvPr/>
            </p:nvSpPr>
            <p:spPr>
              <a:xfrm>
                <a:off x="4565570" y="2763062"/>
                <a:ext cx="1370298" cy="1370793"/>
              </a:xfrm>
              <a:prstGeom prst="ellipse">
                <a:avLst/>
              </a:prstGeom>
              <a:solidFill>
                <a:srgbClr val="0070C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400"/>
              </a:p>
            </p:txBody>
          </p:sp>
        </p:grpSp>
        <p:sp>
          <p:nvSpPr>
            <p:cNvPr id="53" name="TextBox 52"/>
            <p:cNvSpPr txBox="1"/>
            <p:nvPr/>
          </p:nvSpPr>
          <p:spPr>
            <a:xfrm>
              <a:off x="4787443" y="4241610"/>
              <a:ext cx="850203" cy="417354"/>
            </a:xfrm>
            <a:prstGeom prst="rect">
              <a:avLst/>
            </a:prstGeom>
            <a:noFill/>
          </p:spPr>
          <p:txBody>
            <a:bodyPr bIns="69096" lIns="138192" rIns="138192" rtlCol="0" tIns="69096" wrap="square">
              <a:spAutoFit/>
            </a:bodyPr>
            <a:lstStyle/>
            <a:p>
              <a:r>
                <a:rPr altLang="zh-CN" lang="en-US" sz="1400">
                  <a:solidFill>
                    <a:schemeClr val="bg1"/>
                  </a:solidFill>
                  <a:latin charset="-122" pitchFamily="34" typeface="微软雅黑"/>
                  <a:ea charset="-122" pitchFamily="34" typeface="微软雅黑"/>
                </a:rPr>
                <a:t>8月</a:t>
              </a:r>
            </a:p>
          </p:txBody>
        </p:sp>
      </p:grpSp>
      <p:grpSp>
        <p:nvGrpSpPr>
          <p:cNvPr id="58" name="组合 57"/>
          <p:cNvGrpSpPr/>
          <p:nvPr/>
        </p:nvGrpSpPr>
        <p:grpSpPr>
          <a:xfrm>
            <a:off x="6077379" y="4073879"/>
            <a:ext cx="858413" cy="858276"/>
            <a:chOff x="6119197" y="3942381"/>
            <a:chExt cx="1018558" cy="1018926"/>
          </a:xfrm>
        </p:grpSpPr>
        <p:grpSp>
          <p:nvGrpSpPr>
            <p:cNvPr id="59" name="组合 117"/>
            <p:cNvGrpSpPr/>
            <p:nvPr/>
          </p:nvGrpSpPr>
          <p:grpSpPr>
            <a:xfrm>
              <a:off x="6119197" y="3942381"/>
              <a:ext cx="1018558" cy="1018926"/>
              <a:chOff x="4345444" y="2542859"/>
              <a:chExt cx="1810550" cy="1811205"/>
            </a:xfrm>
          </p:grpSpPr>
          <p:grpSp>
            <p:nvGrpSpPr>
              <p:cNvPr id="61" name="组合 119"/>
              <p:cNvGrpSpPr/>
              <p:nvPr/>
            </p:nvGrpSpPr>
            <p:grpSpPr>
              <a:xfrm>
                <a:off x="4345444" y="2542859"/>
                <a:ext cx="1810550" cy="1811205"/>
                <a:chOff x="1463339" y="1072758"/>
                <a:chExt cx="1546058" cy="1546058"/>
              </a:xfrm>
              <a:effectLst>
                <a:outerShdw algn="t" blurRad="330200" dir="6900000" dist="215900" rotWithShape="0" sx="91000" sy="91000">
                  <a:prstClr val="black">
                    <a:alpha val="49000"/>
                  </a:prstClr>
                </a:outerShdw>
              </a:effectLst>
            </p:grpSpPr>
            <p:sp>
              <p:nvSpPr>
                <p:cNvPr id="63" name="同心圆 62"/>
                <p:cNvSpPr/>
                <p:nvPr/>
              </p:nvSpPr>
              <p:spPr>
                <a:xfrm>
                  <a:off x="1463339" y="1072758"/>
                  <a:ext cx="1546058" cy="1546058"/>
                </a:xfrm>
                <a:prstGeom prst="donut">
                  <a:avLst>
                    <a:gd fmla="val 4879" name="adj"/>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400">
                    <a:solidFill>
                      <a:schemeClr val="tx1"/>
                    </a:solidFill>
                  </a:endParaRPr>
                </a:p>
              </p:txBody>
            </p:sp>
            <p:sp>
              <p:nvSpPr>
                <p:cNvPr id="64" name="椭圆 63"/>
                <p:cNvSpPr/>
                <p:nvPr/>
              </p:nvSpPr>
              <p:spPr>
                <a:xfrm>
                  <a:off x="1484232" y="1093651"/>
                  <a:ext cx="1504274" cy="1504273"/>
                </a:xfrm>
                <a:prstGeom prst="ellipse">
                  <a:avLst/>
                </a:prstGeom>
                <a:gradFill>
                  <a:gsLst>
                    <a:gs pos="0">
                      <a:schemeClr val="bg1"/>
                    </a:gs>
                    <a:gs pos="51000">
                      <a:schemeClr val="bg1">
                        <a:lumMod val="95000"/>
                      </a:schemeClr>
                    </a:gs>
                    <a:gs pos="100000">
                      <a:schemeClr val="bg1">
                        <a:lumMod val="8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400"/>
                </a:p>
              </p:txBody>
            </p:sp>
          </p:grpSp>
          <p:sp>
            <p:nvSpPr>
              <p:cNvPr id="62" name="椭圆 61"/>
              <p:cNvSpPr/>
              <p:nvPr/>
            </p:nvSpPr>
            <p:spPr>
              <a:xfrm>
                <a:off x="4565570" y="2763062"/>
                <a:ext cx="1370298" cy="1370793"/>
              </a:xfrm>
              <a:prstGeom prst="ellipse">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400"/>
              </a:p>
            </p:txBody>
          </p:sp>
        </p:grpSp>
        <p:sp>
          <p:nvSpPr>
            <p:cNvPr id="60" name="TextBox 59"/>
            <p:cNvSpPr txBox="1"/>
            <p:nvPr/>
          </p:nvSpPr>
          <p:spPr>
            <a:xfrm>
              <a:off x="6287549" y="4250272"/>
              <a:ext cx="850205" cy="417355"/>
            </a:xfrm>
            <a:prstGeom prst="rect">
              <a:avLst/>
            </a:prstGeom>
            <a:noFill/>
          </p:spPr>
          <p:txBody>
            <a:bodyPr bIns="69096" lIns="138192" rIns="138192" rtlCol="0" tIns="69096" wrap="square">
              <a:spAutoFit/>
            </a:bodyPr>
            <a:lstStyle/>
            <a:p>
              <a:r>
                <a:rPr altLang="zh-CN" lang="en-US" sz="1400">
                  <a:solidFill>
                    <a:schemeClr val="bg1"/>
                  </a:solidFill>
                  <a:latin charset="-122" pitchFamily="34" typeface="微软雅黑"/>
                  <a:ea charset="-122" pitchFamily="34" typeface="微软雅黑"/>
                </a:rPr>
                <a:t>9月</a:t>
              </a:r>
            </a:p>
          </p:txBody>
        </p:sp>
      </p:grpSp>
      <p:grpSp>
        <p:nvGrpSpPr>
          <p:cNvPr id="65" name="组合 64"/>
          <p:cNvGrpSpPr/>
          <p:nvPr/>
        </p:nvGrpSpPr>
        <p:grpSpPr>
          <a:xfrm>
            <a:off x="7185430" y="4073880"/>
            <a:ext cx="964804" cy="858276"/>
            <a:chOff x="7486713" y="3942381"/>
            <a:chExt cx="1144795" cy="1018926"/>
          </a:xfrm>
        </p:grpSpPr>
        <p:grpSp>
          <p:nvGrpSpPr>
            <p:cNvPr id="66" name="组合 124"/>
            <p:cNvGrpSpPr/>
            <p:nvPr/>
          </p:nvGrpSpPr>
          <p:grpSpPr>
            <a:xfrm>
              <a:off x="7486713" y="3942381"/>
              <a:ext cx="1018558" cy="1018926"/>
              <a:chOff x="4345444" y="2542859"/>
              <a:chExt cx="1810550" cy="1811205"/>
            </a:xfrm>
          </p:grpSpPr>
          <p:grpSp>
            <p:nvGrpSpPr>
              <p:cNvPr id="68" name="组合 126"/>
              <p:cNvGrpSpPr/>
              <p:nvPr/>
            </p:nvGrpSpPr>
            <p:grpSpPr>
              <a:xfrm>
                <a:off x="4345444" y="2542859"/>
                <a:ext cx="1810550" cy="1811205"/>
                <a:chOff x="1463339" y="1072758"/>
                <a:chExt cx="1546058" cy="1546058"/>
              </a:xfrm>
              <a:effectLst>
                <a:outerShdw algn="t" blurRad="330200" dir="6900000" dist="215900" rotWithShape="0" sx="91000" sy="91000">
                  <a:prstClr val="black">
                    <a:alpha val="49000"/>
                  </a:prstClr>
                </a:outerShdw>
              </a:effectLst>
            </p:grpSpPr>
            <p:sp>
              <p:nvSpPr>
                <p:cNvPr id="70" name="同心圆 69"/>
                <p:cNvSpPr/>
                <p:nvPr/>
              </p:nvSpPr>
              <p:spPr>
                <a:xfrm>
                  <a:off x="1463339" y="1072758"/>
                  <a:ext cx="1546058" cy="1546058"/>
                </a:xfrm>
                <a:prstGeom prst="donut">
                  <a:avLst>
                    <a:gd fmla="val 4879" name="adj"/>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400">
                    <a:solidFill>
                      <a:schemeClr val="tx1"/>
                    </a:solidFill>
                  </a:endParaRPr>
                </a:p>
              </p:txBody>
            </p:sp>
            <p:sp>
              <p:nvSpPr>
                <p:cNvPr id="71" name="椭圆 70"/>
                <p:cNvSpPr/>
                <p:nvPr/>
              </p:nvSpPr>
              <p:spPr>
                <a:xfrm>
                  <a:off x="1484232" y="1093651"/>
                  <a:ext cx="1504274" cy="1504273"/>
                </a:xfrm>
                <a:prstGeom prst="ellipse">
                  <a:avLst/>
                </a:prstGeom>
                <a:gradFill>
                  <a:gsLst>
                    <a:gs pos="0">
                      <a:schemeClr val="bg1"/>
                    </a:gs>
                    <a:gs pos="51000">
                      <a:schemeClr val="bg1">
                        <a:lumMod val="95000"/>
                      </a:schemeClr>
                    </a:gs>
                    <a:gs pos="100000">
                      <a:schemeClr val="bg1">
                        <a:lumMod val="8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400"/>
                </a:p>
              </p:txBody>
            </p:sp>
          </p:grpSp>
          <p:sp>
            <p:nvSpPr>
              <p:cNvPr id="69" name="椭圆 68"/>
              <p:cNvSpPr/>
              <p:nvPr/>
            </p:nvSpPr>
            <p:spPr>
              <a:xfrm>
                <a:off x="4565570" y="2763062"/>
                <a:ext cx="1370298" cy="1370793"/>
              </a:xfrm>
              <a:prstGeom prst="ellipse">
                <a:avLst/>
              </a:prstGeom>
              <a:solidFill>
                <a:srgbClr val="0070C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400"/>
              </a:p>
            </p:txBody>
          </p:sp>
        </p:grpSp>
        <p:sp>
          <p:nvSpPr>
            <p:cNvPr id="67" name="TextBox 66"/>
            <p:cNvSpPr txBox="1"/>
            <p:nvPr/>
          </p:nvSpPr>
          <p:spPr>
            <a:xfrm>
              <a:off x="7640431" y="4272720"/>
              <a:ext cx="991078" cy="381169"/>
            </a:xfrm>
            <a:prstGeom prst="rect">
              <a:avLst/>
            </a:prstGeom>
            <a:noFill/>
          </p:spPr>
          <p:txBody>
            <a:bodyPr bIns="69096" lIns="138192" rIns="138192" rtlCol="0" tIns="69096" wrap="square">
              <a:spAutoFit/>
            </a:bodyPr>
            <a:lstStyle/>
            <a:p>
              <a:r>
                <a:rPr altLang="zh-CN" lang="en-US" sz="1200">
                  <a:solidFill>
                    <a:schemeClr val="bg1"/>
                  </a:solidFill>
                  <a:latin charset="-122" pitchFamily="34" typeface="微软雅黑"/>
                  <a:ea charset="-122" pitchFamily="34" typeface="微软雅黑"/>
                </a:rPr>
                <a:t>10月</a:t>
              </a:r>
            </a:p>
          </p:txBody>
        </p:sp>
      </p:grpSp>
      <p:grpSp>
        <p:nvGrpSpPr>
          <p:cNvPr id="72" name="组合 71"/>
          <p:cNvGrpSpPr/>
          <p:nvPr/>
        </p:nvGrpSpPr>
        <p:grpSpPr>
          <a:xfrm>
            <a:off x="8364389" y="3960967"/>
            <a:ext cx="1143168" cy="1142986"/>
            <a:chOff x="8854229" y="3773382"/>
            <a:chExt cx="1356434" cy="1356924"/>
          </a:xfrm>
        </p:grpSpPr>
        <p:grpSp>
          <p:nvGrpSpPr>
            <p:cNvPr id="73" name="组合 131"/>
            <p:cNvGrpSpPr/>
            <p:nvPr/>
          </p:nvGrpSpPr>
          <p:grpSpPr>
            <a:xfrm>
              <a:off x="8854229" y="3773382"/>
              <a:ext cx="1356434" cy="1356924"/>
              <a:chOff x="4345444" y="2542859"/>
              <a:chExt cx="1810550" cy="1811205"/>
            </a:xfrm>
          </p:grpSpPr>
          <p:grpSp>
            <p:nvGrpSpPr>
              <p:cNvPr id="75" name="组合 133"/>
              <p:cNvGrpSpPr/>
              <p:nvPr/>
            </p:nvGrpSpPr>
            <p:grpSpPr>
              <a:xfrm>
                <a:off x="4345444" y="2542859"/>
                <a:ext cx="1810550" cy="1811205"/>
                <a:chOff x="1463339" y="1072758"/>
                <a:chExt cx="1546058" cy="1546058"/>
              </a:xfrm>
              <a:effectLst>
                <a:outerShdw algn="t" blurRad="330200" dir="6900000" dist="215900" rotWithShape="0" sx="91000" sy="91000">
                  <a:prstClr val="black">
                    <a:alpha val="49000"/>
                  </a:prstClr>
                </a:outerShdw>
              </a:effectLst>
            </p:grpSpPr>
            <p:sp>
              <p:nvSpPr>
                <p:cNvPr id="77" name="同心圆 76"/>
                <p:cNvSpPr/>
                <p:nvPr/>
              </p:nvSpPr>
              <p:spPr>
                <a:xfrm>
                  <a:off x="1463339" y="1072758"/>
                  <a:ext cx="1546058" cy="1546058"/>
                </a:xfrm>
                <a:prstGeom prst="donut">
                  <a:avLst>
                    <a:gd fmla="val 4879" name="adj"/>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400">
                    <a:solidFill>
                      <a:schemeClr val="tx1"/>
                    </a:solidFill>
                  </a:endParaRPr>
                </a:p>
              </p:txBody>
            </p:sp>
            <p:sp>
              <p:nvSpPr>
                <p:cNvPr id="78" name="椭圆 77"/>
                <p:cNvSpPr/>
                <p:nvPr/>
              </p:nvSpPr>
              <p:spPr>
                <a:xfrm>
                  <a:off x="1484232" y="1093651"/>
                  <a:ext cx="1504274" cy="1504273"/>
                </a:xfrm>
                <a:prstGeom prst="ellipse">
                  <a:avLst/>
                </a:prstGeom>
                <a:gradFill>
                  <a:gsLst>
                    <a:gs pos="0">
                      <a:schemeClr val="bg1"/>
                    </a:gs>
                    <a:gs pos="51000">
                      <a:schemeClr val="bg1">
                        <a:lumMod val="95000"/>
                      </a:schemeClr>
                    </a:gs>
                    <a:gs pos="100000">
                      <a:schemeClr val="bg1">
                        <a:lumMod val="8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400"/>
                </a:p>
              </p:txBody>
            </p:sp>
          </p:grpSp>
          <p:sp>
            <p:nvSpPr>
              <p:cNvPr id="76" name="椭圆 75"/>
              <p:cNvSpPr/>
              <p:nvPr/>
            </p:nvSpPr>
            <p:spPr>
              <a:xfrm>
                <a:off x="4565570" y="2763062"/>
                <a:ext cx="1370298" cy="1370793"/>
              </a:xfrm>
              <a:prstGeom prst="ellipse">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400"/>
              </a:p>
            </p:txBody>
          </p:sp>
        </p:grpSp>
        <p:sp>
          <p:nvSpPr>
            <p:cNvPr id="74" name="TextBox 73"/>
            <p:cNvSpPr txBox="1"/>
            <p:nvPr/>
          </p:nvSpPr>
          <p:spPr>
            <a:xfrm>
              <a:off x="9108715" y="4237767"/>
              <a:ext cx="1015119" cy="417354"/>
            </a:xfrm>
            <a:prstGeom prst="rect">
              <a:avLst/>
            </a:prstGeom>
            <a:noFill/>
          </p:spPr>
          <p:txBody>
            <a:bodyPr bIns="69096" lIns="138192" rIns="138192" rtlCol="0" tIns="69096" wrap="square">
              <a:spAutoFit/>
            </a:bodyPr>
            <a:lstStyle/>
            <a:p>
              <a:r>
                <a:rPr altLang="zh-CN" lang="en-US" sz="1400">
                  <a:solidFill>
                    <a:schemeClr val="bg1"/>
                  </a:solidFill>
                  <a:latin charset="-122" pitchFamily="34" typeface="微软雅黑"/>
                  <a:ea charset="-122" pitchFamily="34" typeface="微软雅黑"/>
                </a:rPr>
                <a:t>11月</a:t>
              </a:r>
            </a:p>
          </p:txBody>
        </p:sp>
      </p:grpSp>
      <p:grpSp>
        <p:nvGrpSpPr>
          <p:cNvPr id="79" name="组合 78"/>
          <p:cNvGrpSpPr/>
          <p:nvPr/>
        </p:nvGrpSpPr>
        <p:grpSpPr>
          <a:xfrm>
            <a:off x="9738743" y="3797752"/>
            <a:ext cx="1554764" cy="1554516"/>
            <a:chOff x="10559621" y="3529102"/>
            <a:chExt cx="1844818" cy="1845484"/>
          </a:xfrm>
        </p:grpSpPr>
        <p:grpSp>
          <p:nvGrpSpPr>
            <p:cNvPr id="80" name="组合 138"/>
            <p:cNvGrpSpPr/>
            <p:nvPr/>
          </p:nvGrpSpPr>
          <p:grpSpPr>
            <a:xfrm>
              <a:off x="10559621" y="3529102"/>
              <a:ext cx="1844818" cy="1845484"/>
              <a:chOff x="4345444" y="2542859"/>
              <a:chExt cx="1810550" cy="1811205"/>
            </a:xfrm>
          </p:grpSpPr>
          <p:grpSp>
            <p:nvGrpSpPr>
              <p:cNvPr id="82" name="组合 140"/>
              <p:cNvGrpSpPr/>
              <p:nvPr/>
            </p:nvGrpSpPr>
            <p:grpSpPr>
              <a:xfrm>
                <a:off x="4345444" y="2542859"/>
                <a:ext cx="1810550" cy="1811205"/>
                <a:chOff x="1463339" y="1072758"/>
                <a:chExt cx="1546058" cy="1546058"/>
              </a:xfrm>
              <a:effectLst>
                <a:outerShdw algn="t" blurRad="330200" dir="6900000" dist="215900" rotWithShape="0" sx="91000" sy="91000">
                  <a:prstClr val="black">
                    <a:alpha val="49000"/>
                  </a:prstClr>
                </a:outerShdw>
              </a:effectLst>
            </p:grpSpPr>
            <p:sp>
              <p:nvSpPr>
                <p:cNvPr id="84" name="同心圆 83"/>
                <p:cNvSpPr/>
                <p:nvPr/>
              </p:nvSpPr>
              <p:spPr>
                <a:xfrm>
                  <a:off x="1463339" y="1072758"/>
                  <a:ext cx="1546058" cy="1546058"/>
                </a:xfrm>
                <a:prstGeom prst="donut">
                  <a:avLst>
                    <a:gd fmla="val 4879" name="adj"/>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400">
                    <a:solidFill>
                      <a:schemeClr val="tx1"/>
                    </a:solidFill>
                  </a:endParaRPr>
                </a:p>
              </p:txBody>
            </p:sp>
            <p:sp>
              <p:nvSpPr>
                <p:cNvPr id="85" name="椭圆 84"/>
                <p:cNvSpPr/>
                <p:nvPr/>
              </p:nvSpPr>
              <p:spPr>
                <a:xfrm>
                  <a:off x="1484232" y="1093651"/>
                  <a:ext cx="1504274" cy="1504273"/>
                </a:xfrm>
                <a:prstGeom prst="ellipse">
                  <a:avLst/>
                </a:prstGeom>
                <a:gradFill>
                  <a:gsLst>
                    <a:gs pos="0">
                      <a:schemeClr val="bg1"/>
                    </a:gs>
                    <a:gs pos="51000">
                      <a:schemeClr val="bg1">
                        <a:lumMod val="95000"/>
                      </a:schemeClr>
                    </a:gs>
                    <a:gs pos="100000">
                      <a:schemeClr val="bg1">
                        <a:lumMod val="8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400"/>
                </a:p>
              </p:txBody>
            </p:sp>
          </p:grpSp>
          <p:sp>
            <p:nvSpPr>
              <p:cNvPr id="83" name="椭圆 82"/>
              <p:cNvSpPr/>
              <p:nvPr/>
            </p:nvSpPr>
            <p:spPr>
              <a:xfrm>
                <a:off x="4565570" y="2763062"/>
                <a:ext cx="1370298" cy="1370793"/>
              </a:xfrm>
              <a:prstGeom prst="ellipse">
                <a:avLst/>
              </a:prstGeom>
              <a:solidFill>
                <a:srgbClr val="0070C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400"/>
              </a:p>
            </p:txBody>
          </p:sp>
        </p:grpSp>
        <p:sp>
          <p:nvSpPr>
            <p:cNvPr id="81" name="TextBox 80"/>
            <p:cNvSpPr txBox="1"/>
            <p:nvPr/>
          </p:nvSpPr>
          <p:spPr>
            <a:xfrm>
              <a:off x="11137755" y="4249613"/>
              <a:ext cx="1097152" cy="417354"/>
            </a:xfrm>
            <a:prstGeom prst="rect">
              <a:avLst/>
            </a:prstGeom>
            <a:noFill/>
          </p:spPr>
          <p:txBody>
            <a:bodyPr bIns="69096" lIns="138192" rIns="138192" rtlCol="0" tIns="69096" wrap="square">
              <a:spAutoFit/>
            </a:bodyPr>
            <a:lstStyle/>
            <a:p>
              <a:r>
                <a:rPr altLang="zh-CN" lang="en-US" sz="1400">
                  <a:solidFill>
                    <a:schemeClr val="bg1"/>
                  </a:solidFill>
                  <a:latin charset="-122" pitchFamily="34" typeface="微软雅黑"/>
                  <a:ea charset="-122" pitchFamily="34" typeface="微软雅黑"/>
                </a:rPr>
                <a:t>12月</a:t>
              </a:r>
            </a:p>
          </p:txBody>
        </p:sp>
      </p:grpSp>
      <p:grpSp>
        <p:nvGrpSpPr>
          <p:cNvPr id="86" name="组合 85"/>
          <p:cNvGrpSpPr/>
          <p:nvPr/>
        </p:nvGrpSpPr>
        <p:grpSpPr>
          <a:xfrm>
            <a:off x="1506504" y="2566188"/>
            <a:ext cx="2447817" cy="1377075"/>
            <a:chOff x="689131" y="1318791"/>
            <a:chExt cx="1631535" cy="1036935"/>
          </a:xfrm>
        </p:grpSpPr>
        <p:sp>
          <p:nvSpPr>
            <p:cNvPr id="87" name="TextBox 86"/>
            <p:cNvSpPr txBox="1"/>
            <p:nvPr/>
          </p:nvSpPr>
          <p:spPr>
            <a:xfrm>
              <a:off x="800766" y="1667530"/>
              <a:ext cx="1363987" cy="337378"/>
            </a:xfrm>
            <a:prstGeom prst="rect">
              <a:avLst/>
            </a:prstGeom>
            <a:noFill/>
          </p:spPr>
          <p:txBody>
            <a:bodyPr bIns="45715" lIns="91431" rIns="91431" rtlCol="0" tIns="45715" wrap="square">
              <a:spAutoFit/>
            </a:bodyPr>
            <a:lstStyle/>
            <a:p>
              <a:pPr algn="ctr">
                <a:lnSpc>
                  <a:spcPct val="130000"/>
                </a:lnSpc>
              </a:pPr>
              <a:r>
                <a:rPr altLang="en-US" lang="zh-CN" sz="900">
                  <a:solidFill>
                    <a:schemeClr val="tx1">
                      <a:lumMod val="65000"/>
                      <a:lumOff val="35000"/>
                    </a:schemeClr>
                  </a:solidFill>
                  <a:latin charset="-122" pitchFamily="34" typeface="微软雅黑"/>
                  <a:ea charset="-122" pitchFamily="34" typeface="微软雅黑"/>
                </a:rPr>
                <a:t>您的内容打在这里，或者通过您的内容打在这里</a:t>
              </a:r>
            </a:p>
          </p:txBody>
        </p:sp>
        <p:grpSp>
          <p:nvGrpSpPr>
            <p:cNvPr id="88" name="组合 146"/>
            <p:cNvGrpSpPr/>
            <p:nvPr/>
          </p:nvGrpSpPr>
          <p:grpSpPr>
            <a:xfrm>
              <a:off x="689131" y="1318791"/>
              <a:ext cx="1631535" cy="1036935"/>
              <a:chOff x="689131" y="1318791"/>
              <a:chExt cx="1631535" cy="1036935"/>
            </a:xfrm>
          </p:grpSpPr>
          <p:cxnSp>
            <p:nvCxnSpPr>
              <p:cNvPr id="89" name="直接连接符 88"/>
              <p:cNvCxnSpPr/>
              <p:nvPr/>
            </p:nvCxnSpPr>
            <p:spPr>
              <a:xfrm flipH="1" flipV="1">
                <a:off x="1481601" y="2139702"/>
                <a:ext cx="0" cy="216024"/>
              </a:xfrm>
              <a:prstGeom prst="line">
                <a:avLst/>
              </a:prstGeom>
              <a:ln>
                <a:solidFill>
                  <a:schemeClr val="tx1">
                    <a:lumMod val="50000"/>
                    <a:lumOff val="50000"/>
                  </a:schemeClr>
                </a:solidFill>
                <a:headEnd len="sm" type="oval" w="sm"/>
              </a:ln>
            </p:spPr>
            <p:style>
              <a:lnRef idx="1">
                <a:schemeClr val="accent1"/>
              </a:lnRef>
              <a:fillRef idx="0">
                <a:schemeClr val="accent1"/>
              </a:fillRef>
              <a:effectRef idx="0">
                <a:schemeClr val="accent1"/>
              </a:effectRef>
              <a:fontRef idx="minor">
                <a:schemeClr val="tx1"/>
              </a:fontRef>
            </p:style>
          </p:cxnSp>
          <p:sp>
            <p:nvSpPr>
              <p:cNvPr id="90" name="TextBox 89"/>
              <p:cNvSpPr txBox="1"/>
              <p:nvPr/>
            </p:nvSpPr>
            <p:spPr>
              <a:xfrm>
                <a:off x="689131" y="1318791"/>
                <a:ext cx="1631535" cy="275417"/>
              </a:xfrm>
              <a:prstGeom prst="rect">
                <a:avLst/>
              </a:prstGeom>
              <a:noFill/>
            </p:spPr>
            <p:txBody>
              <a:bodyPr anchor="t" bIns="0" lIns="91431" rIns="91431" rtlCol="0" tIns="0" wrap="square">
                <a:spAutoFit/>
              </a:bodyPr>
              <a:lstStyle/>
              <a:p>
                <a:pPr algn="ctr">
                  <a:lnSpc>
                    <a:spcPct val="150000"/>
                  </a:lnSpc>
                </a:pPr>
                <a:r>
                  <a:rPr altLang="en-US" lang="zh-CN" sz="1600">
                    <a:solidFill>
                      <a:schemeClr val="tx1">
                        <a:lumMod val="65000"/>
                        <a:lumOff val="35000"/>
                      </a:schemeClr>
                    </a:solidFill>
                    <a:latin charset="-122" pitchFamily="34" typeface="微软雅黑"/>
                    <a:ea charset="-122" pitchFamily="34" typeface="微软雅黑"/>
                    <a:cs charset="-122" pitchFamily="2" typeface="华文黑体"/>
                  </a:rPr>
                  <a:t>添加标题</a:t>
                </a:r>
              </a:p>
            </p:txBody>
          </p:sp>
        </p:grpSp>
      </p:grpSp>
      <p:grpSp>
        <p:nvGrpSpPr>
          <p:cNvPr id="91" name="组合 90"/>
          <p:cNvGrpSpPr/>
          <p:nvPr/>
        </p:nvGrpSpPr>
        <p:grpSpPr>
          <a:xfrm>
            <a:off x="4306811" y="2739302"/>
            <a:ext cx="1986036" cy="1217125"/>
            <a:chOff x="873900" y="1541325"/>
            <a:chExt cx="1166203" cy="814401"/>
          </a:xfrm>
        </p:grpSpPr>
        <p:sp>
          <p:nvSpPr>
            <p:cNvPr id="92" name="TextBox 91"/>
            <p:cNvSpPr txBox="1"/>
            <p:nvPr/>
          </p:nvSpPr>
          <p:spPr>
            <a:xfrm>
              <a:off x="873900" y="1767302"/>
              <a:ext cx="1166203" cy="299796"/>
            </a:xfrm>
            <a:prstGeom prst="rect">
              <a:avLst/>
            </a:prstGeom>
            <a:noFill/>
          </p:spPr>
          <p:txBody>
            <a:bodyPr bIns="45715" lIns="91431" rIns="91431" rtlCol="0" tIns="45715" wrap="square">
              <a:spAutoFit/>
            </a:bodyPr>
            <a:lstStyle/>
            <a:p>
              <a:pPr algn="ctr">
                <a:lnSpc>
                  <a:spcPct val="130000"/>
                </a:lnSpc>
              </a:pPr>
              <a:r>
                <a:rPr altLang="en-US" lang="zh-CN" sz="900">
                  <a:solidFill>
                    <a:schemeClr val="tx1">
                      <a:lumMod val="65000"/>
                      <a:lumOff val="35000"/>
                    </a:schemeClr>
                  </a:solidFill>
                  <a:latin charset="-122" pitchFamily="34" typeface="微软雅黑"/>
                  <a:ea charset="-122" pitchFamily="34" typeface="微软雅黑"/>
                </a:rPr>
                <a:t>您的内容打在这里，或者通过您的内容打在这里</a:t>
              </a:r>
            </a:p>
          </p:txBody>
        </p:sp>
        <p:grpSp>
          <p:nvGrpSpPr>
            <p:cNvPr id="93" name="组合 151"/>
            <p:cNvGrpSpPr/>
            <p:nvPr/>
          </p:nvGrpSpPr>
          <p:grpSpPr>
            <a:xfrm>
              <a:off x="947384" y="1541325"/>
              <a:ext cx="1008112" cy="814401"/>
              <a:chOff x="947384" y="1541325"/>
              <a:chExt cx="1008112" cy="814401"/>
            </a:xfrm>
          </p:grpSpPr>
          <p:cxnSp>
            <p:nvCxnSpPr>
              <p:cNvPr id="94" name="直接连接符 93"/>
              <p:cNvCxnSpPr/>
              <p:nvPr/>
            </p:nvCxnSpPr>
            <p:spPr>
              <a:xfrm flipH="1" flipV="1">
                <a:off x="1481601" y="2139702"/>
                <a:ext cx="0" cy="216024"/>
              </a:xfrm>
              <a:prstGeom prst="line">
                <a:avLst/>
              </a:prstGeom>
              <a:ln>
                <a:solidFill>
                  <a:schemeClr val="tx1">
                    <a:lumMod val="50000"/>
                    <a:lumOff val="50000"/>
                  </a:schemeClr>
                </a:solidFill>
                <a:headEnd len="sm" type="oval" w="sm"/>
              </a:ln>
            </p:spPr>
            <p:style>
              <a:lnRef idx="1">
                <a:schemeClr val="accent1"/>
              </a:lnRef>
              <a:fillRef idx="0">
                <a:schemeClr val="accent1"/>
              </a:fillRef>
              <a:effectRef idx="0">
                <a:schemeClr val="accent1"/>
              </a:effectRef>
              <a:fontRef idx="minor">
                <a:schemeClr val="tx1"/>
              </a:fontRef>
            </p:style>
          </p:cxnSp>
          <p:sp>
            <p:nvSpPr>
              <p:cNvPr id="95" name="TextBox 94"/>
              <p:cNvSpPr txBox="1"/>
              <p:nvPr/>
            </p:nvSpPr>
            <p:spPr>
              <a:xfrm>
                <a:off x="947384" y="1541325"/>
                <a:ext cx="1008112" cy="244737"/>
              </a:xfrm>
              <a:prstGeom prst="rect">
                <a:avLst/>
              </a:prstGeom>
              <a:noFill/>
            </p:spPr>
            <p:txBody>
              <a:bodyPr anchor="t" bIns="0" lIns="91431" rIns="91431" rtlCol="0" tIns="0" wrap="square">
                <a:spAutoFit/>
              </a:bodyPr>
              <a:lstStyle/>
              <a:p>
                <a:pPr algn="ctr">
                  <a:lnSpc>
                    <a:spcPct val="150000"/>
                  </a:lnSpc>
                </a:pPr>
                <a:r>
                  <a:rPr altLang="en-US" lang="zh-CN" sz="1600">
                    <a:solidFill>
                      <a:schemeClr val="tx1">
                        <a:lumMod val="65000"/>
                        <a:lumOff val="35000"/>
                      </a:schemeClr>
                    </a:solidFill>
                    <a:latin charset="-122" pitchFamily="34" typeface="微软雅黑"/>
                    <a:ea charset="-122" pitchFamily="34" typeface="微软雅黑"/>
                    <a:cs charset="-122" pitchFamily="2" typeface="华文黑体"/>
                  </a:rPr>
                  <a:t>添加标题</a:t>
                </a:r>
              </a:p>
            </p:txBody>
          </p:sp>
        </p:grpSp>
      </p:grpSp>
      <p:grpSp>
        <p:nvGrpSpPr>
          <p:cNvPr id="96" name="组合 95"/>
          <p:cNvGrpSpPr/>
          <p:nvPr/>
        </p:nvGrpSpPr>
        <p:grpSpPr>
          <a:xfrm>
            <a:off x="6507161" y="2686557"/>
            <a:ext cx="2066722" cy="1325201"/>
            <a:chOff x="873900" y="1541325"/>
            <a:chExt cx="1166203" cy="814401"/>
          </a:xfrm>
        </p:grpSpPr>
        <p:sp>
          <p:nvSpPr>
            <p:cNvPr id="97" name="TextBox 96"/>
            <p:cNvSpPr txBox="1"/>
            <p:nvPr/>
          </p:nvSpPr>
          <p:spPr>
            <a:xfrm>
              <a:off x="873900" y="1767303"/>
              <a:ext cx="1166203" cy="275346"/>
            </a:xfrm>
            <a:prstGeom prst="rect">
              <a:avLst/>
            </a:prstGeom>
            <a:noFill/>
          </p:spPr>
          <p:txBody>
            <a:bodyPr bIns="45715" lIns="91431" rIns="91431" rtlCol="0" tIns="45715" wrap="square">
              <a:spAutoFit/>
            </a:bodyPr>
            <a:lstStyle/>
            <a:p>
              <a:pPr algn="ctr">
                <a:lnSpc>
                  <a:spcPct val="130000"/>
                </a:lnSpc>
              </a:pPr>
              <a:r>
                <a:rPr altLang="en-US" lang="zh-CN" sz="900">
                  <a:solidFill>
                    <a:schemeClr val="tx1">
                      <a:lumMod val="65000"/>
                      <a:lumOff val="35000"/>
                    </a:schemeClr>
                  </a:solidFill>
                  <a:latin charset="-122" pitchFamily="34" typeface="微软雅黑"/>
                  <a:ea charset="-122" pitchFamily="34" typeface="微软雅黑"/>
                </a:rPr>
                <a:t>您的内容打在这里，或者通过您的内容打在这里</a:t>
              </a:r>
            </a:p>
          </p:txBody>
        </p:sp>
        <p:grpSp>
          <p:nvGrpSpPr>
            <p:cNvPr id="98" name="组合 156"/>
            <p:cNvGrpSpPr/>
            <p:nvPr/>
          </p:nvGrpSpPr>
          <p:grpSpPr>
            <a:xfrm>
              <a:off x="947384" y="1541325"/>
              <a:ext cx="1008112" cy="814401"/>
              <a:chOff x="947384" y="1541325"/>
              <a:chExt cx="1008112" cy="814401"/>
            </a:xfrm>
          </p:grpSpPr>
          <p:cxnSp>
            <p:nvCxnSpPr>
              <p:cNvPr id="99" name="直接连接符 98"/>
              <p:cNvCxnSpPr/>
              <p:nvPr/>
            </p:nvCxnSpPr>
            <p:spPr>
              <a:xfrm flipH="1" flipV="1">
                <a:off x="1481601" y="2139702"/>
                <a:ext cx="0" cy="216024"/>
              </a:xfrm>
              <a:prstGeom prst="line">
                <a:avLst/>
              </a:prstGeom>
              <a:ln>
                <a:solidFill>
                  <a:schemeClr val="tx1">
                    <a:lumMod val="50000"/>
                    <a:lumOff val="50000"/>
                  </a:schemeClr>
                </a:solidFill>
                <a:headEnd len="sm" type="oval" w="sm"/>
              </a:ln>
            </p:spPr>
            <p:style>
              <a:lnRef idx="1">
                <a:schemeClr val="accent1"/>
              </a:lnRef>
              <a:fillRef idx="0">
                <a:schemeClr val="accent1"/>
              </a:fillRef>
              <a:effectRef idx="0">
                <a:schemeClr val="accent1"/>
              </a:effectRef>
              <a:fontRef idx="minor">
                <a:schemeClr val="tx1"/>
              </a:fontRef>
            </p:style>
          </p:cxnSp>
          <p:sp>
            <p:nvSpPr>
              <p:cNvPr id="100" name="TextBox 99"/>
              <p:cNvSpPr txBox="1"/>
              <p:nvPr/>
            </p:nvSpPr>
            <p:spPr>
              <a:xfrm>
                <a:off x="947384" y="1541325"/>
                <a:ext cx="1008112" cy="224777"/>
              </a:xfrm>
              <a:prstGeom prst="rect">
                <a:avLst/>
              </a:prstGeom>
              <a:noFill/>
            </p:spPr>
            <p:txBody>
              <a:bodyPr anchor="t" bIns="0" lIns="91431" rIns="91431" rtlCol="0" tIns="0" wrap="square">
                <a:spAutoFit/>
              </a:bodyPr>
              <a:lstStyle/>
              <a:p>
                <a:pPr algn="ctr">
                  <a:lnSpc>
                    <a:spcPct val="150000"/>
                  </a:lnSpc>
                </a:pPr>
                <a:r>
                  <a:rPr altLang="en-US" lang="zh-CN" sz="1600">
                    <a:solidFill>
                      <a:schemeClr val="tx1">
                        <a:lumMod val="65000"/>
                        <a:lumOff val="35000"/>
                      </a:schemeClr>
                    </a:solidFill>
                    <a:latin charset="-122" pitchFamily="34" typeface="微软雅黑"/>
                    <a:ea charset="-122" pitchFamily="34" typeface="微软雅黑"/>
                    <a:cs charset="-122" pitchFamily="2" typeface="华文黑体"/>
                  </a:rPr>
                  <a:t>添加标题</a:t>
                </a:r>
              </a:p>
            </p:txBody>
          </p:sp>
        </p:grpSp>
      </p:grpSp>
      <p:grpSp>
        <p:nvGrpSpPr>
          <p:cNvPr id="101" name="组合 100"/>
          <p:cNvGrpSpPr/>
          <p:nvPr/>
        </p:nvGrpSpPr>
        <p:grpSpPr>
          <a:xfrm>
            <a:off x="9507560" y="2709060"/>
            <a:ext cx="1954937" cy="1030404"/>
            <a:chOff x="873900" y="1541325"/>
            <a:chExt cx="1166203" cy="652383"/>
          </a:xfrm>
        </p:grpSpPr>
        <p:sp>
          <p:nvSpPr>
            <p:cNvPr id="102" name="TextBox 101"/>
            <p:cNvSpPr txBox="1"/>
            <p:nvPr/>
          </p:nvSpPr>
          <p:spPr>
            <a:xfrm>
              <a:off x="873900" y="1767302"/>
              <a:ext cx="1166203" cy="283673"/>
            </a:xfrm>
            <a:prstGeom prst="rect">
              <a:avLst/>
            </a:prstGeom>
            <a:noFill/>
          </p:spPr>
          <p:txBody>
            <a:bodyPr bIns="45715" lIns="91431" rIns="91431" rtlCol="0" tIns="45715" wrap="square">
              <a:spAutoFit/>
            </a:bodyPr>
            <a:lstStyle/>
            <a:p>
              <a:pPr algn="ctr">
                <a:lnSpc>
                  <a:spcPct val="130000"/>
                </a:lnSpc>
              </a:pPr>
              <a:r>
                <a:rPr altLang="en-US" lang="zh-CN" sz="900">
                  <a:solidFill>
                    <a:schemeClr val="tx1">
                      <a:lumMod val="65000"/>
                      <a:lumOff val="35000"/>
                    </a:schemeClr>
                  </a:solidFill>
                  <a:latin charset="-122" pitchFamily="34" typeface="微软雅黑"/>
                  <a:ea charset="-122" pitchFamily="34" typeface="微软雅黑"/>
                </a:rPr>
                <a:t>您的内容打在这里，或者通过您的内容打在这里</a:t>
              </a:r>
            </a:p>
          </p:txBody>
        </p:sp>
        <p:grpSp>
          <p:nvGrpSpPr>
            <p:cNvPr id="114" name="组合 161"/>
            <p:cNvGrpSpPr/>
            <p:nvPr/>
          </p:nvGrpSpPr>
          <p:grpSpPr>
            <a:xfrm>
              <a:off x="947384" y="1541325"/>
              <a:ext cx="1008112" cy="652383"/>
              <a:chOff x="947384" y="1541325"/>
              <a:chExt cx="1008112" cy="652383"/>
            </a:xfrm>
          </p:grpSpPr>
          <p:cxnSp>
            <p:nvCxnSpPr>
              <p:cNvPr id="116" name="直接连接符 115"/>
              <p:cNvCxnSpPr/>
              <p:nvPr/>
            </p:nvCxnSpPr>
            <p:spPr>
              <a:xfrm flipH="1" flipV="1">
                <a:off x="1481601" y="2085697"/>
                <a:ext cx="0" cy="108011"/>
              </a:xfrm>
              <a:prstGeom prst="line">
                <a:avLst/>
              </a:prstGeom>
              <a:ln>
                <a:solidFill>
                  <a:schemeClr val="tx1">
                    <a:lumMod val="50000"/>
                    <a:lumOff val="50000"/>
                  </a:schemeClr>
                </a:solidFill>
                <a:headEnd len="sm" type="oval" w="sm"/>
              </a:ln>
            </p:spPr>
            <p:style>
              <a:lnRef idx="1">
                <a:schemeClr val="accent1"/>
              </a:lnRef>
              <a:fillRef idx="0">
                <a:schemeClr val="accent1"/>
              </a:fillRef>
              <a:effectRef idx="0">
                <a:schemeClr val="accent1"/>
              </a:effectRef>
              <a:fontRef idx="minor">
                <a:schemeClr val="tx1"/>
              </a:fontRef>
            </p:style>
          </p:cxnSp>
          <p:sp>
            <p:nvSpPr>
              <p:cNvPr id="121" name="TextBox 120"/>
              <p:cNvSpPr txBox="1"/>
              <p:nvPr/>
            </p:nvSpPr>
            <p:spPr>
              <a:xfrm>
                <a:off x="947384" y="1541325"/>
                <a:ext cx="1008112" cy="231575"/>
              </a:xfrm>
              <a:prstGeom prst="rect">
                <a:avLst/>
              </a:prstGeom>
              <a:noFill/>
            </p:spPr>
            <p:txBody>
              <a:bodyPr anchor="t" bIns="0" lIns="91431" rIns="91431" rtlCol="0" tIns="0" wrap="square">
                <a:spAutoFit/>
              </a:bodyPr>
              <a:lstStyle/>
              <a:p>
                <a:pPr algn="ctr">
                  <a:lnSpc>
                    <a:spcPct val="150000"/>
                  </a:lnSpc>
                </a:pPr>
                <a:r>
                  <a:rPr altLang="en-US" lang="zh-CN" sz="1600">
                    <a:solidFill>
                      <a:schemeClr val="tx1">
                        <a:lumMod val="65000"/>
                        <a:lumOff val="35000"/>
                      </a:schemeClr>
                    </a:solidFill>
                    <a:latin charset="-122" pitchFamily="34" typeface="微软雅黑"/>
                    <a:ea charset="-122" pitchFamily="34" typeface="微软雅黑"/>
                    <a:cs charset="-122" pitchFamily="2" typeface="华文黑体"/>
                  </a:rPr>
                  <a:t>添加标题</a:t>
                </a:r>
              </a:p>
            </p:txBody>
          </p:sp>
        </p:grpSp>
      </p:grpSp>
      <p:grpSp>
        <p:nvGrpSpPr>
          <p:cNvPr id="122" name="组合 121"/>
          <p:cNvGrpSpPr/>
          <p:nvPr/>
        </p:nvGrpSpPr>
        <p:grpSpPr>
          <a:xfrm>
            <a:off x="2958859" y="5066515"/>
            <a:ext cx="2048104" cy="1035620"/>
            <a:chOff x="873900" y="1340833"/>
            <a:chExt cx="1166203" cy="757304"/>
          </a:xfrm>
        </p:grpSpPr>
        <p:sp>
          <p:nvSpPr>
            <p:cNvPr id="123" name="TextBox 122"/>
            <p:cNvSpPr txBox="1"/>
            <p:nvPr/>
          </p:nvSpPr>
          <p:spPr>
            <a:xfrm>
              <a:off x="873900" y="1767301"/>
              <a:ext cx="1166203" cy="327637"/>
            </a:xfrm>
            <a:prstGeom prst="rect">
              <a:avLst/>
            </a:prstGeom>
            <a:noFill/>
          </p:spPr>
          <p:txBody>
            <a:bodyPr bIns="45715" lIns="91431" rIns="91431" rtlCol="0" tIns="45715" wrap="square">
              <a:spAutoFit/>
            </a:bodyPr>
            <a:lstStyle/>
            <a:p>
              <a:pPr algn="ctr">
                <a:lnSpc>
                  <a:spcPct val="130000"/>
                </a:lnSpc>
              </a:pPr>
              <a:r>
                <a:rPr altLang="en-US" lang="zh-CN" sz="900">
                  <a:solidFill>
                    <a:schemeClr val="tx1">
                      <a:lumMod val="65000"/>
                      <a:lumOff val="35000"/>
                    </a:schemeClr>
                  </a:solidFill>
                  <a:latin charset="-122" pitchFamily="34" typeface="微软雅黑"/>
                  <a:ea charset="-122" pitchFamily="34" typeface="微软雅黑"/>
                </a:rPr>
                <a:t>您的内容打在这里，或者通过您的内容打在这里</a:t>
              </a:r>
            </a:p>
          </p:txBody>
        </p:sp>
        <p:grpSp>
          <p:nvGrpSpPr>
            <p:cNvPr id="124" name="组合 166"/>
            <p:cNvGrpSpPr/>
            <p:nvPr/>
          </p:nvGrpSpPr>
          <p:grpSpPr>
            <a:xfrm>
              <a:off x="947384" y="1340833"/>
              <a:ext cx="1008112" cy="470568"/>
              <a:chOff x="947384" y="1340833"/>
              <a:chExt cx="1008112" cy="470568"/>
            </a:xfrm>
          </p:grpSpPr>
          <p:cxnSp>
            <p:nvCxnSpPr>
              <p:cNvPr id="125" name="直接连接符 124"/>
              <p:cNvCxnSpPr/>
              <p:nvPr/>
            </p:nvCxnSpPr>
            <p:spPr>
              <a:xfrm flipH="1">
                <a:off x="1481601" y="1340833"/>
                <a:ext cx="0" cy="200492"/>
              </a:xfrm>
              <a:prstGeom prst="line">
                <a:avLst/>
              </a:prstGeom>
              <a:ln>
                <a:solidFill>
                  <a:schemeClr val="tx1">
                    <a:lumMod val="50000"/>
                    <a:lumOff val="50000"/>
                  </a:schemeClr>
                </a:solidFill>
                <a:headEnd len="sm" type="oval" w="sm"/>
              </a:ln>
            </p:spPr>
            <p:style>
              <a:lnRef idx="1">
                <a:schemeClr val="accent1"/>
              </a:lnRef>
              <a:fillRef idx="0">
                <a:schemeClr val="accent1"/>
              </a:fillRef>
              <a:effectRef idx="0">
                <a:schemeClr val="accent1"/>
              </a:effectRef>
              <a:fontRef idx="minor">
                <a:schemeClr val="tx1"/>
              </a:fontRef>
            </p:style>
          </p:cxnSp>
          <p:sp>
            <p:nvSpPr>
              <p:cNvPr id="126" name="TextBox 125"/>
              <p:cNvSpPr txBox="1"/>
              <p:nvPr/>
            </p:nvSpPr>
            <p:spPr>
              <a:xfrm>
                <a:off x="947384" y="1541325"/>
                <a:ext cx="1008112" cy="267464"/>
              </a:xfrm>
              <a:prstGeom prst="rect">
                <a:avLst/>
              </a:prstGeom>
              <a:noFill/>
            </p:spPr>
            <p:txBody>
              <a:bodyPr anchor="t" bIns="0" lIns="91431" rIns="91431" rtlCol="0" tIns="0" wrap="square">
                <a:spAutoFit/>
              </a:bodyPr>
              <a:lstStyle/>
              <a:p>
                <a:pPr algn="ctr">
                  <a:lnSpc>
                    <a:spcPct val="150000"/>
                  </a:lnSpc>
                </a:pPr>
                <a:r>
                  <a:rPr altLang="en-US" lang="zh-CN" sz="1600">
                    <a:solidFill>
                      <a:schemeClr val="tx1">
                        <a:lumMod val="65000"/>
                        <a:lumOff val="35000"/>
                      </a:schemeClr>
                    </a:solidFill>
                    <a:latin charset="-122" pitchFamily="34" typeface="微软雅黑"/>
                    <a:ea charset="-122" pitchFamily="34" typeface="微软雅黑"/>
                    <a:cs charset="-122" pitchFamily="2" typeface="华文黑体"/>
                  </a:rPr>
                  <a:t>添加标题</a:t>
                </a:r>
              </a:p>
            </p:txBody>
          </p:sp>
        </p:grpSp>
      </p:grpSp>
      <p:grpSp>
        <p:nvGrpSpPr>
          <p:cNvPr id="127" name="组合 126"/>
          <p:cNvGrpSpPr/>
          <p:nvPr/>
        </p:nvGrpSpPr>
        <p:grpSpPr>
          <a:xfrm>
            <a:off x="5396116" y="5084294"/>
            <a:ext cx="2048104" cy="1035620"/>
            <a:chOff x="873900" y="1340833"/>
            <a:chExt cx="1166203" cy="757304"/>
          </a:xfrm>
        </p:grpSpPr>
        <p:sp>
          <p:nvSpPr>
            <p:cNvPr id="128" name="TextBox 127"/>
            <p:cNvSpPr txBox="1"/>
            <p:nvPr/>
          </p:nvSpPr>
          <p:spPr>
            <a:xfrm>
              <a:off x="873900" y="1767301"/>
              <a:ext cx="1166203" cy="327637"/>
            </a:xfrm>
            <a:prstGeom prst="rect">
              <a:avLst/>
            </a:prstGeom>
            <a:noFill/>
          </p:spPr>
          <p:txBody>
            <a:bodyPr bIns="45715" lIns="91431" rIns="91431" rtlCol="0" tIns="45715" wrap="square">
              <a:spAutoFit/>
            </a:bodyPr>
            <a:lstStyle/>
            <a:p>
              <a:pPr algn="ctr">
                <a:lnSpc>
                  <a:spcPct val="130000"/>
                </a:lnSpc>
              </a:pPr>
              <a:r>
                <a:rPr altLang="en-US" lang="zh-CN" sz="900">
                  <a:solidFill>
                    <a:schemeClr val="tx1">
                      <a:lumMod val="65000"/>
                      <a:lumOff val="35000"/>
                    </a:schemeClr>
                  </a:solidFill>
                  <a:latin charset="-122" pitchFamily="34" typeface="微软雅黑"/>
                  <a:ea charset="-122" pitchFamily="34" typeface="微软雅黑"/>
                </a:rPr>
                <a:t>您的内容打在这里，或者通过您的内容打在这里</a:t>
              </a:r>
            </a:p>
          </p:txBody>
        </p:sp>
        <p:grpSp>
          <p:nvGrpSpPr>
            <p:cNvPr id="129" name="组合 171"/>
            <p:cNvGrpSpPr/>
            <p:nvPr/>
          </p:nvGrpSpPr>
          <p:grpSpPr>
            <a:xfrm>
              <a:off x="947384" y="1340833"/>
              <a:ext cx="1008112" cy="470568"/>
              <a:chOff x="947384" y="1340833"/>
              <a:chExt cx="1008112" cy="470568"/>
            </a:xfrm>
          </p:grpSpPr>
          <p:cxnSp>
            <p:nvCxnSpPr>
              <p:cNvPr id="132" name="直接连接符 131"/>
              <p:cNvCxnSpPr/>
              <p:nvPr/>
            </p:nvCxnSpPr>
            <p:spPr>
              <a:xfrm flipH="1">
                <a:off x="1481601" y="1340833"/>
                <a:ext cx="0" cy="200492"/>
              </a:xfrm>
              <a:prstGeom prst="line">
                <a:avLst/>
              </a:prstGeom>
              <a:ln>
                <a:solidFill>
                  <a:schemeClr val="tx1">
                    <a:lumMod val="50000"/>
                    <a:lumOff val="50000"/>
                  </a:schemeClr>
                </a:solidFill>
                <a:headEnd len="sm" type="oval" w="sm"/>
              </a:ln>
            </p:spPr>
            <p:style>
              <a:lnRef idx="1">
                <a:schemeClr val="accent1"/>
              </a:lnRef>
              <a:fillRef idx="0">
                <a:schemeClr val="accent1"/>
              </a:fillRef>
              <a:effectRef idx="0">
                <a:schemeClr val="accent1"/>
              </a:effectRef>
              <a:fontRef idx="minor">
                <a:schemeClr val="tx1"/>
              </a:fontRef>
            </p:style>
          </p:cxnSp>
          <p:sp>
            <p:nvSpPr>
              <p:cNvPr id="133" name="TextBox 132"/>
              <p:cNvSpPr txBox="1"/>
              <p:nvPr/>
            </p:nvSpPr>
            <p:spPr>
              <a:xfrm>
                <a:off x="947385" y="1541325"/>
                <a:ext cx="1008112" cy="267464"/>
              </a:xfrm>
              <a:prstGeom prst="rect">
                <a:avLst/>
              </a:prstGeom>
              <a:noFill/>
            </p:spPr>
            <p:txBody>
              <a:bodyPr anchor="t" bIns="0" lIns="91431" rIns="91431" rtlCol="0" tIns="0" wrap="square">
                <a:spAutoFit/>
              </a:bodyPr>
              <a:lstStyle/>
              <a:p>
                <a:pPr algn="ctr">
                  <a:lnSpc>
                    <a:spcPct val="150000"/>
                  </a:lnSpc>
                </a:pPr>
                <a:r>
                  <a:rPr altLang="en-US" lang="zh-CN" sz="1600">
                    <a:solidFill>
                      <a:schemeClr val="tx1">
                        <a:lumMod val="65000"/>
                        <a:lumOff val="35000"/>
                      </a:schemeClr>
                    </a:solidFill>
                    <a:latin charset="-122" pitchFamily="34" typeface="微软雅黑"/>
                    <a:ea charset="-122" pitchFamily="34" typeface="微软雅黑"/>
                    <a:cs charset="-122" pitchFamily="2" typeface="华文黑体"/>
                  </a:rPr>
                  <a:t>添加标题</a:t>
                </a:r>
              </a:p>
            </p:txBody>
          </p:sp>
        </p:grpSp>
      </p:grpSp>
      <p:grpSp>
        <p:nvGrpSpPr>
          <p:cNvPr id="134" name="组合 133"/>
          <p:cNvGrpSpPr/>
          <p:nvPr/>
        </p:nvGrpSpPr>
        <p:grpSpPr>
          <a:xfrm>
            <a:off x="7816643" y="5227170"/>
            <a:ext cx="2048104" cy="1035620"/>
            <a:chOff x="873900" y="1340833"/>
            <a:chExt cx="1166203" cy="757304"/>
          </a:xfrm>
        </p:grpSpPr>
        <p:sp>
          <p:nvSpPr>
            <p:cNvPr id="135" name="TextBox 134"/>
            <p:cNvSpPr txBox="1"/>
            <p:nvPr/>
          </p:nvSpPr>
          <p:spPr>
            <a:xfrm>
              <a:off x="873900" y="1767301"/>
              <a:ext cx="1166203" cy="327637"/>
            </a:xfrm>
            <a:prstGeom prst="rect">
              <a:avLst/>
            </a:prstGeom>
            <a:noFill/>
          </p:spPr>
          <p:txBody>
            <a:bodyPr bIns="45715" lIns="91431" rIns="91431" rtlCol="0" tIns="45715" wrap="square">
              <a:spAutoFit/>
            </a:bodyPr>
            <a:lstStyle/>
            <a:p>
              <a:pPr algn="ctr">
                <a:lnSpc>
                  <a:spcPct val="130000"/>
                </a:lnSpc>
              </a:pPr>
              <a:r>
                <a:rPr altLang="en-US" lang="zh-CN" sz="900">
                  <a:solidFill>
                    <a:schemeClr val="tx1">
                      <a:lumMod val="65000"/>
                      <a:lumOff val="35000"/>
                    </a:schemeClr>
                  </a:solidFill>
                  <a:latin charset="-122" pitchFamily="34" typeface="微软雅黑"/>
                  <a:ea charset="-122" pitchFamily="34" typeface="微软雅黑"/>
                </a:rPr>
                <a:t>您的内容打在这里，或者通过您的内容打在这里</a:t>
              </a:r>
            </a:p>
          </p:txBody>
        </p:sp>
        <p:grpSp>
          <p:nvGrpSpPr>
            <p:cNvPr id="136" name="组合 176"/>
            <p:cNvGrpSpPr/>
            <p:nvPr/>
          </p:nvGrpSpPr>
          <p:grpSpPr>
            <a:xfrm>
              <a:off x="947384" y="1340833"/>
              <a:ext cx="1008112" cy="470568"/>
              <a:chOff x="947384" y="1340833"/>
              <a:chExt cx="1008112" cy="470568"/>
            </a:xfrm>
          </p:grpSpPr>
          <p:cxnSp>
            <p:nvCxnSpPr>
              <p:cNvPr id="137" name="直接连接符 136"/>
              <p:cNvCxnSpPr/>
              <p:nvPr/>
            </p:nvCxnSpPr>
            <p:spPr>
              <a:xfrm flipH="1">
                <a:off x="1481601" y="1340833"/>
                <a:ext cx="0" cy="200492"/>
              </a:xfrm>
              <a:prstGeom prst="line">
                <a:avLst/>
              </a:prstGeom>
              <a:ln>
                <a:solidFill>
                  <a:schemeClr val="tx1">
                    <a:lumMod val="50000"/>
                    <a:lumOff val="50000"/>
                  </a:schemeClr>
                </a:solidFill>
                <a:headEnd len="sm" type="oval" w="sm"/>
              </a:ln>
            </p:spPr>
            <p:style>
              <a:lnRef idx="1">
                <a:schemeClr val="accent1"/>
              </a:lnRef>
              <a:fillRef idx="0">
                <a:schemeClr val="accent1"/>
              </a:fillRef>
              <a:effectRef idx="0">
                <a:schemeClr val="accent1"/>
              </a:effectRef>
              <a:fontRef idx="minor">
                <a:schemeClr val="tx1"/>
              </a:fontRef>
            </p:style>
          </p:cxnSp>
          <p:sp>
            <p:nvSpPr>
              <p:cNvPr id="138" name="TextBox 137"/>
              <p:cNvSpPr txBox="1"/>
              <p:nvPr/>
            </p:nvSpPr>
            <p:spPr>
              <a:xfrm>
                <a:off x="947384" y="1541325"/>
                <a:ext cx="1008112" cy="267464"/>
              </a:xfrm>
              <a:prstGeom prst="rect">
                <a:avLst/>
              </a:prstGeom>
              <a:noFill/>
            </p:spPr>
            <p:txBody>
              <a:bodyPr anchor="t" bIns="0" lIns="91431" rIns="91431" rtlCol="0" tIns="0" wrap="square">
                <a:spAutoFit/>
              </a:bodyPr>
              <a:lstStyle/>
              <a:p>
                <a:pPr algn="ctr">
                  <a:lnSpc>
                    <a:spcPct val="150000"/>
                  </a:lnSpc>
                </a:pPr>
                <a:r>
                  <a:rPr altLang="en-US" lang="zh-CN" sz="1600">
                    <a:solidFill>
                      <a:schemeClr val="tx1">
                        <a:lumMod val="65000"/>
                        <a:lumOff val="35000"/>
                      </a:schemeClr>
                    </a:solidFill>
                    <a:latin charset="-122" pitchFamily="34" typeface="微软雅黑"/>
                    <a:ea charset="-122" pitchFamily="34" typeface="微软雅黑"/>
                    <a:cs charset="-122" pitchFamily="2" typeface="华文黑体"/>
                  </a:rPr>
                  <a:t>添加标题</a:t>
                </a:r>
              </a:p>
            </p:txBody>
          </p:sp>
        </p:grpSp>
      </p:grpSp>
    </p:spTree>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2" presetSubtype="8">
                                  <p:stCondLst>
                                    <p:cond delay="0"/>
                                  </p:stCondLst>
                                  <p:childTnLst>
                                    <p:set>
                                      <p:cBhvr>
                                        <p:cTn dur="1" fill="hold" id="6">
                                          <p:stCondLst>
                                            <p:cond delay="0"/>
                                          </p:stCondLst>
                                        </p:cTn>
                                        <p:tgtEl>
                                          <p:spTgt spid="29"/>
                                        </p:tgtEl>
                                        <p:attrNameLst>
                                          <p:attrName>style.visibility</p:attrName>
                                        </p:attrNameLst>
                                      </p:cBhvr>
                                      <p:to>
                                        <p:strVal val="visible"/>
                                      </p:to>
                                    </p:set>
                                    <p:animEffect filter="wipe(left)" transition="in">
                                      <p:cBhvr>
                                        <p:cTn dur="300" id="7"/>
                                        <p:tgtEl>
                                          <p:spTgt spid="29"/>
                                        </p:tgtEl>
                                      </p:cBhvr>
                                    </p:animEffect>
                                  </p:childTnLst>
                                </p:cTn>
                              </p:par>
                            </p:childTnLst>
                          </p:cTn>
                        </p:par>
                        <p:par>
                          <p:cTn fill="hold" id="8" nodeType="afterGroup">
                            <p:stCondLst>
                              <p:cond delay="300"/>
                            </p:stCondLst>
                            <p:childTnLst>
                              <p:par>
                                <p:cTn fill="hold" id="9" nodeType="afterEffect" presetClass="entr" presetID="14" presetSubtype="10">
                                  <p:stCondLst>
                                    <p:cond delay="0"/>
                                  </p:stCondLst>
                                  <p:childTnLst>
                                    <p:set>
                                      <p:cBhvr>
                                        <p:cTn dur="1" fill="hold" id="10">
                                          <p:stCondLst>
                                            <p:cond delay="0"/>
                                          </p:stCondLst>
                                        </p:cTn>
                                        <p:tgtEl>
                                          <p:spTgt spid="30"/>
                                        </p:tgtEl>
                                        <p:attrNameLst>
                                          <p:attrName>style.visibility</p:attrName>
                                        </p:attrNameLst>
                                      </p:cBhvr>
                                      <p:to>
                                        <p:strVal val="visible"/>
                                      </p:to>
                                    </p:set>
                                    <p:animEffect filter="randombar(horizontal)" transition="in">
                                      <p:cBhvr>
                                        <p:cTn dur="500" id="11"/>
                                        <p:tgtEl>
                                          <p:spTgt spid="30"/>
                                        </p:tgtEl>
                                      </p:cBhvr>
                                    </p:animEffect>
                                  </p:childTnLst>
                                </p:cTn>
                              </p:par>
                            </p:childTnLst>
                          </p:cTn>
                        </p:par>
                        <p:par>
                          <p:cTn fill="hold" id="12" nodeType="afterGroup">
                            <p:stCondLst>
                              <p:cond delay="800"/>
                            </p:stCondLst>
                            <p:childTnLst>
                              <p:par>
                                <p:cTn fill="hold" grpId="0" id="13" nodeType="afterEffect" presetClass="entr" presetID="22" presetSubtype="8">
                                  <p:stCondLst>
                                    <p:cond delay="0"/>
                                  </p:stCondLst>
                                  <p:childTnLst>
                                    <p:set>
                                      <p:cBhvr>
                                        <p:cTn dur="1" fill="hold" id="14">
                                          <p:stCondLst>
                                            <p:cond delay="0"/>
                                          </p:stCondLst>
                                        </p:cTn>
                                        <p:tgtEl>
                                          <p:spTgt spid="36"/>
                                        </p:tgtEl>
                                        <p:attrNameLst>
                                          <p:attrName>style.visibility</p:attrName>
                                        </p:attrNameLst>
                                      </p:cBhvr>
                                      <p:to>
                                        <p:strVal val="visible"/>
                                      </p:to>
                                    </p:set>
                                    <p:animEffect filter="wipe(left)" transition="in">
                                      <p:cBhvr>
                                        <p:cTn dur="1000" id="15"/>
                                        <p:tgtEl>
                                          <p:spTgt spid="36"/>
                                        </p:tgtEl>
                                      </p:cBhvr>
                                    </p:animEffect>
                                  </p:childTnLst>
                                </p:cTn>
                              </p:par>
                            </p:childTnLst>
                          </p:cTn>
                        </p:par>
                        <p:par>
                          <p:cTn fill="hold" id="16" nodeType="afterGroup">
                            <p:stCondLst>
                              <p:cond delay="1800"/>
                            </p:stCondLst>
                            <p:childTnLst>
                              <p:par>
                                <p:cTn accel="58000" fill="hold" id="17" nodeType="afterEffect" presetClass="entr" presetID="2" presetSubtype="2">
                                  <p:stCondLst>
                                    <p:cond delay="0"/>
                                  </p:stCondLst>
                                  <p:childTnLst>
                                    <p:set>
                                      <p:cBhvr>
                                        <p:cTn dur="1" fill="hold" id="18">
                                          <p:stCondLst>
                                            <p:cond delay="0"/>
                                          </p:stCondLst>
                                        </p:cTn>
                                        <p:tgtEl>
                                          <p:spTgt spid="37"/>
                                        </p:tgtEl>
                                        <p:attrNameLst>
                                          <p:attrName>style.visibility</p:attrName>
                                        </p:attrNameLst>
                                      </p:cBhvr>
                                      <p:to>
                                        <p:strVal val="visible"/>
                                      </p:to>
                                    </p:set>
                                    <p:anim calcmode="lin" valueType="num">
                                      <p:cBhvr additive="base">
                                        <p:cTn dur="1500" fill="hold" id="19"/>
                                        <p:tgtEl>
                                          <p:spTgt spid="37"/>
                                        </p:tgtEl>
                                        <p:attrNameLst>
                                          <p:attrName>ppt_x</p:attrName>
                                        </p:attrNameLst>
                                      </p:cBhvr>
                                      <p:tavLst>
                                        <p:tav tm="0">
                                          <p:val>
                                            <p:strVal val="1+#ppt_w/2"/>
                                          </p:val>
                                        </p:tav>
                                        <p:tav tm="100000">
                                          <p:val>
                                            <p:strVal val="#ppt_x"/>
                                          </p:val>
                                        </p:tav>
                                      </p:tavLst>
                                    </p:anim>
                                    <p:anim calcmode="lin" valueType="num">
                                      <p:cBhvr additive="base">
                                        <p:cTn dur="1500" fill="hold" id="20"/>
                                        <p:tgtEl>
                                          <p:spTgt spid="37"/>
                                        </p:tgtEl>
                                        <p:attrNameLst>
                                          <p:attrName>ppt_y</p:attrName>
                                        </p:attrNameLst>
                                      </p:cBhvr>
                                      <p:tavLst>
                                        <p:tav tm="0">
                                          <p:val>
                                            <p:strVal val="#ppt_y"/>
                                          </p:val>
                                        </p:tav>
                                        <p:tav tm="100000">
                                          <p:val>
                                            <p:strVal val="#ppt_y"/>
                                          </p:val>
                                        </p:tav>
                                      </p:tavLst>
                                    </p:anim>
                                  </p:childTnLst>
                                </p:cTn>
                              </p:par>
                              <p:par>
                                <p:cTn accel="58000" fill="hold" id="21" nodeType="withEffect" presetClass="entr" presetID="2" presetSubtype="2">
                                  <p:stCondLst>
                                    <p:cond delay="200"/>
                                  </p:stCondLst>
                                  <p:childTnLst>
                                    <p:set>
                                      <p:cBhvr>
                                        <p:cTn dur="1" fill="hold" id="22">
                                          <p:stCondLst>
                                            <p:cond delay="0"/>
                                          </p:stCondLst>
                                        </p:cTn>
                                        <p:tgtEl>
                                          <p:spTgt spid="44"/>
                                        </p:tgtEl>
                                        <p:attrNameLst>
                                          <p:attrName>style.visibility</p:attrName>
                                        </p:attrNameLst>
                                      </p:cBhvr>
                                      <p:to>
                                        <p:strVal val="visible"/>
                                      </p:to>
                                    </p:set>
                                    <p:anim calcmode="lin" valueType="num">
                                      <p:cBhvr additive="base">
                                        <p:cTn dur="1500" fill="hold" id="23"/>
                                        <p:tgtEl>
                                          <p:spTgt spid="44"/>
                                        </p:tgtEl>
                                        <p:attrNameLst>
                                          <p:attrName>ppt_x</p:attrName>
                                        </p:attrNameLst>
                                      </p:cBhvr>
                                      <p:tavLst>
                                        <p:tav tm="0">
                                          <p:val>
                                            <p:strVal val="1+#ppt_w/2"/>
                                          </p:val>
                                        </p:tav>
                                        <p:tav tm="100000">
                                          <p:val>
                                            <p:strVal val="#ppt_x"/>
                                          </p:val>
                                        </p:tav>
                                      </p:tavLst>
                                    </p:anim>
                                    <p:anim calcmode="lin" valueType="num">
                                      <p:cBhvr additive="base">
                                        <p:cTn dur="1500" fill="hold" id="24"/>
                                        <p:tgtEl>
                                          <p:spTgt spid="44"/>
                                        </p:tgtEl>
                                        <p:attrNameLst>
                                          <p:attrName>ppt_y</p:attrName>
                                        </p:attrNameLst>
                                      </p:cBhvr>
                                      <p:tavLst>
                                        <p:tav tm="0">
                                          <p:val>
                                            <p:strVal val="#ppt_y"/>
                                          </p:val>
                                        </p:tav>
                                        <p:tav tm="100000">
                                          <p:val>
                                            <p:strVal val="#ppt_y"/>
                                          </p:val>
                                        </p:tav>
                                      </p:tavLst>
                                    </p:anim>
                                  </p:childTnLst>
                                </p:cTn>
                              </p:par>
                              <p:par>
                                <p:cTn accel="58000" fill="hold" id="25" nodeType="withEffect" presetClass="entr" presetID="2" presetSubtype="2">
                                  <p:stCondLst>
                                    <p:cond delay="400"/>
                                  </p:stCondLst>
                                  <p:childTnLst>
                                    <p:set>
                                      <p:cBhvr>
                                        <p:cTn dur="1" fill="hold" id="26">
                                          <p:stCondLst>
                                            <p:cond delay="0"/>
                                          </p:stCondLst>
                                        </p:cTn>
                                        <p:tgtEl>
                                          <p:spTgt spid="51"/>
                                        </p:tgtEl>
                                        <p:attrNameLst>
                                          <p:attrName>style.visibility</p:attrName>
                                        </p:attrNameLst>
                                      </p:cBhvr>
                                      <p:to>
                                        <p:strVal val="visible"/>
                                      </p:to>
                                    </p:set>
                                    <p:anim calcmode="lin" valueType="num">
                                      <p:cBhvr additive="base">
                                        <p:cTn dur="1500" fill="hold" id="27"/>
                                        <p:tgtEl>
                                          <p:spTgt spid="51"/>
                                        </p:tgtEl>
                                        <p:attrNameLst>
                                          <p:attrName>ppt_x</p:attrName>
                                        </p:attrNameLst>
                                      </p:cBhvr>
                                      <p:tavLst>
                                        <p:tav tm="0">
                                          <p:val>
                                            <p:strVal val="1+#ppt_w/2"/>
                                          </p:val>
                                        </p:tav>
                                        <p:tav tm="100000">
                                          <p:val>
                                            <p:strVal val="#ppt_x"/>
                                          </p:val>
                                        </p:tav>
                                      </p:tavLst>
                                    </p:anim>
                                    <p:anim calcmode="lin" valueType="num">
                                      <p:cBhvr additive="base">
                                        <p:cTn dur="1500" fill="hold" id="28"/>
                                        <p:tgtEl>
                                          <p:spTgt spid="51"/>
                                        </p:tgtEl>
                                        <p:attrNameLst>
                                          <p:attrName>ppt_y</p:attrName>
                                        </p:attrNameLst>
                                      </p:cBhvr>
                                      <p:tavLst>
                                        <p:tav tm="0">
                                          <p:val>
                                            <p:strVal val="#ppt_y"/>
                                          </p:val>
                                        </p:tav>
                                        <p:tav tm="100000">
                                          <p:val>
                                            <p:strVal val="#ppt_y"/>
                                          </p:val>
                                        </p:tav>
                                      </p:tavLst>
                                    </p:anim>
                                  </p:childTnLst>
                                </p:cTn>
                              </p:par>
                              <p:par>
                                <p:cTn accel="58000" fill="hold" id="29" nodeType="withEffect" presetClass="entr" presetID="2" presetSubtype="2">
                                  <p:stCondLst>
                                    <p:cond delay="600"/>
                                  </p:stCondLst>
                                  <p:childTnLst>
                                    <p:set>
                                      <p:cBhvr>
                                        <p:cTn dur="1" fill="hold" id="30">
                                          <p:stCondLst>
                                            <p:cond delay="0"/>
                                          </p:stCondLst>
                                        </p:cTn>
                                        <p:tgtEl>
                                          <p:spTgt spid="58"/>
                                        </p:tgtEl>
                                        <p:attrNameLst>
                                          <p:attrName>style.visibility</p:attrName>
                                        </p:attrNameLst>
                                      </p:cBhvr>
                                      <p:to>
                                        <p:strVal val="visible"/>
                                      </p:to>
                                    </p:set>
                                    <p:anim calcmode="lin" valueType="num">
                                      <p:cBhvr additive="base">
                                        <p:cTn dur="1500" fill="hold" id="31"/>
                                        <p:tgtEl>
                                          <p:spTgt spid="58"/>
                                        </p:tgtEl>
                                        <p:attrNameLst>
                                          <p:attrName>ppt_x</p:attrName>
                                        </p:attrNameLst>
                                      </p:cBhvr>
                                      <p:tavLst>
                                        <p:tav tm="0">
                                          <p:val>
                                            <p:strVal val="1+#ppt_w/2"/>
                                          </p:val>
                                        </p:tav>
                                        <p:tav tm="100000">
                                          <p:val>
                                            <p:strVal val="#ppt_x"/>
                                          </p:val>
                                        </p:tav>
                                      </p:tavLst>
                                    </p:anim>
                                    <p:anim calcmode="lin" valueType="num">
                                      <p:cBhvr additive="base">
                                        <p:cTn dur="1500" fill="hold" id="32"/>
                                        <p:tgtEl>
                                          <p:spTgt spid="58"/>
                                        </p:tgtEl>
                                        <p:attrNameLst>
                                          <p:attrName>ppt_y</p:attrName>
                                        </p:attrNameLst>
                                      </p:cBhvr>
                                      <p:tavLst>
                                        <p:tav tm="0">
                                          <p:val>
                                            <p:strVal val="#ppt_y"/>
                                          </p:val>
                                        </p:tav>
                                        <p:tav tm="100000">
                                          <p:val>
                                            <p:strVal val="#ppt_y"/>
                                          </p:val>
                                        </p:tav>
                                      </p:tavLst>
                                    </p:anim>
                                  </p:childTnLst>
                                </p:cTn>
                              </p:par>
                              <p:par>
                                <p:cTn accel="58000" fill="hold" id="33" nodeType="withEffect" presetClass="entr" presetID="2" presetSubtype="2">
                                  <p:stCondLst>
                                    <p:cond delay="800"/>
                                  </p:stCondLst>
                                  <p:childTnLst>
                                    <p:set>
                                      <p:cBhvr>
                                        <p:cTn dur="1" fill="hold" id="34">
                                          <p:stCondLst>
                                            <p:cond delay="0"/>
                                          </p:stCondLst>
                                        </p:cTn>
                                        <p:tgtEl>
                                          <p:spTgt spid="65"/>
                                        </p:tgtEl>
                                        <p:attrNameLst>
                                          <p:attrName>style.visibility</p:attrName>
                                        </p:attrNameLst>
                                      </p:cBhvr>
                                      <p:to>
                                        <p:strVal val="visible"/>
                                      </p:to>
                                    </p:set>
                                    <p:anim calcmode="lin" valueType="num">
                                      <p:cBhvr additive="base">
                                        <p:cTn dur="1500" fill="hold" id="35"/>
                                        <p:tgtEl>
                                          <p:spTgt spid="65"/>
                                        </p:tgtEl>
                                        <p:attrNameLst>
                                          <p:attrName>ppt_x</p:attrName>
                                        </p:attrNameLst>
                                      </p:cBhvr>
                                      <p:tavLst>
                                        <p:tav tm="0">
                                          <p:val>
                                            <p:strVal val="1+#ppt_w/2"/>
                                          </p:val>
                                        </p:tav>
                                        <p:tav tm="100000">
                                          <p:val>
                                            <p:strVal val="#ppt_x"/>
                                          </p:val>
                                        </p:tav>
                                      </p:tavLst>
                                    </p:anim>
                                    <p:anim calcmode="lin" valueType="num">
                                      <p:cBhvr additive="base">
                                        <p:cTn dur="1500" fill="hold" id="36"/>
                                        <p:tgtEl>
                                          <p:spTgt spid="65"/>
                                        </p:tgtEl>
                                        <p:attrNameLst>
                                          <p:attrName>ppt_y</p:attrName>
                                        </p:attrNameLst>
                                      </p:cBhvr>
                                      <p:tavLst>
                                        <p:tav tm="0">
                                          <p:val>
                                            <p:strVal val="#ppt_y"/>
                                          </p:val>
                                        </p:tav>
                                        <p:tav tm="100000">
                                          <p:val>
                                            <p:strVal val="#ppt_y"/>
                                          </p:val>
                                        </p:tav>
                                      </p:tavLst>
                                    </p:anim>
                                  </p:childTnLst>
                                </p:cTn>
                              </p:par>
                              <p:par>
                                <p:cTn accel="58000" fill="hold" id="37" nodeType="withEffect" presetClass="entr" presetID="2" presetSubtype="2">
                                  <p:stCondLst>
                                    <p:cond delay="1000"/>
                                  </p:stCondLst>
                                  <p:childTnLst>
                                    <p:set>
                                      <p:cBhvr>
                                        <p:cTn dur="1" fill="hold" id="38">
                                          <p:stCondLst>
                                            <p:cond delay="0"/>
                                          </p:stCondLst>
                                        </p:cTn>
                                        <p:tgtEl>
                                          <p:spTgt spid="72"/>
                                        </p:tgtEl>
                                        <p:attrNameLst>
                                          <p:attrName>style.visibility</p:attrName>
                                        </p:attrNameLst>
                                      </p:cBhvr>
                                      <p:to>
                                        <p:strVal val="visible"/>
                                      </p:to>
                                    </p:set>
                                    <p:anim calcmode="lin" valueType="num">
                                      <p:cBhvr additive="base">
                                        <p:cTn dur="1500" fill="hold" id="39"/>
                                        <p:tgtEl>
                                          <p:spTgt spid="72"/>
                                        </p:tgtEl>
                                        <p:attrNameLst>
                                          <p:attrName>ppt_x</p:attrName>
                                        </p:attrNameLst>
                                      </p:cBhvr>
                                      <p:tavLst>
                                        <p:tav tm="0">
                                          <p:val>
                                            <p:strVal val="1+#ppt_w/2"/>
                                          </p:val>
                                        </p:tav>
                                        <p:tav tm="100000">
                                          <p:val>
                                            <p:strVal val="#ppt_x"/>
                                          </p:val>
                                        </p:tav>
                                      </p:tavLst>
                                    </p:anim>
                                    <p:anim calcmode="lin" valueType="num">
                                      <p:cBhvr additive="base">
                                        <p:cTn dur="1500" fill="hold" id="40"/>
                                        <p:tgtEl>
                                          <p:spTgt spid="72"/>
                                        </p:tgtEl>
                                        <p:attrNameLst>
                                          <p:attrName>ppt_y</p:attrName>
                                        </p:attrNameLst>
                                      </p:cBhvr>
                                      <p:tavLst>
                                        <p:tav tm="0">
                                          <p:val>
                                            <p:strVal val="#ppt_y"/>
                                          </p:val>
                                        </p:tav>
                                        <p:tav tm="100000">
                                          <p:val>
                                            <p:strVal val="#ppt_y"/>
                                          </p:val>
                                        </p:tav>
                                      </p:tavLst>
                                    </p:anim>
                                  </p:childTnLst>
                                </p:cTn>
                              </p:par>
                              <p:par>
                                <p:cTn accel="58000" fill="hold" id="41" nodeType="withEffect" presetClass="entr" presetID="2" presetSubtype="2">
                                  <p:stCondLst>
                                    <p:cond delay="1200"/>
                                  </p:stCondLst>
                                  <p:childTnLst>
                                    <p:set>
                                      <p:cBhvr>
                                        <p:cTn dur="1" fill="hold" id="42">
                                          <p:stCondLst>
                                            <p:cond delay="0"/>
                                          </p:stCondLst>
                                        </p:cTn>
                                        <p:tgtEl>
                                          <p:spTgt spid="79"/>
                                        </p:tgtEl>
                                        <p:attrNameLst>
                                          <p:attrName>style.visibility</p:attrName>
                                        </p:attrNameLst>
                                      </p:cBhvr>
                                      <p:to>
                                        <p:strVal val="visible"/>
                                      </p:to>
                                    </p:set>
                                    <p:anim calcmode="lin" valueType="num">
                                      <p:cBhvr additive="base">
                                        <p:cTn dur="1500" fill="hold" id="43"/>
                                        <p:tgtEl>
                                          <p:spTgt spid="79"/>
                                        </p:tgtEl>
                                        <p:attrNameLst>
                                          <p:attrName>ppt_x</p:attrName>
                                        </p:attrNameLst>
                                      </p:cBhvr>
                                      <p:tavLst>
                                        <p:tav tm="0">
                                          <p:val>
                                            <p:strVal val="1+#ppt_w/2"/>
                                          </p:val>
                                        </p:tav>
                                        <p:tav tm="100000">
                                          <p:val>
                                            <p:strVal val="#ppt_x"/>
                                          </p:val>
                                        </p:tav>
                                      </p:tavLst>
                                    </p:anim>
                                    <p:anim calcmode="lin" valueType="num">
                                      <p:cBhvr additive="base">
                                        <p:cTn dur="1500" fill="hold" id="44"/>
                                        <p:tgtEl>
                                          <p:spTgt spid="79"/>
                                        </p:tgtEl>
                                        <p:attrNameLst>
                                          <p:attrName>ppt_y</p:attrName>
                                        </p:attrNameLst>
                                      </p:cBhvr>
                                      <p:tavLst>
                                        <p:tav tm="0">
                                          <p:val>
                                            <p:strVal val="#ppt_y"/>
                                          </p:val>
                                        </p:tav>
                                        <p:tav tm="100000">
                                          <p:val>
                                            <p:strVal val="#ppt_y"/>
                                          </p:val>
                                        </p:tav>
                                      </p:tavLst>
                                    </p:anim>
                                  </p:childTnLst>
                                </p:cTn>
                              </p:par>
                            </p:childTnLst>
                          </p:cTn>
                        </p:par>
                        <p:par>
                          <p:cTn fill="hold" id="45" nodeType="afterGroup">
                            <p:stCondLst>
                              <p:cond delay="4500"/>
                            </p:stCondLst>
                            <p:childTnLst>
                              <p:par>
                                <p:cTn fill="hold" id="46" nodeType="afterEffect" presetClass="entr" presetID="47" presetSubtype="0">
                                  <p:stCondLst>
                                    <p:cond delay="0"/>
                                  </p:stCondLst>
                                  <p:childTnLst>
                                    <p:set>
                                      <p:cBhvr>
                                        <p:cTn dur="1" fill="hold" id="47">
                                          <p:stCondLst>
                                            <p:cond delay="0"/>
                                          </p:stCondLst>
                                        </p:cTn>
                                        <p:tgtEl>
                                          <p:spTgt spid="101"/>
                                        </p:tgtEl>
                                        <p:attrNameLst>
                                          <p:attrName>style.visibility</p:attrName>
                                        </p:attrNameLst>
                                      </p:cBhvr>
                                      <p:to>
                                        <p:strVal val="visible"/>
                                      </p:to>
                                    </p:set>
                                    <p:animEffect filter="fade" transition="in">
                                      <p:cBhvr>
                                        <p:cTn dur="500" id="48"/>
                                        <p:tgtEl>
                                          <p:spTgt spid="101"/>
                                        </p:tgtEl>
                                      </p:cBhvr>
                                    </p:animEffect>
                                    <p:anim calcmode="lin" valueType="num">
                                      <p:cBhvr>
                                        <p:cTn dur="500" fill="hold" id="49"/>
                                        <p:tgtEl>
                                          <p:spTgt spid="101"/>
                                        </p:tgtEl>
                                        <p:attrNameLst>
                                          <p:attrName>ppt_x</p:attrName>
                                        </p:attrNameLst>
                                      </p:cBhvr>
                                      <p:tavLst>
                                        <p:tav tm="0">
                                          <p:val>
                                            <p:strVal val="#ppt_x"/>
                                          </p:val>
                                        </p:tav>
                                        <p:tav tm="100000">
                                          <p:val>
                                            <p:strVal val="#ppt_x"/>
                                          </p:val>
                                        </p:tav>
                                      </p:tavLst>
                                    </p:anim>
                                    <p:anim calcmode="lin" valueType="num">
                                      <p:cBhvr>
                                        <p:cTn dur="500" fill="hold" id="50"/>
                                        <p:tgtEl>
                                          <p:spTgt spid="101"/>
                                        </p:tgtEl>
                                        <p:attrNameLst>
                                          <p:attrName>ppt_y</p:attrName>
                                        </p:attrNameLst>
                                      </p:cBhvr>
                                      <p:tavLst>
                                        <p:tav tm="0">
                                          <p:val>
                                            <p:strVal val="#ppt_y-.1"/>
                                          </p:val>
                                        </p:tav>
                                        <p:tav tm="100000">
                                          <p:val>
                                            <p:strVal val="#ppt_y"/>
                                          </p:val>
                                        </p:tav>
                                      </p:tavLst>
                                    </p:anim>
                                  </p:childTnLst>
                                </p:cTn>
                              </p:par>
                              <p:par>
                                <p:cTn fill="hold" id="51" nodeType="withEffect" presetClass="entr" presetID="47" presetSubtype="0">
                                  <p:stCondLst>
                                    <p:cond delay="300"/>
                                  </p:stCondLst>
                                  <p:childTnLst>
                                    <p:set>
                                      <p:cBhvr>
                                        <p:cTn dur="1" fill="hold" id="52">
                                          <p:stCondLst>
                                            <p:cond delay="0"/>
                                          </p:stCondLst>
                                        </p:cTn>
                                        <p:tgtEl>
                                          <p:spTgt spid="96"/>
                                        </p:tgtEl>
                                        <p:attrNameLst>
                                          <p:attrName>style.visibility</p:attrName>
                                        </p:attrNameLst>
                                      </p:cBhvr>
                                      <p:to>
                                        <p:strVal val="visible"/>
                                      </p:to>
                                    </p:set>
                                    <p:animEffect filter="fade" transition="in">
                                      <p:cBhvr>
                                        <p:cTn dur="500" id="53"/>
                                        <p:tgtEl>
                                          <p:spTgt spid="96"/>
                                        </p:tgtEl>
                                      </p:cBhvr>
                                    </p:animEffect>
                                    <p:anim calcmode="lin" valueType="num">
                                      <p:cBhvr>
                                        <p:cTn dur="500" fill="hold" id="54"/>
                                        <p:tgtEl>
                                          <p:spTgt spid="96"/>
                                        </p:tgtEl>
                                        <p:attrNameLst>
                                          <p:attrName>ppt_x</p:attrName>
                                        </p:attrNameLst>
                                      </p:cBhvr>
                                      <p:tavLst>
                                        <p:tav tm="0">
                                          <p:val>
                                            <p:strVal val="#ppt_x"/>
                                          </p:val>
                                        </p:tav>
                                        <p:tav tm="100000">
                                          <p:val>
                                            <p:strVal val="#ppt_x"/>
                                          </p:val>
                                        </p:tav>
                                      </p:tavLst>
                                    </p:anim>
                                    <p:anim calcmode="lin" valueType="num">
                                      <p:cBhvr>
                                        <p:cTn dur="500" fill="hold" id="55"/>
                                        <p:tgtEl>
                                          <p:spTgt spid="96"/>
                                        </p:tgtEl>
                                        <p:attrNameLst>
                                          <p:attrName>ppt_y</p:attrName>
                                        </p:attrNameLst>
                                      </p:cBhvr>
                                      <p:tavLst>
                                        <p:tav tm="0">
                                          <p:val>
                                            <p:strVal val="#ppt_y-.1"/>
                                          </p:val>
                                        </p:tav>
                                        <p:tav tm="100000">
                                          <p:val>
                                            <p:strVal val="#ppt_y"/>
                                          </p:val>
                                        </p:tav>
                                      </p:tavLst>
                                    </p:anim>
                                  </p:childTnLst>
                                </p:cTn>
                              </p:par>
                              <p:par>
                                <p:cTn fill="hold" id="56" nodeType="withEffect" presetClass="entr" presetID="47" presetSubtype="0">
                                  <p:stCondLst>
                                    <p:cond delay="600"/>
                                  </p:stCondLst>
                                  <p:childTnLst>
                                    <p:set>
                                      <p:cBhvr>
                                        <p:cTn dur="1" fill="hold" id="57">
                                          <p:stCondLst>
                                            <p:cond delay="0"/>
                                          </p:stCondLst>
                                        </p:cTn>
                                        <p:tgtEl>
                                          <p:spTgt spid="91"/>
                                        </p:tgtEl>
                                        <p:attrNameLst>
                                          <p:attrName>style.visibility</p:attrName>
                                        </p:attrNameLst>
                                      </p:cBhvr>
                                      <p:to>
                                        <p:strVal val="visible"/>
                                      </p:to>
                                    </p:set>
                                    <p:animEffect filter="fade" transition="in">
                                      <p:cBhvr>
                                        <p:cTn dur="500" id="58"/>
                                        <p:tgtEl>
                                          <p:spTgt spid="91"/>
                                        </p:tgtEl>
                                      </p:cBhvr>
                                    </p:animEffect>
                                    <p:anim calcmode="lin" valueType="num">
                                      <p:cBhvr>
                                        <p:cTn dur="500" fill="hold" id="59"/>
                                        <p:tgtEl>
                                          <p:spTgt spid="91"/>
                                        </p:tgtEl>
                                        <p:attrNameLst>
                                          <p:attrName>ppt_x</p:attrName>
                                        </p:attrNameLst>
                                      </p:cBhvr>
                                      <p:tavLst>
                                        <p:tav tm="0">
                                          <p:val>
                                            <p:strVal val="#ppt_x"/>
                                          </p:val>
                                        </p:tav>
                                        <p:tav tm="100000">
                                          <p:val>
                                            <p:strVal val="#ppt_x"/>
                                          </p:val>
                                        </p:tav>
                                      </p:tavLst>
                                    </p:anim>
                                    <p:anim calcmode="lin" valueType="num">
                                      <p:cBhvr>
                                        <p:cTn dur="500" fill="hold" id="60"/>
                                        <p:tgtEl>
                                          <p:spTgt spid="91"/>
                                        </p:tgtEl>
                                        <p:attrNameLst>
                                          <p:attrName>ppt_y</p:attrName>
                                        </p:attrNameLst>
                                      </p:cBhvr>
                                      <p:tavLst>
                                        <p:tav tm="0">
                                          <p:val>
                                            <p:strVal val="#ppt_y-.1"/>
                                          </p:val>
                                        </p:tav>
                                        <p:tav tm="100000">
                                          <p:val>
                                            <p:strVal val="#ppt_y"/>
                                          </p:val>
                                        </p:tav>
                                      </p:tavLst>
                                    </p:anim>
                                  </p:childTnLst>
                                </p:cTn>
                              </p:par>
                              <p:par>
                                <p:cTn fill="hold" id="61" nodeType="withEffect" presetClass="entr" presetID="47" presetSubtype="0">
                                  <p:stCondLst>
                                    <p:cond delay="800"/>
                                  </p:stCondLst>
                                  <p:childTnLst>
                                    <p:set>
                                      <p:cBhvr>
                                        <p:cTn dur="1" fill="hold" id="62">
                                          <p:stCondLst>
                                            <p:cond delay="0"/>
                                          </p:stCondLst>
                                        </p:cTn>
                                        <p:tgtEl>
                                          <p:spTgt spid="86"/>
                                        </p:tgtEl>
                                        <p:attrNameLst>
                                          <p:attrName>style.visibility</p:attrName>
                                        </p:attrNameLst>
                                      </p:cBhvr>
                                      <p:to>
                                        <p:strVal val="visible"/>
                                      </p:to>
                                    </p:set>
                                    <p:animEffect filter="fade" transition="in">
                                      <p:cBhvr>
                                        <p:cTn dur="500" id="63"/>
                                        <p:tgtEl>
                                          <p:spTgt spid="86"/>
                                        </p:tgtEl>
                                      </p:cBhvr>
                                    </p:animEffect>
                                    <p:anim calcmode="lin" valueType="num">
                                      <p:cBhvr>
                                        <p:cTn dur="500" fill="hold" id="64"/>
                                        <p:tgtEl>
                                          <p:spTgt spid="86"/>
                                        </p:tgtEl>
                                        <p:attrNameLst>
                                          <p:attrName>ppt_x</p:attrName>
                                        </p:attrNameLst>
                                      </p:cBhvr>
                                      <p:tavLst>
                                        <p:tav tm="0">
                                          <p:val>
                                            <p:strVal val="#ppt_x"/>
                                          </p:val>
                                        </p:tav>
                                        <p:tav tm="100000">
                                          <p:val>
                                            <p:strVal val="#ppt_x"/>
                                          </p:val>
                                        </p:tav>
                                      </p:tavLst>
                                    </p:anim>
                                    <p:anim calcmode="lin" valueType="num">
                                      <p:cBhvr>
                                        <p:cTn dur="500" fill="hold" id="65"/>
                                        <p:tgtEl>
                                          <p:spTgt spid="86"/>
                                        </p:tgtEl>
                                        <p:attrNameLst>
                                          <p:attrName>ppt_y</p:attrName>
                                        </p:attrNameLst>
                                      </p:cBhvr>
                                      <p:tavLst>
                                        <p:tav tm="0">
                                          <p:val>
                                            <p:strVal val="#ppt_y-.1"/>
                                          </p:val>
                                        </p:tav>
                                        <p:tav tm="100000">
                                          <p:val>
                                            <p:strVal val="#ppt_y"/>
                                          </p:val>
                                        </p:tav>
                                      </p:tavLst>
                                    </p:anim>
                                  </p:childTnLst>
                                </p:cTn>
                              </p:par>
                              <p:par>
                                <p:cTn fill="hold" id="66" nodeType="withEffect" presetClass="entr" presetID="42" presetSubtype="0">
                                  <p:stCondLst>
                                    <p:cond delay="0"/>
                                  </p:stCondLst>
                                  <p:childTnLst>
                                    <p:set>
                                      <p:cBhvr>
                                        <p:cTn dur="1" fill="hold" id="67">
                                          <p:stCondLst>
                                            <p:cond delay="0"/>
                                          </p:stCondLst>
                                        </p:cTn>
                                        <p:tgtEl>
                                          <p:spTgt spid="122"/>
                                        </p:tgtEl>
                                        <p:attrNameLst>
                                          <p:attrName>style.visibility</p:attrName>
                                        </p:attrNameLst>
                                      </p:cBhvr>
                                      <p:to>
                                        <p:strVal val="visible"/>
                                      </p:to>
                                    </p:set>
                                    <p:animEffect filter="fade" transition="in">
                                      <p:cBhvr>
                                        <p:cTn dur="500" id="68"/>
                                        <p:tgtEl>
                                          <p:spTgt spid="122"/>
                                        </p:tgtEl>
                                      </p:cBhvr>
                                    </p:animEffect>
                                    <p:anim calcmode="lin" valueType="num">
                                      <p:cBhvr>
                                        <p:cTn dur="500" fill="hold" id="69"/>
                                        <p:tgtEl>
                                          <p:spTgt spid="122"/>
                                        </p:tgtEl>
                                        <p:attrNameLst>
                                          <p:attrName>ppt_x</p:attrName>
                                        </p:attrNameLst>
                                      </p:cBhvr>
                                      <p:tavLst>
                                        <p:tav tm="0">
                                          <p:val>
                                            <p:strVal val="#ppt_x"/>
                                          </p:val>
                                        </p:tav>
                                        <p:tav tm="100000">
                                          <p:val>
                                            <p:strVal val="#ppt_x"/>
                                          </p:val>
                                        </p:tav>
                                      </p:tavLst>
                                    </p:anim>
                                    <p:anim calcmode="lin" valueType="num">
                                      <p:cBhvr>
                                        <p:cTn dur="500" fill="hold" id="70"/>
                                        <p:tgtEl>
                                          <p:spTgt spid="122"/>
                                        </p:tgtEl>
                                        <p:attrNameLst>
                                          <p:attrName>ppt_y</p:attrName>
                                        </p:attrNameLst>
                                      </p:cBhvr>
                                      <p:tavLst>
                                        <p:tav tm="0">
                                          <p:val>
                                            <p:strVal val="#ppt_y+.1"/>
                                          </p:val>
                                        </p:tav>
                                        <p:tav tm="100000">
                                          <p:val>
                                            <p:strVal val="#ppt_y"/>
                                          </p:val>
                                        </p:tav>
                                      </p:tavLst>
                                    </p:anim>
                                  </p:childTnLst>
                                </p:cTn>
                              </p:par>
                              <p:par>
                                <p:cTn fill="hold" id="71" nodeType="withEffect" presetClass="entr" presetID="42" presetSubtype="0">
                                  <p:stCondLst>
                                    <p:cond delay="300"/>
                                  </p:stCondLst>
                                  <p:childTnLst>
                                    <p:set>
                                      <p:cBhvr>
                                        <p:cTn dur="1" fill="hold" id="72">
                                          <p:stCondLst>
                                            <p:cond delay="0"/>
                                          </p:stCondLst>
                                        </p:cTn>
                                        <p:tgtEl>
                                          <p:spTgt spid="127"/>
                                        </p:tgtEl>
                                        <p:attrNameLst>
                                          <p:attrName>style.visibility</p:attrName>
                                        </p:attrNameLst>
                                      </p:cBhvr>
                                      <p:to>
                                        <p:strVal val="visible"/>
                                      </p:to>
                                    </p:set>
                                    <p:animEffect filter="fade" transition="in">
                                      <p:cBhvr>
                                        <p:cTn dur="500" id="73"/>
                                        <p:tgtEl>
                                          <p:spTgt spid="127"/>
                                        </p:tgtEl>
                                      </p:cBhvr>
                                    </p:animEffect>
                                    <p:anim calcmode="lin" valueType="num">
                                      <p:cBhvr>
                                        <p:cTn dur="500" fill="hold" id="74"/>
                                        <p:tgtEl>
                                          <p:spTgt spid="127"/>
                                        </p:tgtEl>
                                        <p:attrNameLst>
                                          <p:attrName>ppt_x</p:attrName>
                                        </p:attrNameLst>
                                      </p:cBhvr>
                                      <p:tavLst>
                                        <p:tav tm="0">
                                          <p:val>
                                            <p:strVal val="#ppt_x"/>
                                          </p:val>
                                        </p:tav>
                                        <p:tav tm="100000">
                                          <p:val>
                                            <p:strVal val="#ppt_x"/>
                                          </p:val>
                                        </p:tav>
                                      </p:tavLst>
                                    </p:anim>
                                    <p:anim calcmode="lin" valueType="num">
                                      <p:cBhvr>
                                        <p:cTn dur="500" fill="hold" id="75"/>
                                        <p:tgtEl>
                                          <p:spTgt spid="127"/>
                                        </p:tgtEl>
                                        <p:attrNameLst>
                                          <p:attrName>ppt_y</p:attrName>
                                        </p:attrNameLst>
                                      </p:cBhvr>
                                      <p:tavLst>
                                        <p:tav tm="0">
                                          <p:val>
                                            <p:strVal val="#ppt_y+.1"/>
                                          </p:val>
                                        </p:tav>
                                        <p:tav tm="100000">
                                          <p:val>
                                            <p:strVal val="#ppt_y"/>
                                          </p:val>
                                        </p:tav>
                                      </p:tavLst>
                                    </p:anim>
                                  </p:childTnLst>
                                </p:cTn>
                              </p:par>
                              <p:par>
                                <p:cTn fill="hold" id="76" nodeType="withEffect" presetClass="entr" presetID="42" presetSubtype="0">
                                  <p:stCondLst>
                                    <p:cond delay="600"/>
                                  </p:stCondLst>
                                  <p:childTnLst>
                                    <p:set>
                                      <p:cBhvr>
                                        <p:cTn dur="1" fill="hold" id="77">
                                          <p:stCondLst>
                                            <p:cond delay="0"/>
                                          </p:stCondLst>
                                        </p:cTn>
                                        <p:tgtEl>
                                          <p:spTgt spid="134"/>
                                        </p:tgtEl>
                                        <p:attrNameLst>
                                          <p:attrName>style.visibility</p:attrName>
                                        </p:attrNameLst>
                                      </p:cBhvr>
                                      <p:to>
                                        <p:strVal val="visible"/>
                                      </p:to>
                                    </p:set>
                                    <p:animEffect filter="fade" transition="in">
                                      <p:cBhvr>
                                        <p:cTn dur="500" id="78"/>
                                        <p:tgtEl>
                                          <p:spTgt spid="134"/>
                                        </p:tgtEl>
                                      </p:cBhvr>
                                    </p:animEffect>
                                    <p:anim calcmode="lin" valueType="num">
                                      <p:cBhvr>
                                        <p:cTn dur="500" fill="hold" id="79"/>
                                        <p:tgtEl>
                                          <p:spTgt spid="134"/>
                                        </p:tgtEl>
                                        <p:attrNameLst>
                                          <p:attrName>ppt_x</p:attrName>
                                        </p:attrNameLst>
                                      </p:cBhvr>
                                      <p:tavLst>
                                        <p:tav tm="0">
                                          <p:val>
                                            <p:strVal val="#ppt_x"/>
                                          </p:val>
                                        </p:tav>
                                        <p:tav tm="100000">
                                          <p:val>
                                            <p:strVal val="#ppt_x"/>
                                          </p:val>
                                        </p:tav>
                                      </p:tavLst>
                                    </p:anim>
                                    <p:anim calcmode="lin" valueType="num">
                                      <p:cBhvr>
                                        <p:cTn dur="500" fill="hold" id="80"/>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6"/>
    </p:bldLst>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14" name="矩形 160"/>
          <p:cNvSpPr>
            <a:spLocks noChangeArrowheads="1"/>
          </p:cNvSpPr>
          <p:nvPr/>
        </p:nvSpPr>
        <p:spPr bwMode="auto">
          <a:xfrm flipH="1">
            <a:off x="781052" y="2994813"/>
            <a:ext cx="13155664" cy="2664296"/>
          </a:xfrm>
          <a:custGeom>
            <a:gdLst>
              <a:gd fmla="*/ 0 w 7260238" name="connsiteX0"/>
              <a:gd fmla="*/ 0 h 3090960" name="connsiteY0"/>
              <a:gd fmla="*/ 7260238 w 7260238" name="connsiteX1"/>
              <a:gd fmla="*/ 0 h 3090960" name="connsiteY1"/>
              <a:gd fmla="*/ 7260238 w 7260238" name="connsiteX2"/>
              <a:gd fmla="*/ 3090960 h 3090960" name="connsiteY2"/>
              <a:gd fmla="*/ 666205 w 7260238" name="connsiteX3"/>
              <a:gd fmla="*/ 3090960 h 3090960" name="connsiteY3"/>
              <a:gd fmla="*/ 0 w 7260238" name="connsiteX4"/>
              <a:gd fmla="*/ 0 h 3090960"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3090960" w="7260238">
                <a:moveTo>
                  <a:pt x="0" y="0"/>
                </a:moveTo>
                <a:lnTo>
                  <a:pt x="7260238" y="0"/>
                </a:lnTo>
                <a:lnTo>
                  <a:pt x="7260238" y="3090960"/>
                </a:lnTo>
                <a:lnTo>
                  <a:pt x="666205" y="3090960"/>
                </a:lnTo>
                <a:lnTo>
                  <a:pt x="0" y="0"/>
                </a:lnTo>
                <a:close/>
              </a:path>
            </a:pathLst>
          </a:custGeom>
          <a:solidFill>
            <a:schemeClr val="accent1">
              <a:alpha val="24000"/>
            </a:schemeClr>
          </a:solidFill>
          <a:ln cmpd="sng" w="12700">
            <a:solidFill>
              <a:schemeClr val="accent1"/>
            </a:solidFill>
            <a:miter lim="800000"/>
          </a:ln>
        </p:spPr>
        <p:txBody>
          <a:bodyPr anchor="ctr"/>
          <a:lstStyle/>
          <a:p>
            <a:pPr algn="ctr">
              <a:defRPr/>
            </a:pPr>
            <a:endParaRPr altLang="en-US" b="1" lang="zh-CN">
              <a:solidFill>
                <a:srgbClr val="FFC000"/>
              </a:solidFill>
              <a:latin typeface="+mn-ea"/>
            </a:endParaRPr>
          </a:p>
        </p:txBody>
      </p:sp>
      <p:pic>
        <p:nvPicPr>
          <p:cNvPr id="101" name="Picture 2"/>
          <p:cNvPicPr>
            <a:picLocks noChangeArrowheads="1" noChangeAspect="1"/>
          </p:cNvPicPr>
          <p:nvPr/>
        </p:nvPicPr>
        <p:blipFill>
          <a:blip r:embed="rId3">
            <a:extLst>
              <a:ext uri="{28A0092B-C50C-407E-A947-70E740481C1C}">
                <a14:useLocalDpi val="0"/>
              </a:ext>
            </a:extLst>
          </a:blip>
          <a:stretch>
            <a:fillRect/>
          </a:stretch>
        </p:blipFill>
        <p:spPr bwMode="auto">
          <a:xfrm>
            <a:off x="6007095" y="1351739"/>
            <a:ext cx="6429420" cy="4397724"/>
          </a:xfrm>
          <a:prstGeom prst="rect">
            <a:avLst/>
          </a:prstGeom>
          <a:noFill/>
          <a:ln w="9525">
            <a:noFill/>
            <a:miter lim="800000"/>
          </a:ln>
        </p:spPr>
      </p:pic>
      <p:grpSp>
        <p:nvGrpSpPr>
          <p:cNvPr id="2" name="组合 19"/>
          <p:cNvGrpSpPr/>
          <p:nvPr/>
        </p:nvGrpSpPr>
        <p:grpSpPr>
          <a:xfrm>
            <a:off x="1792253" y="208731"/>
            <a:ext cx="553964" cy="558108"/>
            <a:chOff x="304800" y="673100"/>
            <a:chExt cx="4000500" cy="4000500"/>
          </a:xfrm>
          <a:effectLst>
            <a:outerShdw algn="tr" blurRad="444500" dir="8100000" dist="254000" rotWithShape="0">
              <a:prstClr val="black">
                <a:alpha val="24000"/>
              </a:prstClr>
            </a:outerShdw>
          </a:effectLst>
        </p:grpSpPr>
        <p:sp>
          <p:nvSpPr>
            <p:cNvPr id="21" name="同心圆 20"/>
            <p:cNvSpPr/>
            <p:nvPr/>
          </p:nvSpPr>
          <p:spPr>
            <a:xfrm>
              <a:off x="304800" y="673100"/>
              <a:ext cx="4000500" cy="4000500"/>
            </a:xfrm>
            <a:prstGeom prst="donut">
              <a:avLst>
                <a:gd fmla="val 4879" name="adj"/>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a charset="-122" pitchFamily="34" typeface="微软雅黑"/>
              </a:endParaRPr>
            </a:p>
          </p:txBody>
        </p:sp>
        <p:sp>
          <p:nvSpPr>
            <p:cNvPr id="22" name="椭圆 21"/>
            <p:cNvSpPr/>
            <p:nvPr/>
          </p:nvSpPr>
          <p:spPr>
            <a:xfrm>
              <a:off x="392109" y="760409"/>
              <a:ext cx="3825870" cy="382587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itchFamily="34" typeface="微软雅黑"/>
              </a:endParaRPr>
            </a:p>
          </p:txBody>
        </p:sp>
      </p:grpSp>
      <p:grpSp>
        <p:nvGrpSpPr>
          <p:cNvPr id="3" name="组合 22"/>
          <p:cNvGrpSpPr/>
          <p:nvPr/>
        </p:nvGrpSpPr>
        <p:grpSpPr>
          <a:xfrm>
            <a:off x="1577939" y="851674"/>
            <a:ext cx="357190" cy="359864"/>
            <a:chOff x="304800" y="673100"/>
            <a:chExt cx="4000500" cy="4000500"/>
          </a:xfrm>
          <a:effectLst>
            <a:outerShdw algn="tr" blurRad="444500" dir="8100000" dist="254000" rotWithShape="0">
              <a:prstClr val="black">
                <a:alpha val="24000"/>
              </a:prstClr>
            </a:outerShdw>
          </a:effectLst>
        </p:grpSpPr>
        <p:sp>
          <p:nvSpPr>
            <p:cNvPr id="24" name="同心圆 23"/>
            <p:cNvSpPr/>
            <p:nvPr/>
          </p:nvSpPr>
          <p:spPr>
            <a:xfrm>
              <a:off x="304800" y="673100"/>
              <a:ext cx="4000500" cy="4000500"/>
            </a:xfrm>
            <a:prstGeom prst="donut">
              <a:avLst>
                <a:gd fmla="val 4879" name="adj"/>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a charset="-122" pitchFamily="34" typeface="微软雅黑"/>
              </a:endParaRPr>
            </a:p>
          </p:txBody>
        </p:sp>
        <p:sp>
          <p:nvSpPr>
            <p:cNvPr id="25" name="椭圆 24"/>
            <p:cNvSpPr/>
            <p:nvPr/>
          </p:nvSpPr>
          <p:spPr>
            <a:xfrm>
              <a:off x="392109" y="760409"/>
              <a:ext cx="3825870" cy="3825870"/>
            </a:xfrm>
            <a:prstGeom prst="ellipse">
              <a:avLst/>
            </a:prstGeom>
          </p:spPr>
          <p:style>
            <a:lnRef idx="3">
              <a:schemeClr val="lt1"/>
            </a:lnRef>
            <a:fillRef idx="1">
              <a:schemeClr val="accent1"/>
            </a:fillRef>
            <a:effectRef idx="1">
              <a:schemeClr val="accent1"/>
            </a:effectRef>
            <a:fontRef idx="minor">
              <a:schemeClr val="lt1"/>
            </a:fontRef>
          </p:style>
          <p:txBody>
            <a:bodyPr anchor="ctr" rtlCol="0"/>
            <a:lstStyle/>
            <a:p>
              <a:pPr algn="ctr"/>
              <a:endParaRPr altLang="en-US" lang="zh-CN">
                <a:ea charset="-122" pitchFamily="34" typeface="微软雅黑"/>
              </a:endParaRPr>
            </a:p>
          </p:txBody>
        </p:sp>
      </p:grpSp>
      <p:grpSp>
        <p:nvGrpSpPr>
          <p:cNvPr id="4" name="组合 25"/>
          <p:cNvGrpSpPr/>
          <p:nvPr/>
        </p:nvGrpSpPr>
        <p:grpSpPr>
          <a:xfrm>
            <a:off x="577807" y="-230052"/>
            <a:ext cx="1357322" cy="1367477"/>
            <a:chOff x="304800" y="673100"/>
            <a:chExt cx="4000500" cy="4000500"/>
          </a:xfrm>
          <a:effectLst>
            <a:outerShdw algn="tr" blurRad="444500" dir="8100000" dist="254000" rotWithShape="0">
              <a:prstClr val="black">
                <a:alpha val="24000"/>
              </a:prstClr>
            </a:outerShdw>
          </a:effectLst>
        </p:grpSpPr>
        <p:sp>
          <p:nvSpPr>
            <p:cNvPr id="27" name="同心圆 26"/>
            <p:cNvSpPr/>
            <p:nvPr/>
          </p:nvSpPr>
          <p:spPr>
            <a:xfrm>
              <a:off x="304800" y="673100"/>
              <a:ext cx="4000500" cy="4000500"/>
            </a:xfrm>
            <a:prstGeom prst="donut">
              <a:avLst>
                <a:gd fmla="val 4879" name="adj"/>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a charset="-122" pitchFamily="34" typeface="微软雅黑"/>
              </a:endParaRPr>
            </a:p>
          </p:txBody>
        </p:sp>
        <p:sp>
          <p:nvSpPr>
            <p:cNvPr id="28" name="椭圆 27"/>
            <p:cNvSpPr/>
            <p:nvPr/>
          </p:nvSpPr>
          <p:spPr>
            <a:xfrm>
              <a:off x="392100" y="760400"/>
              <a:ext cx="3825879" cy="3825879"/>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itchFamily="34" typeface="微软雅黑"/>
              </a:endParaRPr>
            </a:p>
          </p:txBody>
        </p:sp>
      </p:grpSp>
      <p:cxnSp>
        <p:nvCxnSpPr>
          <p:cNvPr id="29" name="直接连接符 28"/>
          <p:cNvCxnSpPr/>
          <p:nvPr/>
        </p:nvCxnSpPr>
        <p:spPr>
          <a:xfrm>
            <a:off x="2578071" y="827749"/>
            <a:ext cx="8286808" cy="23924"/>
          </a:xfrm>
          <a:prstGeom prst="line">
            <a:avLst/>
          </a:prstGeom>
        </p:spPr>
        <p:style>
          <a:lnRef idx="3">
            <a:schemeClr val="accent5"/>
          </a:lnRef>
          <a:fillRef idx="0">
            <a:schemeClr val="accent5"/>
          </a:fillRef>
          <a:effectRef idx="2">
            <a:schemeClr val="accent5"/>
          </a:effectRef>
          <a:fontRef idx="minor">
            <a:schemeClr val="tx1"/>
          </a:fontRef>
        </p:style>
      </p:cxnSp>
      <p:pic>
        <p:nvPicPr>
          <p:cNvPr id="30" name="图片 29"/>
          <p:cNvPicPr>
            <a:picLocks noChangeAspect="1"/>
          </p:cNvPicPr>
          <p:nvPr/>
        </p:nvPicPr>
        <p:blipFill>
          <a:blip r:embed="rId4"/>
          <a:stretch>
            <a:fillRect/>
          </a:stretch>
        </p:blipFill>
        <p:spPr>
          <a:xfrm>
            <a:off x="11007755" y="309399"/>
            <a:ext cx="1357322" cy="610656"/>
          </a:xfrm>
          <a:prstGeom prst="rect">
            <a:avLst/>
          </a:prstGeom>
        </p:spPr>
      </p:pic>
      <p:pic>
        <p:nvPicPr>
          <p:cNvPr id="103" name="图片 102"/>
          <p:cNvPicPr>
            <a:picLocks noChangeAspect="1"/>
          </p:cNvPicPr>
          <p:nvPr/>
        </p:nvPicPr>
        <p:blipFill>
          <a:blip r:embed="rId5">
            <a:extLst>
              <a:ext uri="{28A0092B-C50C-407E-A947-70E740481C1C}">
                <a14:useLocalDpi val="0"/>
              </a:ext>
            </a:extLst>
          </a:blip>
          <a:stretch>
            <a:fillRect/>
          </a:stretch>
        </p:blipFill>
        <p:spPr>
          <a:xfrm>
            <a:off x="8364549" y="2137557"/>
            <a:ext cx="783102" cy="676012"/>
          </a:xfrm>
          <a:prstGeom prst="rect">
            <a:avLst/>
          </a:prstGeom>
        </p:spPr>
      </p:pic>
      <p:sp>
        <p:nvSpPr>
          <p:cNvPr id="104" name="矩形 103"/>
          <p:cNvSpPr/>
          <p:nvPr/>
        </p:nvSpPr>
        <p:spPr>
          <a:xfrm flipH="1">
            <a:off x="2607641" y="208731"/>
            <a:ext cx="3027680" cy="676656"/>
          </a:xfrm>
          <a:prstGeom prst="rect">
            <a:avLst/>
          </a:prstGeom>
        </p:spPr>
        <p:txBody>
          <a:bodyPr wrap="none">
            <a:spAutoFit/>
          </a:bodyPr>
          <a:lstStyle/>
          <a:p>
            <a:pPr fontAlgn="base">
              <a:lnSpc>
                <a:spcPct val="120000"/>
              </a:lnSpc>
            </a:pPr>
            <a:r>
              <a:rPr altLang="en-US" b="1" lang="zh-CN" sz="3200">
                <a:solidFill>
                  <a:schemeClr val="accent1"/>
                </a:solidFill>
                <a:latin charset="-122" pitchFamily="34" typeface="微软雅黑"/>
                <a:ea charset="-122" pitchFamily="34" typeface="微软雅黑"/>
                <a:sym charset="0" pitchFamily="34" typeface="Arial"/>
              </a:rPr>
              <a:t>本年度工作叙述</a:t>
            </a:r>
          </a:p>
        </p:txBody>
      </p:sp>
      <p:grpSp>
        <p:nvGrpSpPr>
          <p:cNvPr id="105" name="组合 104"/>
          <p:cNvGrpSpPr/>
          <p:nvPr/>
        </p:nvGrpSpPr>
        <p:grpSpPr>
          <a:xfrm flipH="1">
            <a:off x="1719200" y="3446405"/>
            <a:ext cx="4572000" cy="857822"/>
            <a:chOff x="-107776" y="1594012"/>
            <a:chExt cx="4572000" cy="857822"/>
          </a:xfrm>
        </p:grpSpPr>
        <p:sp>
          <p:nvSpPr>
            <p:cNvPr id="106" name="矩形 105"/>
            <p:cNvSpPr/>
            <p:nvPr/>
          </p:nvSpPr>
          <p:spPr>
            <a:xfrm>
              <a:off x="2842548" y="1594012"/>
              <a:ext cx="1427480" cy="347472"/>
            </a:xfrm>
            <a:prstGeom prst="rect">
              <a:avLst/>
            </a:prstGeom>
          </p:spPr>
          <p:txBody>
            <a:bodyPr wrap="none">
              <a:spAutoFit/>
            </a:bodyPr>
            <a:lstStyle/>
            <a:p>
              <a:pPr fontAlgn="base">
                <a:lnSpc>
                  <a:spcPct val="120000"/>
                </a:lnSpc>
              </a:pPr>
              <a:r>
                <a:rPr altLang="en-US" b="1" lang="zh-CN" sz="1400">
                  <a:solidFill>
                    <a:schemeClr val="tx1">
                      <a:lumMod val="85000"/>
                      <a:lumOff val="15000"/>
                    </a:schemeClr>
                  </a:solidFill>
                  <a:latin charset="-122" pitchFamily="34" typeface="微软雅黑"/>
                  <a:ea charset="-122" pitchFamily="34" typeface="微软雅黑"/>
                  <a:sym charset="0" pitchFamily="34" typeface="Arial"/>
                </a:rPr>
                <a:t>点击增加小标题</a:t>
              </a:r>
            </a:p>
          </p:txBody>
        </p:sp>
        <p:sp>
          <p:nvSpPr>
            <p:cNvPr id="107" name="椭圆 106"/>
            <p:cNvSpPr/>
            <p:nvPr/>
          </p:nvSpPr>
          <p:spPr>
            <a:xfrm>
              <a:off x="4283968" y="1722476"/>
              <a:ext cx="72008" cy="7200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endParaRPr>
            </a:p>
          </p:txBody>
        </p:sp>
        <p:sp>
          <p:nvSpPr>
            <p:cNvPr id="108" name="矩形 107"/>
            <p:cNvSpPr/>
            <p:nvPr/>
          </p:nvSpPr>
          <p:spPr>
            <a:xfrm>
              <a:off x="-107776" y="1851670"/>
              <a:ext cx="4572000" cy="594360"/>
            </a:xfrm>
            <a:prstGeom prst="rect">
              <a:avLst/>
            </a:prstGeom>
          </p:spPr>
          <p:txBody>
            <a:bodyPr>
              <a:spAutoFit/>
            </a:bodyPr>
            <a:lstStyle/>
            <a:p>
              <a:pPr>
                <a:lnSpc>
                  <a:spcPct val="150000"/>
                </a:lnSpc>
              </a:pPr>
              <a:r>
                <a:rPr altLang="en-US" lang="zh-CN" sz="1100">
                  <a:solidFill>
                    <a:schemeClr val="tx1">
                      <a:lumMod val="85000"/>
                      <a:lumOff val="15000"/>
                    </a:schemeClr>
                  </a:solidFill>
                  <a:latin charset="-122" pitchFamily="34" typeface="微软雅黑"/>
                  <a:ea charset="-122" pitchFamily="34" typeface="微软雅黑"/>
                </a:rPr>
                <a:t>请输入相关内容请输入相关内容请输入相关内容请输入相关内容</a:t>
              </a:r>
            </a:p>
            <a:p>
              <a:pPr>
                <a:lnSpc>
                  <a:spcPct val="150000"/>
                </a:lnSpc>
              </a:pPr>
              <a:r>
                <a:rPr altLang="en-US" lang="zh-CN" sz="1100">
                  <a:solidFill>
                    <a:schemeClr val="tx1">
                      <a:lumMod val="85000"/>
                      <a:lumOff val="15000"/>
                    </a:schemeClr>
                  </a:solidFill>
                  <a:latin charset="-122" pitchFamily="34" typeface="微软雅黑"/>
                  <a:ea charset="-122" pitchFamily="34" typeface="微软雅黑"/>
                </a:rPr>
                <a:t>请输入相关内容请输入相关内容请输入相关内容</a:t>
              </a:r>
            </a:p>
          </p:txBody>
        </p:sp>
      </p:grpSp>
      <p:grpSp>
        <p:nvGrpSpPr>
          <p:cNvPr id="109" name="组合 108"/>
          <p:cNvGrpSpPr/>
          <p:nvPr/>
        </p:nvGrpSpPr>
        <p:grpSpPr>
          <a:xfrm flipH="1">
            <a:off x="1720815" y="4352135"/>
            <a:ext cx="4572000" cy="857822"/>
            <a:chOff x="-107776" y="1594012"/>
            <a:chExt cx="4572000" cy="857822"/>
          </a:xfrm>
        </p:grpSpPr>
        <p:sp>
          <p:nvSpPr>
            <p:cNvPr id="110" name="矩形 109"/>
            <p:cNvSpPr/>
            <p:nvPr/>
          </p:nvSpPr>
          <p:spPr>
            <a:xfrm>
              <a:off x="2842548" y="1594012"/>
              <a:ext cx="1427480" cy="347472"/>
            </a:xfrm>
            <a:prstGeom prst="rect">
              <a:avLst/>
            </a:prstGeom>
          </p:spPr>
          <p:txBody>
            <a:bodyPr wrap="none">
              <a:spAutoFit/>
            </a:bodyPr>
            <a:lstStyle/>
            <a:p>
              <a:pPr fontAlgn="base">
                <a:lnSpc>
                  <a:spcPct val="120000"/>
                </a:lnSpc>
              </a:pPr>
              <a:r>
                <a:rPr altLang="en-US" b="1" lang="zh-CN" sz="1400">
                  <a:solidFill>
                    <a:schemeClr val="tx1">
                      <a:lumMod val="85000"/>
                      <a:lumOff val="15000"/>
                    </a:schemeClr>
                  </a:solidFill>
                  <a:latin charset="-122" pitchFamily="34" typeface="微软雅黑"/>
                  <a:ea charset="-122" pitchFamily="34" typeface="微软雅黑"/>
                  <a:sym charset="0" pitchFamily="34" typeface="Arial"/>
                </a:rPr>
                <a:t>点击增加小标题</a:t>
              </a:r>
            </a:p>
          </p:txBody>
        </p:sp>
        <p:sp>
          <p:nvSpPr>
            <p:cNvPr id="111" name="椭圆 110"/>
            <p:cNvSpPr/>
            <p:nvPr/>
          </p:nvSpPr>
          <p:spPr>
            <a:xfrm>
              <a:off x="4283968" y="1722476"/>
              <a:ext cx="72008" cy="7200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endParaRPr>
            </a:p>
          </p:txBody>
        </p:sp>
        <p:sp>
          <p:nvSpPr>
            <p:cNvPr id="112" name="矩形 111"/>
            <p:cNvSpPr/>
            <p:nvPr/>
          </p:nvSpPr>
          <p:spPr>
            <a:xfrm>
              <a:off x="-107776" y="1851670"/>
              <a:ext cx="4572000" cy="594360"/>
            </a:xfrm>
            <a:prstGeom prst="rect">
              <a:avLst/>
            </a:prstGeom>
          </p:spPr>
          <p:txBody>
            <a:bodyPr>
              <a:spAutoFit/>
            </a:bodyPr>
            <a:lstStyle/>
            <a:p>
              <a:pPr>
                <a:lnSpc>
                  <a:spcPct val="150000"/>
                </a:lnSpc>
              </a:pPr>
              <a:r>
                <a:rPr altLang="en-US" lang="zh-CN" sz="1100">
                  <a:solidFill>
                    <a:schemeClr val="tx1">
                      <a:lumMod val="85000"/>
                      <a:lumOff val="15000"/>
                    </a:schemeClr>
                  </a:solidFill>
                  <a:latin charset="-122" pitchFamily="34" typeface="微软雅黑"/>
                  <a:ea charset="-122" pitchFamily="34" typeface="微软雅黑"/>
                </a:rPr>
                <a:t>请输入相关内容请输入相关内容请输入相关内容请输入相关内容</a:t>
              </a:r>
            </a:p>
            <a:p>
              <a:pPr>
                <a:lnSpc>
                  <a:spcPct val="150000"/>
                </a:lnSpc>
              </a:pPr>
              <a:r>
                <a:rPr altLang="en-US" lang="zh-CN" sz="1100">
                  <a:solidFill>
                    <a:schemeClr val="tx1">
                      <a:lumMod val="85000"/>
                      <a:lumOff val="15000"/>
                    </a:schemeClr>
                  </a:solidFill>
                  <a:latin charset="-122" pitchFamily="34" typeface="微软雅黑"/>
                  <a:ea charset="-122" pitchFamily="34" typeface="微软雅黑"/>
                </a:rPr>
                <a:t>请输入相关内容请输入相关内容请输入相关内容</a:t>
              </a:r>
            </a:p>
          </p:txBody>
        </p:sp>
      </p:grpSp>
      <p:sp>
        <p:nvSpPr>
          <p:cNvPr id="113" name="矩形 112"/>
          <p:cNvSpPr>
            <a:spLocks noChangeArrowheads="1"/>
          </p:cNvSpPr>
          <p:nvPr/>
        </p:nvSpPr>
        <p:spPr bwMode="auto">
          <a:xfrm>
            <a:off x="1649377" y="6138088"/>
            <a:ext cx="8455032" cy="71551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pPr>
              <a:lnSpc>
                <a:spcPct val="130000"/>
              </a:lnSpc>
            </a:pPr>
            <a:r>
              <a:rPr altLang="en-US" lang="zh-CN" sz="1050">
                <a:solidFill>
                  <a:sysClr lastClr="000000" val="windowText"/>
                </a:solidFill>
                <a:latin charset="-122" pitchFamily="34" typeface="微软雅黑"/>
                <a:ea charset="-122" pitchFamily="34" typeface="微软雅黑"/>
              </a:rPr>
              <a:t>您的内容打在这里，或者通过复制您的文本后，在此框中选择粘贴，并选择只保留文字。您的内容打在这里，或者通过复制您的文本后，在此框中选择粘贴，并选择只保留文字。您的内容打在这里，或者通过复制您的文本后，在此框中选择粘贴，并选择只保留文字。您的内容打在这里，或者通过复制您的文本后，在此框中选择粘贴，并选择只保留文字。</a:t>
            </a:r>
          </a:p>
        </p:txBody>
      </p:sp>
      <p:pic>
        <p:nvPicPr>
          <p:cNvPr id="115" name="图片 114"/>
          <p:cNvPicPr>
            <a:picLocks noChangeAspect="1"/>
          </p:cNvPicPr>
          <p:nvPr/>
        </p:nvPicPr>
        <p:blipFill>
          <a:blip r:embed="rId5">
            <a:extLst>
              <a:ext uri="{28A0092B-C50C-407E-A947-70E740481C1C}">
                <a14:useLocalDpi val="0"/>
              </a:ext>
            </a:extLst>
          </a:blip>
          <a:stretch>
            <a:fillRect/>
          </a:stretch>
        </p:blipFill>
        <p:spPr>
          <a:xfrm>
            <a:off x="5435591" y="1637491"/>
            <a:ext cx="783102" cy="676012"/>
          </a:xfrm>
          <a:prstGeom prst="rect">
            <a:avLst/>
          </a:prstGeom>
        </p:spPr>
      </p:pic>
      <p:pic>
        <p:nvPicPr>
          <p:cNvPr id="117" name="图片 116"/>
          <p:cNvPicPr>
            <a:picLocks noChangeAspect="1"/>
          </p:cNvPicPr>
          <p:nvPr/>
        </p:nvPicPr>
        <p:blipFill>
          <a:blip r:embed="rId5">
            <a:extLst>
              <a:ext uri="{28A0092B-C50C-407E-A947-70E740481C1C}">
                <a14:useLocalDpi val="0"/>
              </a:ext>
            </a:extLst>
          </a:blip>
          <a:stretch>
            <a:fillRect/>
          </a:stretch>
        </p:blipFill>
        <p:spPr>
          <a:xfrm>
            <a:off x="3506765" y="1566053"/>
            <a:ext cx="783102" cy="676012"/>
          </a:xfrm>
          <a:prstGeom prst="rect">
            <a:avLst/>
          </a:prstGeom>
        </p:spPr>
      </p:pic>
    </p:spTree>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2" presetSubtype="8">
                                  <p:stCondLst>
                                    <p:cond delay="0"/>
                                  </p:stCondLst>
                                  <p:childTnLst>
                                    <p:set>
                                      <p:cBhvr>
                                        <p:cTn dur="1" fill="hold" id="6">
                                          <p:stCondLst>
                                            <p:cond delay="0"/>
                                          </p:stCondLst>
                                        </p:cTn>
                                        <p:tgtEl>
                                          <p:spTgt spid="29"/>
                                        </p:tgtEl>
                                        <p:attrNameLst>
                                          <p:attrName>style.visibility</p:attrName>
                                        </p:attrNameLst>
                                      </p:cBhvr>
                                      <p:to>
                                        <p:strVal val="visible"/>
                                      </p:to>
                                    </p:set>
                                    <p:animEffect filter="wipe(left)" transition="in">
                                      <p:cBhvr>
                                        <p:cTn dur="300" id="7"/>
                                        <p:tgtEl>
                                          <p:spTgt spid="29"/>
                                        </p:tgtEl>
                                      </p:cBhvr>
                                    </p:animEffect>
                                  </p:childTnLst>
                                </p:cTn>
                              </p:par>
                            </p:childTnLst>
                          </p:cTn>
                        </p:par>
                        <p:par>
                          <p:cTn fill="hold" id="8" nodeType="afterGroup">
                            <p:stCondLst>
                              <p:cond delay="300"/>
                            </p:stCondLst>
                            <p:childTnLst>
                              <p:par>
                                <p:cTn fill="hold" id="9" nodeType="afterEffect" presetClass="entr" presetID="14" presetSubtype="10">
                                  <p:stCondLst>
                                    <p:cond delay="0"/>
                                  </p:stCondLst>
                                  <p:childTnLst>
                                    <p:set>
                                      <p:cBhvr>
                                        <p:cTn dur="1" fill="hold" id="10">
                                          <p:stCondLst>
                                            <p:cond delay="0"/>
                                          </p:stCondLst>
                                        </p:cTn>
                                        <p:tgtEl>
                                          <p:spTgt spid="30"/>
                                        </p:tgtEl>
                                        <p:attrNameLst>
                                          <p:attrName>style.visibility</p:attrName>
                                        </p:attrNameLst>
                                      </p:cBhvr>
                                      <p:to>
                                        <p:strVal val="visible"/>
                                      </p:to>
                                    </p:set>
                                    <p:animEffect filter="randombar(horizontal)" transition="in">
                                      <p:cBhvr>
                                        <p:cTn dur="500" id="11"/>
                                        <p:tgtEl>
                                          <p:spTgt spid="30"/>
                                        </p:tgtEl>
                                      </p:cBhvr>
                                    </p:animEffect>
                                  </p:childTnLst>
                                </p:cTn>
                              </p:par>
                              <p:par>
                                <p:cTn fill="hold" id="12" nodeType="withEffect" presetClass="entr" presetID="10" presetSubtype="0">
                                  <p:stCondLst>
                                    <p:cond delay="1500"/>
                                  </p:stCondLst>
                                  <p:childTnLst>
                                    <p:set>
                                      <p:cBhvr>
                                        <p:cTn dur="1" fill="hold" id="13">
                                          <p:stCondLst>
                                            <p:cond delay="0"/>
                                          </p:stCondLst>
                                        </p:cTn>
                                        <p:tgtEl>
                                          <p:spTgt spid="101"/>
                                        </p:tgtEl>
                                        <p:attrNameLst>
                                          <p:attrName>style.visibility</p:attrName>
                                        </p:attrNameLst>
                                      </p:cBhvr>
                                      <p:to>
                                        <p:strVal val="visible"/>
                                      </p:to>
                                    </p:set>
                                    <p:animEffect filter="fade" transition="in">
                                      <p:cBhvr>
                                        <p:cTn dur="1750" id="14"/>
                                        <p:tgtEl>
                                          <p:spTgt spid="101"/>
                                        </p:tgtEl>
                                      </p:cBhvr>
                                    </p:animEffect>
                                  </p:childTnLst>
                                </p:cTn>
                              </p:par>
                              <p:par>
                                <p:cTn accel="74000" fill="hold" id="15" nodeType="withEffect" presetClass="entr" presetID="2" presetSubtype="6">
                                  <p:stCondLst>
                                    <p:cond delay="1500"/>
                                  </p:stCondLst>
                                  <p:childTnLst>
                                    <p:set>
                                      <p:cBhvr>
                                        <p:cTn dur="1" fill="hold" id="16">
                                          <p:stCondLst>
                                            <p:cond delay="0"/>
                                          </p:stCondLst>
                                        </p:cTn>
                                        <p:tgtEl>
                                          <p:spTgt spid="103"/>
                                        </p:tgtEl>
                                        <p:attrNameLst>
                                          <p:attrName>style.visibility</p:attrName>
                                        </p:attrNameLst>
                                      </p:cBhvr>
                                      <p:to>
                                        <p:strVal val="visible"/>
                                      </p:to>
                                    </p:set>
                                    <p:anim calcmode="lin" valueType="num">
                                      <p:cBhvr additive="base">
                                        <p:cTn dur="1500" fill="hold" id="17"/>
                                        <p:tgtEl>
                                          <p:spTgt spid="103"/>
                                        </p:tgtEl>
                                        <p:attrNameLst>
                                          <p:attrName>ppt_x</p:attrName>
                                        </p:attrNameLst>
                                      </p:cBhvr>
                                      <p:tavLst>
                                        <p:tav tm="0">
                                          <p:val>
                                            <p:strVal val="1+#ppt_w/2"/>
                                          </p:val>
                                        </p:tav>
                                        <p:tav tm="100000">
                                          <p:val>
                                            <p:strVal val="#ppt_x"/>
                                          </p:val>
                                        </p:tav>
                                      </p:tavLst>
                                    </p:anim>
                                    <p:anim calcmode="lin" valueType="num">
                                      <p:cBhvr additive="base">
                                        <p:cTn dur="1500" fill="hold" id="18"/>
                                        <p:tgtEl>
                                          <p:spTgt spid="103"/>
                                        </p:tgtEl>
                                        <p:attrNameLst>
                                          <p:attrName>ppt_y</p:attrName>
                                        </p:attrNameLst>
                                      </p:cBhvr>
                                      <p:tavLst>
                                        <p:tav tm="0">
                                          <p:val>
                                            <p:strVal val="1+#ppt_h/2"/>
                                          </p:val>
                                        </p:tav>
                                        <p:tav tm="100000">
                                          <p:val>
                                            <p:strVal val="#ppt_y"/>
                                          </p:val>
                                        </p:tav>
                                      </p:tavLst>
                                    </p:anim>
                                  </p:childTnLst>
                                </p:cTn>
                              </p:par>
                            </p:childTnLst>
                          </p:cTn>
                        </p:par>
                        <p:par>
                          <p:cTn fill="hold" id="19" nodeType="afterGroup">
                            <p:stCondLst>
                              <p:cond delay="3550"/>
                            </p:stCondLst>
                            <p:childTnLst>
                              <p:par>
                                <p:cTn fill="hold" grpId="0" id="20" nodeType="afterEffect" presetClass="entr" presetID="22" presetSubtype="8">
                                  <p:stCondLst>
                                    <p:cond delay="0"/>
                                  </p:stCondLst>
                                  <p:childTnLst>
                                    <p:set>
                                      <p:cBhvr>
                                        <p:cTn dur="1" fill="hold" id="21">
                                          <p:stCondLst>
                                            <p:cond delay="0"/>
                                          </p:stCondLst>
                                        </p:cTn>
                                        <p:tgtEl>
                                          <p:spTgt spid="104"/>
                                        </p:tgtEl>
                                        <p:attrNameLst>
                                          <p:attrName>style.visibility</p:attrName>
                                        </p:attrNameLst>
                                      </p:cBhvr>
                                      <p:to>
                                        <p:strVal val="visible"/>
                                      </p:to>
                                    </p:set>
                                    <p:animEffect filter="wipe(left)" transition="in">
                                      <p:cBhvr>
                                        <p:cTn dur="500" id="22"/>
                                        <p:tgtEl>
                                          <p:spTgt spid="104"/>
                                        </p:tgtEl>
                                      </p:cBhvr>
                                    </p:animEffect>
                                  </p:childTnLst>
                                </p:cTn>
                              </p:par>
                            </p:childTnLst>
                          </p:cTn>
                        </p:par>
                        <p:par>
                          <p:cTn fill="hold" id="23" nodeType="afterGroup">
                            <p:stCondLst>
                              <p:cond delay="4050"/>
                            </p:stCondLst>
                            <p:childTnLst>
                              <p:par>
                                <p:cTn fill="hold" id="24" nodeType="afterEffect" presetClass="entr" presetID="22" presetSubtype="8">
                                  <p:stCondLst>
                                    <p:cond delay="0"/>
                                  </p:stCondLst>
                                  <p:childTnLst>
                                    <p:set>
                                      <p:cBhvr>
                                        <p:cTn dur="1" fill="hold" id="25">
                                          <p:stCondLst>
                                            <p:cond delay="0"/>
                                          </p:stCondLst>
                                        </p:cTn>
                                        <p:tgtEl>
                                          <p:spTgt spid="105"/>
                                        </p:tgtEl>
                                        <p:attrNameLst>
                                          <p:attrName>style.visibility</p:attrName>
                                        </p:attrNameLst>
                                      </p:cBhvr>
                                      <p:to>
                                        <p:strVal val="visible"/>
                                      </p:to>
                                    </p:set>
                                    <p:animEffect filter="wipe(left)" transition="in">
                                      <p:cBhvr>
                                        <p:cTn dur="500" id="26"/>
                                        <p:tgtEl>
                                          <p:spTgt spid="105"/>
                                        </p:tgtEl>
                                      </p:cBhvr>
                                    </p:animEffect>
                                  </p:childTnLst>
                                </p:cTn>
                              </p:par>
                            </p:childTnLst>
                          </p:cTn>
                        </p:par>
                        <p:par>
                          <p:cTn fill="hold" id="27" nodeType="afterGroup">
                            <p:stCondLst>
                              <p:cond delay="4550"/>
                            </p:stCondLst>
                            <p:childTnLst>
                              <p:par>
                                <p:cTn fill="hold" id="28" nodeType="afterEffect" presetClass="entr" presetID="22" presetSubtype="8">
                                  <p:stCondLst>
                                    <p:cond delay="0"/>
                                  </p:stCondLst>
                                  <p:childTnLst>
                                    <p:set>
                                      <p:cBhvr>
                                        <p:cTn dur="1" fill="hold" id="29">
                                          <p:stCondLst>
                                            <p:cond delay="0"/>
                                          </p:stCondLst>
                                        </p:cTn>
                                        <p:tgtEl>
                                          <p:spTgt spid="109"/>
                                        </p:tgtEl>
                                        <p:attrNameLst>
                                          <p:attrName>style.visibility</p:attrName>
                                        </p:attrNameLst>
                                      </p:cBhvr>
                                      <p:to>
                                        <p:strVal val="visible"/>
                                      </p:to>
                                    </p:set>
                                    <p:animEffect filter="wipe(left)" transition="in">
                                      <p:cBhvr>
                                        <p:cTn dur="500" id="30"/>
                                        <p:tgtEl>
                                          <p:spTgt spid="109"/>
                                        </p:tgtEl>
                                      </p:cBhvr>
                                    </p:animEffect>
                                  </p:childTnLst>
                                </p:cTn>
                              </p:par>
                            </p:childTnLst>
                          </p:cTn>
                        </p:par>
                        <p:par>
                          <p:cTn fill="hold" id="31" nodeType="afterGroup">
                            <p:stCondLst>
                              <p:cond delay="5050"/>
                            </p:stCondLst>
                            <p:childTnLst>
                              <p:par>
                                <p:cTn fill="hold" grpId="0" id="32" nodeType="afterEffect" presetClass="entr" presetID="42" presetSubtype="0">
                                  <p:stCondLst>
                                    <p:cond delay="0"/>
                                  </p:stCondLst>
                                  <p:childTnLst>
                                    <p:set>
                                      <p:cBhvr>
                                        <p:cTn dur="1" fill="hold" id="33">
                                          <p:stCondLst>
                                            <p:cond delay="0"/>
                                          </p:stCondLst>
                                        </p:cTn>
                                        <p:tgtEl>
                                          <p:spTgt spid="113"/>
                                        </p:tgtEl>
                                        <p:attrNameLst>
                                          <p:attrName>style.visibility</p:attrName>
                                        </p:attrNameLst>
                                      </p:cBhvr>
                                      <p:to>
                                        <p:strVal val="visible"/>
                                      </p:to>
                                    </p:set>
                                    <p:animEffect filter="fade" transition="in">
                                      <p:cBhvr>
                                        <p:cTn dur="1000" id="34"/>
                                        <p:tgtEl>
                                          <p:spTgt spid="113"/>
                                        </p:tgtEl>
                                      </p:cBhvr>
                                    </p:animEffect>
                                    <p:anim calcmode="lin" valueType="num">
                                      <p:cBhvr>
                                        <p:cTn dur="1000" fill="hold" id="35"/>
                                        <p:tgtEl>
                                          <p:spTgt spid="113"/>
                                        </p:tgtEl>
                                        <p:attrNameLst>
                                          <p:attrName>ppt_x</p:attrName>
                                        </p:attrNameLst>
                                      </p:cBhvr>
                                      <p:tavLst>
                                        <p:tav tm="0">
                                          <p:val>
                                            <p:strVal val="#ppt_x"/>
                                          </p:val>
                                        </p:tav>
                                        <p:tav tm="100000">
                                          <p:val>
                                            <p:strVal val="#ppt_x"/>
                                          </p:val>
                                        </p:tav>
                                      </p:tavLst>
                                    </p:anim>
                                    <p:anim calcmode="lin" valueType="num">
                                      <p:cBhvr>
                                        <p:cTn dur="1000" fill="hold" id="36"/>
                                        <p:tgtEl>
                                          <p:spTgt spid="113"/>
                                        </p:tgtEl>
                                        <p:attrNameLst>
                                          <p:attrName>ppt_y</p:attrName>
                                        </p:attrNameLst>
                                      </p:cBhvr>
                                      <p:tavLst>
                                        <p:tav tm="0">
                                          <p:val>
                                            <p:strVal val="#ppt_y+.1"/>
                                          </p:val>
                                        </p:tav>
                                        <p:tav tm="100000">
                                          <p:val>
                                            <p:strVal val="#ppt_y"/>
                                          </p:val>
                                        </p:tav>
                                      </p:tavLst>
                                    </p:anim>
                                  </p:childTnLst>
                                </p:cTn>
                              </p:par>
                              <p:par>
                                <p:cTn fill="hold" grpId="0" id="37" nodeType="withEffect" presetClass="entr" presetID="2" presetSubtype="8">
                                  <p:stCondLst>
                                    <p:cond delay="500"/>
                                  </p:stCondLst>
                                  <p:childTnLst>
                                    <p:set>
                                      <p:cBhvr>
                                        <p:cTn dur="1" fill="hold" id="38">
                                          <p:stCondLst>
                                            <p:cond delay="0"/>
                                          </p:stCondLst>
                                        </p:cTn>
                                        <p:tgtEl>
                                          <p:spTgt spid="114"/>
                                        </p:tgtEl>
                                        <p:attrNameLst>
                                          <p:attrName>style.visibility</p:attrName>
                                        </p:attrNameLst>
                                      </p:cBhvr>
                                      <p:to>
                                        <p:strVal val="visible"/>
                                      </p:to>
                                    </p:set>
                                    <p:anim calcmode="lin" valueType="num">
                                      <p:cBhvr additive="base">
                                        <p:cTn dur="1000" fill="hold" id="39"/>
                                        <p:tgtEl>
                                          <p:spTgt spid="114"/>
                                        </p:tgtEl>
                                        <p:attrNameLst>
                                          <p:attrName>ppt_x</p:attrName>
                                        </p:attrNameLst>
                                      </p:cBhvr>
                                      <p:tavLst>
                                        <p:tav tm="0">
                                          <p:val>
                                            <p:strVal val="0-#ppt_w/2"/>
                                          </p:val>
                                        </p:tav>
                                        <p:tav tm="100000">
                                          <p:val>
                                            <p:strVal val="#ppt_x"/>
                                          </p:val>
                                        </p:tav>
                                      </p:tavLst>
                                    </p:anim>
                                    <p:anim calcmode="lin" valueType="num">
                                      <p:cBhvr additive="base">
                                        <p:cTn dur="1000" fill="hold" id="40"/>
                                        <p:tgtEl>
                                          <p:spTgt spid="114"/>
                                        </p:tgtEl>
                                        <p:attrNameLst>
                                          <p:attrName>ppt_y</p:attrName>
                                        </p:attrNameLst>
                                      </p:cBhvr>
                                      <p:tavLst>
                                        <p:tav tm="0">
                                          <p:val>
                                            <p:strVal val="#ppt_y"/>
                                          </p:val>
                                        </p:tav>
                                        <p:tav tm="100000">
                                          <p:val>
                                            <p:strVal val="#ppt_y"/>
                                          </p:val>
                                        </p:tav>
                                      </p:tavLst>
                                    </p:anim>
                                  </p:childTnLst>
                                </p:cTn>
                              </p:par>
                              <p:par>
                                <p:cTn accel="74000" fill="hold" id="41" nodeType="withEffect" presetClass="entr" presetID="2" presetSubtype="6">
                                  <p:stCondLst>
                                    <p:cond delay="1500"/>
                                  </p:stCondLst>
                                  <p:childTnLst>
                                    <p:set>
                                      <p:cBhvr>
                                        <p:cTn dur="1" fill="hold" id="42">
                                          <p:stCondLst>
                                            <p:cond delay="0"/>
                                          </p:stCondLst>
                                        </p:cTn>
                                        <p:tgtEl>
                                          <p:spTgt spid="115"/>
                                        </p:tgtEl>
                                        <p:attrNameLst>
                                          <p:attrName>style.visibility</p:attrName>
                                        </p:attrNameLst>
                                      </p:cBhvr>
                                      <p:to>
                                        <p:strVal val="visible"/>
                                      </p:to>
                                    </p:set>
                                    <p:anim calcmode="lin" valueType="num">
                                      <p:cBhvr additive="base">
                                        <p:cTn dur="1500" fill="hold" id="43"/>
                                        <p:tgtEl>
                                          <p:spTgt spid="115"/>
                                        </p:tgtEl>
                                        <p:attrNameLst>
                                          <p:attrName>ppt_x</p:attrName>
                                        </p:attrNameLst>
                                      </p:cBhvr>
                                      <p:tavLst>
                                        <p:tav tm="0">
                                          <p:val>
                                            <p:strVal val="1+#ppt_w/2"/>
                                          </p:val>
                                        </p:tav>
                                        <p:tav tm="100000">
                                          <p:val>
                                            <p:strVal val="#ppt_x"/>
                                          </p:val>
                                        </p:tav>
                                      </p:tavLst>
                                    </p:anim>
                                    <p:anim calcmode="lin" valueType="num">
                                      <p:cBhvr additive="base">
                                        <p:cTn dur="1500" fill="hold" id="44"/>
                                        <p:tgtEl>
                                          <p:spTgt spid="115"/>
                                        </p:tgtEl>
                                        <p:attrNameLst>
                                          <p:attrName>ppt_y</p:attrName>
                                        </p:attrNameLst>
                                      </p:cBhvr>
                                      <p:tavLst>
                                        <p:tav tm="0">
                                          <p:val>
                                            <p:strVal val="1+#ppt_h/2"/>
                                          </p:val>
                                        </p:tav>
                                        <p:tav tm="100000">
                                          <p:val>
                                            <p:strVal val="#ppt_y"/>
                                          </p:val>
                                        </p:tav>
                                      </p:tavLst>
                                    </p:anim>
                                  </p:childTnLst>
                                </p:cTn>
                              </p:par>
                              <p:par>
                                <p:cTn accel="74000" fill="hold" id="45" nodeType="withEffect" presetClass="entr" presetID="2" presetSubtype="6">
                                  <p:stCondLst>
                                    <p:cond delay="1500"/>
                                  </p:stCondLst>
                                  <p:childTnLst>
                                    <p:set>
                                      <p:cBhvr>
                                        <p:cTn dur="1" fill="hold" id="46">
                                          <p:stCondLst>
                                            <p:cond delay="0"/>
                                          </p:stCondLst>
                                        </p:cTn>
                                        <p:tgtEl>
                                          <p:spTgt spid="117"/>
                                        </p:tgtEl>
                                        <p:attrNameLst>
                                          <p:attrName>style.visibility</p:attrName>
                                        </p:attrNameLst>
                                      </p:cBhvr>
                                      <p:to>
                                        <p:strVal val="visible"/>
                                      </p:to>
                                    </p:set>
                                    <p:anim calcmode="lin" valueType="num">
                                      <p:cBhvr additive="base">
                                        <p:cTn dur="1500" fill="hold" id="47"/>
                                        <p:tgtEl>
                                          <p:spTgt spid="117"/>
                                        </p:tgtEl>
                                        <p:attrNameLst>
                                          <p:attrName>ppt_x</p:attrName>
                                        </p:attrNameLst>
                                      </p:cBhvr>
                                      <p:tavLst>
                                        <p:tav tm="0">
                                          <p:val>
                                            <p:strVal val="1+#ppt_w/2"/>
                                          </p:val>
                                        </p:tav>
                                        <p:tav tm="100000">
                                          <p:val>
                                            <p:strVal val="#ppt_x"/>
                                          </p:val>
                                        </p:tav>
                                      </p:tavLst>
                                    </p:anim>
                                    <p:anim calcmode="lin" valueType="num">
                                      <p:cBhvr additive="base">
                                        <p:cTn dur="1500" fill="hold" id="48"/>
                                        <p:tgtEl>
                                          <p:spTgt spid="1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14"/>
      <p:bldP grpId="0" spid="104"/>
      <p:bldP grpId="0" spid="113"/>
    </p:bldLst>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组合 19"/>
          <p:cNvGrpSpPr/>
          <p:nvPr/>
        </p:nvGrpSpPr>
        <p:grpSpPr>
          <a:xfrm>
            <a:off x="1792253" y="208731"/>
            <a:ext cx="553964" cy="558108"/>
            <a:chOff x="304800" y="673100"/>
            <a:chExt cx="4000500" cy="4000500"/>
          </a:xfrm>
          <a:effectLst>
            <a:outerShdw algn="tr" blurRad="444500" dir="8100000" dist="254000" rotWithShape="0">
              <a:prstClr val="black">
                <a:alpha val="24000"/>
              </a:prstClr>
            </a:outerShdw>
          </a:effectLst>
        </p:grpSpPr>
        <p:sp>
          <p:nvSpPr>
            <p:cNvPr id="21" name="同心圆 20"/>
            <p:cNvSpPr/>
            <p:nvPr/>
          </p:nvSpPr>
          <p:spPr>
            <a:xfrm>
              <a:off x="304800" y="673100"/>
              <a:ext cx="4000500" cy="4000500"/>
            </a:xfrm>
            <a:prstGeom prst="donut">
              <a:avLst>
                <a:gd fmla="val 4879" name="adj"/>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a charset="-122" pitchFamily="34" typeface="微软雅黑"/>
              </a:endParaRPr>
            </a:p>
          </p:txBody>
        </p:sp>
        <p:sp>
          <p:nvSpPr>
            <p:cNvPr id="22" name="椭圆 21"/>
            <p:cNvSpPr/>
            <p:nvPr/>
          </p:nvSpPr>
          <p:spPr>
            <a:xfrm>
              <a:off x="392109" y="760409"/>
              <a:ext cx="3825870" cy="382587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itchFamily="34" typeface="微软雅黑"/>
              </a:endParaRPr>
            </a:p>
          </p:txBody>
        </p:sp>
      </p:grpSp>
      <p:grpSp>
        <p:nvGrpSpPr>
          <p:cNvPr id="3" name="组合 22"/>
          <p:cNvGrpSpPr/>
          <p:nvPr/>
        </p:nvGrpSpPr>
        <p:grpSpPr>
          <a:xfrm>
            <a:off x="1577939" y="851674"/>
            <a:ext cx="357190" cy="359864"/>
            <a:chOff x="304800" y="673100"/>
            <a:chExt cx="4000500" cy="4000500"/>
          </a:xfrm>
          <a:effectLst>
            <a:outerShdw algn="tr" blurRad="444500" dir="8100000" dist="254000" rotWithShape="0">
              <a:prstClr val="black">
                <a:alpha val="24000"/>
              </a:prstClr>
            </a:outerShdw>
          </a:effectLst>
        </p:grpSpPr>
        <p:sp>
          <p:nvSpPr>
            <p:cNvPr id="24" name="同心圆 23"/>
            <p:cNvSpPr/>
            <p:nvPr/>
          </p:nvSpPr>
          <p:spPr>
            <a:xfrm>
              <a:off x="304800" y="673100"/>
              <a:ext cx="4000500" cy="4000500"/>
            </a:xfrm>
            <a:prstGeom prst="donut">
              <a:avLst>
                <a:gd fmla="val 4879" name="adj"/>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a charset="-122" pitchFamily="34" typeface="微软雅黑"/>
              </a:endParaRPr>
            </a:p>
          </p:txBody>
        </p:sp>
        <p:sp>
          <p:nvSpPr>
            <p:cNvPr id="25" name="椭圆 24"/>
            <p:cNvSpPr/>
            <p:nvPr/>
          </p:nvSpPr>
          <p:spPr>
            <a:xfrm>
              <a:off x="392109" y="760409"/>
              <a:ext cx="3825870" cy="3825870"/>
            </a:xfrm>
            <a:prstGeom prst="ellipse">
              <a:avLst/>
            </a:prstGeom>
          </p:spPr>
          <p:style>
            <a:lnRef idx="3">
              <a:schemeClr val="lt1"/>
            </a:lnRef>
            <a:fillRef idx="1">
              <a:schemeClr val="accent1"/>
            </a:fillRef>
            <a:effectRef idx="1">
              <a:schemeClr val="accent1"/>
            </a:effectRef>
            <a:fontRef idx="minor">
              <a:schemeClr val="lt1"/>
            </a:fontRef>
          </p:style>
          <p:txBody>
            <a:bodyPr anchor="ctr" rtlCol="0"/>
            <a:lstStyle/>
            <a:p>
              <a:pPr algn="ctr"/>
              <a:endParaRPr altLang="en-US" lang="zh-CN">
                <a:ea charset="-122" pitchFamily="34" typeface="微软雅黑"/>
              </a:endParaRPr>
            </a:p>
          </p:txBody>
        </p:sp>
      </p:grpSp>
      <p:grpSp>
        <p:nvGrpSpPr>
          <p:cNvPr id="4" name="组合 25"/>
          <p:cNvGrpSpPr/>
          <p:nvPr/>
        </p:nvGrpSpPr>
        <p:grpSpPr>
          <a:xfrm>
            <a:off x="577807" y="-230052"/>
            <a:ext cx="1357322" cy="1367477"/>
            <a:chOff x="304800" y="673100"/>
            <a:chExt cx="4000500" cy="4000500"/>
          </a:xfrm>
          <a:effectLst>
            <a:outerShdw algn="tr" blurRad="444500" dir="8100000" dist="254000" rotWithShape="0">
              <a:prstClr val="black">
                <a:alpha val="24000"/>
              </a:prstClr>
            </a:outerShdw>
          </a:effectLst>
        </p:grpSpPr>
        <p:sp>
          <p:nvSpPr>
            <p:cNvPr id="27" name="同心圆 26"/>
            <p:cNvSpPr/>
            <p:nvPr/>
          </p:nvSpPr>
          <p:spPr>
            <a:xfrm>
              <a:off x="304800" y="673100"/>
              <a:ext cx="4000500" cy="4000500"/>
            </a:xfrm>
            <a:prstGeom prst="donut">
              <a:avLst>
                <a:gd fmla="val 4879" name="adj"/>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a charset="-122" pitchFamily="34" typeface="微软雅黑"/>
              </a:endParaRPr>
            </a:p>
          </p:txBody>
        </p:sp>
        <p:sp>
          <p:nvSpPr>
            <p:cNvPr id="28" name="椭圆 27"/>
            <p:cNvSpPr/>
            <p:nvPr/>
          </p:nvSpPr>
          <p:spPr>
            <a:xfrm>
              <a:off x="392100" y="760400"/>
              <a:ext cx="3825879" cy="3825879"/>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itchFamily="34" typeface="微软雅黑"/>
              </a:endParaRPr>
            </a:p>
          </p:txBody>
        </p:sp>
      </p:grpSp>
      <p:cxnSp>
        <p:nvCxnSpPr>
          <p:cNvPr id="29" name="直接连接符 28"/>
          <p:cNvCxnSpPr/>
          <p:nvPr/>
        </p:nvCxnSpPr>
        <p:spPr>
          <a:xfrm>
            <a:off x="2578071" y="827749"/>
            <a:ext cx="8286808" cy="23924"/>
          </a:xfrm>
          <a:prstGeom prst="line">
            <a:avLst/>
          </a:prstGeom>
        </p:spPr>
        <p:style>
          <a:lnRef idx="3">
            <a:schemeClr val="accent5"/>
          </a:lnRef>
          <a:fillRef idx="0">
            <a:schemeClr val="accent5"/>
          </a:fillRef>
          <a:effectRef idx="2">
            <a:schemeClr val="accent5"/>
          </a:effectRef>
          <a:fontRef idx="minor">
            <a:schemeClr val="tx1"/>
          </a:fontRef>
        </p:style>
      </p:cxnSp>
      <p:pic>
        <p:nvPicPr>
          <p:cNvPr id="30" name="图片 29"/>
          <p:cNvPicPr>
            <a:picLocks noChangeAspect="1"/>
          </p:cNvPicPr>
          <p:nvPr/>
        </p:nvPicPr>
        <p:blipFill>
          <a:blip r:embed="rId3"/>
          <a:stretch>
            <a:fillRect/>
          </a:stretch>
        </p:blipFill>
        <p:spPr>
          <a:xfrm>
            <a:off x="11007755" y="309399"/>
            <a:ext cx="1357322" cy="610656"/>
          </a:xfrm>
          <a:prstGeom prst="rect">
            <a:avLst/>
          </a:prstGeom>
        </p:spPr>
      </p:pic>
      <p:pic>
        <p:nvPicPr>
          <p:cNvPr id="31" name="图片 30"/>
          <p:cNvPicPr>
            <a:picLocks noChangeAspect="1"/>
          </p:cNvPicPr>
          <p:nvPr/>
        </p:nvPicPr>
        <p:blipFill>
          <a:blip r:embed="rId4">
            <a:extLst>
              <a:ext uri="{28A0092B-C50C-407E-A947-70E740481C1C}">
                <a14:useLocalDpi val="0"/>
              </a:ext>
            </a:extLst>
          </a:blip>
          <a:stretch>
            <a:fillRect/>
          </a:stretch>
        </p:blipFill>
        <p:spPr>
          <a:xfrm>
            <a:off x="1435063" y="1909669"/>
            <a:ext cx="4018356" cy="5019264"/>
          </a:xfrm>
          <a:prstGeom prst="rect">
            <a:avLst/>
          </a:prstGeom>
        </p:spPr>
      </p:pic>
      <p:sp>
        <p:nvSpPr>
          <p:cNvPr id="32" name="标题 8"/>
          <p:cNvSpPr txBox="1"/>
          <p:nvPr/>
        </p:nvSpPr>
        <p:spPr>
          <a:xfrm>
            <a:off x="2506636" y="280169"/>
            <a:ext cx="3613387" cy="747900"/>
          </a:xfrm>
          <a:prstGeom prst="rect">
            <a:avLst/>
          </a:prstGeom>
        </p:spPr>
        <p:txBody>
          <a:bodyPr/>
          <a:lstStyle/>
          <a:p>
            <a:pPr>
              <a:spcBef>
                <a:spcPct val="0"/>
              </a:spcBef>
              <a:defRPr/>
            </a:pPr>
            <a:r>
              <a:rPr altLang="en-US" lang="zh-CN" sz="3200">
                <a:solidFill>
                  <a:srgbClr val="0070C0"/>
                </a:solidFill>
                <a:latin charset="-122" pitchFamily="65" typeface="方正粗倩简体"/>
                <a:ea charset="-122" pitchFamily="65" typeface="方正粗倩简体"/>
                <a:cs typeface="+mj-cs"/>
              </a:rPr>
              <a:t>我们的工作团队</a:t>
            </a:r>
          </a:p>
        </p:txBody>
      </p:sp>
      <p:sp>
        <p:nvSpPr>
          <p:cNvPr id="33" name="TextBox 32"/>
          <p:cNvSpPr txBox="1"/>
          <p:nvPr/>
        </p:nvSpPr>
        <p:spPr>
          <a:xfrm>
            <a:off x="6078533" y="3352006"/>
            <a:ext cx="5807246" cy="3520440"/>
          </a:xfrm>
          <a:prstGeom prst="rect">
            <a:avLst/>
          </a:prstGeom>
          <a:noFill/>
        </p:spPr>
        <p:txBody>
          <a:bodyPr bIns="0" lIns="0" rIns="0" rtlCol="0" tIns="0" wrap="square">
            <a:spAutoFit/>
          </a:bodyPr>
          <a:lstStyle/>
          <a:p>
            <a:pPr algn="just">
              <a:lnSpc>
                <a:spcPct val="150000"/>
              </a:lnSpc>
            </a:pPr>
            <a:r>
              <a:rPr altLang="en-US" lang="zh-CN" sz="1400">
                <a:solidFill>
                  <a:schemeClr val="tx1">
                    <a:lumMod val="75000"/>
                    <a:lumOff val="25000"/>
                  </a:schemeClr>
                </a:solidFill>
                <a:latin charset="-122" pitchFamily="34" typeface="微软雅黑"/>
                <a:ea charset="-122" pitchFamily="34" typeface="微软雅黑"/>
              </a:rPr>
              <a:t>       团队是指拥有共同目标，并且具有不同能力的一小群人有意识的协调行为或力的系统，这群人就如同人的五官一样，共同协作维持一个人的生存，缺一不可。</a:t>
            </a:r>
          </a:p>
          <a:p>
            <a:pPr algn="just">
              <a:lnSpc>
                <a:spcPct val="150000"/>
              </a:lnSpc>
            </a:pPr>
            <a:r>
              <a:rPr altLang="en-US" lang="zh-CN" sz="1400">
                <a:solidFill>
                  <a:schemeClr val="tx1">
                    <a:lumMod val="75000"/>
                    <a:lumOff val="25000"/>
                  </a:schemeClr>
                </a:solidFill>
                <a:latin charset="-122" pitchFamily="34" typeface="微软雅黑"/>
                <a:ea charset="-122" pitchFamily="34" typeface="微软雅黑"/>
              </a:rPr>
              <a:t>       我们是一支专业的团队。我们的成员拥有多年的信息安全专业技术背景，来自国内知名安全公司的一线骨干。</a:t>
            </a:r>
          </a:p>
          <a:p>
            <a:pPr algn="just">
              <a:lnSpc>
                <a:spcPct val="150000"/>
              </a:lnSpc>
            </a:pPr>
            <a:r>
              <a:rPr altLang="en-US" lang="zh-CN" sz="1400">
                <a:solidFill>
                  <a:schemeClr val="tx1">
                    <a:lumMod val="75000"/>
                    <a:lumOff val="25000"/>
                  </a:schemeClr>
                </a:solidFill>
                <a:latin charset="-122" pitchFamily="34" typeface="微软雅黑"/>
                <a:ea charset="-122" pitchFamily="34" typeface="微软雅黑"/>
              </a:rPr>
              <a:t>       我们是一支年轻的团队。我们的平均年龄仅有26岁，充满了朝气和创新精神。</a:t>
            </a:r>
          </a:p>
          <a:p>
            <a:pPr algn="just">
              <a:lnSpc>
                <a:spcPct val="150000"/>
              </a:lnSpc>
            </a:pPr>
            <a:r>
              <a:rPr altLang="en-US" lang="zh-CN" sz="1400">
                <a:solidFill>
                  <a:schemeClr val="tx1">
                    <a:lumMod val="75000"/>
                    <a:lumOff val="25000"/>
                  </a:schemeClr>
                </a:solidFill>
                <a:latin charset="-122" pitchFamily="34" typeface="微软雅黑"/>
                <a:ea charset="-122" pitchFamily="34" typeface="微软雅黑"/>
              </a:rPr>
              <a:t>       我们是一支专注的团队。我们坚信，安全的品牌源自客户的信任。只有专注，才能做好安全。</a:t>
            </a:r>
          </a:p>
          <a:p>
            <a:pPr algn="just">
              <a:lnSpc>
                <a:spcPct val="150000"/>
              </a:lnSpc>
            </a:pPr>
            <a:r>
              <a:rPr altLang="en-US" lang="zh-CN" sz="1400">
                <a:solidFill>
                  <a:schemeClr val="tx1">
                    <a:lumMod val="75000"/>
                    <a:lumOff val="25000"/>
                  </a:schemeClr>
                </a:solidFill>
                <a:latin charset="-122" pitchFamily="34" typeface="微软雅黑"/>
                <a:ea charset="-122" pitchFamily="34" typeface="微软雅黑"/>
              </a:rPr>
              <a:t>       我们是一支有梦想的团队。我们来自五湖四海，因为一个共同的梦想：做一家真正优秀的信息安全企业，为客户提供最可靠的互联网安全防护。</a:t>
            </a:r>
          </a:p>
        </p:txBody>
      </p:sp>
      <p:sp>
        <p:nvSpPr>
          <p:cNvPr id="34" name="斜纹 33"/>
          <p:cNvSpPr/>
          <p:nvPr/>
        </p:nvSpPr>
        <p:spPr>
          <a:xfrm>
            <a:off x="1399198" y="1878716"/>
            <a:ext cx="507138" cy="521161"/>
          </a:xfrm>
          <a:prstGeom prst="diagStrip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a charset="-122" pitchFamily="34" typeface="微软雅黑"/>
            </a:endParaRPr>
          </a:p>
        </p:txBody>
      </p:sp>
      <p:sp>
        <p:nvSpPr>
          <p:cNvPr id="35" name="斜纹 34"/>
          <p:cNvSpPr/>
          <p:nvPr/>
        </p:nvSpPr>
        <p:spPr>
          <a:xfrm rot="10800000">
            <a:off x="4935525" y="6410266"/>
            <a:ext cx="507138" cy="521161"/>
          </a:xfrm>
          <a:prstGeom prst="diagStrip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a charset="-122" pitchFamily="34" typeface="微软雅黑"/>
            </a:endParaRPr>
          </a:p>
        </p:txBody>
      </p:sp>
      <p:grpSp>
        <p:nvGrpSpPr>
          <p:cNvPr id="36" name="组合 35"/>
          <p:cNvGrpSpPr/>
          <p:nvPr/>
        </p:nvGrpSpPr>
        <p:grpSpPr>
          <a:xfrm>
            <a:off x="6007095" y="1923246"/>
            <a:ext cx="1634720" cy="1258219"/>
            <a:chOff x="5027106" y="2345385"/>
            <a:chExt cx="1172844" cy="902720"/>
          </a:xfrm>
        </p:grpSpPr>
        <p:grpSp>
          <p:nvGrpSpPr>
            <p:cNvPr id="37" name="组合 59"/>
            <p:cNvGrpSpPr/>
            <p:nvPr/>
          </p:nvGrpSpPr>
          <p:grpSpPr>
            <a:xfrm rot="5400000">
              <a:off x="5162168" y="2210323"/>
              <a:ext cx="902720" cy="1172844"/>
              <a:chOff x="4020870" y="2194485"/>
              <a:chExt cx="1102258" cy="1432090"/>
            </a:xfrm>
            <a:effectLst>
              <a:outerShdw algn="tr" blurRad="444500" dir="8100000" dist="254000" rotWithShape="0">
                <a:prstClr val="black">
                  <a:alpha val="50000"/>
                </a:prstClr>
              </a:outerShdw>
            </a:effectLst>
          </p:grpSpPr>
          <p:sp>
            <p:nvSpPr>
              <p:cNvPr id="39" name="等腰三角形 43"/>
              <p:cNvSpPr/>
              <p:nvPr/>
            </p:nvSpPr>
            <p:spPr>
              <a:xfrm>
                <a:off x="4020870" y="2194485"/>
                <a:ext cx="1102258" cy="1432090"/>
              </a:xfrm>
              <a:custGeom>
                <a:rect b="b" l="l" r="r" t="t"/>
                <a:pathLst>
                  <a:path h="1432090" w="1102258">
                    <a:moveTo>
                      <a:pt x="761620" y="431870"/>
                    </a:moveTo>
                    <a:lnTo>
                      <a:pt x="856659" y="621949"/>
                    </a:lnTo>
                    <a:lnTo>
                      <a:pt x="234710" y="621949"/>
                    </a:lnTo>
                    <a:lnTo>
                      <a:pt x="325695" y="439980"/>
                    </a:lnTo>
                    <a:cubicBezTo>
                      <a:pt x="163858" y="520416"/>
                      <a:pt x="53779" y="687834"/>
                      <a:pt x="53779" y="880961"/>
                    </a:cubicBezTo>
                    <a:cubicBezTo>
                      <a:pt x="53779" y="1155639"/>
                      <a:pt x="276450" y="1378310"/>
                      <a:pt x="551128" y="1378310"/>
                    </a:cubicBezTo>
                    <a:cubicBezTo>
                      <a:pt x="825806" y="1378310"/>
                      <a:pt x="1048477" y="1155639"/>
                      <a:pt x="1048477" y="880961"/>
                    </a:cubicBezTo>
                    <a:cubicBezTo>
                      <a:pt x="1048477" y="681767"/>
                      <a:pt x="931374" y="509923"/>
                      <a:pt x="761620" y="431870"/>
                    </a:cubicBezTo>
                    <a:close/>
                    <a:moveTo>
                      <a:pt x="545685" y="0"/>
                    </a:moveTo>
                    <a:lnTo>
                      <a:pt x="726120" y="360871"/>
                    </a:lnTo>
                    <a:cubicBezTo>
                      <a:pt x="945108" y="431845"/>
                      <a:pt x="1102258" y="638051"/>
                      <a:pt x="1102258" y="880961"/>
                    </a:cubicBezTo>
                    <a:cubicBezTo>
                      <a:pt x="1102258" y="1185341"/>
                      <a:pt x="855509" y="1432090"/>
                      <a:pt x="551129" y="1432090"/>
                    </a:cubicBezTo>
                    <a:cubicBezTo>
                      <a:pt x="246749" y="1432090"/>
                      <a:pt x="0" y="1185341"/>
                      <a:pt x="0" y="880961"/>
                    </a:cubicBezTo>
                    <a:cubicBezTo>
                      <a:pt x="0" y="642821"/>
                      <a:pt x="151038" y="439958"/>
                      <a:pt x="363249" y="364872"/>
                    </a:cubicBezTo>
                    <a:close/>
                  </a:path>
                </a:pathLst>
              </a:custGeom>
              <a:gradFill>
                <a:gsLst>
                  <a:gs pos="0">
                    <a:schemeClr val="bg1"/>
                  </a:gs>
                  <a:gs pos="55000">
                    <a:schemeClr val="bg1">
                      <a:lumMod val="95000"/>
                    </a:schemeClr>
                  </a:gs>
                  <a:gs pos="100000">
                    <a:schemeClr val="bg1">
                      <a:lumMod val="65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40" name="等腰三角形 42"/>
              <p:cNvSpPr/>
              <p:nvPr/>
            </p:nvSpPr>
            <p:spPr>
              <a:xfrm>
                <a:off x="4044926" y="2251926"/>
                <a:ext cx="1054141" cy="1350591"/>
              </a:xfrm>
              <a:custGeom>
                <a:rect b="b" l="l" r="r" t="t"/>
                <a:pathLst>
                  <a:path h="1350592" w="1054142">
                    <a:moveTo>
                      <a:pt x="521627" y="0"/>
                    </a:moveTo>
                    <a:lnTo>
                      <a:pt x="682907" y="322559"/>
                    </a:lnTo>
                    <a:cubicBezTo>
                      <a:pt x="898294" y="386795"/>
                      <a:pt x="1054142" y="586958"/>
                      <a:pt x="1054142" y="823521"/>
                    </a:cubicBezTo>
                    <a:cubicBezTo>
                      <a:pt x="1054142" y="1114614"/>
                      <a:pt x="818164" y="1350592"/>
                      <a:pt x="527071" y="1350592"/>
                    </a:cubicBezTo>
                    <a:cubicBezTo>
                      <a:pt x="235978" y="1350592"/>
                      <a:pt x="0" y="1114614"/>
                      <a:pt x="0" y="823521"/>
                    </a:cubicBezTo>
                    <a:cubicBezTo>
                      <a:pt x="0" y="591722"/>
                      <a:pt x="149634" y="394871"/>
                      <a:pt x="358347" y="326560"/>
                    </a:cubicBezTo>
                    <a:close/>
                  </a:path>
                </a:pathLst>
              </a:custGeom>
              <a:gradFill>
                <a:gsLst>
                  <a:gs pos="0">
                    <a:schemeClr val="bg1"/>
                  </a:gs>
                  <a:gs pos="43000">
                    <a:schemeClr val="bg1">
                      <a:lumMod val="95000"/>
                    </a:schemeClr>
                  </a:gs>
                  <a:gs pos="100000">
                    <a:schemeClr val="bg1">
                      <a:lumMod val="75000"/>
                    </a:schemeClr>
                  </a:gs>
                </a:gsLst>
                <a:lin ang="14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38" name="TextBox 33"/>
            <p:cNvSpPr>
              <a:spLocks noChangeArrowheads="1"/>
            </p:cNvSpPr>
            <p:nvPr/>
          </p:nvSpPr>
          <p:spPr bwMode="auto">
            <a:xfrm>
              <a:off x="5141166" y="2640364"/>
              <a:ext cx="678823" cy="24055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lgn="ctr"/>
              <a:r>
                <a:rPr altLang="en-US" b="1" lang="zh-CN">
                  <a:solidFill>
                    <a:schemeClr val="accent1"/>
                  </a:solidFill>
                  <a:latin charset="-122" pitchFamily="34" typeface="微软雅黑"/>
                  <a:ea charset="-122" pitchFamily="34" typeface="微软雅黑"/>
                </a:rPr>
                <a:t>专业</a:t>
              </a:r>
            </a:p>
          </p:txBody>
        </p:sp>
      </p:grpSp>
      <p:grpSp>
        <p:nvGrpSpPr>
          <p:cNvPr id="41" name="组合 40"/>
          <p:cNvGrpSpPr/>
          <p:nvPr/>
        </p:nvGrpSpPr>
        <p:grpSpPr>
          <a:xfrm>
            <a:off x="7650172" y="1938772"/>
            <a:ext cx="1499387" cy="1154055"/>
            <a:chOff x="5027106" y="2345385"/>
            <a:chExt cx="1172844" cy="902720"/>
          </a:xfrm>
        </p:grpSpPr>
        <p:grpSp>
          <p:nvGrpSpPr>
            <p:cNvPr id="42" name="组合 64"/>
            <p:cNvGrpSpPr/>
            <p:nvPr/>
          </p:nvGrpSpPr>
          <p:grpSpPr>
            <a:xfrm rot="5400000">
              <a:off x="5162168" y="2210323"/>
              <a:ext cx="902720" cy="1172844"/>
              <a:chOff x="4020870" y="2194485"/>
              <a:chExt cx="1102258" cy="1432090"/>
            </a:xfrm>
            <a:effectLst>
              <a:outerShdw algn="tr" blurRad="444500" dir="8100000" dist="254000" rotWithShape="0">
                <a:prstClr val="black">
                  <a:alpha val="50000"/>
                </a:prstClr>
              </a:outerShdw>
            </a:effectLst>
          </p:grpSpPr>
          <p:sp>
            <p:nvSpPr>
              <p:cNvPr id="44" name="等腰三角形 43"/>
              <p:cNvSpPr/>
              <p:nvPr/>
            </p:nvSpPr>
            <p:spPr>
              <a:xfrm>
                <a:off x="4020870" y="2194485"/>
                <a:ext cx="1102258" cy="1432090"/>
              </a:xfrm>
              <a:custGeom>
                <a:rect b="b" l="l" r="r" t="t"/>
                <a:pathLst>
                  <a:path h="1432090" w="1102258">
                    <a:moveTo>
                      <a:pt x="761620" y="431870"/>
                    </a:moveTo>
                    <a:lnTo>
                      <a:pt x="856659" y="621949"/>
                    </a:lnTo>
                    <a:lnTo>
                      <a:pt x="234710" y="621949"/>
                    </a:lnTo>
                    <a:lnTo>
                      <a:pt x="325695" y="439980"/>
                    </a:lnTo>
                    <a:cubicBezTo>
                      <a:pt x="163858" y="520416"/>
                      <a:pt x="53779" y="687834"/>
                      <a:pt x="53779" y="880961"/>
                    </a:cubicBezTo>
                    <a:cubicBezTo>
                      <a:pt x="53779" y="1155639"/>
                      <a:pt x="276450" y="1378310"/>
                      <a:pt x="551128" y="1378310"/>
                    </a:cubicBezTo>
                    <a:cubicBezTo>
                      <a:pt x="825806" y="1378310"/>
                      <a:pt x="1048477" y="1155639"/>
                      <a:pt x="1048477" y="880961"/>
                    </a:cubicBezTo>
                    <a:cubicBezTo>
                      <a:pt x="1048477" y="681767"/>
                      <a:pt x="931374" y="509923"/>
                      <a:pt x="761620" y="431870"/>
                    </a:cubicBezTo>
                    <a:close/>
                    <a:moveTo>
                      <a:pt x="545685" y="0"/>
                    </a:moveTo>
                    <a:lnTo>
                      <a:pt x="726120" y="360871"/>
                    </a:lnTo>
                    <a:cubicBezTo>
                      <a:pt x="945108" y="431845"/>
                      <a:pt x="1102258" y="638051"/>
                      <a:pt x="1102258" y="880961"/>
                    </a:cubicBezTo>
                    <a:cubicBezTo>
                      <a:pt x="1102258" y="1185341"/>
                      <a:pt x="855509" y="1432090"/>
                      <a:pt x="551129" y="1432090"/>
                    </a:cubicBezTo>
                    <a:cubicBezTo>
                      <a:pt x="246749" y="1432090"/>
                      <a:pt x="0" y="1185341"/>
                      <a:pt x="0" y="880961"/>
                    </a:cubicBezTo>
                    <a:cubicBezTo>
                      <a:pt x="0" y="642821"/>
                      <a:pt x="151038" y="439958"/>
                      <a:pt x="363249" y="364872"/>
                    </a:cubicBezTo>
                    <a:close/>
                  </a:path>
                </a:pathLst>
              </a:custGeom>
              <a:gradFill>
                <a:gsLst>
                  <a:gs pos="0">
                    <a:schemeClr val="bg1"/>
                  </a:gs>
                  <a:gs pos="55000">
                    <a:schemeClr val="bg1">
                      <a:lumMod val="95000"/>
                    </a:schemeClr>
                  </a:gs>
                  <a:gs pos="100000">
                    <a:schemeClr val="bg1">
                      <a:lumMod val="65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45" name="等腰三角形 42"/>
              <p:cNvSpPr/>
              <p:nvPr/>
            </p:nvSpPr>
            <p:spPr>
              <a:xfrm>
                <a:off x="4044926" y="2251926"/>
                <a:ext cx="1054141" cy="1350591"/>
              </a:xfrm>
              <a:custGeom>
                <a:rect b="b" l="l" r="r" t="t"/>
                <a:pathLst>
                  <a:path h="1350592" w="1054142">
                    <a:moveTo>
                      <a:pt x="521627" y="0"/>
                    </a:moveTo>
                    <a:lnTo>
                      <a:pt x="682907" y="322559"/>
                    </a:lnTo>
                    <a:cubicBezTo>
                      <a:pt x="898294" y="386795"/>
                      <a:pt x="1054142" y="586958"/>
                      <a:pt x="1054142" y="823521"/>
                    </a:cubicBezTo>
                    <a:cubicBezTo>
                      <a:pt x="1054142" y="1114614"/>
                      <a:pt x="818164" y="1350592"/>
                      <a:pt x="527071" y="1350592"/>
                    </a:cubicBezTo>
                    <a:cubicBezTo>
                      <a:pt x="235978" y="1350592"/>
                      <a:pt x="0" y="1114614"/>
                      <a:pt x="0" y="823521"/>
                    </a:cubicBezTo>
                    <a:cubicBezTo>
                      <a:pt x="0" y="591722"/>
                      <a:pt x="149634" y="394871"/>
                      <a:pt x="358347" y="326560"/>
                    </a:cubicBezTo>
                    <a:close/>
                  </a:path>
                </a:pathLst>
              </a:custGeom>
              <a:gradFill>
                <a:gsLst>
                  <a:gs pos="0">
                    <a:schemeClr val="bg1"/>
                  </a:gs>
                  <a:gs pos="43000">
                    <a:schemeClr val="bg1">
                      <a:lumMod val="95000"/>
                    </a:schemeClr>
                  </a:gs>
                  <a:gs pos="100000">
                    <a:schemeClr val="bg1">
                      <a:lumMod val="75000"/>
                    </a:schemeClr>
                  </a:gs>
                </a:gsLst>
                <a:lin ang="14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43" name="TextBox 33"/>
            <p:cNvSpPr>
              <a:spLocks noChangeArrowheads="1"/>
            </p:cNvSpPr>
            <p:nvPr/>
          </p:nvSpPr>
          <p:spPr bwMode="auto">
            <a:xfrm>
              <a:off x="5141166" y="2640364"/>
              <a:ext cx="678823" cy="26226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lgn="ctr"/>
              <a:r>
                <a:rPr altLang="en-US" b="1" lang="zh-CN">
                  <a:solidFill>
                    <a:schemeClr val="accent1"/>
                  </a:solidFill>
                  <a:latin charset="-122" pitchFamily="34" typeface="微软雅黑"/>
                  <a:ea charset="-122" pitchFamily="34" typeface="微软雅黑"/>
                </a:rPr>
                <a:t>年轻</a:t>
              </a:r>
            </a:p>
          </p:txBody>
        </p:sp>
      </p:grpSp>
      <p:grpSp>
        <p:nvGrpSpPr>
          <p:cNvPr id="46" name="组合 45"/>
          <p:cNvGrpSpPr/>
          <p:nvPr/>
        </p:nvGrpSpPr>
        <p:grpSpPr>
          <a:xfrm>
            <a:off x="9183517" y="1938772"/>
            <a:ext cx="1538489" cy="1184151"/>
            <a:chOff x="5027106" y="2345385"/>
            <a:chExt cx="1172844" cy="902720"/>
          </a:xfrm>
        </p:grpSpPr>
        <p:grpSp>
          <p:nvGrpSpPr>
            <p:cNvPr id="47" name="组合 69"/>
            <p:cNvGrpSpPr/>
            <p:nvPr/>
          </p:nvGrpSpPr>
          <p:grpSpPr>
            <a:xfrm rot="5400000">
              <a:off x="5162168" y="2210323"/>
              <a:ext cx="902720" cy="1172844"/>
              <a:chOff x="4020870" y="2194485"/>
              <a:chExt cx="1102258" cy="1432090"/>
            </a:xfrm>
            <a:effectLst>
              <a:outerShdw algn="tr" blurRad="444500" dir="8100000" dist="254000" rotWithShape="0">
                <a:prstClr val="black">
                  <a:alpha val="50000"/>
                </a:prstClr>
              </a:outerShdw>
            </a:effectLst>
          </p:grpSpPr>
          <p:sp>
            <p:nvSpPr>
              <p:cNvPr id="49" name="等腰三角形 43"/>
              <p:cNvSpPr/>
              <p:nvPr/>
            </p:nvSpPr>
            <p:spPr>
              <a:xfrm>
                <a:off x="4020870" y="2194485"/>
                <a:ext cx="1102258" cy="1432090"/>
              </a:xfrm>
              <a:custGeom>
                <a:rect b="b" l="l" r="r" t="t"/>
                <a:pathLst>
                  <a:path h="1432090" w="1102258">
                    <a:moveTo>
                      <a:pt x="761620" y="431870"/>
                    </a:moveTo>
                    <a:lnTo>
                      <a:pt x="856659" y="621949"/>
                    </a:lnTo>
                    <a:lnTo>
                      <a:pt x="234710" y="621949"/>
                    </a:lnTo>
                    <a:lnTo>
                      <a:pt x="325695" y="439980"/>
                    </a:lnTo>
                    <a:cubicBezTo>
                      <a:pt x="163858" y="520416"/>
                      <a:pt x="53779" y="687834"/>
                      <a:pt x="53779" y="880961"/>
                    </a:cubicBezTo>
                    <a:cubicBezTo>
                      <a:pt x="53779" y="1155639"/>
                      <a:pt x="276450" y="1378310"/>
                      <a:pt x="551128" y="1378310"/>
                    </a:cubicBezTo>
                    <a:cubicBezTo>
                      <a:pt x="825806" y="1378310"/>
                      <a:pt x="1048477" y="1155639"/>
                      <a:pt x="1048477" y="880961"/>
                    </a:cubicBezTo>
                    <a:cubicBezTo>
                      <a:pt x="1048477" y="681767"/>
                      <a:pt x="931374" y="509923"/>
                      <a:pt x="761620" y="431870"/>
                    </a:cubicBezTo>
                    <a:close/>
                    <a:moveTo>
                      <a:pt x="545685" y="0"/>
                    </a:moveTo>
                    <a:lnTo>
                      <a:pt x="726120" y="360871"/>
                    </a:lnTo>
                    <a:cubicBezTo>
                      <a:pt x="945108" y="431845"/>
                      <a:pt x="1102258" y="638051"/>
                      <a:pt x="1102258" y="880961"/>
                    </a:cubicBezTo>
                    <a:cubicBezTo>
                      <a:pt x="1102258" y="1185341"/>
                      <a:pt x="855509" y="1432090"/>
                      <a:pt x="551129" y="1432090"/>
                    </a:cubicBezTo>
                    <a:cubicBezTo>
                      <a:pt x="246749" y="1432090"/>
                      <a:pt x="0" y="1185341"/>
                      <a:pt x="0" y="880961"/>
                    </a:cubicBezTo>
                    <a:cubicBezTo>
                      <a:pt x="0" y="642821"/>
                      <a:pt x="151038" y="439958"/>
                      <a:pt x="363249" y="364872"/>
                    </a:cubicBezTo>
                    <a:close/>
                  </a:path>
                </a:pathLst>
              </a:custGeom>
              <a:gradFill>
                <a:gsLst>
                  <a:gs pos="0">
                    <a:schemeClr val="bg1"/>
                  </a:gs>
                  <a:gs pos="55000">
                    <a:schemeClr val="bg1">
                      <a:lumMod val="95000"/>
                    </a:schemeClr>
                  </a:gs>
                  <a:gs pos="100000">
                    <a:schemeClr val="bg1">
                      <a:lumMod val="65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50" name="等腰三角形 42"/>
              <p:cNvSpPr/>
              <p:nvPr/>
            </p:nvSpPr>
            <p:spPr>
              <a:xfrm>
                <a:off x="4044926" y="2251926"/>
                <a:ext cx="1054141" cy="1350591"/>
              </a:xfrm>
              <a:custGeom>
                <a:rect b="b" l="l" r="r" t="t"/>
                <a:pathLst>
                  <a:path h="1350592" w="1054142">
                    <a:moveTo>
                      <a:pt x="521627" y="0"/>
                    </a:moveTo>
                    <a:lnTo>
                      <a:pt x="682907" y="322559"/>
                    </a:lnTo>
                    <a:cubicBezTo>
                      <a:pt x="898294" y="386795"/>
                      <a:pt x="1054142" y="586958"/>
                      <a:pt x="1054142" y="823521"/>
                    </a:cubicBezTo>
                    <a:cubicBezTo>
                      <a:pt x="1054142" y="1114614"/>
                      <a:pt x="818164" y="1350592"/>
                      <a:pt x="527071" y="1350592"/>
                    </a:cubicBezTo>
                    <a:cubicBezTo>
                      <a:pt x="235978" y="1350592"/>
                      <a:pt x="0" y="1114614"/>
                      <a:pt x="0" y="823521"/>
                    </a:cubicBezTo>
                    <a:cubicBezTo>
                      <a:pt x="0" y="591722"/>
                      <a:pt x="149634" y="394871"/>
                      <a:pt x="358347" y="326560"/>
                    </a:cubicBezTo>
                    <a:close/>
                  </a:path>
                </a:pathLst>
              </a:custGeom>
              <a:gradFill>
                <a:gsLst>
                  <a:gs pos="0">
                    <a:schemeClr val="bg1"/>
                  </a:gs>
                  <a:gs pos="43000">
                    <a:schemeClr val="bg1">
                      <a:lumMod val="95000"/>
                    </a:schemeClr>
                  </a:gs>
                  <a:gs pos="100000">
                    <a:schemeClr val="bg1">
                      <a:lumMod val="75000"/>
                    </a:schemeClr>
                  </a:gs>
                </a:gsLst>
                <a:lin ang="14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48" name="TextBox 33"/>
            <p:cNvSpPr>
              <a:spLocks noChangeArrowheads="1"/>
            </p:cNvSpPr>
            <p:nvPr/>
          </p:nvSpPr>
          <p:spPr bwMode="auto">
            <a:xfrm>
              <a:off x="5046808" y="2656266"/>
              <a:ext cx="842495" cy="25559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lgn="ctr"/>
              <a:r>
                <a:rPr altLang="en-US" b="1" lang="zh-CN">
                  <a:solidFill>
                    <a:schemeClr val="accent1"/>
                  </a:solidFill>
                  <a:latin charset="-122" pitchFamily="34" typeface="微软雅黑"/>
                  <a:ea charset="-122" pitchFamily="34" typeface="微软雅黑"/>
                </a:rPr>
                <a:t>有梦想</a:t>
              </a:r>
            </a:p>
          </p:txBody>
        </p:sp>
      </p:grpSp>
      <p:grpSp>
        <p:nvGrpSpPr>
          <p:cNvPr id="51" name="组合 50"/>
          <p:cNvGrpSpPr/>
          <p:nvPr/>
        </p:nvGrpSpPr>
        <p:grpSpPr>
          <a:xfrm>
            <a:off x="10716845" y="1938769"/>
            <a:ext cx="1505359" cy="1158652"/>
            <a:chOff x="5027106" y="2345385"/>
            <a:chExt cx="1172844" cy="902720"/>
          </a:xfrm>
        </p:grpSpPr>
        <p:grpSp>
          <p:nvGrpSpPr>
            <p:cNvPr id="52" name="组合 74"/>
            <p:cNvGrpSpPr/>
            <p:nvPr/>
          </p:nvGrpSpPr>
          <p:grpSpPr>
            <a:xfrm rot="5400000">
              <a:off x="5162168" y="2210323"/>
              <a:ext cx="902720" cy="1172844"/>
              <a:chOff x="4020870" y="2194485"/>
              <a:chExt cx="1102258" cy="1432090"/>
            </a:xfrm>
            <a:effectLst>
              <a:outerShdw algn="tr" blurRad="444500" dir="8100000" dist="254000" rotWithShape="0">
                <a:prstClr val="black">
                  <a:alpha val="50000"/>
                </a:prstClr>
              </a:outerShdw>
            </a:effectLst>
          </p:grpSpPr>
          <p:sp>
            <p:nvSpPr>
              <p:cNvPr id="54" name="等腰三角形 43"/>
              <p:cNvSpPr/>
              <p:nvPr/>
            </p:nvSpPr>
            <p:spPr>
              <a:xfrm>
                <a:off x="4020870" y="2194485"/>
                <a:ext cx="1102258" cy="1432090"/>
              </a:xfrm>
              <a:custGeom>
                <a:rect b="b" l="l" r="r" t="t"/>
                <a:pathLst>
                  <a:path h="1432090" w="1102258">
                    <a:moveTo>
                      <a:pt x="761620" y="431870"/>
                    </a:moveTo>
                    <a:lnTo>
                      <a:pt x="856659" y="621949"/>
                    </a:lnTo>
                    <a:lnTo>
                      <a:pt x="234710" y="621949"/>
                    </a:lnTo>
                    <a:lnTo>
                      <a:pt x="325695" y="439980"/>
                    </a:lnTo>
                    <a:cubicBezTo>
                      <a:pt x="163858" y="520416"/>
                      <a:pt x="53779" y="687834"/>
                      <a:pt x="53779" y="880961"/>
                    </a:cubicBezTo>
                    <a:cubicBezTo>
                      <a:pt x="53779" y="1155639"/>
                      <a:pt x="276450" y="1378310"/>
                      <a:pt x="551128" y="1378310"/>
                    </a:cubicBezTo>
                    <a:cubicBezTo>
                      <a:pt x="825806" y="1378310"/>
                      <a:pt x="1048477" y="1155639"/>
                      <a:pt x="1048477" y="880961"/>
                    </a:cubicBezTo>
                    <a:cubicBezTo>
                      <a:pt x="1048477" y="681767"/>
                      <a:pt x="931374" y="509923"/>
                      <a:pt x="761620" y="431870"/>
                    </a:cubicBezTo>
                    <a:close/>
                    <a:moveTo>
                      <a:pt x="545685" y="0"/>
                    </a:moveTo>
                    <a:lnTo>
                      <a:pt x="726120" y="360871"/>
                    </a:lnTo>
                    <a:cubicBezTo>
                      <a:pt x="945108" y="431845"/>
                      <a:pt x="1102258" y="638051"/>
                      <a:pt x="1102258" y="880961"/>
                    </a:cubicBezTo>
                    <a:cubicBezTo>
                      <a:pt x="1102258" y="1185341"/>
                      <a:pt x="855509" y="1432090"/>
                      <a:pt x="551129" y="1432090"/>
                    </a:cubicBezTo>
                    <a:cubicBezTo>
                      <a:pt x="246749" y="1432090"/>
                      <a:pt x="0" y="1185341"/>
                      <a:pt x="0" y="880961"/>
                    </a:cubicBezTo>
                    <a:cubicBezTo>
                      <a:pt x="0" y="642821"/>
                      <a:pt x="151038" y="439958"/>
                      <a:pt x="363249" y="364872"/>
                    </a:cubicBezTo>
                    <a:close/>
                  </a:path>
                </a:pathLst>
              </a:custGeom>
              <a:gradFill>
                <a:gsLst>
                  <a:gs pos="0">
                    <a:schemeClr val="bg1"/>
                  </a:gs>
                  <a:gs pos="55000">
                    <a:schemeClr val="bg1">
                      <a:lumMod val="95000"/>
                    </a:schemeClr>
                  </a:gs>
                  <a:gs pos="100000">
                    <a:schemeClr val="bg1">
                      <a:lumMod val="65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55" name="等腰三角形 42"/>
              <p:cNvSpPr/>
              <p:nvPr/>
            </p:nvSpPr>
            <p:spPr>
              <a:xfrm>
                <a:off x="4044926" y="2251926"/>
                <a:ext cx="1054141" cy="1350591"/>
              </a:xfrm>
              <a:custGeom>
                <a:rect b="b" l="l" r="r" t="t"/>
                <a:pathLst>
                  <a:path h="1350592" w="1054142">
                    <a:moveTo>
                      <a:pt x="521627" y="0"/>
                    </a:moveTo>
                    <a:lnTo>
                      <a:pt x="682907" y="322559"/>
                    </a:lnTo>
                    <a:cubicBezTo>
                      <a:pt x="898294" y="386795"/>
                      <a:pt x="1054142" y="586958"/>
                      <a:pt x="1054142" y="823521"/>
                    </a:cubicBezTo>
                    <a:cubicBezTo>
                      <a:pt x="1054142" y="1114614"/>
                      <a:pt x="818164" y="1350592"/>
                      <a:pt x="527071" y="1350592"/>
                    </a:cubicBezTo>
                    <a:cubicBezTo>
                      <a:pt x="235978" y="1350592"/>
                      <a:pt x="0" y="1114614"/>
                      <a:pt x="0" y="823521"/>
                    </a:cubicBezTo>
                    <a:cubicBezTo>
                      <a:pt x="0" y="591722"/>
                      <a:pt x="149634" y="394871"/>
                      <a:pt x="358347" y="326560"/>
                    </a:cubicBezTo>
                    <a:close/>
                  </a:path>
                </a:pathLst>
              </a:custGeom>
              <a:gradFill>
                <a:gsLst>
                  <a:gs pos="0">
                    <a:schemeClr val="bg1"/>
                  </a:gs>
                  <a:gs pos="43000">
                    <a:schemeClr val="bg1">
                      <a:lumMod val="95000"/>
                    </a:schemeClr>
                  </a:gs>
                  <a:gs pos="100000">
                    <a:schemeClr val="bg1">
                      <a:lumMod val="75000"/>
                    </a:schemeClr>
                  </a:gs>
                </a:gsLst>
                <a:lin ang="14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53" name="TextBox 33"/>
            <p:cNvSpPr>
              <a:spLocks noChangeArrowheads="1"/>
            </p:cNvSpPr>
            <p:nvPr/>
          </p:nvSpPr>
          <p:spPr bwMode="auto">
            <a:xfrm>
              <a:off x="5125264" y="2525067"/>
              <a:ext cx="678823" cy="52244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lgn="ctr"/>
              <a:r>
                <a:rPr altLang="en-US" b="1" lang="zh-CN">
                  <a:solidFill>
                    <a:schemeClr val="accent1"/>
                  </a:solidFill>
                  <a:latin charset="-122" pitchFamily="34" typeface="微软雅黑"/>
                  <a:ea charset="-122" pitchFamily="34" typeface="微软雅黑"/>
                </a:rPr>
                <a:t>行动力强</a:t>
              </a:r>
            </a:p>
          </p:txBody>
        </p:sp>
      </p:grpSp>
    </p:spTree>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2" presetSubtype="8">
                                  <p:stCondLst>
                                    <p:cond delay="0"/>
                                  </p:stCondLst>
                                  <p:childTnLst>
                                    <p:set>
                                      <p:cBhvr>
                                        <p:cTn dur="1" fill="hold" id="6">
                                          <p:stCondLst>
                                            <p:cond delay="0"/>
                                          </p:stCondLst>
                                        </p:cTn>
                                        <p:tgtEl>
                                          <p:spTgt spid="29"/>
                                        </p:tgtEl>
                                        <p:attrNameLst>
                                          <p:attrName>style.visibility</p:attrName>
                                        </p:attrNameLst>
                                      </p:cBhvr>
                                      <p:to>
                                        <p:strVal val="visible"/>
                                      </p:to>
                                    </p:set>
                                    <p:animEffect filter="wipe(left)" transition="in">
                                      <p:cBhvr>
                                        <p:cTn dur="300" id="7"/>
                                        <p:tgtEl>
                                          <p:spTgt spid="29"/>
                                        </p:tgtEl>
                                      </p:cBhvr>
                                    </p:animEffect>
                                  </p:childTnLst>
                                </p:cTn>
                              </p:par>
                            </p:childTnLst>
                          </p:cTn>
                        </p:par>
                        <p:par>
                          <p:cTn fill="hold" id="8" nodeType="afterGroup">
                            <p:stCondLst>
                              <p:cond delay="300"/>
                            </p:stCondLst>
                            <p:childTnLst>
                              <p:par>
                                <p:cTn fill="hold" id="9" nodeType="afterEffect" presetClass="entr" presetID="14" presetSubtype="10">
                                  <p:stCondLst>
                                    <p:cond delay="0"/>
                                  </p:stCondLst>
                                  <p:childTnLst>
                                    <p:set>
                                      <p:cBhvr>
                                        <p:cTn dur="1" fill="hold" id="10">
                                          <p:stCondLst>
                                            <p:cond delay="0"/>
                                          </p:stCondLst>
                                        </p:cTn>
                                        <p:tgtEl>
                                          <p:spTgt spid="30"/>
                                        </p:tgtEl>
                                        <p:attrNameLst>
                                          <p:attrName>style.visibility</p:attrName>
                                        </p:attrNameLst>
                                      </p:cBhvr>
                                      <p:to>
                                        <p:strVal val="visible"/>
                                      </p:to>
                                    </p:set>
                                    <p:animEffect filter="randombar(horizontal)" transition="in">
                                      <p:cBhvr>
                                        <p:cTn dur="500" id="11"/>
                                        <p:tgtEl>
                                          <p:spTgt spid="30"/>
                                        </p:tgtEl>
                                      </p:cBhvr>
                                    </p:animEffect>
                                  </p:childTnLst>
                                </p:cTn>
                              </p:par>
                            </p:childTnLst>
                          </p:cTn>
                        </p:par>
                        <p:par>
                          <p:cTn fill="hold" id="12" nodeType="afterGroup">
                            <p:stCondLst>
                              <p:cond delay="800"/>
                            </p:stCondLst>
                            <p:childTnLst>
                              <p:par>
                                <p:cTn fill="hold" id="13" nodeType="afterEffect" presetClass="entr" presetID="10" presetSubtype="0">
                                  <p:stCondLst>
                                    <p:cond delay="0"/>
                                  </p:stCondLst>
                                  <p:childTnLst>
                                    <p:set>
                                      <p:cBhvr>
                                        <p:cTn dur="1" fill="hold" id="14">
                                          <p:stCondLst>
                                            <p:cond delay="0"/>
                                          </p:stCondLst>
                                        </p:cTn>
                                        <p:tgtEl>
                                          <p:spTgt spid="31"/>
                                        </p:tgtEl>
                                        <p:attrNameLst>
                                          <p:attrName>style.visibility</p:attrName>
                                        </p:attrNameLst>
                                      </p:cBhvr>
                                      <p:to>
                                        <p:strVal val="visible"/>
                                      </p:to>
                                    </p:set>
                                    <p:animEffect filter="fade" transition="in">
                                      <p:cBhvr>
                                        <p:cTn dur="500" id="15"/>
                                        <p:tgtEl>
                                          <p:spTgt spid="31"/>
                                        </p:tgtEl>
                                      </p:cBhvr>
                                    </p:animEffect>
                                  </p:childTnLst>
                                </p:cTn>
                              </p:par>
                            </p:childTnLst>
                          </p:cTn>
                        </p:par>
                        <p:par>
                          <p:cTn fill="hold" id="16" nodeType="afterGroup">
                            <p:stCondLst>
                              <p:cond delay="1300"/>
                            </p:stCondLst>
                            <p:childTnLst>
                              <p:par>
                                <p:cTn fill="hold" grpId="0" id="17" nodeType="afterEffect" presetClass="entr" presetID="22" presetSubtype="4">
                                  <p:stCondLst>
                                    <p:cond delay="0"/>
                                  </p:stCondLst>
                                  <p:childTnLst>
                                    <p:set>
                                      <p:cBhvr>
                                        <p:cTn dur="1" fill="hold" id="18">
                                          <p:stCondLst>
                                            <p:cond delay="0"/>
                                          </p:stCondLst>
                                        </p:cTn>
                                        <p:tgtEl>
                                          <p:spTgt spid="34"/>
                                        </p:tgtEl>
                                        <p:attrNameLst>
                                          <p:attrName>style.visibility</p:attrName>
                                        </p:attrNameLst>
                                      </p:cBhvr>
                                      <p:to>
                                        <p:strVal val="visible"/>
                                      </p:to>
                                    </p:set>
                                    <p:animEffect filter="wipe(down)" transition="in">
                                      <p:cBhvr>
                                        <p:cTn dur="500" id="19"/>
                                        <p:tgtEl>
                                          <p:spTgt spid="34"/>
                                        </p:tgtEl>
                                      </p:cBhvr>
                                    </p:animEffect>
                                  </p:childTnLst>
                                </p:cTn>
                              </p:par>
                            </p:childTnLst>
                          </p:cTn>
                        </p:par>
                        <p:par>
                          <p:cTn fill="hold" id="20" nodeType="afterGroup">
                            <p:stCondLst>
                              <p:cond delay="1800"/>
                            </p:stCondLst>
                            <p:childTnLst>
                              <p:par>
                                <p:cTn fill="hold" grpId="0" id="21" nodeType="afterEffect" presetClass="entr" presetID="22" presetSubtype="1">
                                  <p:stCondLst>
                                    <p:cond delay="0"/>
                                  </p:stCondLst>
                                  <p:childTnLst>
                                    <p:set>
                                      <p:cBhvr>
                                        <p:cTn dur="1" fill="hold" id="22">
                                          <p:stCondLst>
                                            <p:cond delay="0"/>
                                          </p:stCondLst>
                                        </p:cTn>
                                        <p:tgtEl>
                                          <p:spTgt spid="35"/>
                                        </p:tgtEl>
                                        <p:attrNameLst>
                                          <p:attrName>style.visibility</p:attrName>
                                        </p:attrNameLst>
                                      </p:cBhvr>
                                      <p:to>
                                        <p:strVal val="visible"/>
                                      </p:to>
                                    </p:set>
                                    <p:animEffect filter="wipe(up)" transition="in">
                                      <p:cBhvr>
                                        <p:cTn dur="500" id="23"/>
                                        <p:tgtEl>
                                          <p:spTgt spid="35"/>
                                        </p:tgtEl>
                                      </p:cBhvr>
                                    </p:animEffect>
                                  </p:childTnLst>
                                </p:cTn>
                              </p:par>
                            </p:childTnLst>
                          </p:cTn>
                        </p:par>
                        <p:par>
                          <p:cTn fill="hold" id="24" nodeType="afterGroup">
                            <p:stCondLst>
                              <p:cond delay="2300"/>
                            </p:stCondLst>
                            <p:childTnLst>
                              <p:par>
                                <p:cTn accel="58000" fill="hold" id="25" nodeType="afterEffect" presetClass="entr" presetID="2" presetSubtype="2">
                                  <p:stCondLst>
                                    <p:cond delay="0"/>
                                  </p:stCondLst>
                                  <p:childTnLst>
                                    <p:set>
                                      <p:cBhvr>
                                        <p:cTn dur="1" fill="hold" id="26">
                                          <p:stCondLst>
                                            <p:cond delay="0"/>
                                          </p:stCondLst>
                                        </p:cTn>
                                        <p:tgtEl>
                                          <p:spTgt spid="36"/>
                                        </p:tgtEl>
                                        <p:attrNameLst>
                                          <p:attrName>style.visibility</p:attrName>
                                        </p:attrNameLst>
                                      </p:cBhvr>
                                      <p:to>
                                        <p:strVal val="visible"/>
                                      </p:to>
                                    </p:set>
                                    <p:anim calcmode="lin" valueType="num">
                                      <p:cBhvr additive="base">
                                        <p:cTn dur="1300" fill="hold" id="27"/>
                                        <p:tgtEl>
                                          <p:spTgt spid="36"/>
                                        </p:tgtEl>
                                        <p:attrNameLst>
                                          <p:attrName>ppt_x</p:attrName>
                                        </p:attrNameLst>
                                      </p:cBhvr>
                                      <p:tavLst>
                                        <p:tav tm="0">
                                          <p:val>
                                            <p:strVal val="1+#ppt_w/2"/>
                                          </p:val>
                                        </p:tav>
                                        <p:tav tm="100000">
                                          <p:val>
                                            <p:strVal val="#ppt_x"/>
                                          </p:val>
                                        </p:tav>
                                      </p:tavLst>
                                    </p:anim>
                                    <p:anim calcmode="lin" valueType="num">
                                      <p:cBhvr additive="base">
                                        <p:cTn dur="1300" fill="hold" id="28"/>
                                        <p:tgtEl>
                                          <p:spTgt spid="36"/>
                                        </p:tgtEl>
                                        <p:attrNameLst>
                                          <p:attrName>ppt_y</p:attrName>
                                        </p:attrNameLst>
                                      </p:cBhvr>
                                      <p:tavLst>
                                        <p:tav tm="0">
                                          <p:val>
                                            <p:strVal val="#ppt_y"/>
                                          </p:val>
                                        </p:tav>
                                        <p:tav tm="100000">
                                          <p:val>
                                            <p:strVal val="#ppt_y"/>
                                          </p:val>
                                        </p:tav>
                                      </p:tavLst>
                                    </p:anim>
                                  </p:childTnLst>
                                </p:cTn>
                              </p:par>
                              <p:par>
                                <p:cTn accel="58000" fill="hold" id="29" nodeType="withEffect" presetClass="entr" presetID="2" presetSubtype="2">
                                  <p:stCondLst>
                                    <p:cond delay="200"/>
                                  </p:stCondLst>
                                  <p:childTnLst>
                                    <p:set>
                                      <p:cBhvr>
                                        <p:cTn dur="1" fill="hold" id="30">
                                          <p:stCondLst>
                                            <p:cond delay="0"/>
                                          </p:stCondLst>
                                        </p:cTn>
                                        <p:tgtEl>
                                          <p:spTgt spid="41"/>
                                        </p:tgtEl>
                                        <p:attrNameLst>
                                          <p:attrName>style.visibility</p:attrName>
                                        </p:attrNameLst>
                                      </p:cBhvr>
                                      <p:to>
                                        <p:strVal val="visible"/>
                                      </p:to>
                                    </p:set>
                                    <p:anim calcmode="lin" valueType="num">
                                      <p:cBhvr additive="base">
                                        <p:cTn dur="1300" fill="hold" id="31"/>
                                        <p:tgtEl>
                                          <p:spTgt spid="41"/>
                                        </p:tgtEl>
                                        <p:attrNameLst>
                                          <p:attrName>ppt_x</p:attrName>
                                        </p:attrNameLst>
                                      </p:cBhvr>
                                      <p:tavLst>
                                        <p:tav tm="0">
                                          <p:val>
                                            <p:strVal val="1+#ppt_w/2"/>
                                          </p:val>
                                        </p:tav>
                                        <p:tav tm="100000">
                                          <p:val>
                                            <p:strVal val="#ppt_x"/>
                                          </p:val>
                                        </p:tav>
                                      </p:tavLst>
                                    </p:anim>
                                    <p:anim calcmode="lin" valueType="num">
                                      <p:cBhvr additive="base">
                                        <p:cTn dur="1300" fill="hold" id="32"/>
                                        <p:tgtEl>
                                          <p:spTgt spid="41"/>
                                        </p:tgtEl>
                                        <p:attrNameLst>
                                          <p:attrName>ppt_y</p:attrName>
                                        </p:attrNameLst>
                                      </p:cBhvr>
                                      <p:tavLst>
                                        <p:tav tm="0">
                                          <p:val>
                                            <p:strVal val="#ppt_y"/>
                                          </p:val>
                                        </p:tav>
                                        <p:tav tm="100000">
                                          <p:val>
                                            <p:strVal val="#ppt_y"/>
                                          </p:val>
                                        </p:tav>
                                      </p:tavLst>
                                    </p:anim>
                                  </p:childTnLst>
                                </p:cTn>
                              </p:par>
                              <p:par>
                                <p:cTn accel="58000" fill="hold" id="33" nodeType="withEffect" presetClass="entr" presetID="2" presetSubtype="2">
                                  <p:stCondLst>
                                    <p:cond delay="500"/>
                                  </p:stCondLst>
                                  <p:childTnLst>
                                    <p:set>
                                      <p:cBhvr>
                                        <p:cTn dur="1" fill="hold" id="34">
                                          <p:stCondLst>
                                            <p:cond delay="0"/>
                                          </p:stCondLst>
                                        </p:cTn>
                                        <p:tgtEl>
                                          <p:spTgt spid="46"/>
                                        </p:tgtEl>
                                        <p:attrNameLst>
                                          <p:attrName>style.visibility</p:attrName>
                                        </p:attrNameLst>
                                      </p:cBhvr>
                                      <p:to>
                                        <p:strVal val="visible"/>
                                      </p:to>
                                    </p:set>
                                    <p:anim calcmode="lin" valueType="num">
                                      <p:cBhvr additive="base">
                                        <p:cTn dur="1300" fill="hold" id="35"/>
                                        <p:tgtEl>
                                          <p:spTgt spid="46"/>
                                        </p:tgtEl>
                                        <p:attrNameLst>
                                          <p:attrName>ppt_x</p:attrName>
                                        </p:attrNameLst>
                                      </p:cBhvr>
                                      <p:tavLst>
                                        <p:tav tm="0">
                                          <p:val>
                                            <p:strVal val="1+#ppt_w/2"/>
                                          </p:val>
                                        </p:tav>
                                        <p:tav tm="100000">
                                          <p:val>
                                            <p:strVal val="#ppt_x"/>
                                          </p:val>
                                        </p:tav>
                                      </p:tavLst>
                                    </p:anim>
                                    <p:anim calcmode="lin" valueType="num">
                                      <p:cBhvr additive="base">
                                        <p:cTn dur="1300" fill="hold" id="36"/>
                                        <p:tgtEl>
                                          <p:spTgt spid="46"/>
                                        </p:tgtEl>
                                        <p:attrNameLst>
                                          <p:attrName>ppt_y</p:attrName>
                                        </p:attrNameLst>
                                      </p:cBhvr>
                                      <p:tavLst>
                                        <p:tav tm="0">
                                          <p:val>
                                            <p:strVal val="#ppt_y"/>
                                          </p:val>
                                        </p:tav>
                                        <p:tav tm="100000">
                                          <p:val>
                                            <p:strVal val="#ppt_y"/>
                                          </p:val>
                                        </p:tav>
                                      </p:tavLst>
                                    </p:anim>
                                  </p:childTnLst>
                                </p:cTn>
                              </p:par>
                              <p:par>
                                <p:cTn accel="58000" fill="hold" id="37" nodeType="withEffect" presetClass="entr" presetID="2" presetSubtype="2">
                                  <p:stCondLst>
                                    <p:cond delay="800"/>
                                  </p:stCondLst>
                                  <p:childTnLst>
                                    <p:set>
                                      <p:cBhvr>
                                        <p:cTn dur="1" fill="hold" id="38">
                                          <p:stCondLst>
                                            <p:cond delay="0"/>
                                          </p:stCondLst>
                                        </p:cTn>
                                        <p:tgtEl>
                                          <p:spTgt spid="51"/>
                                        </p:tgtEl>
                                        <p:attrNameLst>
                                          <p:attrName>style.visibility</p:attrName>
                                        </p:attrNameLst>
                                      </p:cBhvr>
                                      <p:to>
                                        <p:strVal val="visible"/>
                                      </p:to>
                                    </p:set>
                                    <p:anim calcmode="lin" valueType="num">
                                      <p:cBhvr additive="base">
                                        <p:cTn dur="1300" fill="hold" id="39"/>
                                        <p:tgtEl>
                                          <p:spTgt spid="51"/>
                                        </p:tgtEl>
                                        <p:attrNameLst>
                                          <p:attrName>ppt_x</p:attrName>
                                        </p:attrNameLst>
                                      </p:cBhvr>
                                      <p:tavLst>
                                        <p:tav tm="0">
                                          <p:val>
                                            <p:strVal val="1+#ppt_w/2"/>
                                          </p:val>
                                        </p:tav>
                                        <p:tav tm="100000">
                                          <p:val>
                                            <p:strVal val="#ppt_x"/>
                                          </p:val>
                                        </p:tav>
                                      </p:tavLst>
                                    </p:anim>
                                    <p:anim calcmode="lin" valueType="num">
                                      <p:cBhvr additive="base">
                                        <p:cTn dur="1300" fill="hold" id="40"/>
                                        <p:tgtEl>
                                          <p:spTgt spid="51"/>
                                        </p:tgtEl>
                                        <p:attrNameLst>
                                          <p:attrName>ppt_y</p:attrName>
                                        </p:attrNameLst>
                                      </p:cBhvr>
                                      <p:tavLst>
                                        <p:tav tm="0">
                                          <p:val>
                                            <p:strVal val="#ppt_y"/>
                                          </p:val>
                                        </p:tav>
                                        <p:tav tm="100000">
                                          <p:val>
                                            <p:strVal val="#ppt_y"/>
                                          </p:val>
                                        </p:tav>
                                      </p:tavLst>
                                    </p:anim>
                                  </p:childTnLst>
                                </p:cTn>
                              </p:par>
                            </p:childTnLst>
                          </p:cTn>
                        </p:par>
                        <p:par>
                          <p:cTn fill="hold" id="41" nodeType="afterGroup">
                            <p:stCondLst>
                              <p:cond delay="4400"/>
                            </p:stCondLst>
                            <p:childTnLst>
                              <p:par>
                                <p:cTn fill="hold" grpId="0" id="42" nodeType="afterEffect" presetClass="entr" presetID="42" presetSubtype="0">
                                  <p:stCondLst>
                                    <p:cond delay="0"/>
                                  </p:stCondLst>
                                  <p:childTnLst>
                                    <p:set>
                                      <p:cBhvr>
                                        <p:cTn dur="1" fill="hold" id="43">
                                          <p:stCondLst>
                                            <p:cond delay="0"/>
                                          </p:stCondLst>
                                        </p:cTn>
                                        <p:tgtEl>
                                          <p:spTgt spid="33"/>
                                        </p:tgtEl>
                                        <p:attrNameLst>
                                          <p:attrName>style.visibility</p:attrName>
                                        </p:attrNameLst>
                                      </p:cBhvr>
                                      <p:to>
                                        <p:strVal val="visible"/>
                                      </p:to>
                                    </p:set>
                                    <p:animEffect filter="fade" transition="in">
                                      <p:cBhvr>
                                        <p:cTn dur="1500" id="44"/>
                                        <p:tgtEl>
                                          <p:spTgt spid="33"/>
                                        </p:tgtEl>
                                      </p:cBhvr>
                                    </p:animEffect>
                                    <p:anim calcmode="lin" valueType="num">
                                      <p:cBhvr>
                                        <p:cTn dur="1500" fill="hold" id="45"/>
                                        <p:tgtEl>
                                          <p:spTgt spid="33"/>
                                        </p:tgtEl>
                                        <p:attrNameLst>
                                          <p:attrName>ppt_x</p:attrName>
                                        </p:attrNameLst>
                                      </p:cBhvr>
                                      <p:tavLst>
                                        <p:tav tm="0">
                                          <p:val>
                                            <p:strVal val="#ppt_x"/>
                                          </p:val>
                                        </p:tav>
                                        <p:tav tm="100000">
                                          <p:val>
                                            <p:strVal val="#ppt_x"/>
                                          </p:val>
                                        </p:tav>
                                      </p:tavLst>
                                    </p:anim>
                                    <p:anim calcmode="lin" valueType="num">
                                      <p:cBhvr>
                                        <p:cTn dur="1500" fill="hold" id="46"/>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3"/>
      <p:bldP grpId="0" spid="34"/>
      <p:bldP grpId="0" spid="35"/>
    </p:bldLst>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组合 19"/>
          <p:cNvGrpSpPr/>
          <p:nvPr/>
        </p:nvGrpSpPr>
        <p:grpSpPr>
          <a:xfrm>
            <a:off x="1792253" y="208731"/>
            <a:ext cx="553964" cy="558108"/>
            <a:chOff x="304800" y="673100"/>
            <a:chExt cx="4000500" cy="4000500"/>
          </a:xfrm>
          <a:effectLst>
            <a:outerShdw algn="tr" blurRad="444500" dir="8100000" dist="254000" rotWithShape="0">
              <a:prstClr val="black">
                <a:alpha val="24000"/>
              </a:prstClr>
            </a:outerShdw>
          </a:effectLst>
        </p:grpSpPr>
        <p:sp>
          <p:nvSpPr>
            <p:cNvPr id="21" name="同心圆 20"/>
            <p:cNvSpPr/>
            <p:nvPr/>
          </p:nvSpPr>
          <p:spPr>
            <a:xfrm>
              <a:off x="304800" y="673100"/>
              <a:ext cx="4000500" cy="4000500"/>
            </a:xfrm>
            <a:prstGeom prst="donut">
              <a:avLst>
                <a:gd fmla="val 4879" name="adj"/>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a charset="-122" pitchFamily="34" typeface="微软雅黑"/>
              </a:endParaRPr>
            </a:p>
          </p:txBody>
        </p:sp>
        <p:sp>
          <p:nvSpPr>
            <p:cNvPr id="22" name="椭圆 21"/>
            <p:cNvSpPr/>
            <p:nvPr/>
          </p:nvSpPr>
          <p:spPr>
            <a:xfrm>
              <a:off x="392109" y="760409"/>
              <a:ext cx="3825870" cy="382587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itchFamily="34" typeface="微软雅黑"/>
              </a:endParaRPr>
            </a:p>
          </p:txBody>
        </p:sp>
      </p:grpSp>
      <p:grpSp>
        <p:nvGrpSpPr>
          <p:cNvPr id="3" name="组合 22"/>
          <p:cNvGrpSpPr/>
          <p:nvPr/>
        </p:nvGrpSpPr>
        <p:grpSpPr>
          <a:xfrm>
            <a:off x="1577939" y="851674"/>
            <a:ext cx="357190" cy="359864"/>
            <a:chOff x="304800" y="673100"/>
            <a:chExt cx="4000500" cy="4000500"/>
          </a:xfrm>
          <a:effectLst>
            <a:outerShdw algn="tr" blurRad="444500" dir="8100000" dist="254000" rotWithShape="0">
              <a:prstClr val="black">
                <a:alpha val="24000"/>
              </a:prstClr>
            </a:outerShdw>
          </a:effectLst>
        </p:grpSpPr>
        <p:sp>
          <p:nvSpPr>
            <p:cNvPr id="24" name="同心圆 23"/>
            <p:cNvSpPr/>
            <p:nvPr/>
          </p:nvSpPr>
          <p:spPr>
            <a:xfrm>
              <a:off x="304800" y="673100"/>
              <a:ext cx="4000500" cy="4000500"/>
            </a:xfrm>
            <a:prstGeom prst="donut">
              <a:avLst>
                <a:gd fmla="val 4879" name="adj"/>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a charset="-122" pitchFamily="34" typeface="微软雅黑"/>
              </a:endParaRPr>
            </a:p>
          </p:txBody>
        </p:sp>
        <p:sp>
          <p:nvSpPr>
            <p:cNvPr id="25" name="椭圆 24"/>
            <p:cNvSpPr/>
            <p:nvPr/>
          </p:nvSpPr>
          <p:spPr>
            <a:xfrm>
              <a:off x="392109" y="760409"/>
              <a:ext cx="3825870" cy="3825870"/>
            </a:xfrm>
            <a:prstGeom prst="ellipse">
              <a:avLst/>
            </a:prstGeom>
          </p:spPr>
          <p:style>
            <a:lnRef idx="3">
              <a:schemeClr val="lt1"/>
            </a:lnRef>
            <a:fillRef idx="1">
              <a:schemeClr val="accent1"/>
            </a:fillRef>
            <a:effectRef idx="1">
              <a:schemeClr val="accent1"/>
            </a:effectRef>
            <a:fontRef idx="minor">
              <a:schemeClr val="lt1"/>
            </a:fontRef>
          </p:style>
          <p:txBody>
            <a:bodyPr anchor="ctr" rtlCol="0"/>
            <a:lstStyle/>
            <a:p>
              <a:pPr algn="ctr"/>
              <a:endParaRPr altLang="en-US" lang="zh-CN">
                <a:ea charset="-122" pitchFamily="34" typeface="微软雅黑"/>
              </a:endParaRPr>
            </a:p>
          </p:txBody>
        </p:sp>
      </p:grpSp>
      <p:grpSp>
        <p:nvGrpSpPr>
          <p:cNvPr id="4" name="组合 25"/>
          <p:cNvGrpSpPr/>
          <p:nvPr/>
        </p:nvGrpSpPr>
        <p:grpSpPr>
          <a:xfrm>
            <a:off x="577807" y="-230052"/>
            <a:ext cx="1357322" cy="1367477"/>
            <a:chOff x="304800" y="673100"/>
            <a:chExt cx="4000500" cy="4000500"/>
          </a:xfrm>
          <a:effectLst>
            <a:outerShdw algn="tr" blurRad="444500" dir="8100000" dist="254000" rotWithShape="0">
              <a:prstClr val="black">
                <a:alpha val="24000"/>
              </a:prstClr>
            </a:outerShdw>
          </a:effectLst>
        </p:grpSpPr>
        <p:sp>
          <p:nvSpPr>
            <p:cNvPr id="27" name="同心圆 26"/>
            <p:cNvSpPr/>
            <p:nvPr/>
          </p:nvSpPr>
          <p:spPr>
            <a:xfrm>
              <a:off x="304800" y="673100"/>
              <a:ext cx="4000500" cy="4000500"/>
            </a:xfrm>
            <a:prstGeom prst="donut">
              <a:avLst>
                <a:gd fmla="val 4879" name="adj"/>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a charset="-122" pitchFamily="34" typeface="微软雅黑"/>
              </a:endParaRPr>
            </a:p>
          </p:txBody>
        </p:sp>
        <p:sp>
          <p:nvSpPr>
            <p:cNvPr id="28" name="椭圆 27"/>
            <p:cNvSpPr/>
            <p:nvPr/>
          </p:nvSpPr>
          <p:spPr>
            <a:xfrm>
              <a:off x="392100" y="760400"/>
              <a:ext cx="3825879" cy="3825879"/>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itchFamily="34" typeface="微软雅黑"/>
              </a:endParaRPr>
            </a:p>
          </p:txBody>
        </p:sp>
      </p:grpSp>
      <p:cxnSp>
        <p:nvCxnSpPr>
          <p:cNvPr id="29" name="直接连接符 28"/>
          <p:cNvCxnSpPr/>
          <p:nvPr/>
        </p:nvCxnSpPr>
        <p:spPr>
          <a:xfrm>
            <a:off x="2578071" y="827749"/>
            <a:ext cx="8286808" cy="23924"/>
          </a:xfrm>
          <a:prstGeom prst="line">
            <a:avLst/>
          </a:prstGeom>
        </p:spPr>
        <p:style>
          <a:lnRef idx="3">
            <a:schemeClr val="accent5"/>
          </a:lnRef>
          <a:fillRef idx="0">
            <a:schemeClr val="accent5"/>
          </a:fillRef>
          <a:effectRef idx="2">
            <a:schemeClr val="accent5"/>
          </a:effectRef>
          <a:fontRef idx="minor">
            <a:schemeClr val="tx1"/>
          </a:fontRef>
        </p:style>
      </p:cxnSp>
      <p:pic>
        <p:nvPicPr>
          <p:cNvPr id="30" name="图片 29"/>
          <p:cNvPicPr>
            <a:picLocks noChangeAspect="1"/>
          </p:cNvPicPr>
          <p:nvPr/>
        </p:nvPicPr>
        <p:blipFill>
          <a:blip r:embed="rId3"/>
          <a:stretch>
            <a:fillRect/>
          </a:stretch>
        </p:blipFill>
        <p:spPr>
          <a:xfrm>
            <a:off x="11007755" y="309399"/>
            <a:ext cx="1357322" cy="610656"/>
          </a:xfrm>
          <a:prstGeom prst="rect">
            <a:avLst/>
          </a:prstGeom>
        </p:spPr>
      </p:pic>
      <p:sp>
        <p:nvSpPr>
          <p:cNvPr id="41" name="标题 8"/>
          <p:cNvSpPr txBox="1"/>
          <p:nvPr/>
        </p:nvSpPr>
        <p:spPr>
          <a:xfrm>
            <a:off x="2720947" y="280169"/>
            <a:ext cx="4643470" cy="1000132"/>
          </a:xfrm>
          <a:prstGeom prst="rect">
            <a:avLst/>
          </a:prstGeom>
        </p:spPr>
        <p:txBody>
          <a:bodyPr/>
          <a:lstStyle/>
          <a:p>
            <a:pPr>
              <a:spcBef>
                <a:spcPct val="0"/>
              </a:spcBef>
              <a:defRPr/>
            </a:pPr>
            <a:r>
              <a:rPr altLang="en-US" lang="zh-CN" sz="3200">
                <a:solidFill>
                  <a:srgbClr val="0070C0"/>
                </a:solidFill>
                <a:latin charset="-122" pitchFamily="65" typeface="方正粗倩简体"/>
                <a:ea charset="-122" pitchFamily="65" typeface="方正粗倩简体"/>
                <a:cs typeface="+mj-cs"/>
              </a:rPr>
              <a:t>与去年相比</a:t>
            </a:r>
          </a:p>
        </p:txBody>
      </p:sp>
      <p:sp>
        <p:nvSpPr>
          <p:cNvPr id="42" name="圆角矩形 41"/>
          <p:cNvSpPr/>
          <p:nvPr/>
        </p:nvSpPr>
        <p:spPr>
          <a:xfrm>
            <a:off x="3649358" y="2360610"/>
            <a:ext cx="2412535" cy="428628"/>
          </a:xfrm>
          <a:prstGeom prst="roundRect">
            <a:avLst/>
          </a:prstGeom>
          <a:solidFill>
            <a:schemeClr val="accent1"/>
          </a:solidFill>
          <a:ln>
            <a:noFill/>
          </a:ln>
          <a:effectLst>
            <a:outerShdw algn="t" blurRad="152400" dir="5400000" dist="152400" rotWithShape="0" sx="94000" sy="9400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30555" lIns="61109" rIns="61109" rtlCol="0" tIns="30555"/>
          <a:lstStyle/>
          <a:p>
            <a:pPr algn="ctr"/>
            <a:endParaRPr altLang="en-US" lang="zh-CN"/>
          </a:p>
        </p:txBody>
      </p:sp>
      <p:sp>
        <p:nvSpPr>
          <p:cNvPr id="46" name="圆角矩形 45"/>
          <p:cNvSpPr/>
          <p:nvPr/>
        </p:nvSpPr>
        <p:spPr>
          <a:xfrm>
            <a:off x="7289916" y="2351871"/>
            <a:ext cx="2572678" cy="428628"/>
          </a:xfrm>
          <a:prstGeom prst="roundRect">
            <a:avLst/>
          </a:prstGeom>
          <a:solidFill>
            <a:srgbClr val="0070C0"/>
          </a:solidFill>
          <a:ln>
            <a:noFill/>
          </a:ln>
          <a:effectLst>
            <a:outerShdw algn="t" blurRad="152400" dir="5400000" dist="152400" rotWithShape="0" sx="94000" sy="9400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30555" lIns="61109" rIns="61109" rtlCol="0" tIns="30555"/>
          <a:lstStyle/>
          <a:p>
            <a:pPr algn="ctr"/>
            <a:endParaRPr altLang="en-US" lang="zh-CN"/>
          </a:p>
        </p:txBody>
      </p:sp>
      <p:cxnSp>
        <p:nvCxnSpPr>
          <p:cNvPr id="47" name="直接连接符 46"/>
          <p:cNvCxnSpPr/>
          <p:nvPr/>
        </p:nvCxnSpPr>
        <p:spPr bwMode="auto">
          <a:xfrm rot="5400000">
            <a:off x="5775752" y="2509626"/>
            <a:ext cx="2030023" cy="1588"/>
          </a:xfrm>
          <a:prstGeom prst="line">
            <a:avLst/>
          </a:prstGeom>
          <a:solidFill>
            <a:schemeClr val="accent1"/>
          </a:solidFill>
          <a:ln algn="ctr" cap="flat" cmpd="sng" w="9525">
            <a:solidFill>
              <a:schemeClr val="tx2"/>
            </a:solidFill>
            <a:prstDash val="solid"/>
            <a:round/>
            <a:headEnd len="med" type="none" w="med"/>
            <a:tailEnd len="med" type="none" w="med"/>
          </a:ln>
          <a:effectLst/>
          <a:extLst>
            <a:ext uri="{AF507438-7753-43E0-B8FC-AC1667EBCBE1}">
              <a14:hiddenEffects>
                <a:effectLst>
                  <a:outerShdw algn="ctr" dir="2700000" dist="35921" rotWithShape="0">
                    <a:schemeClr val="bg2"/>
                  </a:outerShdw>
                </a:effectLst>
              </a14:hiddenEffects>
            </a:ext>
          </a:extLst>
        </p:spPr>
      </p:cxnSp>
      <p:cxnSp>
        <p:nvCxnSpPr>
          <p:cNvPr id="51" name="直接连接符 50"/>
          <p:cNvCxnSpPr/>
          <p:nvPr/>
        </p:nvCxnSpPr>
        <p:spPr bwMode="auto">
          <a:xfrm rot="5400000">
            <a:off x="5684265" y="5459424"/>
            <a:ext cx="2213784" cy="794"/>
          </a:xfrm>
          <a:prstGeom prst="line">
            <a:avLst/>
          </a:prstGeom>
          <a:solidFill>
            <a:schemeClr val="accent1"/>
          </a:solidFill>
          <a:ln algn="ctr" cap="flat" cmpd="sng" w="9525">
            <a:solidFill>
              <a:schemeClr val="tx2"/>
            </a:solidFill>
            <a:prstDash val="solid"/>
            <a:round/>
            <a:headEnd len="med" type="none" w="med"/>
            <a:tailEnd len="med" type="none" w="med"/>
          </a:ln>
          <a:effectLst/>
          <a:extLst>
            <a:ext uri="{AF507438-7753-43E0-B8FC-AC1667EBCBE1}">
              <a14:hiddenEffects>
                <a:effectLst>
                  <a:outerShdw algn="ctr" dir="2700000" dist="35921" rotWithShape="0">
                    <a:schemeClr val="bg2"/>
                  </a:outerShdw>
                </a:effectLst>
              </a14:hiddenEffects>
            </a:ext>
          </a:extLst>
        </p:spPr>
      </p:cxnSp>
      <p:sp>
        <p:nvSpPr>
          <p:cNvPr id="52" name="椭圆 51"/>
          <p:cNvSpPr/>
          <p:nvPr/>
        </p:nvSpPr>
        <p:spPr bwMode="auto">
          <a:xfrm>
            <a:off x="6362132" y="3566320"/>
            <a:ext cx="819114" cy="819351"/>
          </a:xfrm>
          <a:prstGeom prst="ellipse">
            <a:avLst/>
          </a:prstGeom>
          <a:solidFill>
            <a:schemeClr val="accent2"/>
          </a:solidFill>
          <a:ln algn="ctr" cap="flat" cmpd="sng" w="9525">
            <a:solidFill>
              <a:srgbClr val="F8F8F8"/>
            </a:solidFill>
            <a:prstDash val="solid"/>
            <a:round/>
            <a:headEnd len="med" type="none" w="med"/>
            <a:tailEnd len="med" type="none" w="med"/>
          </a:ln>
          <a:effectLst/>
          <a:extLst/>
        </p:spPr>
        <p:txBody>
          <a:bodyPr anchor="t" anchorCtr="0" bIns="45719" compatLnSpc="1" lIns="91438" numCol="1" rIns="91438" rtlCol="0" tIns="45719" vert="horz" wrap="square">
            <a:prstTxWarp prst="textNoShape">
              <a:avLst/>
            </a:prstTxWarp>
          </a:bodyPr>
          <a:lstStyle/>
          <a:p>
            <a:pPr defTabSz="914379"/>
            <a:endParaRPr altLang="en-US" lang="zh-CN" sz="1200"/>
          </a:p>
        </p:txBody>
      </p:sp>
      <p:sp>
        <p:nvSpPr>
          <p:cNvPr id="56" name="TextBox 55"/>
          <p:cNvSpPr txBox="1"/>
          <p:nvPr/>
        </p:nvSpPr>
        <p:spPr>
          <a:xfrm>
            <a:off x="3504612" y="2370509"/>
            <a:ext cx="2496468" cy="335278"/>
          </a:xfrm>
          <a:prstGeom prst="rect">
            <a:avLst/>
          </a:prstGeom>
          <a:noFill/>
        </p:spPr>
        <p:txBody>
          <a:bodyPr bIns="45719" lIns="91438" rIns="91438" rtlCol="0" tIns="45719" wrap="square">
            <a:spAutoFit/>
          </a:bodyPr>
          <a:lstStyle/>
          <a:p>
            <a:pPr algn="r"/>
            <a:r>
              <a:rPr altLang="zh-CN" b="1" lang="en-US" sz="1600">
                <a:solidFill>
                  <a:schemeClr val="bg1"/>
                </a:solidFill>
                <a:latin typeface="+mn-ea"/>
              </a:rPr>
              <a:t>2014年上半年情况</a:t>
            </a:r>
          </a:p>
        </p:txBody>
      </p:sp>
      <p:sp>
        <p:nvSpPr>
          <p:cNvPr id="57" name="TextBox 56"/>
          <p:cNvSpPr txBox="1"/>
          <p:nvPr/>
        </p:nvSpPr>
        <p:spPr>
          <a:xfrm>
            <a:off x="7362264" y="2370509"/>
            <a:ext cx="2714644" cy="335278"/>
          </a:xfrm>
          <a:prstGeom prst="rect">
            <a:avLst/>
          </a:prstGeom>
          <a:noFill/>
        </p:spPr>
        <p:txBody>
          <a:bodyPr bIns="45719" lIns="91438" rIns="91438" rtlCol="0" tIns="45719" wrap="square">
            <a:spAutoFit/>
          </a:bodyPr>
          <a:lstStyle/>
          <a:p>
            <a:r>
              <a:rPr altLang="zh-CN" b="1" lang="en-US" sz="1600">
                <a:solidFill>
                  <a:schemeClr val="bg1"/>
                </a:solidFill>
                <a:latin typeface="+mn-ea"/>
              </a:rPr>
              <a:t>2015年上半年情况</a:t>
            </a:r>
          </a:p>
        </p:txBody>
      </p:sp>
      <p:sp>
        <p:nvSpPr>
          <p:cNvPr id="58" name="TextBox 57"/>
          <p:cNvSpPr txBox="1"/>
          <p:nvPr/>
        </p:nvSpPr>
        <p:spPr>
          <a:xfrm>
            <a:off x="3255048" y="3637755"/>
            <a:ext cx="2728459" cy="594358"/>
          </a:xfrm>
          <a:prstGeom prst="rect">
            <a:avLst/>
          </a:prstGeom>
          <a:noFill/>
        </p:spPr>
        <p:txBody>
          <a:bodyPr bIns="45719" lIns="91438" rIns="91438" rtlCol="0" tIns="45719" wrap="square">
            <a:spAutoFit/>
          </a:bodyPr>
          <a:lstStyle/>
          <a:p>
            <a:pPr algn="r"/>
            <a:r>
              <a:rPr altLang="en-US" lang="zh-CN" sz="1100">
                <a:solidFill>
                  <a:srgbClr val="0070C0"/>
                </a:solidFill>
                <a:latin typeface="+mj-ea"/>
                <a:ea typeface="+mj-ea"/>
              </a:rPr>
              <a:t>这里输入简要文字说明这里输入简要文字说明这里输入简要文字说明</a:t>
            </a:r>
          </a:p>
          <a:p>
            <a:pPr algn="r"/>
            <a:r>
              <a:rPr altLang="en-US" lang="zh-CN" sz="1100">
                <a:solidFill>
                  <a:srgbClr val="0070C0"/>
                </a:solidFill>
                <a:latin typeface="+mj-ea"/>
                <a:ea typeface="+mj-ea"/>
              </a:rPr>
              <a:t>这里输入简要文字说明</a:t>
            </a:r>
          </a:p>
        </p:txBody>
      </p:sp>
      <p:sp>
        <p:nvSpPr>
          <p:cNvPr id="59" name="TextBox 58"/>
          <p:cNvSpPr txBox="1"/>
          <p:nvPr/>
        </p:nvSpPr>
        <p:spPr>
          <a:xfrm>
            <a:off x="7505142" y="3637755"/>
            <a:ext cx="2728459" cy="594358"/>
          </a:xfrm>
          <a:prstGeom prst="rect">
            <a:avLst/>
          </a:prstGeom>
          <a:noFill/>
        </p:spPr>
        <p:txBody>
          <a:bodyPr bIns="45719" lIns="91438" rIns="91438" rtlCol="0" tIns="45719" wrap="square">
            <a:spAutoFit/>
          </a:bodyPr>
          <a:lstStyle/>
          <a:p>
            <a:r>
              <a:rPr altLang="en-US" lang="zh-CN" sz="1100">
                <a:solidFill>
                  <a:srgbClr val="0070C0"/>
                </a:solidFill>
                <a:latin typeface="+mj-ea"/>
                <a:ea typeface="+mj-ea"/>
              </a:rPr>
              <a:t>这里输入简要文字说明这里输入简要文字说明这里输入简要文字说明</a:t>
            </a:r>
          </a:p>
          <a:p>
            <a:r>
              <a:rPr altLang="en-US" lang="zh-CN" sz="1100">
                <a:solidFill>
                  <a:srgbClr val="0070C0"/>
                </a:solidFill>
                <a:latin typeface="+mj-ea"/>
                <a:ea typeface="+mj-ea"/>
              </a:rPr>
              <a:t>这里输入简要文字说明</a:t>
            </a:r>
          </a:p>
        </p:txBody>
      </p:sp>
      <p:sp>
        <p:nvSpPr>
          <p:cNvPr id="60" name="矩形 59"/>
          <p:cNvSpPr/>
          <p:nvPr/>
        </p:nvSpPr>
        <p:spPr bwMode="auto">
          <a:xfrm>
            <a:off x="4259698" y="4790323"/>
            <a:ext cx="1612294" cy="264737"/>
          </a:xfrm>
          <a:prstGeom prst="rect">
            <a:avLst/>
          </a:prstGeom>
          <a:solidFill>
            <a:schemeClr val="accent1"/>
          </a:solidFill>
          <a:ln w="34925">
            <a:solidFill>
              <a:schemeClr val="bg1"/>
            </a:solidFill>
          </a:ln>
          <a:effectLst>
            <a:outerShdw algn="tl" blurRad="63500" dir="16500000" dist="38100" rotWithShape="0">
              <a:prstClr val="black">
                <a:alpha val="22000"/>
              </a:prstClr>
            </a:outerShdw>
          </a:effectLst>
          <a:extLst/>
        </p:spPr>
        <p:style>
          <a:lnRef idx="1">
            <a:schemeClr val="accent5"/>
          </a:lnRef>
          <a:fillRef idx="3">
            <a:schemeClr val="accent5"/>
          </a:fillRef>
          <a:effectRef idx="2">
            <a:schemeClr val="accent5"/>
          </a:effectRef>
          <a:fontRef idx="minor">
            <a:schemeClr val="lt1"/>
          </a:fontRef>
        </p:style>
        <p:txBody>
          <a:bodyPr anchor="ctr" bIns="46177" lIns="92354" rIns="92354" rtlCol="0" tIns="46177"/>
          <a:lstStyle/>
          <a:p>
            <a:pPr algn="r"/>
            <a:r>
              <a:rPr altLang="en-US" lang="zh-CN" sz="1300"/>
              <a:t>计划完成：60%</a:t>
            </a:r>
          </a:p>
        </p:txBody>
      </p:sp>
      <p:sp>
        <p:nvSpPr>
          <p:cNvPr id="61" name="矩形 60"/>
          <p:cNvSpPr/>
          <p:nvPr/>
        </p:nvSpPr>
        <p:spPr bwMode="auto">
          <a:xfrm>
            <a:off x="3607344" y="5123780"/>
            <a:ext cx="2264651" cy="264737"/>
          </a:xfrm>
          <a:prstGeom prst="rect">
            <a:avLst/>
          </a:prstGeom>
          <a:solidFill>
            <a:schemeClr val="accent2"/>
          </a:solidFill>
          <a:ln w="34925">
            <a:solidFill>
              <a:schemeClr val="bg1"/>
            </a:solidFill>
          </a:ln>
          <a:effectLst>
            <a:outerShdw algn="tl" blurRad="63500" dir="16500000" dist="38100" rotWithShape="0">
              <a:prstClr val="black">
                <a:alpha val="22000"/>
              </a:prstClr>
            </a:outerShdw>
          </a:effectLst>
          <a:extLst/>
        </p:spPr>
        <p:style>
          <a:lnRef idx="1">
            <a:schemeClr val="accent5"/>
          </a:lnRef>
          <a:fillRef idx="3">
            <a:schemeClr val="accent5"/>
          </a:fillRef>
          <a:effectRef idx="2">
            <a:schemeClr val="accent5"/>
          </a:effectRef>
          <a:fontRef idx="minor">
            <a:schemeClr val="lt1"/>
          </a:fontRef>
        </p:style>
        <p:txBody>
          <a:bodyPr anchor="ctr" bIns="46177" lIns="92354" rIns="92354" rtlCol="0" tIns="46177"/>
          <a:lstStyle/>
          <a:p>
            <a:pPr algn="r"/>
            <a:r>
              <a:rPr altLang="en-US" lang="zh-CN" sz="1300"/>
              <a:t>实际完成数：555万</a:t>
            </a:r>
          </a:p>
        </p:txBody>
      </p:sp>
      <p:sp>
        <p:nvSpPr>
          <p:cNvPr id="62" name="矩形 61"/>
          <p:cNvSpPr/>
          <p:nvPr/>
        </p:nvSpPr>
        <p:spPr bwMode="auto">
          <a:xfrm>
            <a:off x="3931365" y="5495345"/>
            <a:ext cx="1940630" cy="264737"/>
          </a:xfrm>
          <a:prstGeom prst="rect">
            <a:avLst/>
          </a:prstGeom>
          <a:solidFill>
            <a:schemeClr val="accent1"/>
          </a:solidFill>
          <a:ln w="34925">
            <a:solidFill>
              <a:schemeClr val="bg1"/>
            </a:solidFill>
          </a:ln>
          <a:effectLst>
            <a:outerShdw algn="tl" blurRad="63500" dir="16500000" dist="38100" rotWithShape="0">
              <a:prstClr val="black">
                <a:alpha val="22000"/>
              </a:prstClr>
            </a:outerShdw>
          </a:effectLst>
          <a:extLst/>
        </p:spPr>
        <p:style>
          <a:lnRef idx="1">
            <a:schemeClr val="accent5"/>
          </a:lnRef>
          <a:fillRef idx="3">
            <a:schemeClr val="accent5"/>
          </a:fillRef>
          <a:effectRef idx="2">
            <a:schemeClr val="accent5"/>
          </a:effectRef>
          <a:fontRef idx="minor">
            <a:schemeClr val="lt1"/>
          </a:fontRef>
        </p:style>
        <p:txBody>
          <a:bodyPr anchor="ctr" bIns="46177" lIns="92354" rIns="92354" rtlCol="0" tIns="46177"/>
          <a:lstStyle/>
          <a:p>
            <a:pPr algn="r"/>
            <a:r>
              <a:rPr altLang="en-US" lang="zh-CN" sz="1300"/>
              <a:t>回款数：400万</a:t>
            </a:r>
          </a:p>
        </p:txBody>
      </p:sp>
      <p:sp>
        <p:nvSpPr>
          <p:cNvPr id="63" name="矩形 62"/>
          <p:cNvSpPr/>
          <p:nvPr/>
        </p:nvSpPr>
        <p:spPr bwMode="auto">
          <a:xfrm>
            <a:off x="4309390" y="5865349"/>
            <a:ext cx="1562604" cy="264737"/>
          </a:xfrm>
          <a:prstGeom prst="rect">
            <a:avLst/>
          </a:prstGeom>
          <a:solidFill>
            <a:schemeClr val="accent2"/>
          </a:solidFill>
          <a:ln w="34925">
            <a:solidFill>
              <a:schemeClr val="bg1"/>
            </a:solidFill>
          </a:ln>
          <a:effectLst>
            <a:outerShdw algn="tl" blurRad="63500" dir="16500000" dist="38100" rotWithShape="0">
              <a:prstClr val="black">
                <a:alpha val="22000"/>
              </a:prstClr>
            </a:outerShdw>
          </a:effectLst>
          <a:extLst/>
        </p:spPr>
        <p:style>
          <a:lnRef idx="1">
            <a:schemeClr val="accent5"/>
          </a:lnRef>
          <a:fillRef idx="3">
            <a:schemeClr val="accent5"/>
          </a:fillRef>
          <a:effectRef idx="2">
            <a:schemeClr val="accent5"/>
          </a:effectRef>
          <a:fontRef idx="minor">
            <a:schemeClr val="lt1"/>
          </a:fontRef>
        </p:style>
        <p:txBody>
          <a:bodyPr anchor="ctr" bIns="46177" lIns="92354" rIns="92354" rtlCol="0" tIns="46177"/>
          <a:lstStyle/>
          <a:p>
            <a:pPr algn="r"/>
            <a:r>
              <a:rPr altLang="en-US" lang="zh-CN" sz="1300"/>
              <a:t>您的文字</a:t>
            </a:r>
          </a:p>
        </p:txBody>
      </p:sp>
      <p:sp>
        <p:nvSpPr>
          <p:cNvPr id="64" name="矩形 63"/>
          <p:cNvSpPr/>
          <p:nvPr/>
        </p:nvSpPr>
        <p:spPr bwMode="auto">
          <a:xfrm>
            <a:off x="7741507" y="4790323"/>
            <a:ext cx="1752237" cy="264737"/>
          </a:xfrm>
          <a:prstGeom prst="rect">
            <a:avLst/>
          </a:prstGeom>
          <a:solidFill>
            <a:schemeClr val="accent1"/>
          </a:solidFill>
          <a:ln w="34925">
            <a:solidFill>
              <a:schemeClr val="bg1"/>
            </a:solidFill>
          </a:ln>
          <a:effectLst>
            <a:outerShdw algn="tl" blurRad="63500" dir="16500000" dist="38100" rotWithShape="0">
              <a:prstClr val="black">
                <a:alpha val="22000"/>
              </a:prstClr>
            </a:outerShdw>
          </a:effectLst>
          <a:extLst/>
        </p:spPr>
        <p:style>
          <a:lnRef idx="1">
            <a:schemeClr val="accent5"/>
          </a:lnRef>
          <a:fillRef idx="3">
            <a:schemeClr val="accent5"/>
          </a:fillRef>
          <a:effectRef idx="2">
            <a:schemeClr val="accent5"/>
          </a:effectRef>
          <a:fontRef idx="minor">
            <a:schemeClr val="lt1"/>
          </a:fontRef>
        </p:style>
        <p:txBody>
          <a:bodyPr anchor="ctr" bIns="46177" lIns="92354" rIns="92354" rtlCol="0" tIns="46177"/>
          <a:lstStyle/>
          <a:p>
            <a:r>
              <a:rPr altLang="en-US" lang="zh-CN" sz="1300"/>
              <a:t>计划完成：80%</a:t>
            </a:r>
          </a:p>
        </p:txBody>
      </p:sp>
      <p:sp>
        <p:nvSpPr>
          <p:cNvPr id="65" name="矩形 64"/>
          <p:cNvSpPr/>
          <p:nvPr/>
        </p:nvSpPr>
        <p:spPr bwMode="auto">
          <a:xfrm>
            <a:off x="7750537" y="5123780"/>
            <a:ext cx="2614276" cy="264737"/>
          </a:xfrm>
          <a:prstGeom prst="rect">
            <a:avLst/>
          </a:prstGeom>
          <a:solidFill>
            <a:schemeClr val="accent2"/>
          </a:solidFill>
          <a:ln w="34925">
            <a:solidFill>
              <a:schemeClr val="bg1"/>
            </a:solidFill>
          </a:ln>
          <a:effectLst>
            <a:outerShdw algn="tl" blurRad="63500" dir="16500000" dist="38100" rotWithShape="0">
              <a:prstClr val="black">
                <a:alpha val="22000"/>
              </a:prstClr>
            </a:outerShdw>
          </a:effectLst>
          <a:extLst/>
        </p:spPr>
        <p:style>
          <a:lnRef idx="1">
            <a:schemeClr val="accent5"/>
          </a:lnRef>
          <a:fillRef idx="3">
            <a:schemeClr val="accent5"/>
          </a:fillRef>
          <a:effectRef idx="2">
            <a:schemeClr val="accent5"/>
          </a:effectRef>
          <a:fontRef idx="minor">
            <a:schemeClr val="lt1"/>
          </a:fontRef>
        </p:style>
        <p:txBody>
          <a:bodyPr anchor="ctr" bIns="46177" lIns="92354" rIns="92354" rtlCol="0" tIns="46177"/>
          <a:lstStyle/>
          <a:p>
            <a:r>
              <a:rPr altLang="en-US" lang="zh-CN" sz="1300"/>
              <a:t>实际完成数：800万</a:t>
            </a:r>
          </a:p>
        </p:txBody>
      </p:sp>
      <p:sp>
        <p:nvSpPr>
          <p:cNvPr id="66" name="矩形 65"/>
          <p:cNvSpPr/>
          <p:nvPr/>
        </p:nvSpPr>
        <p:spPr bwMode="auto">
          <a:xfrm>
            <a:off x="7750538" y="5495345"/>
            <a:ext cx="1365178" cy="264737"/>
          </a:xfrm>
          <a:prstGeom prst="rect">
            <a:avLst/>
          </a:prstGeom>
          <a:solidFill>
            <a:schemeClr val="accent1"/>
          </a:solidFill>
          <a:ln w="34925">
            <a:solidFill>
              <a:schemeClr val="bg1"/>
            </a:solidFill>
          </a:ln>
          <a:effectLst>
            <a:outerShdw algn="tl" blurRad="63500" dir="16500000" dist="38100" rotWithShape="0">
              <a:prstClr val="black">
                <a:alpha val="22000"/>
              </a:prstClr>
            </a:outerShdw>
          </a:effectLst>
          <a:extLst/>
        </p:spPr>
        <p:style>
          <a:lnRef idx="1">
            <a:schemeClr val="accent5"/>
          </a:lnRef>
          <a:fillRef idx="3">
            <a:schemeClr val="accent5"/>
          </a:fillRef>
          <a:effectRef idx="2">
            <a:schemeClr val="accent5"/>
          </a:effectRef>
          <a:fontRef idx="minor">
            <a:schemeClr val="lt1"/>
          </a:fontRef>
        </p:style>
        <p:txBody>
          <a:bodyPr anchor="ctr" bIns="46177" lIns="92354" rIns="92354" rtlCol="0" tIns="46177"/>
          <a:lstStyle/>
          <a:p>
            <a:r>
              <a:rPr altLang="en-US" lang="zh-CN" sz="1300"/>
              <a:t>回款数：500万</a:t>
            </a:r>
          </a:p>
        </p:txBody>
      </p:sp>
      <p:sp>
        <p:nvSpPr>
          <p:cNvPr id="67" name="矩形 66"/>
          <p:cNvSpPr/>
          <p:nvPr/>
        </p:nvSpPr>
        <p:spPr bwMode="auto">
          <a:xfrm>
            <a:off x="7741506" y="5865349"/>
            <a:ext cx="1860245" cy="264737"/>
          </a:xfrm>
          <a:prstGeom prst="rect">
            <a:avLst/>
          </a:prstGeom>
          <a:solidFill>
            <a:schemeClr val="accent2"/>
          </a:solidFill>
          <a:ln w="34925">
            <a:solidFill>
              <a:schemeClr val="bg1"/>
            </a:solidFill>
          </a:ln>
          <a:effectLst>
            <a:outerShdw algn="tl" blurRad="63500" dir="16500000" dist="38100" rotWithShape="0">
              <a:prstClr val="black">
                <a:alpha val="22000"/>
              </a:prstClr>
            </a:outerShdw>
          </a:effectLst>
          <a:extLst/>
        </p:spPr>
        <p:style>
          <a:lnRef idx="1">
            <a:schemeClr val="accent5"/>
          </a:lnRef>
          <a:fillRef idx="3">
            <a:schemeClr val="accent5"/>
          </a:fillRef>
          <a:effectRef idx="2">
            <a:schemeClr val="accent5"/>
          </a:effectRef>
          <a:fontRef idx="minor">
            <a:schemeClr val="lt1"/>
          </a:fontRef>
        </p:style>
        <p:txBody>
          <a:bodyPr anchor="ctr" bIns="46177" lIns="92354" rIns="92354" rtlCol="0" tIns="46177"/>
          <a:lstStyle/>
          <a:p>
            <a:r>
              <a:rPr altLang="en-US" lang="zh-CN" sz="1300"/>
              <a:t>您的文字</a:t>
            </a:r>
          </a:p>
        </p:txBody>
      </p:sp>
      <p:sp>
        <p:nvSpPr>
          <p:cNvPr id="68" name="TextBox 67"/>
          <p:cNvSpPr txBox="1"/>
          <p:nvPr/>
        </p:nvSpPr>
        <p:spPr>
          <a:xfrm>
            <a:off x="6576446" y="4566452"/>
            <a:ext cx="493828" cy="457198"/>
          </a:xfrm>
          <a:prstGeom prst="rect">
            <a:avLst/>
          </a:prstGeom>
          <a:noFill/>
        </p:spPr>
        <p:txBody>
          <a:bodyPr bIns="45719" lIns="91438" rIns="91438" rtlCol="0" tIns="45719" wrap="none">
            <a:spAutoFit/>
          </a:bodyPr>
          <a:lstStyle/>
          <a:p>
            <a:r>
              <a:rPr altLang="zh-CN" lang="en-US" sz="2400">
                <a:solidFill>
                  <a:srgbClr val="F8F8F8"/>
                </a:solidFill>
              </a:rPr>
              <a:t>VS</a:t>
            </a:r>
          </a:p>
        </p:txBody>
      </p:sp>
    </p:spTree>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2" presetSubtype="8">
                                  <p:stCondLst>
                                    <p:cond delay="0"/>
                                  </p:stCondLst>
                                  <p:childTnLst>
                                    <p:set>
                                      <p:cBhvr>
                                        <p:cTn dur="1" fill="hold" id="6">
                                          <p:stCondLst>
                                            <p:cond delay="0"/>
                                          </p:stCondLst>
                                        </p:cTn>
                                        <p:tgtEl>
                                          <p:spTgt spid="29"/>
                                        </p:tgtEl>
                                        <p:attrNameLst>
                                          <p:attrName>style.visibility</p:attrName>
                                        </p:attrNameLst>
                                      </p:cBhvr>
                                      <p:to>
                                        <p:strVal val="visible"/>
                                      </p:to>
                                    </p:set>
                                    <p:animEffect filter="wipe(left)" transition="in">
                                      <p:cBhvr>
                                        <p:cTn dur="300" id="7"/>
                                        <p:tgtEl>
                                          <p:spTgt spid="29"/>
                                        </p:tgtEl>
                                      </p:cBhvr>
                                    </p:animEffect>
                                  </p:childTnLst>
                                </p:cTn>
                              </p:par>
                            </p:childTnLst>
                          </p:cTn>
                        </p:par>
                        <p:par>
                          <p:cTn fill="hold" id="8" nodeType="afterGroup">
                            <p:stCondLst>
                              <p:cond delay="300"/>
                            </p:stCondLst>
                            <p:childTnLst>
                              <p:par>
                                <p:cTn fill="hold" id="9" nodeType="afterEffect" presetClass="entr" presetID="14" presetSubtype="10">
                                  <p:stCondLst>
                                    <p:cond delay="0"/>
                                  </p:stCondLst>
                                  <p:childTnLst>
                                    <p:set>
                                      <p:cBhvr>
                                        <p:cTn dur="1" fill="hold" id="10">
                                          <p:stCondLst>
                                            <p:cond delay="0"/>
                                          </p:stCondLst>
                                        </p:cTn>
                                        <p:tgtEl>
                                          <p:spTgt spid="30"/>
                                        </p:tgtEl>
                                        <p:attrNameLst>
                                          <p:attrName>style.visibility</p:attrName>
                                        </p:attrNameLst>
                                      </p:cBhvr>
                                      <p:to>
                                        <p:strVal val="visible"/>
                                      </p:to>
                                    </p:set>
                                    <p:animEffect filter="randombar(horizontal)" transition="in">
                                      <p:cBhvr>
                                        <p:cTn dur="500" id="11"/>
                                        <p:tgtEl>
                                          <p:spTgt spid="30"/>
                                        </p:tgtEl>
                                      </p:cBhvr>
                                    </p:animEffect>
                                  </p:childTnLst>
                                </p:cTn>
                              </p:par>
                            </p:childTnLst>
                          </p:cTn>
                        </p:par>
                        <p:par>
                          <p:cTn fill="hold" id="12" nodeType="afterGroup">
                            <p:stCondLst>
                              <p:cond delay="800"/>
                            </p:stCondLst>
                            <p:childTnLst>
                              <p:par>
                                <p:cTn fill="hold" id="13" nodeType="afterEffect" presetClass="entr" presetID="22" presetSubtype="1">
                                  <p:stCondLst>
                                    <p:cond delay="0"/>
                                  </p:stCondLst>
                                  <p:childTnLst>
                                    <p:set>
                                      <p:cBhvr>
                                        <p:cTn dur="1" fill="hold" id="14">
                                          <p:stCondLst>
                                            <p:cond delay="0"/>
                                          </p:stCondLst>
                                        </p:cTn>
                                        <p:tgtEl>
                                          <p:spTgt spid="47"/>
                                        </p:tgtEl>
                                        <p:attrNameLst>
                                          <p:attrName>style.visibility</p:attrName>
                                        </p:attrNameLst>
                                      </p:cBhvr>
                                      <p:to>
                                        <p:strVal val="visible"/>
                                      </p:to>
                                    </p:set>
                                    <p:animEffect filter="wipe(up)" transition="in">
                                      <p:cBhvr>
                                        <p:cTn dur="500" id="15"/>
                                        <p:tgtEl>
                                          <p:spTgt spid="47"/>
                                        </p:tgtEl>
                                      </p:cBhvr>
                                    </p:animEffect>
                                  </p:childTnLst>
                                </p:cTn>
                              </p:par>
                              <p:par>
                                <p:cTn fill="hold" id="16" nodeType="withEffect" presetClass="entr" presetID="22" presetSubtype="4">
                                  <p:stCondLst>
                                    <p:cond delay="0"/>
                                  </p:stCondLst>
                                  <p:childTnLst>
                                    <p:set>
                                      <p:cBhvr>
                                        <p:cTn dur="1" fill="hold" id="17">
                                          <p:stCondLst>
                                            <p:cond delay="0"/>
                                          </p:stCondLst>
                                        </p:cTn>
                                        <p:tgtEl>
                                          <p:spTgt spid="51"/>
                                        </p:tgtEl>
                                        <p:attrNameLst>
                                          <p:attrName>style.visibility</p:attrName>
                                        </p:attrNameLst>
                                      </p:cBhvr>
                                      <p:to>
                                        <p:strVal val="visible"/>
                                      </p:to>
                                    </p:set>
                                    <p:animEffect filter="wipe(down)" transition="in">
                                      <p:cBhvr>
                                        <p:cTn dur="500" id="18"/>
                                        <p:tgtEl>
                                          <p:spTgt spid="51"/>
                                        </p:tgtEl>
                                      </p:cBhvr>
                                    </p:animEffect>
                                  </p:childTnLst>
                                </p:cTn>
                              </p:par>
                            </p:childTnLst>
                          </p:cTn>
                        </p:par>
                        <p:par>
                          <p:cTn fill="hold" id="19" nodeType="afterGroup">
                            <p:stCondLst>
                              <p:cond delay="1300"/>
                            </p:stCondLst>
                            <p:childTnLst>
                              <p:par>
                                <p:cTn fill="hold" grpId="0" id="20" nodeType="afterEffect" presetClass="entr" presetID="53" presetSubtype="0">
                                  <p:stCondLst>
                                    <p:cond delay="0"/>
                                  </p:stCondLst>
                                  <p:childTnLst>
                                    <p:set>
                                      <p:cBhvr>
                                        <p:cTn dur="1" fill="hold" id="21">
                                          <p:stCondLst>
                                            <p:cond delay="0"/>
                                          </p:stCondLst>
                                        </p:cTn>
                                        <p:tgtEl>
                                          <p:spTgt spid="52"/>
                                        </p:tgtEl>
                                        <p:attrNameLst>
                                          <p:attrName>style.visibility</p:attrName>
                                        </p:attrNameLst>
                                      </p:cBhvr>
                                      <p:to>
                                        <p:strVal val="visible"/>
                                      </p:to>
                                    </p:set>
                                    <p:anim calcmode="lin" valueType="num">
                                      <p:cBhvr>
                                        <p:cTn dur="500" fill="hold" id="22"/>
                                        <p:tgtEl>
                                          <p:spTgt spid="52"/>
                                        </p:tgtEl>
                                        <p:attrNameLst>
                                          <p:attrName>ppt_w</p:attrName>
                                        </p:attrNameLst>
                                      </p:cBhvr>
                                      <p:tavLst>
                                        <p:tav tm="0">
                                          <p:val>
                                            <p:fltVal val="0"/>
                                          </p:val>
                                        </p:tav>
                                        <p:tav tm="100000">
                                          <p:val>
                                            <p:strVal val="#ppt_w"/>
                                          </p:val>
                                        </p:tav>
                                      </p:tavLst>
                                    </p:anim>
                                    <p:anim calcmode="lin" valueType="num">
                                      <p:cBhvr>
                                        <p:cTn dur="500" fill="hold" id="23"/>
                                        <p:tgtEl>
                                          <p:spTgt spid="52"/>
                                        </p:tgtEl>
                                        <p:attrNameLst>
                                          <p:attrName>ppt_h</p:attrName>
                                        </p:attrNameLst>
                                      </p:cBhvr>
                                      <p:tavLst>
                                        <p:tav tm="0">
                                          <p:val>
                                            <p:fltVal val="0"/>
                                          </p:val>
                                        </p:tav>
                                        <p:tav tm="100000">
                                          <p:val>
                                            <p:strVal val="#ppt_h"/>
                                          </p:val>
                                        </p:tav>
                                      </p:tavLst>
                                    </p:anim>
                                    <p:animEffect filter="fade" transition="in">
                                      <p:cBhvr>
                                        <p:cTn dur="500" id="24"/>
                                        <p:tgtEl>
                                          <p:spTgt spid="52"/>
                                        </p:tgtEl>
                                      </p:cBhvr>
                                    </p:animEffect>
                                  </p:childTnLst>
                                </p:cTn>
                              </p:par>
                              <p:par>
                                <p:cTn fill="hold" grpId="0" id="25" nodeType="withEffect" presetClass="entr" presetID="53" presetSubtype="0">
                                  <p:stCondLst>
                                    <p:cond delay="0"/>
                                  </p:stCondLst>
                                  <p:childTnLst>
                                    <p:set>
                                      <p:cBhvr>
                                        <p:cTn dur="1" fill="hold" id="26">
                                          <p:stCondLst>
                                            <p:cond delay="0"/>
                                          </p:stCondLst>
                                        </p:cTn>
                                        <p:tgtEl>
                                          <p:spTgt spid="68"/>
                                        </p:tgtEl>
                                        <p:attrNameLst>
                                          <p:attrName>style.visibility</p:attrName>
                                        </p:attrNameLst>
                                      </p:cBhvr>
                                      <p:to>
                                        <p:strVal val="visible"/>
                                      </p:to>
                                    </p:set>
                                    <p:anim calcmode="lin" valueType="num">
                                      <p:cBhvr>
                                        <p:cTn dur="500" fill="hold" id="27"/>
                                        <p:tgtEl>
                                          <p:spTgt spid="68"/>
                                        </p:tgtEl>
                                        <p:attrNameLst>
                                          <p:attrName>ppt_w</p:attrName>
                                        </p:attrNameLst>
                                      </p:cBhvr>
                                      <p:tavLst>
                                        <p:tav tm="0">
                                          <p:val>
                                            <p:fltVal val="0"/>
                                          </p:val>
                                        </p:tav>
                                        <p:tav tm="100000">
                                          <p:val>
                                            <p:strVal val="#ppt_w"/>
                                          </p:val>
                                        </p:tav>
                                      </p:tavLst>
                                    </p:anim>
                                    <p:anim calcmode="lin" valueType="num">
                                      <p:cBhvr>
                                        <p:cTn dur="500" fill="hold" id="28"/>
                                        <p:tgtEl>
                                          <p:spTgt spid="68"/>
                                        </p:tgtEl>
                                        <p:attrNameLst>
                                          <p:attrName>ppt_h</p:attrName>
                                        </p:attrNameLst>
                                      </p:cBhvr>
                                      <p:tavLst>
                                        <p:tav tm="0">
                                          <p:val>
                                            <p:fltVal val="0"/>
                                          </p:val>
                                        </p:tav>
                                        <p:tav tm="100000">
                                          <p:val>
                                            <p:strVal val="#ppt_h"/>
                                          </p:val>
                                        </p:tav>
                                      </p:tavLst>
                                    </p:anim>
                                    <p:animEffect filter="fade" transition="in">
                                      <p:cBhvr>
                                        <p:cTn dur="500" id="29"/>
                                        <p:tgtEl>
                                          <p:spTgt spid="68"/>
                                        </p:tgtEl>
                                      </p:cBhvr>
                                    </p:animEffect>
                                  </p:childTnLst>
                                </p:cTn>
                              </p:par>
                            </p:childTnLst>
                          </p:cTn>
                        </p:par>
                        <p:par>
                          <p:cTn fill="hold" id="30" nodeType="afterGroup">
                            <p:stCondLst>
                              <p:cond delay="1800"/>
                            </p:stCondLst>
                            <p:childTnLst>
                              <p:par>
                                <p:cTn fill="hold" grpId="0" id="31" nodeType="afterEffect" presetClass="entr" presetID="42" presetSubtype="0">
                                  <p:stCondLst>
                                    <p:cond delay="0"/>
                                  </p:stCondLst>
                                  <p:childTnLst>
                                    <p:set>
                                      <p:cBhvr>
                                        <p:cTn dur="1" fill="hold" id="32">
                                          <p:stCondLst>
                                            <p:cond delay="0"/>
                                          </p:stCondLst>
                                        </p:cTn>
                                        <p:tgtEl>
                                          <p:spTgt spid="42"/>
                                        </p:tgtEl>
                                        <p:attrNameLst>
                                          <p:attrName>style.visibility</p:attrName>
                                        </p:attrNameLst>
                                      </p:cBhvr>
                                      <p:to>
                                        <p:strVal val="visible"/>
                                      </p:to>
                                    </p:set>
                                    <p:animEffect filter="fade" transition="in">
                                      <p:cBhvr>
                                        <p:cTn dur="1000" id="33"/>
                                        <p:tgtEl>
                                          <p:spTgt spid="42"/>
                                        </p:tgtEl>
                                      </p:cBhvr>
                                    </p:animEffect>
                                    <p:anim calcmode="lin" valueType="num">
                                      <p:cBhvr>
                                        <p:cTn dur="1000" fill="hold" id="34"/>
                                        <p:tgtEl>
                                          <p:spTgt spid="42"/>
                                        </p:tgtEl>
                                        <p:attrNameLst>
                                          <p:attrName>ppt_x</p:attrName>
                                        </p:attrNameLst>
                                      </p:cBhvr>
                                      <p:tavLst>
                                        <p:tav tm="0">
                                          <p:val>
                                            <p:strVal val="#ppt_x"/>
                                          </p:val>
                                        </p:tav>
                                        <p:tav tm="100000">
                                          <p:val>
                                            <p:strVal val="#ppt_x"/>
                                          </p:val>
                                        </p:tav>
                                      </p:tavLst>
                                    </p:anim>
                                    <p:anim calcmode="lin" valueType="num">
                                      <p:cBhvr>
                                        <p:cTn dur="1000" fill="hold" id="35"/>
                                        <p:tgtEl>
                                          <p:spTgt spid="42"/>
                                        </p:tgtEl>
                                        <p:attrNameLst>
                                          <p:attrName>ppt_y</p:attrName>
                                        </p:attrNameLst>
                                      </p:cBhvr>
                                      <p:tavLst>
                                        <p:tav tm="0">
                                          <p:val>
                                            <p:strVal val="#ppt_y+.1"/>
                                          </p:val>
                                        </p:tav>
                                        <p:tav tm="100000">
                                          <p:val>
                                            <p:strVal val="#ppt_y"/>
                                          </p:val>
                                        </p:tav>
                                      </p:tavLst>
                                    </p:anim>
                                  </p:childTnLst>
                                </p:cTn>
                              </p:par>
                            </p:childTnLst>
                          </p:cTn>
                        </p:par>
                        <p:par>
                          <p:cTn fill="hold" id="36" nodeType="afterGroup">
                            <p:stCondLst>
                              <p:cond delay="2800"/>
                            </p:stCondLst>
                            <p:childTnLst>
                              <p:par>
                                <p:cTn fill="hold" grpId="0" id="37" nodeType="afterEffect" presetClass="entr" presetID="42" presetSubtype="0">
                                  <p:stCondLst>
                                    <p:cond delay="0"/>
                                  </p:stCondLst>
                                  <p:childTnLst>
                                    <p:set>
                                      <p:cBhvr>
                                        <p:cTn dur="1" fill="hold" id="38">
                                          <p:stCondLst>
                                            <p:cond delay="0"/>
                                          </p:stCondLst>
                                        </p:cTn>
                                        <p:tgtEl>
                                          <p:spTgt spid="46"/>
                                        </p:tgtEl>
                                        <p:attrNameLst>
                                          <p:attrName>style.visibility</p:attrName>
                                        </p:attrNameLst>
                                      </p:cBhvr>
                                      <p:to>
                                        <p:strVal val="visible"/>
                                      </p:to>
                                    </p:set>
                                    <p:animEffect filter="fade" transition="in">
                                      <p:cBhvr>
                                        <p:cTn dur="1000" id="39"/>
                                        <p:tgtEl>
                                          <p:spTgt spid="46"/>
                                        </p:tgtEl>
                                      </p:cBhvr>
                                    </p:animEffect>
                                    <p:anim calcmode="lin" valueType="num">
                                      <p:cBhvr>
                                        <p:cTn dur="1000" fill="hold" id="40"/>
                                        <p:tgtEl>
                                          <p:spTgt spid="46"/>
                                        </p:tgtEl>
                                        <p:attrNameLst>
                                          <p:attrName>ppt_x</p:attrName>
                                        </p:attrNameLst>
                                      </p:cBhvr>
                                      <p:tavLst>
                                        <p:tav tm="0">
                                          <p:val>
                                            <p:strVal val="#ppt_x"/>
                                          </p:val>
                                        </p:tav>
                                        <p:tav tm="100000">
                                          <p:val>
                                            <p:strVal val="#ppt_x"/>
                                          </p:val>
                                        </p:tav>
                                      </p:tavLst>
                                    </p:anim>
                                    <p:anim calcmode="lin" valueType="num">
                                      <p:cBhvr>
                                        <p:cTn dur="1000" fill="hold" id="41"/>
                                        <p:tgtEl>
                                          <p:spTgt spid="46"/>
                                        </p:tgtEl>
                                        <p:attrNameLst>
                                          <p:attrName>ppt_y</p:attrName>
                                        </p:attrNameLst>
                                      </p:cBhvr>
                                      <p:tavLst>
                                        <p:tav tm="0">
                                          <p:val>
                                            <p:strVal val="#ppt_y+.1"/>
                                          </p:val>
                                        </p:tav>
                                        <p:tav tm="100000">
                                          <p:val>
                                            <p:strVal val="#ppt_y"/>
                                          </p:val>
                                        </p:tav>
                                      </p:tavLst>
                                    </p:anim>
                                  </p:childTnLst>
                                </p:cTn>
                              </p:par>
                            </p:childTnLst>
                          </p:cTn>
                        </p:par>
                        <p:par>
                          <p:cTn fill="hold" id="42" nodeType="afterGroup">
                            <p:stCondLst>
                              <p:cond delay="3800"/>
                            </p:stCondLst>
                            <p:childTnLst>
                              <p:par>
                                <p:cTn accel="68000" fill="hold" grpId="0" id="43" nodeType="afterEffect" presetClass="entr" presetID="2" presetSubtype="1">
                                  <p:stCondLst>
                                    <p:cond delay="0"/>
                                  </p:stCondLst>
                                  <p:iterate type="lt">
                                    <p:tmPct val="10000"/>
                                  </p:iterate>
                                  <p:childTnLst>
                                    <p:set>
                                      <p:cBhvr>
                                        <p:cTn dur="1" fill="hold" id="44">
                                          <p:stCondLst>
                                            <p:cond delay="0"/>
                                          </p:stCondLst>
                                        </p:cTn>
                                        <p:tgtEl>
                                          <p:spTgt spid="56"/>
                                        </p:tgtEl>
                                        <p:attrNameLst>
                                          <p:attrName>style.visibility</p:attrName>
                                        </p:attrNameLst>
                                      </p:cBhvr>
                                      <p:to>
                                        <p:strVal val="visible"/>
                                      </p:to>
                                    </p:set>
                                    <p:anim calcmode="lin" valueType="num">
                                      <p:cBhvr additive="base">
                                        <p:cTn dur="500" fill="hold" id="45"/>
                                        <p:tgtEl>
                                          <p:spTgt spid="56"/>
                                        </p:tgtEl>
                                        <p:attrNameLst>
                                          <p:attrName>ppt_x</p:attrName>
                                        </p:attrNameLst>
                                      </p:cBhvr>
                                      <p:tavLst>
                                        <p:tav tm="0">
                                          <p:val>
                                            <p:strVal val="#ppt_x"/>
                                          </p:val>
                                        </p:tav>
                                        <p:tav tm="100000">
                                          <p:val>
                                            <p:strVal val="#ppt_x"/>
                                          </p:val>
                                        </p:tav>
                                      </p:tavLst>
                                    </p:anim>
                                    <p:anim calcmode="lin" valueType="num">
                                      <p:cBhvr additive="base">
                                        <p:cTn dur="500" fill="hold" id="46"/>
                                        <p:tgtEl>
                                          <p:spTgt spid="56"/>
                                        </p:tgtEl>
                                        <p:attrNameLst>
                                          <p:attrName>ppt_y</p:attrName>
                                        </p:attrNameLst>
                                      </p:cBhvr>
                                      <p:tavLst>
                                        <p:tav tm="0">
                                          <p:val>
                                            <p:strVal val="0-#ppt_h/2"/>
                                          </p:val>
                                        </p:tav>
                                        <p:tav tm="100000">
                                          <p:val>
                                            <p:strVal val="#ppt_y"/>
                                          </p:val>
                                        </p:tav>
                                      </p:tavLst>
                                    </p:anim>
                                  </p:childTnLst>
                                </p:cTn>
                              </p:par>
                              <p:par>
                                <p:cTn accel="68000" fill="hold" grpId="0" id="47" nodeType="withEffect" presetClass="entr" presetID="2" presetSubtype="1">
                                  <p:stCondLst>
                                    <p:cond delay="0"/>
                                  </p:stCondLst>
                                  <p:iterate type="lt">
                                    <p:tmPct val="10000"/>
                                  </p:iterate>
                                  <p:childTnLst>
                                    <p:set>
                                      <p:cBhvr>
                                        <p:cTn dur="1" fill="hold" id="48">
                                          <p:stCondLst>
                                            <p:cond delay="0"/>
                                          </p:stCondLst>
                                        </p:cTn>
                                        <p:tgtEl>
                                          <p:spTgt spid="57"/>
                                        </p:tgtEl>
                                        <p:attrNameLst>
                                          <p:attrName>style.visibility</p:attrName>
                                        </p:attrNameLst>
                                      </p:cBhvr>
                                      <p:to>
                                        <p:strVal val="visible"/>
                                      </p:to>
                                    </p:set>
                                    <p:anim calcmode="lin" valueType="num">
                                      <p:cBhvr additive="base">
                                        <p:cTn dur="500" fill="hold" id="49"/>
                                        <p:tgtEl>
                                          <p:spTgt spid="57"/>
                                        </p:tgtEl>
                                        <p:attrNameLst>
                                          <p:attrName>ppt_x</p:attrName>
                                        </p:attrNameLst>
                                      </p:cBhvr>
                                      <p:tavLst>
                                        <p:tav tm="0">
                                          <p:val>
                                            <p:strVal val="#ppt_x"/>
                                          </p:val>
                                        </p:tav>
                                        <p:tav tm="100000">
                                          <p:val>
                                            <p:strVal val="#ppt_x"/>
                                          </p:val>
                                        </p:tav>
                                      </p:tavLst>
                                    </p:anim>
                                    <p:anim calcmode="lin" valueType="num">
                                      <p:cBhvr additive="base">
                                        <p:cTn dur="500" fill="hold" id="50"/>
                                        <p:tgtEl>
                                          <p:spTgt spid="57"/>
                                        </p:tgtEl>
                                        <p:attrNameLst>
                                          <p:attrName>ppt_y</p:attrName>
                                        </p:attrNameLst>
                                      </p:cBhvr>
                                      <p:tavLst>
                                        <p:tav tm="0">
                                          <p:val>
                                            <p:strVal val="0-#ppt_h/2"/>
                                          </p:val>
                                        </p:tav>
                                        <p:tav tm="100000">
                                          <p:val>
                                            <p:strVal val="#ppt_y"/>
                                          </p:val>
                                        </p:tav>
                                      </p:tavLst>
                                    </p:anim>
                                  </p:childTnLst>
                                </p:cTn>
                              </p:par>
                            </p:childTnLst>
                          </p:cTn>
                        </p:par>
                        <p:par>
                          <p:cTn fill="hold" id="51" nodeType="afterGroup">
                            <p:stCondLst>
                              <p:cond delay="4300"/>
                            </p:stCondLst>
                            <p:childTnLst>
                              <p:par>
                                <p:cTn fill="hold" grpId="0" id="52" nodeType="afterEffect" presetClass="entr" presetID="22" presetSubtype="1">
                                  <p:stCondLst>
                                    <p:cond delay="0"/>
                                  </p:stCondLst>
                                  <p:childTnLst>
                                    <p:set>
                                      <p:cBhvr>
                                        <p:cTn dur="1" fill="hold" id="53">
                                          <p:stCondLst>
                                            <p:cond delay="0"/>
                                          </p:stCondLst>
                                        </p:cTn>
                                        <p:tgtEl>
                                          <p:spTgt spid="58"/>
                                        </p:tgtEl>
                                        <p:attrNameLst>
                                          <p:attrName>style.visibility</p:attrName>
                                        </p:attrNameLst>
                                      </p:cBhvr>
                                      <p:to>
                                        <p:strVal val="visible"/>
                                      </p:to>
                                    </p:set>
                                    <p:animEffect filter="wipe(up)" transition="in">
                                      <p:cBhvr>
                                        <p:cTn dur="500" id="54"/>
                                        <p:tgtEl>
                                          <p:spTgt spid="58"/>
                                        </p:tgtEl>
                                      </p:cBhvr>
                                    </p:animEffect>
                                  </p:childTnLst>
                                </p:cTn>
                              </p:par>
                              <p:par>
                                <p:cTn fill="hold" grpId="0" id="55" nodeType="withEffect" presetClass="entr" presetID="22" presetSubtype="1">
                                  <p:stCondLst>
                                    <p:cond delay="0"/>
                                  </p:stCondLst>
                                  <p:childTnLst>
                                    <p:set>
                                      <p:cBhvr>
                                        <p:cTn dur="1" fill="hold" id="56">
                                          <p:stCondLst>
                                            <p:cond delay="0"/>
                                          </p:stCondLst>
                                        </p:cTn>
                                        <p:tgtEl>
                                          <p:spTgt spid="59"/>
                                        </p:tgtEl>
                                        <p:attrNameLst>
                                          <p:attrName>style.visibility</p:attrName>
                                        </p:attrNameLst>
                                      </p:cBhvr>
                                      <p:to>
                                        <p:strVal val="visible"/>
                                      </p:to>
                                    </p:set>
                                    <p:animEffect filter="wipe(up)" transition="in">
                                      <p:cBhvr>
                                        <p:cTn dur="500" id="57"/>
                                        <p:tgtEl>
                                          <p:spTgt spid="59"/>
                                        </p:tgtEl>
                                      </p:cBhvr>
                                    </p:animEffect>
                                  </p:childTnLst>
                                </p:cTn>
                              </p:par>
                            </p:childTnLst>
                          </p:cTn>
                        </p:par>
                        <p:par>
                          <p:cTn fill="hold" id="58" nodeType="afterGroup">
                            <p:stCondLst>
                              <p:cond delay="4800"/>
                            </p:stCondLst>
                            <p:childTnLst>
                              <p:par>
                                <p:cTn fill="hold" grpId="0" id="59" nodeType="afterEffect" presetClass="entr" presetID="22" presetSubtype="2">
                                  <p:stCondLst>
                                    <p:cond delay="0"/>
                                  </p:stCondLst>
                                  <p:childTnLst>
                                    <p:set>
                                      <p:cBhvr>
                                        <p:cTn dur="1" fill="hold" id="60">
                                          <p:stCondLst>
                                            <p:cond delay="0"/>
                                          </p:stCondLst>
                                        </p:cTn>
                                        <p:tgtEl>
                                          <p:spTgt spid="60"/>
                                        </p:tgtEl>
                                        <p:attrNameLst>
                                          <p:attrName>style.visibility</p:attrName>
                                        </p:attrNameLst>
                                      </p:cBhvr>
                                      <p:to>
                                        <p:strVal val="visible"/>
                                      </p:to>
                                    </p:set>
                                    <p:animEffect filter="wipe(right)" transition="in">
                                      <p:cBhvr>
                                        <p:cTn dur="500" id="61"/>
                                        <p:tgtEl>
                                          <p:spTgt spid="60"/>
                                        </p:tgtEl>
                                      </p:cBhvr>
                                    </p:animEffect>
                                  </p:childTnLst>
                                </p:cTn>
                              </p:par>
                              <p:par>
                                <p:cTn fill="hold" grpId="0" id="62" nodeType="withEffect" presetClass="entr" presetID="22" presetSubtype="8">
                                  <p:stCondLst>
                                    <p:cond delay="0"/>
                                  </p:stCondLst>
                                  <p:childTnLst>
                                    <p:set>
                                      <p:cBhvr>
                                        <p:cTn dur="1" fill="hold" id="63">
                                          <p:stCondLst>
                                            <p:cond delay="0"/>
                                          </p:stCondLst>
                                        </p:cTn>
                                        <p:tgtEl>
                                          <p:spTgt spid="64"/>
                                        </p:tgtEl>
                                        <p:attrNameLst>
                                          <p:attrName>style.visibility</p:attrName>
                                        </p:attrNameLst>
                                      </p:cBhvr>
                                      <p:to>
                                        <p:strVal val="visible"/>
                                      </p:to>
                                    </p:set>
                                    <p:animEffect filter="wipe(left)" transition="in">
                                      <p:cBhvr>
                                        <p:cTn dur="500" id="64"/>
                                        <p:tgtEl>
                                          <p:spTgt spid="64"/>
                                        </p:tgtEl>
                                      </p:cBhvr>
                                    </p:animEffect>
                                  </p:childTnLst>
                                </p:cTn>
                              </p:par>
                            </p:childTnLst>
                          </p:cTn>
                        </p:par>
                        <p:par>
                          <p:cTn fill="hold" id="65" nodeType="afterGroup">
                            <p:stCondLst>
                              <p:cond delay="5300"/>
                            </p:stCondLst>
                            <p:childTnLst>
                              <p:par>
                                <p:cTn fill="hold" grpId="0" id="66" nodeType="afterEffect" presetClass="entr" presetID="22" presetSubtype="2">
                                  <p:stCondLst>
                                    <p:cond delay="0"/>
                                  </p:stCondLst>
                                  <p:childTnLst>
                                    <p:set>
                                      <p:cBhvr>
                                        <p:cTn dur="1" fill="hold" id="67">
                                          <p:stCondLst>
                                            <p:cond delay="0"/>
                                          </p:stCondLst>
                                        </p:cTn>
                                        <p:tgtEl>
                                          <p:spTgt spid="61"/>
                                        </p:tgtEl>
                                        <p:attrNameLst>
                                          <p:attrName>style.visibility</p:attrName>
                                        </p:attrNameLst>
                                      </p:cBhvr>
                                      <p:to>
                                        <p:strVal val="visible"/>
                                      </p:to>
                                    </p:set>
                                    <p:animEffect filter="wipe(right)" transition="in">
                                      <p:cBhvr>
                                        <p:cTn dur="500" id="68"/>
                                        <p:tgtEl>
                                          <p:spTgt spid="61"/>
                                        </p:tgtEl>
                                      </p:cBhvr>
                                    </p:animEffect>
                                  </p:childTnLst>
                                </p:cTn>
                              </p:par>
                              <p:par>
                                <p:cTn fill="hold" grpId="0" id="69" nodeType="withEffect" presetClass="entr" presetID="22" presetSubtype="8">
                                  <p:stCondLst>
                                    <p:cond delay="0"/>
                                  </p:stCondLst>
                                  <p:childTnLst>
                                    <p:set>
                                      <p:cBhvr>
                                        <p:cTn dur="1" fill="hold" id="70">
                                          <p:stCondLst>
                                            <p:cond delay="0"/>
                                          </p:stCondLst>
                                        </p:cTn>
                                        <p:tgtEl>
                                          <p:spTgt spid="65"/>
                                        </p:tgtEl>
                                        <p:attrNameLst>
                                          <p:attrName>style.visibility</p:attrName>
                                        </p:attrNameLst>
                                      </p:cBhvr>
                                      <p:to>
                                        <p:strVal val="visible"/>
                                      </p:to>
                                    </p:set>
                                    <p:animEffect filter="wipe(left)" transition="in">
                                      <p:cBhvr>
                                        <p:cTn dur="500" id="71"/>
                                        <p:tgtEl>
                                          <p:spTgt spid="65"/>
                                        </p:tgtEl>
                                      </p:cBhvr>
                                    </p:animEffect>
                                  </p:childTnLst>
                                </p:cTn>
                              </p:par>
                            </p:childTnLst>
                          </p:cTn>
                        </p:par>
                        <p:par>
                          <p:cTn fill="hold" id="72" nodeType="afterGroup">
                            <p:stCondLst>
                              <p:cond delay="5800"/>
                            </p:stCondLst>
                            <p:childTnLst>
                              <p:par>
                                <p:cTn fill="hold" grpId="0" id="73" nodeType="afterEffect" presetClass="entr" presetID="22" presetSubtype="2">
                                  <p:stCondLst>
                                    <p:cond delay="0"/>
                                  </p:stCondLst>
                                  <p:childTnLst>
                                    <p:set>
                                      <p:cBhvr>
                                        <p:cTn dur="1" fill="hold" id="74">
                                          <p:stCondLst>
                                            <p:cond delay="0"/>
                                          </p:stCondLst>
                                        </p:cTn>
                                        <p:tgtEl>
                                          <p:spTgt spid="62"/>
                                        </p:tgtEl>
                                        <p:attrNameLst>
                                          <p:attrName>style.visibility</p:attrName>
                                        </p:attrNameLst>
                                      </p:cBhvr>
                                      <p:to>
                                        <p:strVal val="visible"/>
                                      </p:to>
                                    </p:set>
                                    <p:animEffect filter="wipe(right)" transition="in">
                                      <p:cBhvr>
                                        <p:cTn dur="500" id="75"/>
                                        <p:tgtEl>
                                          <p:spTgt spid="62"/>
                                        </p:tgtEl>
                                      </p:cBhvr>
                                    </p:animEffect>
                                  </p:childTnLst>
                                </p:cTn>
                              </p:par>
                              <p:par>
                                <p:cTn fill="hold" grpId="0" id="76" nodeType="withEffect" presetClass="entr" presetID="22" presetSubtype="8">
                                  <p:stCondLst>
                                    <p:cond delay="0"/>
                                  </p:stCondLst>
                                  <p:childTnLst>
                                    <p:set>
                                      <p:cBhvr>
                                        <p:cTn dur="1" fill="hold" id="77">
                                          <p:stCondLst>
                                            <p:cond delay="0"/>
                                          </p:stCondLst>
                                        </p:cTn>
                                        <p:tgtEl>
                                          <p:spTgt spid="66"/>
                                        </p:tgtEl>
                                        <p:attrNameLst>
                                          <p:attrName>style.visibility</p:attrName>
                                        </p:attrNameLst>
                                      </p:cBhvr>
                                      <p:to>
                                        <p:strVal val="visible"/>
                                      </p:to>
                                    </p:set>
                                    <p:animEffect filter="wipe(left)" transition="in">
                                      <p:cBhvr>
                                        <p:cTn dur="500" id="78"/>
                                        <p:tgtEl>
                                          <p:spTgt spid="66"/>
                                        </p:tgtEl>
                                      </p:cBhvr>
                                    </p:animEffect>
                                  </p:childTnLst>
                                </p:cTn>
                              </p:par>
                            </p:childTnLst>
                          </p:cTn>
                        </p:par>
                        <p:par>
                          <p:cTn fill="hold" id="79" nodeType="afterGroup">
                            <p:stCondLst>
                              <p:cond delay="6300"/>
                            </p:stCondLst>
                            <p:childTnLst>
                              <p:par>
                                <p:cTn fill="hold" grpId="0" id="80" nodeType="afterEffect" presetClass="entr" presetID="22" presetSubtype="2">
                                  <p:stCondLst>
                                    <p:cond delay="0"/>
                                  </p:stCondLst>
                                  <p:childTnLst>
                                    <p:set>
                                      <p:cBhvr>
                                        <p:cTn dur="1" fill="hold" id="81">
                                          <p:stCondLst>
                                            <p:cond delay="0"/>
                                          </p:stCondLst>
                                        </p:cTn>
                                        <p:tgtEl>
                                          <p:spTgt spid="63"/>
                                        </p:tgtEl>
                                        <p:attrNameLst>
                                          <p:attrName>style.visibility</p:attrName>
                                        </p:attrNameLst>
                                      </p:cBhvr>
                                      <p:to>
                                        <p:strVal val="visible"/>
                                      </p:to>
                                    </p:set>
                                    <p:animEffect filter="wipe(right)" transition="in">
                                      <p:cBhvr>
                                        <p:cTn dur="500" id="82"/>
                                        <p:tgtEl>
                                          <p:spTgt spid="63"/>
                                        </p:tgtEl>
                                      </p:cBhvr>
                                    </p:animEffect>
                                  </p:childTnLst>
                                </p:cTn>
                              </p:par>
                              <p:par>
                                <p:cTn fill="hold" grpId="0" id="83" nodeType="withEffect" presetClass="entr" presetID="22" presetSubtype="8">
                                  <p:stCondLst>
                                    <p:cond delay="0"/>
                                  </p:stCondLst>
                                  <p:childTnLst>
                                    <p:set>
                                      <p:cBhvr>
                                        <p:cTn dur="1" fill="hold" id="84">
                                          <p:stCondLst>
                                            <p:cond delay="0"/>
                                          </p:stCondLst>
                                        </p:cTn>
                                        <p:tgtEl>
                                          <p:spTgt spid="67"/>
                                        </p:tgtEl>
                                        <p:attrNameLst>
                                          <p:attrName>style.visibility</p:attrName>
                                        </p:attrNameLst>
                                      </p:cBhvr>
                                      <p:to>
                                        <p:strVal val="visible"/>
                                      </p:to>
                                    </p:set>
                                    <p:animEffect filter="wipe(left)" transition="in">
                                      <p:cBhvr>
                                        <p:cTn dur="500" id="85"/>
                                        <p:tgtEl>
                                          <p:spTgt spid="6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2"/>
      <p:bldP grpId="0" spid="46"/>
      <p:bldP grpId="0" spid="52"/>
      <p:bldP grpId="0" spid="56"/>
      <p:bldP grpId="0" spid="57"/>
      <p:bldP grpId="0" spid="58"/>
      <p:bldP grpId="0" spid="59"/>
      <p:bldP grpId="0" spid="60"/>
      <p:bldP grpId="0" spid="61"/>
      <p:bldP grpId="0" spid="62"/>
      <p:bldP grpId="0" spid="63"/>
      <p:bldP grpId="0" spid="64"/>
      <p:bldP grpId="0" spid="65"/>
      <p:bldP grpId="0" spid="66"/>
      <p:bldP grpId="0" spid="67"/>
      <p:bldP grpId="0" spid="68"/>
    </p:bldLst>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组合 19"/>
          <p:cNvGrpSpPr/>
          <p:nvPr/>
        </p:nvGrpSpPr>
        <p:grpSpPr>
          <a:xfrm>
            <a:off x="1792253" y="208731"/>
            <a:ext cx="553964" cy="558108"/>
            <a:chOff x="304800" y="673100"/>
            <a:chExt cx="4000500" cy="4000500"/>
          </a:xfrm>
          <a:effectLst>
            <a:outerShdw algn="tr" blurRad="444500" dir="8100000" dist="254000" rotWithShape="0">
              <a:prstClr val="black">
                <a:alpha val="24000"/>
              </a:prstClr>
            </a:outerShdw>
          </a:effectLst>
        </p:grpSpPr>
        <p:sp>
          <p:nvSpPr>
            <p:cNvPr id="21" name="同心圆 20"/>
            <p:cNvSpPr/>
            <p:nvPr/>
          </p:nvSpPr>
          <p:spPr>
            <a:xfrm>
              <a:off x="304800" y="673100"/>
              <a:ext cx="4000500" cy="4000500"/>
            </a:xfrm>
            <a:prstGeom prst="donut">
              <a:avLst>
                <a:gd fmla="val 4879" name="adj"/>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a charset="-122" pitchFamily="34" typeface="微软雅黑"/>
              </a:endParaRPr>
            </a:p>
          </p:txBody>
        </p:sp>
        <p:sp>
          <p:nvSpPr>
            <p:cNvPr id="22" name="椭圆 21"/>
            <p:cNvSpPr/>
            <p:nvPr/>
          </p:nvSpPr>
          <p:spPr>
            <a:xfrm>
              <a:off x="392109" y="760409"/>
              <a:ext cx="3825870" cy="382587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itchFamily="34" typeface="微软雅黑"/>
              </a:endParaRPr>
            </a:p>
          </p:txBody>
        </p:sp>
      </p:grpSp>
      <p:grpSp>
        <p:nvGrpSpPr>
          <p:cNvPr id="3" name="组合 22"/>
          <p:cNvGrpSpPr/>
          <p:nvPr/>
        </p:nvGrpSpPr>
        <p:grpSpPr>
          <a:xfrm>
            <a:off x="1577939" y="851674"/>
            <a:ext cx="357190" cy="359864"/>
            <a:chOff x="304800" y="673100"/>
            <a:chExt cx="4000500" cy="4000500"/>
          </a:xfrm>
          <a:effectLst>
            <a:outerShdw algn="tr" blurRad="444500" dir="8100000" dist="254000" rotWithShape="0">
              <a:prstClr val="black">
                <a:alpha val="24000"/>
              </a:prstClr>
            </a:outerShdw>
          </a:effectLst>
        </p:grpSpPr>
        <p:sp>
          <p:nvSpPr>
            <p:cNvPr id="24" name="同心圆 23"/>
            <p:cNvSpPr/>
            <p:nvPr/>
          </p:nvSpPr>
          <p:spPr>
            <a:xfrm>
              <a:off x="304800" y="673100"/>
              <a:ext cx="4000500" cy="4000500"/>
            </a:xfrm>
            <a:prstGeom prst="donut">
              <a:avLst>
                <a:gd fmla="val 4879" name="adj"/>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a charset="-122" pitchFamily="34" typeface="微软雅黑"/>
              </a:endParaRPr>
            </a:p>
          </p:txBody>
        </p:sp>
        <p:sp>
          <p:nvSpPr>
            <p:cNvPr id="25" name="椭圆 24"/>
            <p:cNvSpPr/>
            <p:nvPr/>
          </p:nvSpPr>
          <p:spPr>
            <a:xfrm>
              <a:off x="392109" y="760409"/>
              <a:ext cx="3825870" cy="3825870"/>
            </a:xfrm>
            <a:prstGeom prst="ellipse">
              <a:avLst/>
            </a:prstGeom>
          </p:spPr>
          <p:style>
            <a:lnRef idx="3">
              <a:schemeClr val="lt1"/>
            </a:lnRef>
            <a:fillRef idx="1">
              <a:schemeClr val="accent1"/>
            </a:fillRef>
            <a:effectRef idx="1">
              <a:schemeClr val="accent1"/>
            </a:effectRef>
            <a:fontRef idx="minor">
              <a:schemeClr val="lt1"/>
            </a:fontRef>
          </p:style>
          <p:txBody>
            <a:bodyPr anchor="ctr" rtlCol="0"/>
            <a:lstStyle/>
            <a:p>
              <a:pPr algn="ctr"/>
              <a:endParaRPr altLang="en-US" lang="zh-CN">
                <a:ea charset="-122" pitchFamily="34" typeface="微软雅黑"/>
              </a:endParaRPr>
            </a:p>
          </p:txBody>
        </p:sp>
      </p:grpSp>
      <p:grpSp>
        <p:nvGrpSpPr>
          <p:cNvPr id="4" name="组合 25"/>
          <p:cNvGrpSpPr/>
          <p:nvPr/>
        </p:nvGrpSpPr>
        <p:grpSpPr>
          <a:xfrm>
            <a:off x="577807" y="-230052"/>
            <a:ext cx="1357322" cy="1367477"/>
            <a:chOff x="304800" y="673100"/>
            <a:chExt cx="4000500" cy="4000500"/>
          </a:xfrm>
          <a:effectLst>
            <a:outerShdw algn="tr" blurRad="444500" dir="8100000" dist="254000" rotWithShape="0">
              <a:prstClr val="black">
                <a:alpha val="24000"/>
              </a:prstClr>
            </a:outerShdw>
          </a:effectLst>
        </p:grpSpPr>
        <p:sp>
          <p:nvSpPr>
            <p:cNvPr id="27" name="同心圆 26"/>
            <p:cNvSpPr/>
            <p:nvPr/>
          </p:nvSpPr>
          <p:spPr>
            <a:xfrm>
              <a:off x="304800" y="673100"/>
              <a:ext cx="4000500" cy="4000500"/>
            </a:xfrm>
            <a:prstGeom prst="donut">
              <a:avLst>
                <a:gd fmla="val 4879" name="adj"/>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a charset="-122" pitchFamily="34" typeface="微软雅黑"/>
              </a:endParaRPr>
            </a:p>
          </p:txBody>
        </p:sp>
        <p:sp>
          <p:nvSpPr>
            <p:cNvPr id="28" name="椭圆 27"/>
            <p:cNvSpPr/>
            <p:nvPr/>
          </p:nvSpPr>
          <p:spPr>
            <a:xfrm>
              <a:off x="392100" y="760400"/>
              <a:ext cx="3825879" cy="3825879"/>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itchFamily="34" typeface="微软雅黑"/>
              </a:endParaRPr>
            </a:p>
          </p:txBody>
        </p:sp>
      </p:grpSp>
      <p:cxnSp>
        <p:nvCxnSpPr>
          <p:cNvPr id="29" name="直接连接符 28"/>
          <p:cNvCxnSpPr/>
          <p:nvPr/>
        </p:nvCxnSpPr>
        <p:spPr>
          <a:xfrm>
            <a:off x="2578071" y="827749"/>
            <a:ext cx="8286808" cy="23924"/>
          </a:xfrm>
          <a:prstGeom prst="line">
            <a:avLst/>
          </a:prstGeom>
        </p:spPr>
        <p:style>
          <a:lnRef idx="3">
            <a:schemeClr val="accent5"/>
          </a:lnRef>
          <a:fillRef idx="0">
            <a:schemeClr val="accent5"/>
          </a:fillRef>
          <a:effectRef idx="2">
            <a:schemeClr val="accent5"/>
          </a:effectRef>
          <a:fontRef idx="minor">
            <a:schemeClr val="tx1"/>
          </a:fontRef>
        </p:style>
      </p:cxnSp>
      <p:pic>
        <p:nvPicPr>
          <p:cNvPr id="30" name="图片 29"/>
          <p:cNvPicPr>
            <a:picLocks noChangeAspect="1"/>
          </p:cNvPicPr>
          <p:nvPr/>
        </p:nvPicPr>
        <p:blipFill>
          <a:blip r:embed="rId3"/>
          <a:stretch>
            <a:fillRect/>
          </a:stretch>
        </p:blipFill>
        <p:spPr>
          <a:xfrm>
            <a:off x="11007755" y="309399"/>
            <a:ext cx="1357322" cy="610656"/>
          </a:xfrm>
          <a:prstGeom prst="rect">
            <a:avLst/>
          </a:prstGeom>
        </p:spPr>
      </p:pic>
      <p:cxnSp>
        <p:nvCxnSpPr>
          <p:cNvPr id="46" name="直接连接符 45"/>
          <p:cNvCxnSpPr/>
          <p:nvPr/>
        </p:nvCxnSpPr>
        <p:spPr>
          <a:xfrm>
            <a:off x="781050" y="3939467"/>
            <a:ext cx="1835696"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47" name="直接连接符 46"/>
          <p:cNvCxnSpPr/>
          <p:nvPr/>
        </p:nvCxnSpPr>
        <p:spPr>
          <a:xfrm flipV="1">
            <a:off x="2616746" y="3363403"/>
            <a:ext cx="360040" cy="576064"/>
          </a:xfrm>
          <a:prstGeom prst="line">
            <a:avLst/>
          </a:prstGeom>
        </p:spPr>
        <p:style>
          <a:lnRef idx="3">
            <a:schemeClr val="accent1"/>
          </a:lnRef>
          <a:fillRef idx="0">
            <a:schemeClr val="accent1"/>
          </a:fillRef>
          <a:effectRef idx="2">
            <a:schemeClr val="accent1"/>
          </a:effectRef>
          <a:fontRef idx="minor">
            <a:schemeClr val="tx1"/>
          </a:fontRef>
        </p:style>
      </p:cxnSp>
      <p:cxnSp>
        <p:nvCxnSpPr>
          <p:cNvPr id="48" name="直接连接符 47"/>
          <p:cNvCxnSpPr/>
          <p:nvPr/>
        </p:nvCxnSpPr>
        <p:spPr>
          <a:xfrm>
            <a:off x="2976786" y="3363403"/>
            <a:ext cx="576064" cy="1944216"/>
          </a:xfrm>
          <a:prstGeom prst="line">
            <a:avLst/>
          </a:prstGeom>
        </p:spPr>
        <p:style>
          <a:lnRef idx="3">
            <a:schemeClr val="accent1"/>
          </a:lnRef>
          <a:fillRef idx="0">
            <a:schemeClr val="accent1"/>
          </a:fillRef>
          <a:effectRef idx="2">
            <a:schemeClr val="accent1"/>
          </a:effectRef>
          <a:fontRef idx="minor">
            <a:schemeClr val="tx1"/>
          </a:fontRef>
        </p:style>
      </p:cxnSp>
      <p:cxnSp>
        <p:nvCxnSpPr>
          <p:cNvPr id="49" name="直接连接符 48"/>
          <p:cNvCxnSpPr/>
          <p:nvPr/>
        </p:nvCxnSpPr>
        <p:spPr>
          <a:xfrm flipV="1">
            <a:off x="3552850" y="1923243"/>
            <a:ext cx="1008112" cy="3384376"/>
          </a:xfrm>
          <a:prstGeom prst="line">
            <a:avLst/>
          </a:prstGeom>
        </p:spPr>
        <p:style>
          <a:lnRef idx="3">
            <a:schemeClr val="accent1"/>
          </a:lnRef>
          <a:fillRef idx="0">
            <a:schemeClr val="accent1"/>
          </a:fillRef>
          <a:effectRef idx="2">
            <a:schemeClr val="accent1"/>
          </a:effectRef>
          <a:fontRef idx="minor">
            <a:schemeClr val="tx1"/>
          </a:fontRef>
        </p:style>
      </p:cxnSp>
      <p:cxnSp>
        <p:nvCxnSpPr>
          <p:cNvPr id="50" name="直接连接符 49"/>
          <p:cNvCxnSpPr/>
          <p:nvPr/>
        </p:nvCxnSpPr>
        <p:spPr>
          <a:xfrm>
            <a:off x="4560962" y="1923243"/>
            <a:ext cx="360040" cy="2016224"/>
          </a:xfrm>
          <a:prstGeom prst="line">
            <a:avLst/>
          </a:prstGeom>
        </p:spPr>
        <p:style>
          <a:lnRef idx="3">
            <a:schemeClr val="accent1"/>
          </a:lnRef>
          <a:fillRef idx="0">
            <a:schemeClr val="accent1"/>
          </a:fillRef>
          <a:effectRef idx="2">
            <a:schemeClr val="accent1"/>
          </a:effectRef>
          <a:fontRef idx="minor">
            <a:schemeClr val="tx1"/>
          </a:fontRef>
        </p:style>
      </p:cxnSp>
      <p:cxnSp>
        <p:nvCxnSpPr>
          <p:cNvPr id="51" name="直接连接符 50"/>
          <p:cNvCxnSpPr/>
          <p:nvPr/>
        </p:nvCxnSpPr>
        <p:spPr>
          <a:xfrm flipV="1">
            <a:off x="4921005" y="3923507"/>
            <a:ext cx="3443547" cy="15960"/>
          </a:xfrm>
          <a:prstGeom prst="line">
            <a:avLst/>
          </a:prstGeom>
        </p:spPr>
        <p:style>
          <a:lnRef idx="3">
            <a:schemeClr val="accent1"/>
          </a:lnRef>
          <a:fillRef idx="0">
            <a:schemeClr val="accent1"/>
          </a:fillRef>
          <a:effectRef idx="2">
            <a:schemeClr val="accent1"/>
          </a:effectRef>
          <a:fontRef idx="minor">
            <a:schemeClr val="tx1"/>
          </a:fontRef>
        </p:style>
      </p:cxnSp>
      <p:sp>
        <p:nvSpPr>
          <p:cNvPr id="52" name="弧形 51"/>
          <p:cNvSpPr/>
          <p:nvPr/>
        </p:nvSpPr>
        <p:spPr>
          <a:xfrm flipV="1" rot="8100000">
            <a:off x="3196429" y="4879190"/>
            <a:ext cx="712842" cy="712842"/>
          </a:xfrm>
          <a:prstGeom prst="arc">
            <a:avLst>
              <a:gd fmla="val 15715657" name="adj1"/>
              <a:gd fmla="val 11206376" name="adj2"/>
            </a:avLst>
          </a:prstGeom>
        </p:spPr>
        <p:style>
          <a:lnRef idx="3">
            <a:schemeClr val="accent1"/>
          </a:lnRef>
          <a:fillRef idx="0">
            <a:schemeClr val="accent1"/>
          </a:fillRef>
          <a:effectRef idx="2">
            <a:schemeClr val="accent1"/>
          </a:effectRef>
          <a:fontRef idx="minor">
            <a:schemeClr val="tx1"/>
          </a:fontRef>
        </p:style>
        <p:txBody>
          <a:bodyPr anchor="ctr" rtlCol="0"/>
          <a:lstStyle/>
          <a:p>
            <a:pPr algn="ctr"/>
            <a:endParaRPr altLang="en-US" lang="zh-CN"/>
          </a:p>
        </p:txBody>
      </p:sp>
      <p:sp>
        <p:nvSpPr>
          <p:cNvPr id="53" name="椭圆 52"/>
          <p:cNvSpPr/>
          <p:nvPr/>
        </p:nvSpPr>
        <p:spPr>
          <a:xfrm>
            <a:off x="3480842" y="5163603"/>
            <a:ext cx="144016" cy="144016"/>
          </a:xfrm>
          <a:prstGeom prst="ellipse">
            <a:avLst/>
          </a:prstGeom>
          <a:solidFill>
            <a:srgbClr val="0070C0"/>
          </a:solidFill>
          <a:ln>
            <a:solidFill>
              <a:srgbClr val="0070C0"/>
            </a:solidFill>
          </a:ln>
        </p:spPr>
        <p:style>
          <a:lnRef idx="1">
            <a:schemeClr val="accent2"/>
          </a:lnRef>
          <a:fillRef idx="3">
            <a:schemeClr val="accent2"/>
          </a:fillRef>
          <a:effectRef idx="2">
            <a:schemeClr val="accent2"/>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sz="1050"/>
          </a:p>
        </p:txBody>
      </p:sp>
      <p:cxnSp>
        <p:nvCxnSpPr>
          <p:cNvPr id="54" name="直接连接符 53"/>
          <p:cNvCxnSpPr/>
          <p:nvPr/>
        </p:nvCxnSpPr>
        <p:spPr>
          <a:xfrm flipH="1" flipV="1">
            <a:off x="8339754" y="3617629"/>
            <a:ext cx="0" cy="303836"/>
          </a:xfrm>
          <a:prstGeom prst="line">
            <a:avLst/>
          </a:prstGeom>
        </p:spPr>
        <p:style>
          <a:lnRef idx="3">
            <a:schemeClr val="accent1"/>
          </a:lnRef>
          <a:fillRef idx="0">
            <a:schemeClr val="accent1"/>
          </a:fillRef>
          <a:effectRef idx="2">
            <a:schemeClr val="accent1"/>
          </a:effectRef>
          <a:fontRef idx="minor">
            <a:schemeClr val="tx1"/>
          </a:fontRef>
        </p:style>
      </p:cxnSp>
      <p:cxnSp>
        <p:nvCxnSpPr>
          <p:cNvPr id="55" name="直接连接符 54"/>
          <p:cNvCxnSpPr/>
          <p:nvPr/>
        </p:nvCxnSpPr>
        <p:spPr>
          <a:xfrm flipH="1">
            <a:off x="9578995" y="3617629"/>
            <a:ext cx="0" cy="324036"/>
          </a:xfrm>
          <a:prstGeom prst="line">
            <a:avLst/>
          </a:prstGeom>
        </p:spPr>
        <p:style>
          <a:lnRef idx="3">
            <a:schemeClr val="accent1"/>
          </a:lnRef>
          <a:fillRef idx="0">
            <a:schemeClr val="accent1"/>
          </a:fillRef>
          <a:effectRef idx="2">
            <a:schemeClr val="accent1"/>
          </a:effectRef>
          <a:fontRef idx="minor">
            <a:schemeClr val="tx1"/>
          </a:fontRef>
        </p:style>
      </p:cxnSp>
      <p:cxnSp>
        <p:nvCxnSpPr>
          <p:cNvPr id="56" name="直接连接符 55"/>
          <p:cNvCxnSpPr/>
          <p:nvPr/>
        </p:nvCxnSpPr>
        <p:spPr>
          <a:xfrm flipV="1">
            <a:off x="9578998" y="3923507"/>
            <a:ext cx="3082905" cy="18158"/>
          </a:xfrm>
          <a:prstGeom prst="line">
            <a:avLst/>
          </a:prstGeom>
        </p:spPr>
        <p:style>
          <a:lnRef idx="3">
            <a:schemeClr val="accent1"/>
          </a:lnRef>
          <a:fillRef idx="0">
            <a:schemeClr val="accent1"/>
          </a:fillRef>
          <a:effectRef idx="2">
            <a:schemeClr val="accent1"/>
          </a:effectRef>
          <a:fontRef idx="minor">
            <a:schemeClr val="tx1"/>
          </a:fontRef>
        </p:style>
      </p:cxnSp>
      <p:grpSp>
        <p:nvGrpSpPr>
          <p:cNvPr id="62" name="组合 61"/>
          <p:cNvGrpSpPr/>
          <p:nvPr/>
        </p:nvGrpSpPr>
        <p:grpSpPr>
          <a:xfrm>
            <a:off x="8321667" y="1995254"/>
            <a:ext cx="1221554" cy="186955"/>
            <a:chOff x="6084168" y="627534"/>
            <a:chExt cx="1221554" cy="186955"/>
          </a:xfrm>
        </p:grpSpPr>
        <p:cxnSp>
          <p:nvCxnSpPr>
            <p:cNvPr id="63" name="直接连接符 62"/>
            <p:cNvCxnSpPr/>
            <p:nvPr/>
          </p:nvCxnSpPr>
          <p:spPr>
            <a:xfrm flipH="1">
              <a:off x="6264188" y="627534"/>
              <a:ext cx="861514"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64" name="直接连接符 63"/>
            <p:cNvCxnSpPr>
              <a:cxnSpLocks noChangeAspect="1"/>
            </p:cNvCxnSpPr>
            <p:nvPr/>
          </p:nvCxnSpPr>
          <p:spPr>
            <a:xfrm flipH="1">
              <a:off x="6084168" y="627534"/>
              <a:ext cx="180020" cy="180020"/>
            </a:xfrm>
            <a:prstGeom prst="line">
              <a:avLst/>
            </a:prstGeom>
          </p:spPr>
          <p:style>
            <a:lnRef idx="3">
              <a:schemeClr val="accent1"/>
            </a:lnRef>
            <a:fillRef idx="0">
              <a:schemeClr val="accent1"/>
            </a:fillRef>
            <a:effectRef idx="2">
              <a:schemeClr val="accent1"/>
            </a:effectRef>
            <a:fontRef idx="minor">
              <a:schemeClr val="tx1"/>
            </a:fontRef>
          </p:style>
        </p:cxnSp>
        <p:cxnSp>
          <p:nvCxnSpPr>
            <p:cNvPr id="65" name="直接连接符 64"/>
            <p:cNvCxnSpPr>
              <a:cxnSpLocks noChangeAspect="1"/>
            </p:cNvCxnSpPr>
            <p:nvPr/>
          </p:nvCxnSpPr>
          <p:spPr>
            <a:xfrm>
              <a:off x="7125702" y="634469"/>
              <a:ext cx="180020" cy="180020"/>
            </a:xfrm>
            <a:prstGeom prst="line">
              <a:avLst/>
            </a:prstGeom>
          </p:spPr>
          <p:style>
            <a:lnRef idx="3">
              <a:schemeClr val="accent1"/>
            </a:lnRef>
            <a:fillRef idx="0">
              <a:schemeClr val="accent1"/>
            </a:fillRef>
            <a:effectRef idx="2">
              <a:schemeClr val="accent1"/>
            </a:effectRef>
            <a:fontRef idx="minor">
              <a:schemeClr val="tx1"/>
            </a:fontRef>
          </p:style>
        </p:cxnSp>
      </p:grpSp>
      <p:grpSp>
        <p:nvGrpSpPr>
          <p:cNvPr id="66" name="组合 65"/>
          <p:cNvGrpSpPr/>
          <p:nvPr/>
        </p:nvGrpSpPr>
        <p:grpSpPr>
          <a:xfrm>
            <a:off x="8825723" y="2182209"/>
            <a:ext cx="736676" cy="1433225"/>
            <a:chOff x="6588224" y="814489"/>
            <a:chExt cx="736676" cy="1433225"/>
          </a:xfrm>
        </p:grpSpPr>
        <p:cxnSp>
          <p:nvCxnSpPr>
            <p:cNvPr id="67" name="直接连接符 66"/>
            <p:cNvCxnSpPr/>
            <p:nvPr/>
          </p:nvCxnSpPr>
          <p:spPr>
            <a:xfrm flipV="1">
              <a:off x="6588224" y="1491630"/>
              <a:ext cx="736676" cy="756084"/>
            </a:xfrm>
            <a:prstGeom prst="line">
              <a:avLst/>
            </a:prstGeom>
          </p:spPr>
          <p:style>
            <a:lnRef idx="3">
              <a:schemeClr val="accent1"/>
            </a:lnRef>
            <a:fillRef idx="0">
              <a:schemeClr val="accent1"/>
            </a:fillRef>
            <a:effectRef idx="2">
              <a:schemeClr val="accent1"/>
            </a:effectRef>
            <a:fontRef idx="minor">
              <a:schemeClr val="tx1"/>
            </a:fontRef>
          </p:style>
        </p:cxnSp>
        <p:cxnSp>
          <p:nvCxnSpPr>
            <p:cNvPr id="68" name="直接连接符 67"/>
            <p:cNvCxnSpPr/>
            <p:nvPr/>
          </p:nvCxnSpPr>
          <p:spPr>
            <a:xfrm flipH="1">
              <a:off x="7324900" y="814489"/>
              <a:ext cx="0" cy="677141"/>
            </a:xfrm>
            <a:prstGeom prst="line">
              <a:avLst/>
            </a:prstGeom>
          </p:spPr>
          <p:style>
            <a:lnRef idx="3">
              <a:schemeClr val="accent1"/>
            </a:lnRef>
            <a:fillRef idx="0">
              <a:schemeClr val="accent1"/>
            </a:fillRef>
            <a:effectRef idx="2">
              <a:schemeClr val="accent1"/>
            </a:effectRef>
            <a:fontRef idx="minor">
              <a:schemeClr val="tx1"/>
            </a:fontRef>
          </p:style>
        </p:cxnSp>
      </p:grpSp>
      <p:cxnSp>
        <p:nvCxnSpPr>
          <p:cNvPr id="69" name="直接连接符 68"/>
          <p:cNvCxnSpPr/>
          <p:nvPr/>
        </p:nvCxnSpPr>
        <p:spPr>
          <a:xfrm flipH="1">
            <a:off x="8681710" y="2283283"/>
            <a:ext cx="501475" cy="0"/>
          </a:xfrm>
          <a:prstGeom prst="line">
            <a:avLst/>
          </a:prstGeom>
        </p:spPr>
        <p:style>
          <a:lnRef idx="3">
            <a:schemeClr val="accent1"/>
          </a:lnRef>
          <a:fillRef idx="0">
            <a:schemeClr val="accent1"/>
          </a:fillRef>
          <a:effectRef idx="2">
            <a:schemeClr val="accent1"/>
          </a:effectRef>
          <a:fontRef idx="minor">
            <a:schemeClr val="tx1"/>
          </a:fontRef>
        </p:style>
      </p:cxnSp>
      <p:grpSp>
        <p:nvGrpSpPr>
          <p:cNvPr id="70" name="组合 69"/>
          <p:cNvGrpSpPr/>
          <p:nvPr/>
        </p:nvGrpSpPr>
        <p:grpSpPr>
          <a:xfrm>
            <a:off x="8339757" y="2283286"/>
            <a:ext cx="918017" cy="1350065"/>
            <a:chOff x="6102255" y="915566"/>
            <a:chExt cx="918017" cy="1350065"/>
          </a:xfrm>
        </p:grpSpPr>
        <p:cxnSp>
          <p:nvCxnSpPr>
            <p:cNvPr id="71" name="直接连接符 70"/>
            <p:cNvCxnSpPr/>
            <p:nvPr/>
          </p:nvCxnSpPr>
          <p:spPr>
            <a:xfrm flipH="1" flipV="1">
              <a:off x="7020272" y="987574"/>
              <a:ext cx="0" cy="360040"/>
            </a:xfrm>
            <a:prstGeom prst="line">
              <a:avLst/>
            </a:prstGeom>
          </p:spPr>
          <p:style>
            <a:lnRef idx="3">
              <a:schemeClr val="accent1"/>
            </a:lnRef>
            <a:fillRef idx="0">
              <a:schemeClr val="accent1"/>
            </a:fillRef>
            <a:effectRef idx="2">
              <a:schemeClr val="accent1"/>
            </a:effectRef>
            <a:fontRef idx="minor">
              <a:schemeClr val="tx1"/>
            </a:fontRef>
          </p:style>
        </p:cxnSp>
        <p:cxnSp>
          <p:nvCxnSpPr>
            <p:cNvPr id="72" name="直接连接符 71"/>
            <p:cNvCxnSpPr/>
            <p:nvPr/>
          </p:nvCxnSpPr>
          <p:spPr>
            <a:xfrm>
              <a:off x="6945682" y="915566"/>
              <a:ext cx="74590" cy="72008"/>
            </a:xfrm>
            <a:prstGeom prst="line">
              <a:avLst/>
            </a:prstGeom>
          </p:spPr>
          <p:style>
            <a:lnRef idx="3">
              <a:schemeClr val="accent1"/>
            </a:lnRef>
            <a:fillRef idx="0">
              <a:schemeClr val="accent1"/>
            </a:fillRef>
            <a:effectRef idx="2">
              <a:schemeClr val="accent1"/>
            </a:effectRef>
            <a:fontRef idx="minor">
              <a:schemeClr val="tx1"/>
            </a:fontRef>
          </p:style>
        </p:cxnSp>
        <p:cxnSp>
          <p:nvCxnSpPr>
            <p:cNvPr id="73" name="直接连接符 72"/>
            <p:cNvCxnSpPr/>
            <p:nvPr/>
          </p:nvCxnSpPr>
          <p:spPr>
            <a:xfrm flipV="1">
              <a:off x="6102255" y="1347616"/>
              <a:ext cx="918017" cy="918015"/>
            </a:xfrm>
            <a:prstGeom prst="line">
              <a:avLst/>
            </a:prstGeom>
          </p:spPr>
          <p:style>
            <a:lnRef idx="3">
              <a:schemeClr val="accent1"/>
            </a:lnRef>
            <a:fillRef idx="0">
              <a:schemeClr val="accent1"/>
            </a:fillRef>
            <a:effectRef idx="2">
              <a:schemeClr val="accent1"/>
            </a:effectRef>
            <a:fontRef idx="minor">
              <a:schemeClr val="tx1"/>
            </a:fontRef>
          </p:style>
        </p:cxnSp>
      </p:grpSp>
      <p:cxnSp>
        <p:nvCxnSpPr>
          <p:cNvPr id="74" name="直接连接符 73"/>
          <p:cNvCxnSpPr/>
          <p:nvPr/>
        </p:nvCxnSpPr>
        <p:spPr>
          <a:xfrm flipH="1">
            <a:off x="8321667" y="2175271"/>
            <a:ext cx="0" cy="360040"/>
          </a:xfrm>
          <a:prstGeom prst="line">
            <a:avLst/>
          </a:prstGeom>
        </p:spPr>
        <p:style>
          <a:lnRef idx="3">
            <a:schemeClr val="accent1"/>
          </a:lnRef>
          <a:fillRef idx="0">
            <a:schemeClr val="accent1"/>
          </a:fillRef>
          <a:effectRef idx="2">
            <a:schemeClr val="accent1"/>
          </a:effectRef>
          <a:fontRef idx="minor">
            <a:schemeClr val="tx1"/>
          </a:fontRef>
        </p:style>
      </p:cxnSp>
      <p:cxnSp>
        <p:nvCxnSpPr>
          <p:cNvPr id="75" name="直接连接符 74"/>
          <p:cNvCxnSpPr/>
          <p:nvPr/>
        </p:nvCxnSpPr>
        <p:spPr>
          <a:xfrm>
            <a:off x="8321667" y="2544157"/>
            <a:ext cx="360040"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76" name="直接连接符 75"/>
          <p:cNvCxnSpPr/>
          <p:nvPr/>
        </p:nvCxnSpPr>
        <p:spPr>
          <a:xfrm flipH="1">
            <a:off x="8681707" y="2283283"/>
            <a:ext cx="0" cy="252028"/>
          </a:xfrm>
          <a:prstGeom prst="line">
            <a:avLst/>
          </a:prstGeom>
        </p:spPr>
        <p:style>
          <a:lnRef idx="3">
            <a:schemeClr val="accent1"/>
          </a:lnRef>
          <a:fillRef idx="0">
            <a:schemeClr val="accent1"/>
          </a:fillRef>
          <a:effectRef idx="2">
            <a:schemeClr val="accent1"/>
          </a:effectRef>
          <a:fontRef idx="minor">
            <a:schemeClr val="tx1"/>
          </a:fontRef>
        </p:style>
      </p:cxnSp>
      <p:cxnSp>
        <p:nvCxnSpPr>
          <p:cNvPr id="77" name="直接连接符 76"/>
          <p:cNvCxnSpPr/>
          <p:nvPr/>
        </p:nvCxnSpPr>
        <p:spPr>
          <a:xfrm>
            <a:off x="8825723" y="3615431"/>
            <a:ext cx="753272" cy="0"/>
          </a:xfrm>
          <a:prstGeom prst="line">
            <a:avLst/>
          </a:prstGeom>
        </p:spPr>
        <p:style>
          <a:lnRef idx="3">
            <a:schemeClr val="accent1"/>
          </a:lnRef>
          <a:fillRef idx="0">
            <a:schemeClr val="accent1"/>
          </a:fillRef>
          <a:effectRef idx="2">
            <a:schemeClr val="accent1"/>
          </a:effectRef>
          <a:fontRef idx="minor">
            <a:schemeClr val="tx1"/>
          </a:fontRef>
        </p:style>
      </p:cxnSp>
      <p:sp>
        <p:nvSpPr>
          <p:cNvPr id="81" name="TextBox 80"/>
          <p:cNvSpPr txBox="1"/>
          <p:nvPr/>
        </p:nvSpPr>
        <p:spPr>
          <a:xfrm>
            <a:off x="9007495" y="4423573"/>
            <a:ext cx="2976880" cy="701040"/>
          </a:xfrm>
          <a:prstGeom prst="rect">
            <a:avLst/>
          </a:prstGeom>
          <a:noFill/>
        </p:spPr>
        <p:txBody>
          <a:bodyPr rtlCol="0" wrap="none">
            <a:spAutoFit/>
          </a:bodyPr>
          <a:lstStyle/>
          <a:p>
            <a:r>
              <a:rPr altLang="en-US" lang="zh-CN" sz="4000">
                <a:solidFill>
                  <a:srgbClr val="0070C0"/>
                </a:solidFill>
                <a:latin charset="-122" pitchFamily="65" typeface="方正粗倩简体"/>
                <a:ea charset="-122" pitchFamily="65" typeface="方正粗倩简体"/>
              </a:rPr>
              <a:t>完 成 情 况</a:t>
            </a:r>
          </a:p>
        </p:txBody>
      </p:sp>
      <p:sp>
        <p:nvSpPr>
          <p:cNvPr id="82" name="矩形 81"/>
          <p:cNvSpPr/>
          <p:nvPr/>
        </p:nvSpPr>
        <p:spPr>
          <a:xfrm>
            <a:off x="781050" y="5852333"/>
            <a:ext cx="11880850" cy="170893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3" name="TextBox 42"/>
          <p:cNvSpPr txBox="1"/>
          <p:nvPr/>
        </p:nvSpPr>
        <p:spPr>
          <a:xfrm>
            <a:off x="2292319" y="6138084"/>
            <a:ext cx="9144064" cy="914400"/>
          </a:xfrm>
          <a:prstGeom prst="rect">
            <a:avLst/>
          </a:prstGeom>
          <a:noFill/>
        </p:spPr>
        <p:txBody>
          <a:bodyPr rtlCol="0" wrap="square">
            <a:spAutoFit/>
          </a:bodyPr>
          <a:lstStyle/>
          <a:p>
            <a:pPr>
              <a:lnSpc>
                <a:spcPct val="150000"/>
              </a:lnSpc>
            </a:pPr>
            <a:r>
              <a:rPr altLang="en-US" lang="zh-CN" sz="1200">
                <a:solidFill>
                  <a:schemeClr val="bg1"/>
                </a:solidFill>
              </a:rPr>
              <a:t>        添加文字添加文字添加文字添加文字添加文字添加文字添加文字添加文字添加文字添加文字添加文字添加文字添加文字添加文字添加文字添加文字添加文字添加文字添加文字添加文字添加文字添加文字添加文字添加文字添加文字添加文字添加文添加文字添加文字添加文字添加文字添加文字添加文字</a:t>
            </a:r>
          </a:p>
        </p:txBody>
      </p:sp>
    </p:spTree>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2" presetSubtype="8">
                                  <p:stCondLst>
                                    <p:cond delay="0"/>
                                  </p:stCondLst>
                                  <p:childTnLst>
                                    <p:set>
                                      <p:cBhvr>
                                        <p:cTn dur="1" fill="hold" id="6">
                                          <p:stCondLst>
                                            <p:cond delay="0"/>
                                          </p:stCondLst>
                                        </p:cTn>
                                        <p:tgtEl>
                                          <p:spTgt spid="29"/>
                                        </p:tgtEl>
                                        <p:attrNameLst>
                                          <p:attrName>style.visibility</p:attrName>
                                        </p:attrNameLst>
                                      </p:cBhvr>
                                      <p:to>
                                        <p:strVal val="visible"/>
                                      </p:to>
                                    </p:set>
                                    <p:animEffect filter="wipe(left)" transition="in">
                                      <p:cBhvr>
                                        <p:cTn dur="300" id="7"/>
                                        <p:tgtEl>
                                          <p:spTgt spid="29"/>
                                        </p:tgtEl>
                                      </p:cBhvr>
                                    </p:animEffect>
                                  </p:childTnLst>
                                </p:cTn>
                              </p:par>
                            </p:childTnLst>
                          </p:cTn>
                        </p:par>
                        <p:par>
                          <p:cTn fill="hold" id="8" nodeType="afterGroup">
                            <p:stCondLst>
                              <p:cond delay="300"/>
                            </p:stCondLst>
                            <p:childTnLst>
                              <p:par>
                                <p:cTn fill="hold" id="9" nodeType="afterEffect" presetClass="entr" presetID="14" presetSubtype="10">
                                  <p:stCondLst>
                                    <p:cond delay="0"/>
                                  </p:stCondLst>
                                  <p:childTnLst>
                                    <p:set>
                                      <p:cBhvr>
                                        <p:cTn dur="1" fill="hold" id="10">
                                          <p:stCondLst>
                                            <p:cond delay="0"/>
                                          </p:stCondLst>
                                        </p:cTn>
                                        <p:tgtEl>
                                          <p:spTgt spid="30"/>
                                        </p:tgtEl>
                                        <p:attrNameLst>
                                          <p:attrName>style.visibility</p:attrName>
                                        </p:attrNameLst>
                                      </p:cBhvr>
                                      <p:to>
                                        <p:strVal val="visible"/>
                                      </p:to>
                                    </p:set>
                                    <p:animEffect filter="randombar(horizontal)" transition="in">
                                      <p:cBhvr>
                                        <p:cTn dur="500" id="11"/>
                                        <p:tgtEl>
                                          <p:spTgt spid="30"/>
                                        </p:tgtEl>
                                      </p:cBhvr>
                                    </p:animEffect>
                                  </p:childTnLst>
                                </p:cTn>
                              </p:par>
                              <p:par>
                                <p:cTn fill="hold" id="12" nodeType="withEffect" presetClass="entr" presetID="22" presetSubtype="8">
                                  <p:stCondLst>
                                    <p:cond delay="0"/>
                                  </p:stCondLst>
                                  <p:childTnLst>
                                    <p:set>
                                      <p:cBhvr>
                                        <p:cTn dur="1" fill="hold" id="13">
                                          <p:stCondLst>
                                            <p:cond delay="0"/>
                                          </p:stCondLst>
                                        </p:cTn>
                                        <p:tgtEl>
                                          <p:spTgt spid="46"/>
                                        </p:tgtEl>
                                        <p:attrNameLst>
                                          <p:attrName>style.visibility</p:attrName>
                                        </p:attrNameLst>
                                      </p:cBhvr>
                                      <p:to>
                                        <p:strVal val="visible"/>
                                      </p:to>
                                    </p:set>
                                    <p:animEffect filter="wipe(left)" transition="in">
                                      <p:cBhvr>
                                        <p:cTn dur="200" id="14"/>
                                        <p:tgtEl>
                                          <p:spTgt spid="46"/>
                                        </p:tgtEl>
                                      </p:cBhvr>
                                    </p:animEffect>
                                  </p:childTnLst>
                                </p:cTn>
                              </p:par>
                            </p:childTnLst>
                          </p:cTn>
                        </p:par>
                        <p:par>
                          <p:cTn fill="hold" id="15" nodeType="afterGroup">
                            <p:stCondLst>
                              <p:cond delay="800"/>
                            </p:stCondLst>
                            <p:childTnLst>
                              <p:par>
                                <p:cTn fill="hold" id="16" nodeType="afterEffect" presetClass="entr" presetID="22" presetSubtype="4">
                                  <p:stCondLst>
                                    <p:cond delay="0"/>
                                  </p:stCondLst>
                                  <p:childTnLst>
                                    <p:set>
                                      <p:cBhvr>
                                        <p:cTn dur="1" fill="hold" id="17">
                                          <p:stCondLst>
                                            <p:cond delay="0"/>
                                          </p:stCondLst>
                                        </p:cTn>
                                        <p:tgtEl>
                                          <p:spTgt spid="47"/>
                                        </p:tgtEl>
                                        <p:attrNameLst>
                                          <p:attrName>style.visibility</p:attrName>
                                        </p:attrNameLst>
                                      </p:cBhvr>
                                      <p:to>
                                        <p:strVal val="visible"/>
                                      </p:to>
                                    </p:set>
                                    <p:animEffect filter="wipe(down)" transition="in">
                                      <p:cBhvr>
                                        <p:cTn dur="10" id="18"/>
                                        <p:tgtEl>
                                          <p:spTgt spid="47"/>
                                        </p:tgtEl>
                                      </p:cBhvr>
                                    </p:animEffect>
                                  </p:childTnLst>
                                </p:cTn>
                              </p:par>
                              <p:par>
                                <p:cTn fill="hold" grpId="0" id="19" nodeType="withEffect" presetClass="entr" presetID="53" presetSubtype="0">
                                  <p:stCondLst>
                                    <p:cond delay="0"/>
                                  </p:stCondLst>
                                  <p:childTnLst>
                                    <p:set>
                                      <p:cBhvr>
                                        <p:cTn dur="1" fill="hold" id="20">
                                          <p:stCondLst>
                                            <p:cond delay="0"/>
                                          </p:stCondLst>
                                        </p:cTn>
                                        <p:tgtEl>
                                          <p:spTgt spid="52"/>
                                        </p:tgtEl>
                                        <p:attrNameLst>
                                          <p:attrName>style.visibility</p:attrName>
                                        </p:attrNameLst>
                                      </p:cBhvr>
                                      <p:to>
                                        <p:strVal val="visible"/>
                                      </p:to>
                                    </p:set>
                                    <p:anim calcmode="lin" valueType="num">
                                      <p:cBhvr>
                                        <p:cTn dur="500" fill="hold" id="21"/>
                                        <p:tgtEl>
                                          <p:spTgt spid="52"/>
                                        </p:tgtEl>
                                        <p:attrNameLst>
                                          <p:attrName>ppt_w</p:attrName>
                                        </p:attrNameLst>
                                      </p:cBhvr>
                                      <p:tavLst>
                                        <p:tav tm="0">
                                          <p:val>
                                            <p:fltVal val="0"/>
                                          </p:val>
                                        </p:tav>
                                        <p:tav tm="100000">
                                          <p:val>
                                            <p:strVal val="#ppt_w"/>
                                          </p:val>
                                        </p:tav>
                                      </p:tavLst>
                                    </p:anim>
                                    <p:anim calcmode="lin" valueType="num">
                                      <p:cBhvr>
                                        <p:cTn dur="500" fill="hold" id="22"/>
                                        <p:tgtEl>
                                          <p:spTgt spid="52"/>
                                        </p:tgtEl>
                                        <p:attrNameLst>
                                          <p:attrName>ppt_h</p:attrName>
                                        </p:attrNameLst>
                                      </p:cBhvr>
                                      <p:tavLst>
                                        <p:tav tm="0">
                                          <p:val>
                                            <p:fltVal val="0"/>
                                          </p:val>
                                        </p:tav>
                                        <p:tav tm="100000">
                                          <p:val>
                                            <p:strVal val="#ppt_h"/>
                                          </p:val>
                                        </p:tav>
                                      </p:tavLst>
                                    </p:anim>
                                    <p:animEffect filter="fade" transition="in">
                                      <p:cBhvr>
                                        <p:cTn dur="500" id="23"/>
                                        <p:tgtEl>
                                          <p:spTgt spid="52"/>
                                        </p:tgtEl>
                                      </p:cBhvr>
                                    </p:animEffect>
                                  </p:childTnLst>
                                </p:cTn>
                              </p:par>
                              <p:par>
                                <p:cTn fill="hold" grpId="0" id="24" nodeType="withEffect" presetClass="entr" presetID="53" presetSubtype="0">
                                  <p:stCondLst>
                                    <p:cond delay="0"/>
                                  </p:stCondLst>
                                  <p:childTnLst>
                                    <p:set>
                                      <p:cBhvr>
                                        <p:cTn dur="1" fill="hold" id="25">
                                          <p:stCondLst>
                                            <p:cond delay="0"/>
                                          </p:stCondLst>
                                        </p:cTn>
                                        <p:tgtEl>
                                          <p:spTgt spid="53"/>
                                        </p:tgtEl>
                                        <p:attrNameLst>
                                          <p:attrName>style.visibility</p:attrName>
                                        </p:attrNameLst>
                                      </p:cBhvr>
                                      <p:to>
                                        <p:strVal val="visible"/>
                                      </p:to>
                                    </p:set>
                                    <p:anim calcmode="lin" valueType="num">
                                      <p:cBhvr>
                                        <p:cTn dur="500" fill="hold" id="26"/>
                                        <p:tgtEl>
                                          <p:spTgt spid="53"/>
                                        </p:tgtEl>
                                        <p:attrNameLst>
                                          <p:attrName>ppt_w</p:attrName>
                                        </p:attrNameLst>
                                      </p:cBhvr>
                                      <p:tavLst>
                                        <p:tav tm="0">
                                          <p:val>
                                            <p:fltVal val="0"/>
                                          </p:val>
                                        </p:tav>
                                        <p:tav tm="100000">
                                          <p:val>
                                            <p:strVal val="#ppt_w"/>
                                          </p:val>
                                        </p:tav>
                                      </p:tavLst>
                                    </p:anim>
                                    <p:anim calcmode="lin" valueType="num">
                                      <p:cBhvr>
                                        <p:cTn dur="500" fill="hold" id="27"/>
                                        <p:tgtEl>
                                          <p:spTgt spid="53"/>
                                        </p:tgtEl>
                                        <p:attrNameLst>
                                          <p:attrName>ppt_h</p:attrName>
                                        </p:attrNameLst>
                                      </p:cBhvr>
                                      <p:tavLst>
                                        <p:tav tm="0">
                                          <p:val>
                                            <p:fltVal val="0"/>
                                          </p:val>
                                        </p:tav>
                                        <p:tav tm="100000">
                                          <p:val>
                                            <p:strVal val="#ppt_h"/>
                                          </p:val>
                                        </p:tav>
                                      </p:tavLst>
                                    </p:anim>
                                    <p:animEffect filter="fade" transition="in">
                                      <p:cBhvr>
                                        <p:cTn dur="500" id="28"/>
                                        <p:tgtEl>
                                          <p:spTgt spid="53"/>
                                        </p:tgtEl>
                                      </p:cBhvr>
                                    </p:animEffect>
                                  </p:childTnLst>
                                </p:cTn>
                              </p:par>
                              <p:par>
                                <p:cTn fill="hold" id="29" nodeType="withEffect" presetClass="entr" presetID="22" presetSubtype="1">
                                  <p:stCondLst>
                                    <p:cond delay="0"/>
                                  </p:stCondLst>
                                  <p:childTnLst>
                                    <p:set>
                                      <p:cBhvr>
                                        <p:cTn dur="1" fill="hold" id="30">
                                          <p:stCondLst>
                                            <p:cond delay="0"/>
                                          </p:stCondLst>
                                        </p:cTn>
                                        <p:tgtEl>
                                          <p:spTgt spid="48"/>
                                        </p:tgtEl>
                                        <p:attrNameLst>
                                          <p:attrName>style.visibility</p:attrName>
                                        </p:attrNameLst>
                                      </p:cBhvr>
                                      <p:to>
                                        <p:strVal val="visible"/>
                                      </p:to>
                                    </p:set>
                                    <p:animEffect filter="wipe(up)" transition="in">
                                      <p:cBhvr>
                                        <p:cTn dur="250" id="31"/>
                                        <p:tgtEl>
                                          <p:spTgt spid="48"/>
                                        </p:tgtEl>
                                      </p:cBhvr>
                                    </p:animEffect>
                                  </p:childTnLst>
                                </p:cTn>
                              </p:par>
                            </p:childTnLst>
                          </p:cTn>
                        </p:par>
                        <p:par>
                          <p:cTn fill="hold" id="32" nodeType="afterGroup">
                            <p:stCondLst>
                              <p:cond delay="1300"/>
                            </p:stCondLst>
                            <p:childTnLst>
                              <p:par>
                                <p:cTn fill="hold" id="33" nodeType="afterEffect" presetClass="entr" presetID="22" presetSubtype="4">
                                  <p:stCondLst>
                                    <p:cond delay="0"/>
                                  </p:stCondLst>
                                  <p:childTnLst>
                                    <p:set>
                                      <p:cBhvr>
                                        <p:cTn dur="1" fill="hold" id="34">
                                          <p:stCondLst>
                                            <p:cond delay="0"/>
                                          </p:stCondLst>
                                        </p:cTn>
                                        <p:tgtEl>
                                          <p:spTgt spid="49"/>
                                        </p:tgtEl>
                                        <p:attrNameLst>
                                          <p:attrName>style.visibility</p:attrName>
                                        </p:attrNameLst>
                                      </p:cBhvr>
                                      <p:to>
                                        <p:strVal val="visible"/>
                                      </p:to>
                                    </p:set>
                                    <p:animEffect filter="wipe(down)" transition="in">
                                      <p:cBhvr>
                                        <p:cTn dur="250" id="35"/>
                                        <p:tgtEl>
                                          <p:spTgt spid="49"/>
                                        </p:tgtEl>
                                      </p:cBhvr>
                                    </p:animEffect>
                                  </p:childTnLst>
                                </p:cTn>
                              </p:par>
                            </p:childTnLst>
                          </p:cTn>
                        </p:par>
                        <p:par>
                          <p:cTn fill="hold" id="36" nodeType="afterGroup">
                            <p:stCondLst>
                              <p:cond delay="1550"/>
                            </p:stCondLst>
                            <p:childTnLst>
                              <p:par>
                                <p:cTn fill="hold" id="37" nodeType="afterEffect" presetClass="entr" presetID="22" presetSubtype="1">
                                  <p:stCondLst>
                                    <p:cond delay="0"/>
                                  </p:stCondLst>
                                  <p:childTnLst>
                                    <p:set>
                                      <p:cBhvr>
                                        <p:cTn dur="1" fill="hold" id="38">
                                          <p:stCondLst>
                                            <p:cond delay="0"/>
                                          </p:stCondLst>
                                        </p:cTn>
                                        <p:tgtEl>
                                          <p:spTgt spid="50"/>
                                        </p:tgtEl>
                                        <p:attrNameLst>
                                          <p:attrName>style.visibility</p:attrName>
                                        </p:attrNameLst>
                                      </p:cBhvr>
                                      <p:to>
                                        <p:strVal val="visible"/>
                                      </p:to>
                                    </p:set>
                                    <p:animEffect filter="wipe(up)" transition="in">
                                      <p:cBhvr>
                                        <p:cTn dur="200" id="39"/>
                                        <p:tgtEl>
                                          <p:spTgt spid="50"/>
                                        </p:tgtEl>
                                      </p:cBhvr>
                                    </p:animEffect>
                                  </p:childTnLst>
                                </p:cTn>
                              </p:par>
                            </p:childTnLst>
                          </p:cTn>
                        </p:par>
                        <p:par>
                          <p:cTn fill="hold" id="40" nodeType="afterGroup">
                            <p:stCondLst>
                              <p:cond delay="1750"/>
                            </p:stCondLst>
                            <p:childTnLst>
                              <p:par>
                                <p:cTn fill="hold" id="41" nodeType="afterEffect" presetClass="entr" presetID="22" presetSubtype="8">
                                  <p:stCondLst>
                                    <p:cond delay="0"/>
                                  </p:stCondLst>
                                  <p:childTnLst>
                                    <p:set>
                                      <p:cBhvr>
                                        <p:cTn dur="1" fill="hold" id="42">
                                          <p:stCondLst>
                                            <p:cond delay="0"/>
                                          </p:stCondLst>
                                        </p:cTn>
                                        <p:tgtEl>
                                          <p:spTgt spid="51"/>
                                        </p:tgtEl>
                                        <p:attrNameLst>
                                          <p:attrName>style.visibility</p:attrName>
                                        </p:attrNameLst>
                                      </p:cBhvr>
                                      <p:to>
                                        <p:strVal val="visible"/>
                                      </p:to>
                                    </p:set>
                                    <p:animEffect filter="wipe(left)" transition="in">
                                      <p:cBhvr>
                                        <p:cTn dur="250" id="43"/>
                                        <p:tgtEl>
                                          <p:spTgt spid="51"/>
                                        </p:tgtEl>
                                      </p:cBhvr>
                                    </p:animEffect>
                                  </p:childTnLst>
                                </p:cTn>
                              </p:par>
                            </p:childTnLst>
                          </p:cTn>
                        </p:par>
                        <p:par>
                          <p:cTn fill="hold" id="44" nodeType="afterGroup">
                            <p:stCondLst>
                              <p:cond delay="2000"/>
                            </p:stCondLst>
                            <p:childTnLst>
                              <p:par>
                                <p:cTn fill="hold" id="45" nodeType="afterEffect" presetClass="entr" presetID="22" presetSubtype="4">
                                  <p:stCondLst>
                                    <p:cond delay="0"/>
                                  </p:stCondLst>
                                  <p:childTnLst>
                                    <p:set>
                                      <p:cBhvr>
                                        <p:cTn dur="1" fill="hold" id="46">
                                          <p:stCondLst>
                                            <p:cond delay="0"/>
                                          </p:stCondLst>
                                        </p:cTn>
                                        <p:tgtEl>
                                          <p:spTgt spid="54"/>
                                        </p:tgtEl>
                                        <p:attrNameLst>
                                          <p:attrName>style.visibility</p:attrName>
                                        </p:attrNameLst>
                                      </p:cBhvr>
                                      <p:to>
                                        <p:strVal val="visible"/>
                                      </p:to>
                                    </p:set>
                                    <p:animEffect filter="wipe(down)" transition="in">
                                      <p:cBhvr>
                                        <p:cTn dur="10" id="47"/>
                                        <p:tgtEl>
                                          <p:spTgt spid="54"/>
                                        </p:tgtEl>
                                      </p:cBhvr>
                                    </p:animEffect>
                                  </p:childTnLst>
                                </p:cTn>
                              </p:par>
                            </p:childTnLst>
                          </p:cTn>
                        </p:par>
                        <p:par>
                          <p:cTn fill="hold" id="48" nodeType="afterGroup">
                            <p:stCondLst>
                              <p:cond delay="2010"/>
                            </p:stCondLst>
                            <p:childTnLst>
                              <p:par>
                                <p:cTn fill="hold" id="49" nodeType="afterEffect" presetClass="entr" presetID="22" presetSubtype="4">
                                  <p:stCondLst>
                                    <p:cond delay="0"/>
                                  </p:stCondLst>
                                  <p:childTnLst>
                                    <p:set>
                                      <p:cBhvr>
                                        <p:cTn dur="1" fill="hold" id="50">
                                          <p:stCondLst>
                                            <p:cond delay="0"/>
                                          </p:stCondLst>
                                        </p:cTn>
                                        <p:tgtEl>
                                          <p:spTgt spid="70"/>
                                        </p:tgtEl>
                                        <p:attrNameLst>
                                          <p:attrName>style.visibility</p:attrName>
                                        </p:attrNameLst>
                                      </p:cBhvr>
                                      <p:to>
                                        <p:strVal val="visible"/>
                                      </p:to>
                                    </p:set>
                                    <p:animEffect filter="wipe(down)" transition="in">
                                      <p:cBhvr>
                                        <p:cTn dur="250" id="51"/>
                                        <p:tgtEl>
                                          <p:spTgt spid="70"/>
                                        </p:tgtEl>
                                      </p:cBhvr>
                                    </p:animEffect>
                                  </p:childTnLst>
                                </p:cTn>
                              </p:par>
                            </p:childTnLst>
                          </p:cTn>
                        </p:par>
                        <p:par>
                          <p:cTn fill="hold" id="52" nodeType="afterGroup">
                            <p:stCondLst>
                              <p:cond delay="2260"/>
                            </p:stCondLst>
                            <p:childTnLst>
                              <p:par>
                                <p:cTn fill="hold" id="53" nodeType="afterEffect" presetClass="entr" presetID="22" presetSubtype="2">
                                  <p:stCondLst>
                                    <p:cond delay="0"/>
                                  </p:stCondLst>
                                  <p:childTnLst>
                                    <p:set>
                                      <p:cBhvr>
                                        <p:cTn dur="1" fill="hold" id="54">
                                          <p:stCondLst>
                                            <p:cond delay="0"/>
                                          </p:stCondLst>
                                        </p:cTn>
                                        <p:tgtEl>
                                          <p:spTgt spid="69"/>
                                        </p:tgtEl>
                                        <p:attrNameLst>
                                          <p:attrName>style.visibility</p:attrName>
                                        </p:attrNameLst>
                                      </p:cBhvr>
                                      <p:to>
                                        <p:strVal val="visible"/>
                                      </p:to>
                                    </p:set>
                                    <p:animEffect filter="wipe(right)" transition="in">
                                      <p:cBhvr>
                                        <p:cTn dur="20" id="55"/>
                                        <p:tgtEl>
                                          <p:spTgt spid="69"/>
                                        </p:tgtEl>
                                      </p:cBhvr>
                                    </p:animEffect>
                                  </p:childTnLst>
                                </p:cTn>
                              </p:par>
                            </p:childTnLst>
                          </p:cTn>
                        </p:par>
                        <p:par>
                          <p:cTn fill="hold" id="56" nodeType="afterGroup">
                            <p:stCondLst>
                              <p:cond delay="2280"/>
                            </p:stCondLst>
                            <p:childTnLst>
                              <p:par>
                                <p:cTn fill="hold" id="57" nodeType="afterEffect" presetClass="entr" presetID="22" presetSubtype="1">
                                  <p:stCondLst>
                                    <p:cond delay="0"/>
                                  </p:stCondLst>
                                  <p:childTnLst>
                                    <p:set>
                                      <p:cBhvr>
                                        <p:cTn dur="1" fill="hold" id="58">
                                          <p:stCondLst>
                                            <p:cond delay="0"/>
                                          </p:stCondLst>
                                        </p:cTn>
                                        <p:tgtEl>
                                          <p:spTgt spid="76"/>
                                        </p:tgtEl>
                                        <p:attrNameLst>
                                          <p:attrName>style.visibility</p:attrName>
                                        </p:attrNameLst>
                                      </p:cBhvr>
                                      <p:to>
                                        <p:strVal val="visible"/>
                                      </p:to>
                                    </p:set>
                                    <p:animEffect filter="wipe(up)" transition="in">
                                      <p:cBhvr>
                                        <p:cTn dur="10" id="59"/>
                                        <p:tgtEl>
                                          <p:spTgt spid="76"/>
                                        </p:tgtEl>
                                      </p:cBhvr>
                                    </p:animEffect>
                                  </p:childTnLst>
                                </p:cTn>
                              </p:par>
                            </p:childTnLst>
                          </p:cTn>
                        </p:par>
                        <p:par>
                          <p:cTn fill="hold" id="60" nodeType="afterGroup">
                            <p:stCondLst>
                              <p:cond delay="2290"/>
                            </p:stCondLst>
                            <p:childTnLst>
                              <p:par>
                                <p:cTn fill="hold" id="61" nodeType="afterEffect" presetClass="entr" presetID="22" presetSubtype="2">
                                  <p:stCondLst>
                                    <p:cond delay="0"/>
                                  </p:stCondLst>
                                  <p:childTnLst>
                                    <p:set>
                                      <p:cBhvr>
                                        <p:cTn dur="1" fill="hold" id="62">
                                          <p:stCondLst>
                                            <p:cond delay="0"/>
                                          </p:stCondLst>
                                        </p:cTn>
                                        <p:tgtEl>
                                          <p:spTgt spid="75"/>
                                        </p:tgtEl>
                                        <p:attrNameLst>
                                          <p:attrName>style.visibility</p:attrName>
                                        </p:attrNameLst>
                                      </p:cBhvr>
                                      <p:to>
                                        <p:strVal val="visible"/>
                                      </p:to>
                                    </p:set>
                                    <p:animEffect filter="wipe(right)" transition="in">
                                      <p:cBhvr>
                                        <p:cTn dur="10" id="63"/>
                                        <p:tgtEl>
                                          <p:spTgt spid="75"/>
                                        </p:tgtEl>
                                      </p:cBhvr>
                                    </p:animEffect>
                                  </p:childTnLst>
                                </p:cTn>
                              </p:par>
                            </p:childTnLst>
                          </p:cTn>
                        </p:par>
                        <p:par>
                          <p:cTn fill="hold" id="64" nodeType="afterGroup">
                            <p:stCondLst>
                              <p:cond delay="2300"/>
                            </p:stCondLst>
                            <p:childTnLst>
                              <p:par>
                                <p:cTn fill="hold" id="65" nodeType="afterEffect" presetClass="entr" presetID="22" presetSubtype="4">
                                  <p:stCondLst>
                                    <p:cond delay="0"/>
                                  </p:stCondLst>
                                  <p:childTnLst>
                                    <p:set>
                                      <p:cBhvr>
                                        <p:cTn dur="1" fill="hold" id="66">
                                          <p:stCondLst>
                                            <p:cond delay="0"/>
                                          </p:stCondLst>
                                        </p:cTn>
                                        <p:tgtEl>
                                          <p:spTgt spid="74"/>
                                        </p:tgtEl>
                                        <p:attrNameLst>
                                          <p:attrName>style.visibility</p:attrName>
                                        </p:attrNameLst>
                                      </p:cBhvr>
                                      <p:to>
                                        <p:strVal val="visible"/>
                                      </p:to>
                                    </p:set>
                                    <p:animEffect filter="wipe(down)" transition="in">
                                      <p:cBhvr>
                                        <p:cTn dur="10" id="67"/>
                                        <p:tgtEl>
                                          <p:spTgt spid="74"/>
                                        </p:tgtEl>
                                      </p:cBhvr>
                                    </p:animEffect>
                                  </p:childTnLst>
                                </p:cTn>
                              </p:par>
                            </p:childTnLst>
                          </p:cTn>
                        </p:par>
                        <p:par>
                          <p:cTn fill="hold" id="68" nodeType="afterGroup">
                            <p:stCondLst>
                              <p:cond delay="2310"/>
                            </p:stCondLst>
                            <p:childTnLst>
                              <p:par>
                                <p:cTn fill="hold" id="69" nodeType="afterEffect" presetClass="entr" presetID="22" presetSubtype="8">
                                  <p:stCondLst>
                                    <p:cond delay="0"/>
                                  </p:stCondLst>
                                  <p:childTnLst>
                                    <p:set>
                                      <p:cBhvr>
                                        <p:cTn dur="1" fill="hold" id="70">
                                          <p:stCondLst>
                                            <p:cond delay="0"/>
                                          </p:stCondLst>
                                        </p:cTn>
                                        <p:tgtEl>
                                          <p:spTgt spid="62"/>
                                        </p:tgtEl>
                                        <p:attrNameLst>
                                          <p:attrName>style.visibility</p:attrName>
                                        </p:attrNameLst>
                                      </p:cBhvr>
                                      <p:to>
                                        <p:strVal val="visible"/>
                                      </p:to>
                                    </p:set>
                                    <p:animEffect filter="wipe(left)" transition="in">
                                      <p:cBhvr>
                                        <p:cTn dur="250" id="71"/>
                                        <p:tgtEl>
                                          <p:spTgt spid="62"/>
                                        </p:tgtEl>
                                      </p:cBhvr>
                                    </p:animEffect>
                                  </p:childTnLst>
                                </p:cTn>
                              </p:par>
                            </p:childTnLst>
                          </p:cTn>
                        </p:par>
                        <p:par>
                          <p:cTn fill="hold" id="72" nodeType="afterGroup">
                            <p:stCondLst>
                              <p:cond delay="2560"/>
                            </p:stCondLst>
                            <p:childTnLst>
                              <p:par>
                                <p:cTn fill="hold" id="73" nodeType="afterEffect" presetClass="entr" presetID="22" presetSubtype="1">
                                  <p:stCondLst>
                                    <p:cond delay="0"/>
                                  </p:stCondLst>
                                  <p:childTnLst>
                                    <p:set>
                                      <p:cBhvr>
                                        <p:cTn dur="1" fill="hold" id="74">
                                          <p:stCondLst>
                                            <p:cond delay="0"/>
                                          </p:stCondLst>
                                        </p:cTn>
                                        <p:tgtEl>
                                          <p:spTgt spid="66"/>
                                        </p:tgtEl>
                                        <p:attrNameLst>
                                          <p:attrName>style.visibility</p:attrName>
                                        </p:attrNameLst>
                                      </p:cBhvr>
                                      <p:to>
                                        <p:strVal val="visible"/>
                                      </p:to>
                                    </p:set>
                                    <p:animEffect filter="wipe(up)" transition="in">
                                      <p:cBhvr>
                                        <p:cTn dur="250" id="75"/>
                                        <p:tgtEl>
                                          <p:spTgt spid="66"/>
                                        </p:tgtEl>
                                      </p:cBhvr>
                                    </p:animEffect>
                                  </p:childTnLst>
                                </p:cTn>
                              </p:par>
                            </p:childTnLst>
                          </p:cTn>
                        </p:par>
                        <p:par>
                          <p:cTn fill="hold" id="76" nodeType="afterGroup">
                            <p:stCondLst>
                              <p:cond delay="2810"/>
                            </p:stCondLst>
                            <p:childTnLst>
                              <p:par>
                                <p:cTn fill="hold" id="77" nodeType="afterEffect" presetClass="entr" presetID="22" presetSubtype="1">
                                  <p:stCondLst>
                                    <p:cond delay="0"/>
                                  </p:stCondLst>
                                  <p:childTnLst>
                                    <p:set>
                                      <p:cBhvr>
                                        <p:cTn dur="1" fill="hold" id="78">
                                          <p:stCondLst>
                                            <p:cond delay="0"/>
                                          </p:stCondLst>
                                        </p:cTn>
                                        <p:tgtEl>
                                          <p:spTgt spid="77"/>
                                        </p:tgtEl>
                                        <p:attrNameLst>
                                          <p:attrName>style.visibility</p:attrName>
                                        </p:attrNameLst>
                                      </p:cBhvr>
                                      <p:to>
                                        <p:strVal val="visible"/>
                                      </p:to>
                                    </p:set>
                                    <p:animEffect filter="wipe(up)" transition="in">
                                      <p:cBhvr>
                                        <p:cTn dur="100" id="79"/>
                                        <p:tgtEl>
                                          <p:spTgt spid="77"/>
                                        </p:tgtEl>
                                      </p:cBhvr>
                                    </p:animEffect>
                                  </p:childTnLst>
                                </p:cTn>
                              </p:par>
                            </p:childTnLst>
                          </p:cTn>
                        </p:par>
                        <p:par>
                          <p:cTn fill="hold" id="80" nodeType="afterGroup">
                            <p:stCondLst>
                              <p:cond delay="2910"/>
                            </p:stCondLst>
                            <p:childTnLst>
                              <p:par>
                                <p:cTn fill="hold" id="81" nodeType="afterEffect" presetClass="entr" presetID="22" presetSubtype="1">
                                  <p:stCondLst>
                                    <p:cond delay="0"/>
                                  </p:stCondLst>
                                  <p:childTnLst>
                                    <p:set>
                                      <p:cBhvr>
                                        <p:cTn dur="1" fill="hold" id="82">
                                          <p:stCondLst>
                                            <p:cond delay="0"/>
                                          </p:stCondLst>
                                        </p:cTn>
                                        <p:tgtEl>
                                          <p:spTgt spid="55"/>
                                        </p:tgtEl>
                                        <p:attrNameLst>
                                          <p:attrName>style.visibility</p:attrName>
                                        </p:attrNameLst>
                                      </p:cBhvr>
                                      <p:to>
                                        <p:strVal val="visible"/>
                                      </p:to>
                                    </p:set>
                                    <p:animEffect filter="wipe(up)" transition="in">
                                      <p:cBhvr>
                                        <p:cTn dur="10" id="83"/>
                                        <p:tgtEl>
                                          <p:spTgt spid="55"/>
                                        </p:tgtEl>
                                      </p:cBhvr>
                                    </p:animEffect>
                                  </p:childTnLst>
                                </p:cTn>
                              </p:par>
                            </p:childTnLst>
                          </p:cTn>
                        </p:par>
                        <p:par>
                          <p:cTn fill="hold" id="84" nodeType="afterGroup">
                            <p:stCondLst>
                              <p:cond delay="2920"/>
                            </p:stCondLst>
                            <p:childTnLst>
                              <p:par>
                                <p:cTn fill="hold" id="85" nodeType="afterEffect" presetClass="entr" presetID="22" presetSubtype="8">
                                  <p:stCondLst>
                                    <p:cond delay="0"/>
                                  </p:stCondLst>
                                  <p:childTnLst>
                                    <p:set>
                                      <p:cBhvr>
                                        <p:cTn dur="1" fill="hold" id="86">
                                          <p:stCondLst>
                                            <p:cond delay="0"/>
                                          </p:stCondLst>
                                        </p:cTn>
                                        <p:tgtEl>
                                          <p:spTgt spid="56"/>
                                        </p:tgtEl>
                                        <p:attrNameLst>
                                          <p:attrName>style.visibility</p:attrName>
                                        </p:attrNameLst>
                                      </p:cBhvr>
                                      <p:to>
                                        <p:strVal val="visible"/>
                                      </p:to>
                                    </p:set>
                                    <p:animEffect filter="wipe(left)" transition="in">
                                      <p:cBhvr>
                                        <p:cTn dur="250" id="87"/>
                                        <p:tgtEl>
                                          <p:spTgt spid="56"/>
                                        </p:tgtEl>
                                      </p:cBhvr>
                                    </p:animEffect>
                                  </p:childTnLst>
                                </p:cTn>
                              </p:par>
                            </p:childTnLst>
                          </p:cTn>
                        </p:par>
                        <p:par>
                          <p:cTn fill="hold" id="88" nodeType="afterGroup">
                            <p:stCondLst>
                              <p:cond delay="3170"/>
                            </p:stCondLst>
                            <p:childTnLst>
                              <p:par>
                                <p:cTn fill="hold" grpId="0" id="89" nodeType="afterEffect" presetClass="entr" presetID="52" presetSubtype="0">
                                  <p:stCondLst>
                                    <p:cond delay="0"/>
                                  </p:stCondLst>
                                  <p:childTnLst>
                                    <p:set>
                                      <p:cBhvr>
                                        <p:cTn dur="1" fill="hold" id="90">
                                          <p:stCondLst>
                                            <p:cond delay="0"/>
                                          </p:stCondLst>
                                        </p:cTn>
                                        <p:tgtEl>
                                          <p:spTgt spid="43"/>
                                        </p:tgtEl>
                                        <p:attrNameLst>
                                          <p:attrName>style.visibility</p:attrName>
                                        </p:attrNameLst>
                                      </p:cBhvr>
                                      <p:to>
                                        <p:strVal val="visible"/>
                                      </p:to>
                                    </p:set>
                                    <p:animScale>
                                      <p:cBhvr>
                                        <p:cTn decel="50000" dur="1000" fill="hold" id="91">
                                          <p:stCondLst>
                                            <p:cond delay="0"/>
                                          </p:stCondLst>
                                        </p:cTn>
                                        <p:tgtEl>
                                          <p:spTgt spid="43"/>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92">
                                          <p:stCondLst>
                                            <p:cond delay="0"/>
                                          </p:stCondLst>
                                        </p:cTn>
                                        <p:tgtEl>
                                          <p:spTgt spid="43"/>
                                        </p:tgtEl>
                                        <p:attrNameLst>
                                          <p:attrName>ppt_x</p:attrName>
                                          <p:attrName>ppt_y</p:attrName>
                                        </p:attrNameLst>
                                      </p:cBhvr>
                                    </p:animMotion>
                                    <p:animEffect filter="fade" transition="in">
                                      <p:cBhvr>
                                        <p:cTn dur="1000" id="93"/>
                                        <p:tgtEl>
                                          <p:spTgt spid="4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2"/>
      <p:bldP grpId="0" spid="53"/>
      <p:bldP grpId="0" spid="43"/>
    </p:bldLst>
  </p:timing>
</p:sld>
</file>

<file path=ppt/tags/tag1.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Lst>
</file>

<file path=ppt/theme/theme1.xml><?xml version="1.0" encoding="utf-8"?>
<a:theme xmlns:r="http://schemas.openxmlformats.org/officeDocument/2006/relationships" xmlns:a="http://schemas.openxmlformats.org/drawingml/2006/main" na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2.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4.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docProps/app.xml><?xml version="1.0" encoding="utf-8"?>
<Properties xmlns:vt="http://schemas.openxmlformats.org/officeDocument/2006/docPropsVTypes" xmlns="http://schemas.openxmlformats.org/officeDocument/2006/extended-properties">
  <Company/>
  <Paragraphs>331</Paragraphs>
  <Slides>31</Slides>
  <Notes>31</Notes>
  <TotalTime>0</TotalTime>
  <HiddenSlides>0</HiddenSlides>
  <MMClips>0</MMClips>
  <ScaleCrop>0</ScaleCrop>
  <HeadingPairs>
    <vt:vector baseType="variant" size="6">
      <vt:variant>
        <vt:lpstr>Fonts used</vt:lpstr>
      </vt:variant>
      <vt:variant>
        <vt:i4>15</vt:i4>
      </vt:variant>
      <vt:variant>
        <vt:lpstr>Theme</vt:lpstr>
      </vt:variant>
      <vt:variant>
        <vt:i4>1</vt:i4>
      </vt:variant>
      <vt:variant>
        <vt:lpstr>Slide Titles</vt:lpstr>
      </vt:variant>
      <vt:variant>
        <vt:i4>31</vt:i4>
      </vt:variant>
    </vt:vector>
  </HeadingPairs>
  <TitlesOfParts>
    <vt:vector baseType="lpstr" size="47">
      <vt:lpstr>Arial</vt:lpstr>
      <vt:lpstr>Calibri</vt:lpstr>
      <vt:lpstr>Calibri Light</vt:lpstr>
      <vt:lpstr>微软雅黑</vt:lpstr>
      <vt:lpstr>方正粗圆简体</vt:lpstr>
      <vt:lpstr>方正大黑繁体</vt:lpstr>
      <vt:lpstr>方正粗倩简体</vt:lpstr>
      <vt:lpstr>仿宋_GB2312</vt:lpstr>
      <vt:lpstr>DFGothic-EB</vt:lpstr>
      <vt:lpstr>华文黑体</vt:lpstr>
      <vt:lpstr>宋体</vt:lpstr>
      <vt:lpstr>Roboto condensed</vt:lpstr>
      <vt:lpstr>Bebas Neue</vt:lpstr>
      <vt:lpstr>Lato Light</vt:lpstr>
      <vt:lpstr>Gill Sans</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2021-08-22T11:53:08Z</dcterms:created>
  <cp:lastPrinted>2021-08-22T11:53:08Z</cp:lastPrinted>
  <dcterms:modified xsi:type="dcterms:W3CDTF">2021-08-22T05:39:54Z</dcterms:modified>
  <cp:revision>1</cp:revision>
</cp:coreProperties>
</file>