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672" r:id="rId2"/>
  </p:sldMasterIdLst>
  <p:notesMasterIdLst>
    <p:notesMasterId r:id="rId3"/>
  </p:notesMasterIdLst>
  <p:sldIdLst>
    <p:sldId id="257" r:id="rId4"/>
    <p:sldId id="258" r:id="rId5"/>
    <p:sldId id="259" r:id="rId6"/>
    <p:sldId id="260" r:id="rId7"/>
    <p:sldId id="262" r:id="rId8"/>
    <p:sldId id="276" r:id="rId9"/>
    <p:sldId id="265" r:id="rId10"/>
    <p:sldId id="277" r:id="rId11"/>
    <p:sldId id="281" r:id="rId12"/>
    <p:sldId id="264" r:id="rId13"/>
    <p:sldId id="267" r:id="rId14"/>
    <p:sldId id="263" r:id="rId15"/>
    <p:sldId id="278" r:id="rId16"/>
    <p:sldId id="270" r:id="rId17"/>
    <p:sldId id="268" r:id="rId18"/>
    <p:sldId id="266" r:id="rId19"/>
    <p:sldId id="269" r:id="rId20"/>
    <p:sldId id="271" r:id="rId21"/>
    <p:sldId id="279" r:id="rId22"/>
    <p:sldId id="272" r:id="rId23"/>
    <p:sldId id="261" r:id="rId24"/>
    <p:sldId id="275" r:id="rId25"/>
    <p:sldId id="274" r:id="rId26"/>
    <p:sldId id="273" r:id="rId27"/>
    <p:sldId id="280" r:id="rId28"/>
  </p:sldIdLst>
  <p:sldSz cx="9144000" cy="5145088"/>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2" autoAdjust="0"/>
    <p:restoredTop sz="94660"/>
  </p:normalViewPr>
  <p:slideViewPr>
    <p:cSldViewPr snapToGrid="0">
      <p:cViewPr varScale="1">
        <p:scale>
          <a:sx n="117" d="100"/>
          <a:sy n="117" d="100"/>
        </p:scale>
        <p:origin x="120" y="96"/>
      </p:cViewPr>
      <p:guideLst/>
    </p:cSldViewPr>
  </p:slideViewPr>
  <p:notesTextViewPr>
    <p:cViewPr>
      <p:scale>
        <a:sx n="1" d="1"/>
        <a:sy n="1" d="1"/>
      </p:scale>
      <p:origin x="0" y="0"/>
    </p:cViewPr>
  </p:notesTextViewPr>
  <p:sorterViewPr>
    <p:cViewPr>
      <p:scale>
        <a:sx n="38" d="100"/>
        <a:sy n="38" d="100"/>
      </p:scale>
      <p:origin x="0" y="0"/>
    </p:cViewPr>
  </p:sorterViewPr>
  <p:notesViewPr>
    <p:cSldViewPr>
      <p:cViewPr>
        <p:scale>
          <a:sx n="1" d="100"/>
          <a:sy n="1" d="100"/>
        </p:scale>
        <p:origin x="0" y="0"/>
      </p:cViewPr>
    </p:cSldViewPr>
  </p:notesViewPr>
  <p:gridSpacing cx="36004" cy="36004"/>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1.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34" Target="revisionInfo.xml" Type="http://schemas.microsoft.com/office/2015/10/relationships/revisionInfo"/><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57FA46-43F9-4F69-95F6-D7DDFEF302D0}" type="datetimeFigureOut">
              <a:rPr lang="zh-CN" altLang="en-US" smtClean="0"/>
              <a:t>2018/8/3</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50AEF4-BDFE-4727-BF24-AD54F02E7CD2}" type="slidenum">
              <a:rPr lang="zh-CN" altLang="en-US" smtClean="0"/>
              <a:t>‹#›</a:t>
            </a:fld>
            <a:endParaRPr lang="zh-CN" altLang="en-US"/>
          </a:p>
        </p:txBody>
      </p:sp>
    </p:spTree>
    <p:extLst>
      <p:ext uri="{BB962C8B-B14F-4D97-AF65-F5344CB8AC3E}">
        <p14:creationId val="31954885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51214314"/>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36345734"/>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8649254"/>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55487132"/>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94682961"/>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78972723"/>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15704012"/>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97873046"/>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24558048"/>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74547649"/>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41617179"/>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0172481"/>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67931016"/>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99405117"/>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01283432"/>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37402857"/>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18335907"/>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43814821"/>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61827954"/>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02517467"/>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8382768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17439285"/>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61884833"/>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89472640"/>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07495713"/>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a:p>
        </p:txBody>
      </p:sp>
      <p:sp>
        <p:nvSpPr>
          <p:cNvPr id="4" name="Date Placeholder 3"/>
          <p:cNvSpPr>
            <a:spLocks noGrp="1"/>
          </p:cNvSpPr>
          <p:nvPr>
            <p:ph type="dt" sz="half" idx="10"/>
          </p:nvPr>
        </p:nvSpPr>
        <p:spPr/>
        <p:txBody>
          <a:bodyPr/>
          <a:lstStyle/>
          <a:p>
            <a:fld id="{79DABB74-4D87-4262-9DF3-FEED254662BB}" type="datetimeFigureOut">
              <a:rPr lang="zh-CN" altLang="en-US" smtClean="0"/>
              <a:t>2018/8/3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A5DEA3F-5985-4DC4-8157-9881354D619E}" type="slidenum">
              <a:rPr lang="zh-CN" altLang="en-US" smtClean="0"/>
              <a:t>‹#›</a:t>
            </a:fld>
            <a:endParaRPr lang="zh-CN" altLang="en-US"/>
          </a:p>
        </p:txBody>
      </p:sp>
    </p:spTree>
    <p:extLst>
      <p:ext uri="{BB962C8B-B14F-4D97-AF65-F5344CB8AC3E}">
        <p14:creationId val="1642863196"/>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79DABB74-4D87-4262-9DF3-FEED254662BB}" type="datetimeFigureOut">
              <a:rPr lang="zh-CN" altLang="en-US" smtClean="0"/>
              <a:t>2018/8/3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A5DEA3F-5985-4DC4-8157-9881354D619E}" type="slidenum">
              <a:rPr lang="zh-CN" altLang="en-US" smtClean="0"/>
              <a:t>‹#›</a:t>
            </a:fld>
            <a:endParaRPr lang="zh-CN" altLang="en-US"/>
          </a:p>
        </p:txBody>
      </p:sp>
    </p:spTree>
    <p:extLst>
      <p:ext uri="{BB962C8B-B14F-4D97-AF65-F5344CB8AC3E}">
        <p14:creationId val="1523225343"/>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79DABB74-4D87-4262-9DF3-FEED254662BB}" type="datetimeFigureOut">
              <a:rPr lang="zh-CN" altLang="en-US" smtClean="0"/>
              <a:t>2018/8/3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A5DEA3F-5985-4DC4-8157-9881354D619E}" type="slidenum">
              <a:rPr lang="zh-CN" altLang="en-US" smtClean="0"/>
              <a:t>‹#›</a:t>
            </a:fld>
            <a:endParaRPr lang="zh-CN" altLang="en-US"/>
          </a:p>
        </p:txBody>
      </p:sp>
    </p:spTree>
    <p:extLst>
      <p:ext uri="{BB962C8B-B14F-4D97-AF65-F5344CB8AC3E}">
        <p14:creationId val="2268937258"/>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6713559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92353839"/>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0426173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642"/>
            <a:ext cx="3886200" cy="326451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642"/>
            <a:ext cx="3886200" cy="326451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92995556"/>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929"/>
            <a:ext cx="7886700" cy="994479"/>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9386"/>
            <a:ext cx="3868340" cy="276429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9386"/>
            <a:ext cx="3887391" cy="276429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30816058"/>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3030170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24482072"/>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4033807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79DABB74-4D87-4262-9DF3-FEED254662BB}" type="datetimeFigureOut">
              <a:rPr lang="zh-CN" altLang="en-US" smtClean="0"/>
              <a:t>2018/8/3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A5DEA3F-5985-4DC4-8157-9881354D619E}" type="slidenum">
              <a:rPr lang="zh-CN" altLang="en-US" smtClean="0"/>
              <a:t>‹#›</a:t>
            </a:fld>
            <a:endParaRPr lang="zh-CN" altLang="en-US"/>
          </a:p>
        </p:txBody>
      </p:sp>
    </p:spTree>
    <p:extLst>
      <p:ext uri="{BB962C8B-B14F-4D97-AF65-F5344CB8AC3E}">
        <p14:creationId val="61630904"/>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90448135"/>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28009514"/>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6456515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79DABB74-4D87-4262-9DF3-FEED254662BB}" type="datetimeFigureOut">
              <a:rPr lang="zh-CN" altLang="en-US" smtClean="0"/>
              <a:t>2018/8/3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A5DEA3F-5985-4DC4-8157-9881354D619E}" type="slidenum">
              <a:rPr lang="zh-CN" altLang="en-US" smtClean="0"/>
              <a:t>‹#›</a:t>
            </a:fld>
            <a:endParaRPr lang="zh-CN" altLang="en-US"/>
          </a:p>
        </p:txBody>
      </p:sp>
    </p:spTree>
    <p:extLst>
      <p:ext uri="{BB962C8B-B14F-4D97-AF65-F5344CB8AC3E}">
        <p14:creationId val="796280723"/>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6286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p:nvPr>
        </p:nvSpPr>
        <p:spPr>
          <a:xfrm>
            <a:off x="46291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Date Placeholder 4"/>
          <p:cNvSpPr>
            <a:spLocks noGrp="1"/>
          </p:cNvSpPr>
          <p:nvPr>
            <p:ph type="dt" sz="half" idx="10"/>
          </p:nvPr>
        </p:nvSpPr>
        <p:spPr/>
        <p:txBody>
          <a:bodyPr/>
          <a:lstStyle/>
          <a:p>
            <a:fld id="{79DABB74-4D87-4262-9DF3-FEED254662BB}" type="datetimeFigureOut">
              <a:rPr lang="zh-CN" altLang="en-US" smtClean="0"/>
              <a:t>2018/8/3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A5DEA3F-5985-4DC4-8157-9881354D619E}" type="slidenum">
              <a:rPr lang="zh-CN" altLang="en-US" smtClean="0"/>
              <a:t>‹#›</a:t>
            </a:fld>
            <a:endParaRPr lang="zh-CN" altLang="en-US"/>
          </a:p>
        </p:txBody>
      </p:sp>
    </p:spTree>
    <p:extLst>
      <p:ext uri="{BB962C8B-B14F-4D97-AF65-F5344CB8AC3E}">
        <p14:creationId val="1510352489"/>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9386"/>
            <a:ext cx="3868340"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9386"/>
            <a:ext cx="3887391"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nvPr>
        </p:nvSpPr>
        <p:spPr/>
        <p:txBody>
          <a:bodyPr/>
          <a:lstStyle/>
          <a:p>
            <a:fld id="{79DABB74-4D87-4262-9DF3-FEED254662BB}" type="datetimeFigureOut">
              <a:rPr lang="zh-CN" altLang="en-US" smtClean="0"/>
              <a:t>2018/8/3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A5DEA3F-5985-4DC4-8157-9881354D619E}" type="slidenum">
              <a:rPr lang="zh-CN" altLang="en-US" smtClean="0"/>
              <a:t>‹#›</a:t>
            </a:fld>
            <a:endParaRPr lang="zh-CN" altLang="en-US"/>
          </a:p>
        </p:txBody>
      </p:sp>
    </p:spTree>
    <p:extLst>
      <p:ext uri="{BB962C8B-B14F-4D97-AF65-F5344CB8AC3E}">
        <p14:creationId val="797555225"/>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仅标题">
    <p:spTree>
      <p:nvGrpSpPr>
        <p:cNvPr id="1" name=""/>
        <p:cNvGrpSpPr/>
        <p:nvPr/>
      </p:nvGrpSpPr>
      <p:grpSpPr>
        <a:xfrm>
          <a:off x="0" y="0"/>
          <a:ext cx="0" cy="0"/>
        </a:xfrm>
      </p:grpSpPr>
      <p:sp>
        <p:nvSpPr>
          <p:cNvPr id="3" name="Date Placeholder 2"/>
          <p:cNvSpPr>
            <a:spLocks noGrp="1"/>
          </p:cNvSpPr>
          <p:nvPr>
            <p:ph type="dt" sz="half" idx="10"/>
          </p:nvPr>
        </p:nvSpPr>
        <p:spPr/>
        <p:txBody>
          <a:bodyPr/>
          <a:lstStyle/>
          <a:p>
            <a:fld id="{79DABB74-4D87-4262-9DF3-FEED254662BB}" type="datetimeFigureOut">
              <a:rPr lang="zh-CN" altLang="en-US" smtClean="0"/>
              <a:t>2018/8/3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A5DEA3F-5985-4DC4-8157-9881354D619E}" type="slidenum">
              <a:rPr lang="zh-CN" altLang="en-US" smtClean="0"/>
              <a:t>‹#›</a:t>
            </a:fld>
            <a:endParaRPr lang="zh-CN" altLang="en-US"/>
          </a:p>
        </p:txBody>
      </p:sp>
    </p:spTree>
    <p:extLst>
      <p:ext uri="{BB962C8B-B14F-4D97-AF65-F5344CB8AC3E}">
        <p14:creationId val="727478325"/>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79DABB74-4D87-4262-9DF3-FEED254662BB}" type="datetimeFigureOut">
              <a:rPr lang="zh-CN" altLang="en-US" smtClean="0"/>
              <a:t>2018/8/3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A5DEA3F-5985-4DC4-8157-9881354D619E}" type="slidenum">
              <a:rPr lang="zh-CN" altLang="en-US" smtClean="0"/>
              <a:t>‹#›</a:t>
            </a:fld>
            <a:endParaRPr lang="zh-CN" altLang="en-US"/>
          </a:p>
        </p:txBody>
      </p:sp>
      <p:pic>
        <p:nvPicPr>
          <p:cNvPr id="5" name="图片 4">
            <a:extLst>
              <a:ext uri="{FF2B5EF4-FFF2-40B4-BE49-F238E27FC236}">
                <a16:creationId xmlns:a16="http://schemas.microsoft.com/office/drawing/2014/main" id="{4F68D89A-C0B6-4A4C-936D-D5BFAFD3D64C}"/>
              </a:ext>
            </a:extLst>
          </p:cNvPr>
          <p:cNvPicPr>
            <a:picLocks noChangeAspect="1"/>
          </p:cNvPicPr>
          <p:nvPr userDrawn="1"/>
        </p:nvPicPr>
        <p:blipFill>
          <a:blip r:embed="rId1">
            <a:biLevel thresh="75000"/>
            <a:extLst>
              <a:ext uri="{28A0092B-C50C-407E-A947-70E740481C1C}">
                <a14:useLocalDpi val="0"/>
              </a:ext>
            </a:extLst>
          </a:blip>
          <a:srcRect b="46817"/>
          <a:stretch>
            <a:fillRect/>
          </a:stretch>
        </p:blipFill>
        <p:spPr>
          <a:xfrm>
            <a:off x="-418976" y="-228826"/>
            <a:ext cx="1613988" cy="784911"/>
          </a:xfrm>
          <a:prstGeom prst="rect">
            <a:avLst/>
          </a:prstGeom>
        </p:spPr>
      </p:pic>
      <p:sp>
        <p:nvSpPr>
          <p:cNvPr id="6" name="文本框 5">
            <a:extLst>
              <a:ext uri="{FF2B5EF4-FFF2-40B4-BE49-F238E27FC236}">
                <a16:creationId xmlns:a16="http://schemas.microsoft.com/office/drawing/2014/main" id="{2DF557C2-9684-419D-A182-9EB13966AAA4}"/>
              </a:ext>
            </a:extLst>
          </p:cNvPr>
          <p:cNvSpPr txBox="1"/>
          <p:nvPr userDrawn="1"/>
        </p:nvSpPr>
        <p:spPr>
          <a:xfrm>
            <a:off x="1249756" y="163629"/>
            <a:ext cx="2106667" cy="369332"/>
          </a:xfrm>
          <a:prstGeom prst="rect">
            <a:avLst/>
          </a:prstGeom>
          <a:noFill/>
        </p:spPr>
        <p:txBody>
          <a:bodyPr wrap="none" rtlCol="0">
            <a:spAutoFit/>
          </a:bodyPr>
          <a:lstStyle/>
          <a:p>
            <a:r>
              <a:rPr lang="zh-CN" altLang="en-US">
                <a:solidFill>
                  <a:schemeClr val="tx1">
                    <a:lumMod val="65000"/>
                    <a:lumOff val="35000"/>
                  </a:schemeClr>
                </a:solidFill>
              </a:rPr>
              <a:t>单击此处添加标题</a:t>
            </a:r>
          </a:p>
        </p:txBody>
      </p:sp>
    </p:spTree>
    <p:extLst>
      <p:ext uri="{BB962C8B-B14F-4D97-AF65-F5344CB8AC3E}">
        <p14:creationId val="3405572263"/>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79DABB74-4D87-4262-9DF3-FEED254662BB}" type="datetimeFigureOut">
              <a:rPr lang="zh-CN" altLang="en-US" smtClean="0"/>
              <a:t>2018/8/3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A5DEA3F-5985-4DC4-8157-9881354D619E}" type="slidenum">
              <a:rPr lang="zh-CN" altLang="en-US" smtClean="0"/>
              <a:t>‹#›</a:t>
            </a:fld>
            <a:endParaRPr lang="zh-CN" altLang="en-US"/>
          </a:p>
        </p:txBody>
      </p:sp>
    </p:spTree>
    <p:extLst>
      <p:ext uri="{BB962C8B-B14F-4D97-AF65-F5344CB8AC3E}">
        <p14:creationId val="2767740482"/>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79DABB74-4D87-4262-9DF3-FEED254662BB}" type="datetimeFigureOut">
              <a:rPr lang="zh-CN" altLang="en-US" smtClean="0"/>
              <a:t>2018/8/3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A5DEA3F-5985-4DC4-8157-9881354D619E}" type="slidenum">
              <a:rPr lang="zh-CN" altLang="en-US" smtClean="0"/>
              <a:t>‹#›</a:t>
            </a:fld>
            <a:endParaRPr lang="zh-CN" altLang="en-US"/>
          </a:p>
        </p:txBody>
      </p:sp>
    </p:spTree>
    <p:extLst>
      <p:ext uri="{BB962C8B-B14F-4D97-AF65-F5344CB8AC3E}">
        <p14:creationId val="3869186390"/>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79DABB74-4D87-4262-9DF3-FEED254662BB}" type="datetimeFigureOut">
              <a:rPr lang="zh-CN" altLang="en-US" smtClean="0"/>
              <a:t>2018/8/3</a:t>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3A5DEA3F-5985-4DC4-8157-9881354D619E}" type="slidenum">
              <a:rPr lang="zh-CN" altLang="en-US" smtClean="0"/>
              <a:t>‹#›</a:t>
            </a:fld>
            <a:endParaRPr lang="zh-CN" altLang="en-US"/>
          </a:p>
        </p:txBody>
      </p:sp>
    </p:spTree>
    <p:extLst>
      <p:ext uri="{BB962C8B-B14F-4D97-AF65-F5344CB8AC3E}">
        <p14:creationId val="2568091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mc:Choice Requires="p14">
      <p:transition spd="slow" advClick="0" p14:dur="1500">
        <p:random/>
      </p:transition>
    </mc:Choice>
    <mc:Fallback>
      <p:transition spd="slow" advClick="0">
        <p:random/>
      </p:transition>
    </mc:Fallback>
  </mc:AlternateConten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6E5758D-A3C3-4E88-8AC0-22500507BD7E}" type="datetimeFigureOut">
              <a:rPr lang="zh-CN" altLang="en-US" smtClean="0">
                <a:solidFill>
                  <a:prstClr val="black">
                    <a:tint val="75000"/>
                  </a:prstClr>
                </a:solidFill>
              </a:rPr>
              <a:pPr defTabSz="685800"/>
              <a:t>2018/8/3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A4E786F-588D-4932-A7B2-AE3451FA4ACA}" type="slidenum">
              <a:rPr lang="zh-CN" altLang="en-US" smtClean="0">
                <a:solidFill>
                  <a:prstClr val="black">
                    <a:tint val="75000"/>
                  </a:prstClr>
                </a:solidFill>
              </a:rPr>
              <a:pPr defTabSz="685800"/>
              <a:t>‹#›</a:t>
            </a:fld>
            <a:endParaRPr lang="zh-CN" altLang="en-US">
              <a:solidFill>
                <a:prstClr val="black">
                  <a:tint val="75000"/>
                </a:prstClr>
              </a:solidFill>
            </a:endParaRPr>
          </a:p>
        </p:txBody>
      </p:sp>
    </p:spTree>
    <p:extLst>
      <p:ext uri="{BB962C8B-B14F-4D97-AF65-F5344CB8AC3E}">
        <p14:creationId val="16200658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7.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8.jpeg" Type="http://schemas.openxmlformats.org/officeDocument/2006/relationships/image"/><Relationship Id="rId4" Target="../media/image19.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20.jpeg" Type="http://schemas.openxmlformats.org/officeDocument/2006/relationships/image"/><Relationship Id="rId4" Target="../media/image21.png" Type="http://schemas.openxmlformats.org/officeDocument/2006/relationships/image"/><Relationship Id="rId5" Target="../media/image13.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3.xml" Type="http://schemas.openxmlformats.org/officeDocument/2006/relationships/notesSlide"/><Relationship Id="rId3" Target="../media/image6.png" Type="http://schemas.openxmlformats.org/officeDocument/2006/relationships/image"/><Relationship Id="rId4" Target="../media/image5.png" Type="http://schemas.openxmlformats.org/officeDocument/2006/relationships/image"/><Relationship Id="rId5" Target="../media/image8.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22.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23.png" Type="http://schemas.openxmlformats.org/officeDocument/2006/relationships/image"/><Relationship Id="rId4" Target="../media/image24.png" Type="http://schemas.openxmlformats.org/officeDocument/2006/relationships/image"/><Relationship Id="rId5" Target="../media/image25.png" Type="http://schemas.openxmlformats.org/officeDocument/2006/relationships/image"/><Relationship Id="rId6" Target="../media/image26.wdp" Type="http://schemas.microsoft.com/office/2007/relationships/hdphoto"/></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27.png" Type="http://schemas.openxmlformats.org/officeDocument/2006/relationships/image"/><Relationship Id="rId4" Target="../media/image28.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29.png" Type="http://schemas.openxmlformats.org/officeDocument/2006/relationships/image"/><Relationship Id="rId4" Target="../media/image28.png" Type="http://schemas.openxmlformats.org/officeDocument/2006/relationships/image"/><Relationship Id="rId5" Target="../media/image17.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30.jpeg" Type="http://schemas.openxmlformats.org/officeDocument/2006/relationships/image"/><Relationship Id="rId4" Target="../media/image31.png" Type="http://schemas.openxmlformats.org/officeDocument/2006/relationships/image"/><Relationship Id="rId5" Target="../media/image32.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9.xml" Type="http://schemas.openxmlformats.org/officeDocument/2006/relationships/notesSlide"/><Relationship Id="rId3" Target="../media/image6.png" Type="http://schemas.openxmlformats.org/officeDocument/2006/relationships/image"/><Relationship Id="rId4" Target="../media/image5.png" Type="http://schemas.openxmlformats.org/officeDocument/2006/relationships/image"/><Relationship Id="rId5"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12.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33.png" Type="http://schemas.openxmlformats.org/officeDocument/2006/relationships/image"/><Relationship Id="rId4" Target="../media/image12.png" Type="http://schemas.openxmlformats.org/officeDocument/2006/relationships/image"/><Relationship Id="rId5" Target="../media/image34.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35.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36.jpeg" Type="http://schemas.openxmlformats.org/officeDocument/2006/relationships/image"/><Relationship Id="rId4" Target="../media/image37.png" Type="http://schemas.openxmlformats.org/officeDocument/2006/relationships/image"/><Relationship Id="rId5" Target="../media/image38.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39.jpeg" Type="http://schemas.openxmlformats.org/officeDocument/2006/relationships/image"/><Relationship Id="rId4" Target="../media/image40.png" Type="http://schemas.openxmlformats.org/officeDocument/2006/relationships/image"/><Relationship Id="rId5" Target="../media/image41.jpeg" Type="http://schemas.openxmlformats.org/officeDocument/2006/relationships/image"/><Relationship Id="rId6" Target="../media/image42.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xml" Type="http://schemas.openxmlformats.org/officeDocument/2006/relationships/notesSlide"/><Relationship Id="rId3" Target="../media/image6.png" Type="http://schemas.openxmlformats.org/officeDocument/2006/relationships/image"/><Relationship Id="rId4" Target="../media/image5.png" Type="http://schemas.openxmlformats.org/officeDocument/2006/relationships/image"/><Relationship Id="rId5" Target="../media/image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9.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0.jpeg" Type="http://schemas.openxmlformats.org/officeDocument/2006/relationships/image"/><Relationship Id="rId4" Target="../media/image11.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2.png" Type="http://schemas.openxmlformats.org/officeDocument/2006/relationships/image"/><Relationship Id="rId4" Target="../media/image1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4.png" Type="http://schemas.openxmlformats.org/officeDocument/2006/relationships/image"/><Relationship Id="rId4" Target="../media/image1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8.xml" Type="http://schemas.openxmlformats.org/officeDocument/2006/relationships/notesSlide"/><Relationship Id="rId3" Target="../media/image6.png" Type="http://schemas.openxmlformats.org/officeDocument/2006/relationships/image"/><Relationship Id="rId4" Target="../media/image5.png" Type="http://schemas.openxmlformats.org/officeDocument/2006/relationships/image"/><Relationship Id="rId5" Target="../media/image8.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6.png" Type="http://schemas.openxmlformats.org/officeDocument/2006/relationships/image"/><Relationship Id="rId4" Target="../media/image12.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6" name="图片 15">
            <a:extLst>
              <a:ext uri="{FF2B5EF4-FFF2-40B4-BE49-F238E27FC236}">
                <a16:creationId xmlns:a16="http://schemas.microsoft.com/office/drawing/2014/main" id="{62FC80D5-8F3B-4197-9E13-44EE815F7656}"/>
              </a:ext>
            </a:extLst>
          </p:cNvPr>
          <p:cNvPicPr>
            <a:picLocks noChangeAspect="1"/>
          </p:cNvPicPr>
          <p:nvPr/>
        </p:nvPicPr>
        <p:blipFill>
          <a:blip r:embed="rId3">
            <a:extLst>
              <a:ext uri="{28A0092B-C50C-407E-A947-70E740481C1C}">
                <a14:useLocalDpi val="0"/>
              </a:ext>
            </a:extLst>
          </a:blip>
          <a:srcRect t="30468"/>
          <a:stretch>
            <a:fillRect/>
          </a:stretch>
        </p:blipFill>
        <p:spPr>
          <a:xfrm>
            <a:off x="3780157" y="2464566"/>
            <a:ext cx="5362433" cy="1990615"/>
          </a:xfrm>
          <a:prstGeom prst="rect">
            <a:avLst/>
          </a:prstGeom>
        </p:spPr>
      </p:pic>
      <p:pic>
        <p:nvPicPr>
          <p:cNvPr id="18" name="图片 17">
            <a:extLst>
              <a:ext uri="{FF2B5EF4-FFF2-40B4-BE49-F238E27FC236}">
                <a16:creationId xmlns:a16="http://schemas.microsoft.com/office/drawing/2014/main" id="{6C791024-B5E4-4AD3-956F-E8916F9CCA16}"/>
              </a:ext>
            </a:extLst>
          </p:cNvPr>
          <p:cNvPicPr>
            <a:picLocks noChangeAspect="1"/>
          </p:cNvPicPr>
          <p:nvPr/>
        </p:nvPicPr>
        <p:blipFill>
          <a:blip r:embed="rId4">
            <a:extLst>
              <a:ext uri="{28A0092B-C50C-407E-A947-70E740481C1C}">
                <a14:useLocalDpi val="0"/>
              </a:ext>
            </a:extLst>
          </a:blip>
          <a:stretch>
            <a:fillRect/>
          </a:stretch>
        </p:blipFill>
        <p:spPr>
          <a:xfrm>
            <a:off x="3531305" y="3750444"/>
            <a:ext cx="5782527" cy="1557560"/>
          </a:xfrm>
          <a:prstGeom prst="rect">
            <a:avLst/>
          </a:prstGeom>
        </p:spPr>
      </p:pic>
      <p:pic>
        <p:nvPicPr>
          <p:cNvPr id="19" name="图片 18">
            <a:extLst>
              <a:ext uri="{FF2B5EF4-FFF2-40B4-BE49-F238E27FC236}">
                <a16:creationId xmlns:a16="http://schemas.microsoft.com/office/drawing/2014/main" id="{E46DF501-D3D6-4EFD-BD1D-8C9F86106C12}"/>
              </a:ext>
            </a:extLst>
          </p:cNvPr>
          <p:cNvPicPr>
            <a:picLocks noChangeAspect="1"/>
          </p:cNvPicPr>
          <p:nvPr/>
        </p:nvPicPr>
        <p:blipFill>
          <a:blip r:embed="rId5">
            <a:extLst>
              <a:ext uri="{28A0092B-C50C-407E-A947-70E740481C1C}">
                <a14:useLocalDpi val="0"/>
              </a:ext>
            </a:extLst>
          </a:blip>
          <a:srcRect b="76061" l="35696" r="52105"/>
          <a:stretch>
            <a:fillRect/>
          </a:stretch>
        </p:blipFill>
        <p:spPr>
          <a:xfrm>
            <a:off x="6011716" y="916872"/>
            <a:ext cx="755851" cy="791843"/>
          </a:xfrm>
          <a:prstGeom prst="rect">
            <a:avLst/>
          </a:prstGeom>
        </p:spPr>
      </p:pic>
      <p:sp>
        <p:nvSpPr>
          <p:cNvPr id="6" name="文本框 5">
            <a:extLst>
              <a:ext uri="{FF2B5EF4-FFF2-40B4-BE49-F238E27FC236}">
                <a16:creationId xmlns:a16="http://schemas.microsoft.com/office/drawing/2014/main" id="{A2A4F5B7-B378-4A2D-8790-3FBF964135B2}"/>
              </a:ext>
            </a:extLst>
          </p:cNvPr>
          <p:cNvSpPr txBox="1"/>
          <p:nvPr/>
        </p:nvSpPr>
        <p:spPr>
          <a:xfrm>
            <a:off x="3871010" y="916872"/>
            <a:ext cx="441918" cy="2101538"/>
          </a:xfrm>
          <a:prstGeom prst="rect">
            <a:avLst/>
          </a:prstGeom>
          <a:noFill/>
          <a:ln>
            <a:solidFill>
              <a:srgbClr val="C00000"/>
            </a:solidFill>
          </a:ln>
        </p:spPr>
        <p:txBody>
          <a:bodyPr bIns="34280" lIns="68559" rIns="68559" rtlCol="0" tIns="34280" vert="eaVert" wrap="square">
            <a:spAutoFit/>
          </a:bodyPr>
          <a:lstStyle/>
          <a:p>
            <a:pPr algn="ctr"/>
            <a:r>
              <a:rPr altLang="en-US" b="1" lang="zh-CN" sz="2000">
                <a:solidFill>
                  <a:schemeClr val="accent1"/>
                </a:solidFill>
                <a:latin typeface="方正兰亭细黑_GBK"/>
                <a:ea charset="-122" panose="02000000000000000000" pitchFamily="2" typeface="方正兰亭超细黑简体"/>
              </a:rPr>
              <a:t>简约中国风模板</a:t>
            </a:r>
          </a:p>
        </p:txBody>
      </p:sp>
      <p:cxnSp>
        <p:nvCxnSpPr>
          <p:cNvPr id="7" name="直接连接符 6">
            <a:extLst>
              <a:ext uri="{FF2B5EF4-FFF2-40B4-BE49-F238E27FC236}">
                <a16:creationId xmlns:a16="http://schemas.microsoft.com/office/drawing/2014/main" id="{F1EAAC44-870E-4A6C-B89E-C5E626DF9A5A}"/>
              </a:ext>
            </a:extLst>
          </p:cNvPr>
          <p:cNvCxnSpPr/>
          <p:nvPr/>
        </p:nvCxnSpPr>
        <p:spPr>
          <a:xfrm flipH="1">
            <a:off x="3534692" y="785394"/>
            <a:ext cx="0" cy="302340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5CDC843F-130C-4A6F-A261-884C3AC5F392}"/>
              </a:ext>
            </a:extLst>
          </p:cNvPr>
          <p:cNvSpPr txBox="1"/>
          <p:nvPr/>
        </p:nvSpPr>
        <p:spPr>
          <a:xfrm>
            <a:off x="2691969" y="1445728"/>
            <a:ext cx="548598" cy="2267552"/>
          </a:xfrm>
          <a:prstGeom prst="rect">
            <a:avLst/>
          </a:prstGeom>
          <a:noFill/>
        </p:spPr>
        <p:txBody>
          <a:bodyPr bIns="34280" lIns="68559" rIns="68559" rtlCol="0" tIns="34280" vert="eaVert" wrap="square">
            <a:spAutoFit/>
          </a:bodyPr>
          <a:lstStyle/>
          <a:p>
            <a:pPr>
              <a:lnSpc>
                <a:spcPct val="150000"/>
              </a:lnSpc>
            </a:pPr>
            <a:r>
              <a:rPr altLang="en-US" lang="zh-CN" sz="900">
                <a:solidFill>
                  <a:schemeClr val="tx1">
                    <a:lumMod val="50000"/>
                    <a:lumOff val="50000"/>
                  </a:schemeClr>
                </a:solidFill>
                <a:latin typeface="+mj-ea"/>
                <a:ea typeface="+mj-ea"/>
              </a:rPr>
              <a:t>请在这里，输入副标题输入副标题请在这里，输入副标题输入副标题</a:t>
            </a:r>
          </a:p>
        </p:txBody>
      </p:sp>
      <p:sp>
        <p:nvSpPr>
          <p:cNvPr id="10" name="文本框 9">
            <a:extLst>
              <a:ext uri="{FF2B5EF4-FFF2-40B4-BE49-F238E27FC236}">
                <a16:creationId xmlns:a16="http://schemas.microsoft.com/office/drawing/2014/main" id="{2B259F1F-70AD-4908-9165-6F9E322C71D1}"/>
              </a:ext>
            </a:extLst>
          </p:cNvPr>
          <p:cNvSpPr txBox="1"/>
          <p:nvPr/>
        </p:nvSpPr>
        <p:spPr>
          <a:xfrm>
            <a:off x="2111247" y="1732214"/>
            <a:ext cx="365718" cy="2267552"/>
          </a:xfrm>
          <a:prstGeom prst="rect">
            <a:avLst/>
          </a:prstGeom>
          <a:noFill/>
        </p:spPr>
        <p:txBody>
          <a:bodyPr bIns="34280" lIns="68559" rIns="68559" rtlCol="0" tIns="34280" vert="eaVert" wrap="square">
            <a:spAutoFit/>
          </a:bodyPr>
          <a:lstStyle/>
          <a:p>
            <a:pPr>
              <a:lnSpc>
                <a:spcPct val="150000"/>
              </a:lnSpc>
            </a:pPr>
            <a:r>
              <a:rPr altLang="en-US" lang="zh-CN" sz="1000">
                <a:solidFill>
                  <a:schemeClr val="accent1"/>
                </a:solidFill>
                <a:latin typeface="+mj-ea"/>
              </a:rPr>
              <a:t>汇报人：优页PPT     时间：x月x日</a:t>
            </a:r>
          </a:p>
        </p:txBody>
      </p:sp>
      <p:pic>
        <p:nvPicPr>
          <p:cNvPr id="11" name="图片 10">
            <a:extLst>
              <a:ext uri="{FF2B5EF4-FFF2-40B4-BE49-F238E27FC236}">
                <a16:creationId xmlns:a16="http://schemas.microsoft.com/office/drawing/2014/main" id="{CE336B93-A97C-489F-ADF6-89E0839124FE}"/>
              </a:ext>
            </a:extLst>
          </p:cNvPr>
          <p:cNvPicPr>
            <a:picLocks noChangeAspect="1"/>
          </p:cNvPicPr>
          <p:nvPr/>
        </p:nvPicPr>
        <p:blipFill>
          <a:blip r:embed="rId6">
            <a:extLst>
              <a:ext uri="{28A0092B-C50C-407E-A947-70E740481C1C}">
                <a14:useLocalDpi val="0"/>
              </a:ext>
            </a:extLst>
          </a:blip>
          <a:srcRect r="65139" t="30468"/>
          <a:stretch>
            <a:fillRect/>
          </a:stretch>
        </p:blipFill>
        <p:spPr>
          <a:xfrm flipH="1">
            <a:off x="-23033" y="2584069"/>
            <a:ext cx="1882120" cy="2332752"/>
          </a:xfrm>
          <a:prstGeom prst="rect">
            <a:avLst/>
          </a:prstGeom>
        </p:spPr>
      </p:pic>
    </p:spTree>
    <p:extLst>
      <p:ext uri="{BB962C8B-B14F-4D97-AF65-F5344CB8AC3E}">
        <p14:creationId val="232769689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9"/>
                                        </p:tgtEl>
                                        <p:attrNameLst>
                                          <p:attrName>style.visibility</p:attrName>
                                        </p:attrNameLst>
                                      </p:cBhvr>
                                      <p:to>
                                        <p:strVal val="visible"/>
                                      </p:to>
                                    </p:set>
                                    <p:animEffect filter="fade" transition="in">
                                      <p:cBhvr>
                                        <p:cTn dur="1000" id="7"/>
                                        <p:tgtEl>
                                          <p:spTgt spid="19"/>
                                        </p:tgtEl>
                                      </p:cBhvr>
                                    </p:animEffect>
                                    <p:anim calcmode="lin" valueType="num">
                                      <p:cBhvr>
                                        <p:cTn dur="1000" fill="hold" id="8"/>
                                        <p:tgtEl>
                                          <p:spTgt spid="19"/>
                                        </p:tgtEl>
                                        <p:attrNameLst>
                                          <p:attrName>ppt_x</p:attrName>
                                        </p:attrNameLst>
                                      </p:cBhvr>
                                      <p:tavLst>
                                        <p:tav tm="0">
                                          <p:val>
                                            <p:strVal val="#ppt_x"/>
                                          </p:val>
                                        </p:tav>
                                        <p:tav tm="100000">
                                          <p:val>
                                            <p:strVal val="#ppt_x"/>
                                          </p:val>
                                        </p:tav>
                                      </p:tavLst>
                                    </p:anim>
                                    <p:anim calcmode="lin" valueType="num">
                                      <p:cBhvr>
                                        <p:cTn dur="1000" fill="hold" id="9"/>
                                        <p:tgtEl>
                                          <p:spTgt spid="1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16"/>
                                        </p:tgtEl>
                                        <p:attrNameLst>
                                          <p:attrName>style.visibility</p:attrName>
                                        </p:attrNameLst>
                                      </p:cBhvr>
                                      <p:to>
                                        <p:strVal val="visible"/>
                                      </p:to>
                                    </p:set>
                                    <p:animEffect filter="fade" transition="in">
                                      <p:cBhvr>
                                        <p:cTn dur="1000" id="13"/>
                                        <p:tgtEl>
                                          <p:spTgt spid="16"/>
                                        </p:tgtEl>
                                      </p:cBhvr>
                                    </p:animEffect>
                                    <p:anim calcmode="lin" valueType="num">
                                      <p:cBhvr>
                                        <p:cTn dur="1000" fill="hold" id="14"/>
                                        <p:tgtEl>
                                          <p:spTgt spid="16"/>
                                        </p:tgtEl>
                                        <p:attrNameLst>
                                          <p:attrName>ppt_x</p:attrName>
                                        </p:attrNameLst>
                                      </p:cBhvr>
                                      <p:tavLst>
                                        <p:tav tm="0">
                                          <p:val>
                                            <p:strVal val="#ppt_x"/>
                                          </p:val>
                                        </p:tav>
                                        <p:tav tm="100000">
                                          <p:val>
                                            <p:strVal val="#ppt_x"/>
                                          </p:val>
                                        </p:tav>
                                      </p:tavLst>
                                    </p:anim>
                                    <p:anim calcmode="lin" valueType="num">
                                      <p:cBhvr>
                                        <p:cTn dur="1000" fill="hold" id="15"/>
                                        <p:tgtEl>
                                          <p:spTgt spid="16"/>
                                        </p:tgtEl>
                                        <p:attrNameLst>
                                          <p:attrName>ppt_y</p:attrName>
                                        </p:attrNameLst>
                                      </p:cBhvr>
                                      <p:tavLst>
                                        <p:tav tm="0">
                                          <p:val>
                                            <p:strVal val="#ppt_y+.1"/>
                                          </p:val>
                                        </p:tav>
                                        <p:tav tm="100000">
                                          <p:val>
                                            <p:strVal val="#ppt_y"/>
                                          </p:val>
                                        </p:tav>
                                      </p:tavLst>
                                    </p:anim>
                                  </p:childTnLst>
                                </p:cTn>
                              </p:par>
                              <p:par>
                                <p:cTn fill="hold" id="16" nodeType="withEffect" presetClass="entr" presetID="42" presetSubtype="0">
                                  <p:stCondLst>
                                    <p:cond delay="500"/>
                                  </p:stCondLst>
                                  <p:childTnLst>
                                    <p:set>
                                      <p:cBhvr>
                                        <p:cTn dur="1" fill="hold" id="17">
                                          <p:stCondLst>
                                            <p:cond delay="0"/>
                                          </p:stCondLst>
                                        </p:cTn>
                                        <p:tgtEl>
                                          <p:spTgt spid="11"/>
                                        </p:tgtEl>
                                        <p:attrNameLst>
                                          <p:attrName>style.visibility</p:attrName>
                                        </p:attrNameLst>
                                      </p:cBhvr>
                                      <p:to>
                                        <p:strVal val="visible"/>
                                      </p:to>
                                    </p:set>
                                    <p:animEffect filter="fade" transition="in">
                                      <p:cBhvr>
                                        <p:cTn dur="1000" id="18"/>
                                        <p:tgtEl>
                                          <p:spTgt spid="11"/>
                                        </p:tgtEl>
                                      </p:cBhvr>
                                    </p:animEffect>
                                    <p:anim calcmode="lin" valueType="num">
                                      <p:cBhvr>
                                        <p:cTn dur="1000" fill="hold" id="19"/>
                                        <p:tgtEl>
                                          <p:spTgt spid="11"/>
                                        </p:tgtEl>
                                        <p:attrNameLst>
                                          <p:attrName>ppt_x</p:attrName>
                                        </p:attrNameLst>
                                      </p:cBhvr>
                                      <p:tavLst>
                                        <p:tav tm="0">
                                          <p:val>
                                            <p:strVal val="#ppt_x"/>
                                          </p:val>
                                        </p:tav>
                                        <p:tav tm="100000">
                                          <p:val>
                                            <p:strVal val="#ppt_x"/>
                                          </p:val>
                                        </p:tav>
                                      </p:tavLst>
                                    </p:anim>
                                    <p:anim calcmode="lin" valueType="num">
                                      <p:cBhvr>
                                        <p:cTn dur="1000" fill="hold" id="20"/>
                                        <p:tgtEl>
                                          <p:spTgt spid="11"/>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500"/>
                            </p:stCondLst>
                            <p:childTnLst>
                              <p:par>
                                <p:cTn fill="hold" id="22" nodeType="afterEffect" presetClass="entr" presetID="22" presetSubtype="8">
                                  <p:stCondLst>
                                    <p:cond delay="0"/>
                                  </p:stCondLst>
                                  <p:childTnLst>
                                    <p:set>
                                      <p:cBhvr>
                                        <p:cTn dur="1" fill="hold" id="23">
                                          <p:stCondLst>
                                            <p:cond delay="0"/>
                                          </p:stCondLst>
                                        </p:cTn>
                                        <p:tgtEl>
                                          <p:spTgt spid="18"/>
                                        </p:tgtEl>
                                        <p:attrNameLst>
                                          <p:attrName>style.visibility</p:attrName>
                                        </p:attrNameLst>
                                      </p:cBhvr>
                                      <p:to>
                                        <p:strVal val="visible"/>
                                      </p:to>
                                    </p:set>
                                    <p:animEffect filter="wipe(left)" transition="in">
                                      <p:cBhvr>
                                        <p:cTn dur="500" id="24"/>
                                        <p:tgtEl>
                                          <p:spTgt spid="18"/>
                                        </p:tgtEl>
                                      </p:cBhvr>
                                    </p:animEffect>
                                  </p:childTnLst>
                                </p:cTn>
                              </p:par>
                            </p:childTnLst>
                          </p:cTn>
                        </p:par>
                        <p:par>
                          <p:cTn fill="hold" id="25" nodeType="afterGroup">
                            <p:stCondLst>
                              <p:cond delay="3000"/>
                            </p:stCondLst>
                            <p:childTnLst>
                              <p:par>
                                <p:cTn fill="hold" grpId="0" id="26" nodeType="afterEffect" presetClass="entr" presetID="10" presetSubtype="0">
                                  <p:stCondLst>
                                    <p:cond delay="0"/>
                                  </p:stCondLst>
                                  <p:childTnLst>
                                    <p:set>
                                      <p:cBhvr>
                                        <p:cTn dur="1" fill="hold" id="27">
                                          <p:stCondLst>
                                            <p:cond delay="0"/>
                                          </p:stCondLst>
                                        </p:cTn>
                                        <p:tgtEl>
                                          <p:spTgt spid="6"/>
                                        </p:tgtEl>
                                        <p:attrNameLst>
                                          <p:attrName>style.visibility</p:attrName>
                                        </p:attrNameLst>
                                      </p:cBhvr>
                                      <p:to>
                                        <p:strVal val="visible"/>
                                      </p:to>
                                    </p:set>
                                    <p:animEffect filter="fade" transition="in">
                                      <p:cBhvr>
                                        <p:cTn dur="1250" id="28"/>
                                        <p:tgtEl>
                                          <p:spTgt spid="6"/>
                                        </p:tgtEl>
                                      </p:cBhvr>
                                    </p:animEffect>
                                  </p:childTnLst>
                                </p:cTn>
                              </p:par>
                            </p:childTnLst>
                          </p:cTn>
                        </p:par>
                        <p:par>
                          <p:cTn fill="hold" id="29" nodeType="afterGroup">
                            <p:stCondLst>
                              <p:cond delay="4250"/>
                            </p:stCondLst>
                            <p:childTnLst>
                              <p:par>
                                <p:cTn fill="hold" id="30" nodeType="afterEffect" presetClass="entr" presetID="10" presetSubtype="0">
                                  <p:stCondLst>
                                    <p:cond delay="0"/>
                                  </p:stCondLst>
                                  <p:childTnLst>
                                    <p:set>
                                      <p:cBhvr>
                                        <p:cTn dur="1" fill="hold" id="31">
                                          <p:stCondLst>
                                            <p:cond delay="0"/>
                                          </p:stCondLst>
                                        </p:cTn>
                                        <p:tgtEl>
                                          <p:spTgt spid="7"/>
                                        </p:tgtEl>
                                        <p:attrNameLst>
                                          <p:attrName>style.visibility</p:attrName>
                                        </p:attrNameLst>
                                      </p:cBhvr>
                                      <p:to>
                                        <p:strVal val="visible"/>
                                      </p:to>
                                    </p:set>
                                    <p:animEffect filter="fade" transition="in">
                                      <p:cBhvr>
                                        <p:cTn dur="1250" id="32"/>
                                        <p:tgtEl>
                                          <p:spTgt spid="7"/>
                                        </p:tgtEl>
                                      </p:cBhvr>
                                    </p:animEffect>
                                  </p:childTnLst>
                                </p:cTn>
                              </p:par>
                            </p:childTnLst>
                          </p:cTn>
                        </p:par>
                        <p:par>
                          <p:cTn fill="hold" id="33" nodeType="afterGroup">
                            <p:stCondLst>
                              <p:cond delay="5500"/>
                            </p:stCondLst>
                            <p:childTnLst>
                              <p:par>
                                <p:cTn fill="hold" grpId="0" id="34" nodeType="afterEffect" presetClass="entr" presetID="10" presetSubtype="0">
                                  <p:stCondLst>
                                    <p:cond delay="0"/>
                                  </p:stCondLst>
                                  <p:childTnLst>
                                    <p:set>
                                      <p:cBhvr>
                                        <p:cTn dur="1" fill="hold" id="35">
                                          <p:stCondLst>
                                            <p:cond delay="0"/>
                                          </p:stCondLst>
                                        </p:cTn>
                                        <p:tgtEl>
                                          <p:spTgt spid="8"/>
                                        </p:tgtEl>
                                        <p:attrNameLst>
                                          <p:attrName>style.visibility</p:attrName>
                                        </p:attrNameLst>
                                      </p:cBhvr>
                                      <p:to>
                                        <p:strVal val="visible"/>
                                      </p:to>
                                    </p:set>
                                    <p:animEffect filter="fade" transition="in">
                                      <p:cBhvr>
                                        <p:cTn dur="1250" id="36"/>
                                        <p:tgtEl>
                                          <p:spTgt spid="8"/>
                                        </p:tgtEl>
                                      </p:cBhvr>
                                    </p:animEffect>
                                  </p:childTnLst>
                                </p:cTn>
                              </p:par>
                            </p:childTnLst>
                          </p:cTn>
                        </p:par>
                        <p:par>
                          <p:cTn fill="hold" id="37" nodeType="afterGroup">
                            <p:stCondLst>
                              <p:cond delay="6750"/>
                            </p:stCondLst>
                            <p:childTnLst>
                              <p:par>
                                <p:cTn fill="hold" grpId="0" id="38" nodeType="afterEffect" presetClass="entr" presetID="10" presetSubtype="0">
                                  <p:stCondLst>
                                    <p:cond delay="0"/>
                                  </p:stCondLst>
                                  <p:childTnLst>
                                    <p:set>
                                      <p:cBhvr>
                                        <p:cTn dur="1" fill="hold" id="39">
                                          <p:stCondLst>
                                            <p:cond delay="0"/>
                                          </p:stCondLst>
                                        </p:cTn>
                                        <p:tgtEl>
                                          <p:spTgt spid="10"/>
                                        </p:tgtEl>
                                        <p:attrNameLst>
                                          <p:attrName>style.visibility</p:attrName>
                                        </p:attrNameLst>
                                      </p:cBhvr>
                                      <p:to>
                                        <p:strVal val="visible"/>
                                      </p:to>
                                    </p:set>
                                    <p:animEffect filter="fade" transition="in">
                                      <p:cBhvr>
                                        <p:cTn dur="1250" id="40"/>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8"/>
      <p:bldP grpId="0" spid="10"/>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TextBox 10"/>
          <p:cNvSpPr txBox="1"/>
          <p:nvPr/>
        </p:nvSpPr>
        <p:spPr>
          <a:xfrm>
            <a:off x="1271075" y="1954344"/>
            <a:ext cx="6172159" cy="1179434"/>
          </a:xfrm>
          <a:prstGeom prst="rect">
            <a:avLst/>
          </a:prstGeom>
          <a:noFill/>
        </p:spPr>
        <p:txBody>
          <a:bodyPr bIns="34280" lIns="68559" rIns="68559" rtlCol="0" tIns="34280" vert="eaVert" wrap="square">
            <a:spAutoFit/>
          </a:bodyPr>
          <a:lstStyle/>
          <a:p>
            <a:pPr>
              <a:lnSpc>
                <a:spcPct val="300000"/>
              </a:lnSpc>
            </a:pPr>
            <a:r>
              <a:rPr altLang="en-US" lang="zh-CN" sz="1200">
                <a:solidFill>
                  <a:schemeClr val="bg1">
                    <a:lumMod val="50000"/>
                  </a:schemeClr>
                </a:solidFill>
              </a:rPr>
              <a:t>秋风起兮白云飞，草木黄落兮雁南归。</a:t>
            </a:r>
            <a:br>
              <a:rPr altLang="en-US" lang="zh-CN" sz="1200">
                <a:solidFill>
                  <a:schemeClr val="bg1">
                    <a:lumMod val="50000"/>
                  </a:schemeClr>
                </a:solidFill>
              </a:rPr>
            </a:br>
            <a:r>
              <a:rPr altLang="en-US" lang="zh-CN" sz="1200">
                <a:solidFill>
                  <a:schemeClr val="bg1">
                    <a:lumMod val="50000"/>
                  </a:schemeClr>
                </a:solidFill>
              </a:rPr>
              <a:t>兰有秀兮菊有芳，怀佳人兮不能忘。</a:t>
            </a:r>
            <a:br>
              <a:rPr altLang="en-US" lang="zh-CN" sz="1200">
                <a:solidFill>
                  <a:schemeClr val="bg1">
                    <a:lumMod val="50000"/>
                  </a:schemeClr>
                </a:solidFill>
              </a:rPr>
            </a:br>
            <a:r>
              <a:rPr altLang="en-US" lang="zh-CN" sz="1200">
                <a:solidFill>
                  <a:schemeClr val="bg1">
                    <a:lumMod val="50000"/>
                  </a:schemeClr>
                </a:solidFill>
              </a:rPr>
              <a:t>泛楼船兮济汾河，横中流兮扬素波。</a:t>
            </a:r>
            <a:br>
              <a:rPr altLang="en-US" lang="zh-CN" sz="1200">
                <a:solidFill>
                  <a:schemeClr val="bg1">
                    <a:lumMod val="50000"/>
                  </a:schemeClr>
                </a:solidFill>
              </a:rPr>
            </a:br>
            <a:r>
              <a:rPr altLang="en-US" lang="zh-CN" sz="1200">
                <a:solidFill>
                  <a:schemeClr val="bg1">
                    <a:lumMod val="50000"/>
                  </a:schemeClr>
                </a:solidFill>
              </a:rPr>
              <a:t>箫鼓鸣兮发棹歌，欢乐极兮哀情多。</a:t>
            </a:r>
            <a:br>
              <a:rPr altLang="en-US" lang="zh-CN" sz="1200">
                <a:solidFill>
                  <a:schemeClr val="bg1">
                    <a:lumMod val="50000"/>
                  </a:schemeClr>
                </a:solidFill>
              </a:rPr>
            </a:br>
            <a:r>
              <a:rPr altLang="en-US" lang="zh-CN" sz="1200">
                <a:solidFill>
                  <a:schemeClr val="bg1">
                    <a:lumMod val="50000"/>
                  </a:schemeClr>
                </a:solidFill>
              </a:rPr>
              <a:t>少壮几时兮奈老何！</a:t>
            </a:r>
          </a:p>
        </p:txBody>
      </p:sp>
      <p:pic>
        <p:nvPicPr>
          <p:cNvPr id="15" name="图片 14">
            <a:extLst>
              <a:ext uri="{FF2B5EF4-FFF2-40B4-BE49-F238E27FC236}">
                <a16:creationId xmlns:a16="http://schemas.microsoft.com/office/drawing/2014/main" id="{84EC174C-A914-495A-899B-DADA61002489}"/>
              </a:ext>
            </a:extLst>
          </p:cNvPr>
          <p:cNvPicPr>
            <a:picLocks noChangeAspect="1"/>
          </p:cNvPicPr>
          <p:nvPr/>
        </p:nvPicPr>
        <p:blipFill>
          <a:blip r:embed="rId3">
            <a:extLst>
              <a:ext uri="{28A0092B-C50C-407E-A947-70E740481C1C}">
                <a14:useLocalDpi val="0"/>
              </a:ext>
            </a:extLst>
          </a:blip>
          <a:stretch>
            <a:fillRect/>
          </a:stretch>
        </p:blipFill>
        <p:spPr>
          <a:xfrm>
            <a:off x="5166908" y="2068644"/>
            <a:ext cx="4756226" cy="4756226"/>
          </a:xfrm>
          <a:prstGeom prst="rect">
            <a:avLst/>
          </a:prstGeom>
        </p:spPr>
      </p:pic>
    </p:spTree>
    <p:extLst>
      <p:ext uri="{BB962C8B-B14F-4D97-AF65-F5344CB8AC3E}">
        <p14:creationId val="50569666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5"/>
                                        </p:tgtEl>
                                        <p:attrNameLst>
                                          <p:attrName>style.visibility</p:attrName>
                                        </p:attrNameLst>
                                      </p:cBhvr>
                                      <p:to>
                                        <p:strVal val="visible"/>
                                      </p:to>
                                    </p:set>
                                    <p:animEffect filter="fade" transition="in">
                                      <p:cBhvr>
                                        <p:cTn dur="1000" id="7"/>
                                        <p:tgtEl>
                                          <p:spTgt spid="15"/>
                                        </p:tgtEl>
                                      </p:cBhvr>
                                    </p:animEffect>
                                    <p:anim calcmode="lin" valueType="num">
                                      <p:cBhvr>
                                        <p:cTn dur="1000" fill="hold" id="8"/>
                                        <p:tgtEl>
                                          <p:spTgt spid="15"/>
                                        </p:tgtEl>
                                        <p:attrNameLst>
                                          <p:attrName>ppt_x</p:attrName>
                                        </p:attrNameLst>
                                      </p:cBhvr>
                                      <p:tavLst>
                                        <p:tav tm="0">
                                          <p:val>
                                            <p:strVal val="#ppt_x"/>
                                          </p:val>
                                        </p:tav>
                                        <p:tav tm="100000">
                                          <p:val>
                                            <p:strVal val="#ppt_x"/>
                                          </p:val>
                                        </p:tav>
                                      </p:tavLst>
                                    </p:anim>
                                    <p:anim calcmode="lin" valueType="num">
                                      <p:cBhvr>
                                        <p:cTn dur="1000" fill="hold" id="9"/>
                                        <p:tgtEl>
                                          <p:spTgt spid="1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7" presetSubtype="0">
                                  <p:stCondLst>
                                    <p:cond delay="0"/>
                                  </p:stCondLst>
                                  <p:childTnLst>
                                    <p:set>
                                      <p:cBhvr>
                                        <p:cTn dur="1" fill="hold" id="12">
                                          <p:stCondLst>
                                            <p:cond delay="0"/>
                                          </p:stCondLst>
                                        </p:cTn>
                                        <p:tgtEl>
                                          <p:spTgt spid="11"/>
                                        </p:tgtEl>
                                        <p:attrNameLst>
                                          <p:attrName>style.visibility</p:attrName>
                                        </p:attrNameLst>
                                      </p:cBhvr>
                                      <p:to>
                                        <p:strVal val="visible"/>
                                      </p:to>
                                    </p:set>
                                    <p:animEffect filter="fade" transition="in">
                                      <p:cBhvr>
                                        <p:cTn dur="1000" id="13"/>
                                        <p:tgtEl>
                                          <p:spTgt spid="11"/>
                                        </p:tgtEl>
                                      </p:cBhvr>
                                    </p:animEffect>
                                    <p:anim calcmode="lin" valueType="num">
                                      <p:cBhvr>
                                        <p:cTn dur="1000" fill="hold" id="14"/>
                                        <p:tgtEl>
                                          <p:spTgt spid="11"/>
                                        </p:tgtEl>
                                        <p:attrNameLst>
                                          <p:attrName>ppt_x</p:attrName>
                                        </p:attrNameLst>
                                      </p:cBhvr>
                                      <p:tavLst>
                                        <p:tav tm="0">
                                          <p:val>
                                            <p:strVal val="#ppt_x"/>
                                          </p:val>
                                        </p:tav>
                                        <p:tav tm="100000">
                                          <p:val>
                                            <p:strVal val="#ppt_x"/>
                                          </p:val>
                                        </p:tav>
                                      </p:tavLst>
                                    </p:anim>
                                    <p:anim calcmode="lin" valueType="num">
                                      <p:cBhvr>
                                        <p:cTn dur="1000" fill="hold" id="15"/>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170" name="Picture 2"/>
          <p:cNvPicPr>
            <a:picLocks noChangeArrowheads="1" noChangeAspect="1"/>
          </p:cNvPicPr>
          <p:nvPr/>
        </p:nvPicPr>
        <p:blipFill>
          <a:blip r:embed="rId3">
            <a:extLst>
              <a:ext uri="{28A0092B-C50C-407E-A947-70E740481C1C}">
                <a14:useLocalDpi val="0"/>
              </a:ext>
            </a:extLst>
          </a:blip>
          <a:stretch>
            <a:fillRect/>
          </a:stretch>
        </p:blipFill>
        <p:spPr bwMode="auto">
          <a:xfrm>
            <a:off x="527580" y="1821486"/>
            <a:ext cx="2241386" cy="1461774"/>
          </a:xfrm>
          <a:prstGeom prst="rect">
            <a:avLst/>
          </a:prstGeom>
          <a:noFill/>
          <a:ln>
            <a:noFill/>
          </a:ln>
          <a:extLst>
            <a:ext uri="{909E8E84-426E-40DD-AFC4-6F175D3DCCD1}">
              <a14:hiddenFill>
                <a:solidFill>
                  <a:srgbClr val="FFFFFF"/>
                </a:solidFill>
              </a14:hiddenFill>
            </a:ext>
          </a:extLst>
        </p:spPr>
      </p:pic>
      <p:sp>
        <p:nvSpPr>
          <p:cNvPr id="6" name="矩形 5"/>
          <p:cNvSpPr/>
          <p:nvPr/>
        </p:nvSpPr>
        <p:spPr>
          <a:xfrm>
            <a:off x="3001785" y="2106804"/>
            <a:ext cx="1730567" cy="1164925"/>
          </a:xfrm>
          <a:prstGeom prst="rect">
            <a:avLst/>
          </a:prstGeom>
        </p:spPr>
        <p:txBody>
          <a:bodyPr bIns="34280" lIns="68559" rIns="68559" tIns="34280" wrap="square">
            <a:spAutoFit/>
          </a:bodyPr>
          <a:lstStyle/>
          <a:p>
            <a:pPr>
              <a:lnSpc>
                <a:spcPct val="150000"/>
              </a:lnSpc>
            </a:pPr>
            <a:r>
              <a:rPr altLang="en-US" lang="zh-CN" sz="1199">
                <a:solidFill>
                  <a:schemeClr val="tx1">
                    <a:lumMod val="50000"/>
                    <a:lumOff val="50000"/>
                  </a:schemeClr>
                </a:solidFill>
              </a:rPr>
              <a:t>风萧萧兮易水寒，</a:t>
            </a:r>
          </a:p>
          <a:p>
            <a:pPr>
              <a:lnSpc>
                <a:spcPct val="150000"/>
              </a:lnSpc>
            </a:pPr>
            <a:r>
              <a:rPr altLang="en-US" lang="zh-CN" sz="1199">
                <a:solidFill>
                  <a:schemeClr val="tx1">
                    <a:lumMod val="50000"/>
                    <a:lumOff val="50000"/>
                  </a:schemeClr>
                </a:solidFill>
              </a:rPr>
              <a:t>壮士一去兮不复还。</a:t>
            </a:r>
          </a:p>
          <a:p>
            <a:pPr>
              <a:lnSpc>
                <a:spcPct val="150000"/>
              </a:lnSpc>
            </a:pPr>
            <a:r>
              <a:rPr altLang="en-US" lang="zh-CN" sz="1199">
                <a:solidFill>
                  <a:schemeClr val="tx1">
                    <a:lumMod val="50000"/>
                    <a:lumOff val="50000"/>
                  </a:schemeClr>
                </a:solidFill>
              </a:rPr>
              <a:t>探虎穴兮入蛟宫，</a:t>
            </a:r>
          </a:p>
          <a:p>
            <a:pPr>
              <a:lnSpc>
                <a:spcPct val="150000"/>
              </a:lnSpc>
            </a:pPr>
            <a:r>
              <a:rPr altLang="en-US" lang="zh-CN" sz="1199">
                <a:solidFill>
                  <a:schemeClr val="tx1">
                    <a:lumMod val="50000"/>
                    <a:lumOff val="50000"/>
                  </a:schemeClr>
                </a:solidFill>
              </a:rPr>
              <a:t>仰天呼气兮成白虹。</a:t>
            </a:r>
          </a:p>
        </p:txBody>
      </p:sp>
      <p:pic>
        <p:nvPicPr>
          <p:cNvPr id="7171" name="Picture 3"/>
          <p:cNvPicPr>
            <a:picLocks noChangeArrowheads="1" noChangeAspect="1"/>
          </p:cNvPicPr>
          <p:nvPr/>
        </p:nvPicPr>
        <p:blipFill>
          <a:blip r:embed="rId4">
            <a:extLst>
              <a:ext uri="{28A0092B-C50C-407E-A947-70E740481C1C}">
                <a14:useLocalDpi val="0"/>
              </a:ext>
            </a:extLst>
          </a:blip>
          <a:stretch>
            <a:fillRect/>
          </a:stretch>
        </p:blipFill>
        <p:spPr bwMode="auto">
          <a:xfrm>
            <a:off x="4426708" y="1821486"/>
            <a:ext cx="2186570" cy="1461774"/>
          </a:xfrm>
          <a:prstGeom prst="rect">
            <a:avLst/>
          </a:prstGeom>
          <a:noFill/>
          <a:ln w="9525">
            <a:noFill/>
            <a:miter lim="800000"/>
          </a:ln>
          <a:effectLst/>
          <a:extLst>
            <a:ext uri="{909E8E84-426E-40DD-AFC4-6F175D3DCCD1}">
              <a14:hiddenFill>
                <a:solidFill>
                  <a:schemeClr val="accent1"/>
                </a:solidFill>
              </a14:hiddenFill>
            </a:ext>
            <a:ext uri="{AF507438-7753-43E0-B8FC-AC1667EBCBE1}">
              <a14:hiddenEffects>
                <a:effectLst>
                  <a:outerShdw algn="ctr" dir="2700000" dist="35921" rotWithShape="0">
                    <a:schemeClr val="bg2"/>
                  </a:outerShdw>
                </a:effectLst>
              </a14:hiddenEffects>
            </a:ext>
          </a:extLst>
        </p:spPr>
      </p:pic>
      <p:sp>
        <p:nvSpPr>
          <p:cNvPr id="19" name="矩形 18"/>
          <p:cNvSpPr/>
          <p:nvPr/>
        </p:nvSpPr>
        <p:spPr>
          <a:xfrm>
            <a:off x="6971007" y="2106804"/>
            <a:ext cx="1730567" cy="1164925"/>
          </a:xfrm>
          <a:prstGeom prst="rect">
            <a:avLst/>
          </a:prstGeom>
        </p:spPr>
        <p:txBody>
          <a:bodyPr bIns="34280" lIns="68559" rIns="68559" tIns="34280" wrap="square">
            <a:spAutoFit/>
          </a:bodyPr>
          <a:lstStyle/>
          <a:p>
            <a:pPr>
              <a:lnSpc>
                <a:spcPct val="150000"/>
              </a:lnSpc>
            </a:pPr>
            <a:r>
              <a:rPr altLang="en-US" lang="zh-CN" sz="1199">
                <a:solidFill>
                  <a:schemeClr val="tx1">
                    <a:lumMod val="50000"/>
                    <a:lumOff val="50000"/>
                  </a:schemeClr>
                </a:solidFill>
              </a:rPr>
              <a:t>风萧萧兮易水寒，</a:t>
            </a:r>
          </a:p>
          <a:p>
            <a:pPr>
              <a:lnSpc>
                <a:spcPct val="150000"/>
              </a:lnSpc>
            </a:pPr>
            <a:r>
              <a:rPr altLang="en-US" lang="zh-CN" sz="1199">
                <a:solidFill>
                  <a:schemeClr val="tx1">
                    <a:lumMod val="50000"/>
                    <a:lumOff val="50000"/>
                  </a:schemeClr>
                </a:solidFill>
              </a:rPr>
              <a:t>壮士一去兮不复还。</a:t>
            </a:r>
          </a:p>
          <a:p>
            <a:pPr>
              <a:lnSpc>
                <a:spcPct val="150000"/>
              </a:lnSpc>
            </a:pPr>
            <a:r>
              <a:rPr altLang="en-US" lang="zh-CN" sz="1199">
                <a:solidFill>
                  <a:schemeClr val="tx1">
                    <a:lumMod val="50000"/>
                    <a:lumOff val="50000"/>
                  </a:schemeClr>
                </a:solidFill>
              </a:rPr>
              <a:t>探虎穴兮入蛟宫，</a:t>
            </a:r>
          </a:p>
          <a:p>
            <a:pPr>
              <a:lnSpc>
                <a:spcPct val="150000"/>
              </a:lnSpc>
            </a:pPr>
            <a:r>
              <a:rPr altLang="en-US" lang="zh-CN" sz="1199">
                <a:solidFill>
                  <a:schemeClr val="tx1">
                    <a:lumMod val="50000"/>
                    <a:lumOff val="50000"/>
                  </a:schemeClr>
                </a:solidFill>
              </a:rPr>
              <a:t>仰天呼气兮成白虹。</a:t>
            </a:r>
          </a:p>
        </p:txBody>
      </p:sp>
      <p:sp>
        <p:nvSpPr>
          <p:cNvPr id="21" name="文本框 4"/>
          <p:cNvSpPr txBox="1"/>
          <p:nvPr/>
        </p:nvSpPr>
        <p:spPr>
          <a:xfrm>
            <a:off x="3011129" y="1671655"/>
            <a:ext cx="1375368" cy="281920"/>
          </a:xfrm>
          <a:prstGeom prst="rect">
            <a:avLst/>
          </a:prstGeom>
          <a:noFill/>
        </p:spPr>
        <p:txBody>
          <a:bodyPr bIns="34280" lIns="68559" rIns="68559" rtlCol="0" tIns="34280" vert="horz" wrap="none">
            <a:spAutoFit/>
          </a:bodyPr>
          <a:lstStyle/>
          <a:p>
            <a:r>
              <a:rPr altLang="en-US" lang="zh-CN" spc="225" sz="1400">
                <a:solidFill>
                  <a:schemeClr val="accent1"/>
                </a:solidFill>
                <a:latin charset="-122" panose="02000000000000000000" pitchFamily="2" typeface="方正兰亭细黑_GBK"/>
                <a:ea charset="-122" panose="02000000000000000000" pitchFamily="2" typeface="方正兰亭细黑_GBK"/>
              </a:rPr>
              <a:t>此处添加标题</a:t>
            </a:r>
          </a:p>
        </p:txBody>
      </p:sp>
      <p:sp>
        <p:nvSpPr>
          <p:cNvPr id="22" name="文本框 4"/>
          <p:cNvSpPr txBox="1"/>
          <p:nvPr/>
        </p:nvSpPr>
        <p:spPr>
          <a:xfrm>
            <a:off x="6971009" y="1688341"/>
            <a:ext cx="1375368" cy="281920"/>
          </a:xfrm>
          <a:prstGeom prst="rect">
            <a:avLst/>
          </a:prstGeom>
          <a:noFill/>
        </p:spPr>
        <p:txBody>
          <a:bodyPr bIns="34280" lIns="68559" rIns="68559" rtlCol="0" tIns="34280" vert="horz" wrap="none">
            <a:spAutoFit/>
          </a:bodyPr>
          <a:lstStyle/>
          <a:p>
            <a:r>
              <a:rPr altLang="en-US" lang="zh-CN" spc="225" sz="1400">
                <a:solidFill>
                  <a:schemeClr val="accent1"/>
                </a:solidFill>
                <a:latin charset="-122" panose="02000000000000000000" pitchFamily="2" typeface="方正兰亭细黑_GBK"/>
                <a:ea charset="-122" panose="02000000000000000000" pitchFamily="2" typeface="方正兰亭细黑_GBK"/>
              </a:rPr>
              <a:t>此处添加标题</a:t>
            </a:r>
          </a:p>
        </p:txBody>
      </p:sp>
    </p:spTree>
    <p:extLst>
      <p:ext uri="{BB962C8B-B14F-4D97-AF65-F5344CB8AC3E}">
        <p14:creationId val="262425803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7170"/>
                                        </p:tgtEl>
                                        <p:attrNameLst>
                                          <p:attrName>style.visibility</p:attrName>
                                        </p:attrNameLst>
                                      </p:cBhvr>
                                      <p:to>
                                        <p:strVal val="visible"/>
                                      </p:to>
                                    </p:set>
                                    <p:animEffect filter="fade" transition="in">
                                      <p:cBhvr>
                                        <p:cTn dur="1250" id="7"/>
                                        <p:tgtEl>
                                          <p:spTgt spid="7170"/>
                                        </p:tgtEl>
                                      </p:cBhvr>
                                    </p:animEffect>
                                    <p:anim calcmode="lin" valueType="num">
                                      <p:cBhvr>
                                        <p:cTn dur="1250" fill="hold" id="8"/>
                                        <p:tgtEl>
                                          <p:spTgt spid="7170"/>
                                        </p:tgtEl>
                                        <p:attrNameLst>
                                          <p:attrName>ppt_x</p:attrName>
                                        </p:attrNameLst>
                                      </p:cBhvr>
                                      <p:tavLst>
                                        <p:tav tm="0">
                                          <p:val>
                                            <p:strVal val="#ppt_x"/>
                                          </p:val>
                                        </p:tav>
                                        <p:tav tm="100000">
                                          <p:val>
                                            <p:strVal val="#ppt_x"/>
                                          </p:val>
                                        </p:tav>
                                      </p:tavLst>
                                    </p:anim>
                                    <p:anim calcmode="lin" valueType="num">
                                      <p:cBhvr>
                                        <p:cTn dur="1250" fill="hold" id="9"/>
                                        <p:tgtEl>
                                          <p:spTgt spid="7170"/>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250"/>
                            </p:stCondLst>
                            <p:childTnLst>
                              <p:par>
                                <p:cTn fill="hold" grpId="0" id="11" nodeType="afterEffect" presetClass="entr" presetID="42" presetSubtype="0">
                                  <p:stCondLst>
                                    <p:cond delay="0"/>
                                  </p:stCondLst>
                                  <p:childTnLst>
                                    <p:set>
                                      <p:cBhvr>
                                        <p:cTn dur="1" fill="hold" id="12">
                                          <p:stCondLst>
                                            <p:cond delay="0"/>
                                          </p:stCondLst>
                                        </p:cTn>
                                        <p:tgtEl>
                                          <p:spTgt spid="21"/>
                                        </p:tgtEl>
                                        <p:attrNameLst>
                                          <p:attrName>style.visibility</p:attrName>
                                        </p:attrNameLst>
                                      </p:cBhvr>
                                      <p:to>
                                        <p:strVal val="visible"/>
                                      </p:to>
                                    </p:set>
                                    <p:animEffect filter="fade" transition="in">
                                      <p:cBhvr>
                                        <p:cTn dur="1250" id="13"/>
                                        <p:tgtEl>
                                          <p:spTgt spid="21"/>
                                        </p:tgtEl>
                                      </p:cBhvr>
                                    </p:animEffect>
                                    <p:anim calcmode="lin" valueType="num">
                                      <p:cBhvr>
                                        <p:cTn dur="1250" fill="hold" id="14"/>
                                        <p:tgtEl>
                                          <p:spTgt spid="21"/>
                                        </p:tgtEl>
                                        <p:attrNameLst>
                                          <p:attrName>ppt_x</p:attrName>
                                        </p:attrNameLst>
                                      </p:cBhvr>
                                      <p:tavLst>
                                        <p:tav tm="0">
                                          <p:val>
                                            <p:strVal val="#ppt_x"/>
                                          </p:val>
                                        </p:tav>
                                        <p:tav tm="100000">
                                          <p:val>
                                            <p:strVal val="#ppt_x"/>
                                          </p:val>
                                        </p:tav>
                                      </p:tavLst>
                                    </p:anim>
                                    <p:anim calcmode="lin" valueType="num">
                                      <p:cBhvr>
                                        <p:cTn dur="1250" fill="hold" id="15"/>
                                        <p:tgtEl>
                                          <p:spTgt spid="21"/>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500"/>
                            </p:stCondLst>
                            <p:childTnLst>
                              <p:par>
                                <p:cTn fill="hold" grpId="0" id="17" nodeType="afterEffect" presetClass="entr" presetID="42" presetSubtype="0">
                                  <p:stCondLst>
                                    <p:cond delay="0"/>
                                  </p:stCondLst>
                                  <p:childTnLst>
                                    <p:set>
                                      <p:cBhvr>
                                        <p:cTn dur="1" fill="hold" id="18">
                                          <p:stCondLst>
                                            <p:cond delay="0"/>
                                          </p:stCondLst>
                                        </p:cTn>
                                        <p:tgtEl>
                                          <p:spTgt spid="6"/>
                                        </p:tgtEl>
                                        <p:attrNameLst>
                                          <p:attrName>style.visibility</p:attrName>
                                        </p:attrNameLst>
                                      </p:cBhvr>
                                      <p:to>
                                        <p:strVal val="visible"/>
                                      </p:to>
                                    </p:set>
                                    <p:animEffect filter="fade" transition="in">
                                      <p:cBhvr>
                                        <p:cTn dur="1250" id="19"/>
                                        <p:tgtEl>
                                          <p:spTgt spid="6"/>
                                        </p:tgtEl>
                                      </p:cBhvr>
                                    </p:animEffect>
                                    <p:anim calcmode="lin" valueType="num">
                                      <p:cBhvr>
                                        <p:cTn dur="1250" fill="hold" id="20"/>
                                        <p:tgtEl>
                                          <p:spTgt spid="6"/>
                                        </p:tgtEl>
                                        <p:attrNameLst>
                                          <p:attrName>ppt_x</p:attrName>
                                        </p:attrNameLst>
                                      </p:cBhvr>
                                      <p:tavLst>
                                        <p:tav tm="0">
                                          <p:val>
                                            <p:strVal val="#ppt_x"/>
                                          </p:val>
                                        </p:tav>
                                        <p:tav tm="100000">
                                          <p:val>
                                            <p:strVal val="#ppt_x"/>
                                          </p:val>
                                        </p:tav>
                                      </p:tavLst>
                                    </p:anim>
                                    <p:anim calcmode="lin" valueType="num">
                                      <p:cBhvr>
                                        <p:cTn dur="1250" fill="hold" id="21"/>
                                        <p:tgtEl>
                                          <p:spTgt spid="6"/>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750"/>
                            </p:stCondLst>
                            <p:childTnLst>
                              <p:par>
                                <p:cTn fill="hold" id="23" nodeType="afterEffect" presetClass="entr" presetID="42" presetSubtype="0">
                                  <p:stCondLst>
                                    <p:cond delay="0"/>
                                  </p:stCondLst>
                                  <p:childTnLst>
                                    <p:set>
                                      <p:cBhvr>
                                        <p:cTn dur="1" fill="hold" id="24">
                                          <p:stCondLst>
                                            <p:cond delay="0"/>
                                          </p:stCondLst>
                                        </p:cTn>
                                        <p:tgtEl>
                                          <p:spTgt spid="7171"/>
                                        </p:tgtEl>
                                        <p:attrNameLst>
                                          <p:attrName>style.visibility</p:attrName>
                                        </p:attrNameLst>
                                      </p:cBhvr>
                                      <p:to>
                                        <p:strVal val="visible"/>
                                      </p:to>
                                    </p:set>
                                    <p:animEffect filter="fade" transition="in">
                                      <p:cBhvr>
                                        <p:cTn dur="1250" id="25"/>
                                        <p:tgtEl>
                                          <p:spTgt spid="7171"/>
                                        </p:tgtEl>
                                      </p:cBhvr>
                                    </p:animEffect>
                                    <p:anim calcmode="lin" valueType="num">
                                      <p:cBhvr>
                                        <p:cTn dur="1250" fill="hold" id="26"/>
                                        <p:tgtEl>
                                          <p:spTgt spid="7171"/>
                                        </p:tgtEl>
                                        <p:attrNameLst>
                                          <p:attrName>ppt_x</p:attrName>
                                        </p:attrNameLst>
                                      </p:cBhvr>
                                      <p:tavLst>
                                        <p:tav tm="0">
                                          <p:val>
                                            <p:strVal val="#ppt_x"/>
                                          </p:val>
                                        </p:tav>
                                        <p:tav tm="100000">
                                          <p:val>
                                            <p:strVal val="#ppt_x"/>
                                          </p:val>
                                        </p:tav>
                                      </p:tavLst>
                                    </p:anim>
                                    <p:anim calcmode="lin" valueType="num">
                                      <p:cBhvr>
                                        <p:cTn dur="1250" fill="hold" id="27"/>
                                        <p:tgtEl>
                                          <p:spTgt spid="7171"/>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5000"/>
                            </p:stCondLst>
                            <p:childTnLst>
                              <p:par>
                                <p:cTn fill="hold" grpId="0" id="29" nodeType="afterEffect" presetClass="entr" presetID="42" presetSubtype="0">
                                  <p:stCondLst>
                                    <p:cond delay="0"/>
                                  </p:stCondLst>
                                  <p:childTnLst>
                                    <p:set>
                                      <p:cBhvr>
                                        <p:cTn dur="1" fill="hold" id="30">
                                          <p:stCondLst>
                                            <p:cond delay="0"/>
                                          </p:stCondLst>
                                        </p:cTn>
                                        <p:tgtEl>
                                          <p:spTgt spid="22"/>
                                        </p:tgtEl>
                                        <p:attrNameLst>
                                          <p:attrName>style.visibility</p:attrName>
                                        </p:attrNameLst>
                                      </p:cBhvr>
                                      <p:to>
                                        <p:strVal val="visible"/>
                                      </p:to>
                                    </p:set>
                                    <p:animEffect filter="fade" transition="in">
                                      <p:cBhvr>
                                        <p:cTn dur="1250" id="31"/>
                                        <p:tgtEl>
                                          <p:spTgt spid="22"/>
                                        </p:tgtEl>
                                      </p:cBhvr>
                                    </p:animEffect>
                                    <p:anim calcmode="lin" valueType="num">
                                      <p:cBhvr>
                                        <p:cTn dur="1250" fill="hold" id="32"/>
                                        <p:tgtEl>
                                          <p:spTgt spid="22"/>
                                        </p:tgtEl>
                                        <p:attrNameLst>
                                          <p:attrName>ppt_x</p:attrName>
                                        </p:attrNameLst>
                                      </p:cBhvr>
                                      <p:tavLst>
                                        <p:tav tm="0">
                                          <p:val>
                                            <p:strVal val="#ppt_x"/>
                                          </p:val>
                                        </p:tav>
                                        <p:tav tm="100000">
                                          <p:val>
                                            <p:strVal val="#ppt_x"/>
                                          </p:val>
                                        </p:tav>
                                      </p:tavLst>
                                    </p:anim>
                                    <p:anim calcmode="lin" valueType="num">
                                      <p:cBhvr>
                                        <p:cTn dur="1250" fill="hold" id="33"/>
                                        <p:tgtEl>
                                          <p:spTgt spid="22"/>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6250"/>
                            </p:stCondLst>
                            <p:childTnLst>
                              <p:par>
                                <p:cTn fill="hold" grpId="0" id="35" nodeType="afterEffect" presetClass="entr" presetID="42" presetSubtype="0">
                                  <p:stCondLst>
                                    <p:cond delay="0"/>
                                  </p:stCondLst>
                                  <p:childTnLst>
                                    <p:set>
                                      <p:cBhvr>
                                        <p:cTn dur="1" fill="hold" id="36">
                                          <p:stCondLst>
                                            <p:cond delay="0"/>
                                          </p:stCondLst>
                                        </p:cTn>
                                        <p:tgtEl>
                                          <p:spTgt spid="19"/>
                                        </p:tgtEl>
                                        <p:attrNameLst>
                                          <p:attrName>style.visibility</p:attrName>
                                        </p:attrNameLst>
                                      </p:cBhvr>
                                      <p:to>
                                        <p:strVal val="visible"/>
                                      </p:to>
                                    </p:set>
                                    <p:animEffect filter="fade" transition="in">
                                      <p:cBhvr>
                                        <p:cTn dur="1250" id="37"/>
                                        <p:tgtEl>
                                          <p:spTgt spid="19"/>
                                        </p:tgtEl>
                                      </p:cBhvr>
                                    </p:animEffect>
                                    <p:anim calcmode="lin" valueType="num">
                                      <p:cBhvr>
                                        <p:cTn dur="1250" fill="hold" id="38"/>
                                        <p:tgtEl>
                                          <p:spTgt spid="19"/>
                                        </p:tgtEl>
                                        <p:attrNameLst>
                                          <p:attrName>ppt_x</p:attrName>
                                        </p:attrNameLst>
                                      </p:cBhvr>
                                      <p:tavLst>
                                        <p:tav tm="0">
                                          <p:val>
                                            <p:strVal val="#ppt_x"/>
                                          </p:val>
                                        </p:tav>
                                        <p:tav tm="100000">
                                          <p:val>
                                            <p:strVal val="#ppt_x"/>
                                          </p:val>
                                        </p:tav>
                                      </p:tavLst>
                                    </p:anim>
                                    <p:anim calcmode="lin" valueType="num">
                                      <p:cBhvr>
                                        <p:cTn dur="1250" fill="hold" id="39"/>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9"/>
      <p:bldP grpId="0" spid="21"/>
      <p:bldP grpId="0" spid="22"/>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rot="2700000">
            <a:off x="1289822" y="1503816"/>
            <a:ext cx="2065021" cy="206438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bIns="34280" lIns="68559" rIns="68559" rtlCol="0" tIns="34280"/>
          <a:lstStyle/>
          <a:p>
            <a:pPr algn="ctr"/>
            <a:endParaRPr altLang="en-US" lang="zh-CN" sz="1799"/>
          </a:p>
        </p:txBody>
      </p:sp>
      <p:sp>
        <p:nvSpPr>
          <p:cNvPr id="3" name="矩形 2"/>
          <p:cNvSpPr/>
          <p:nvPr/>
        </p:nvSpPr>
        <p:spPr>
          <a:xfrm rot="2700000">
            <a:off x="1783340" y="1480259"/>
            <a:ext cx="2065021" cy="2064383"/>
          </a:xfrm>
          <a:prstGeom prst="rect">
            <a:avLst/>
          </a:prstGeom>
          <a:blipFill>
            <a:blip r:embed="rId3">
              <a:duotone>
                <a:schemeClr val="accent4">
                  <a:shade val="45000"/>
                  <a:satMod val="135000"/>
                </a:schemeClr>
                <a:prstClr val="white"/>
              </a:duotone>
            </a:blip>
            <a:stretch>
              <a:fillRect/>
            </a:stretch>
          </a:bli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4280" lIns="68559" rIns="68559" rtlCol="0" tIns="34280"/>
          <a:lstStyle/>
          <a:p>
            <a:pPr algn="ctr"/>
            <a:endParaRPr altLang="en-US" lang="zh-CN" sz="1799"/>
          </a:p>
        </p:txBody>
      </p:sp>
      <p:sp>
        <p:nvSpPr>
          <p:cNvPr id="12" name="文本框 11"/>
          <p:cNvSpPr txBox="1"/>
          <p:nvPr/>
        </p:nvSpPr>
        <p:spPr>
          <a:xfrm>
            <a:off x="5632535" y="2017352"/>
            <a:ext cx="1234398" cy="1992569"/>
          </a:xfrm>
          <a:prstGeom prst="rect">
            <a:avLst/>
          </a:prstGeom>
          <a:noFill/>
        </p:spPr>
        <p:txBody>
          <a:bodyPr anchor="ctr" bIns="34280" lIns="68559" rIns="68559" rtlCol="0" tIns="34280" vert="eaVert" wrap="square">
            <a:spAutoFit/>
          </a:bodyPr>
          <a:lstStyle/>
          <a:p>
            <a:pPr algn="just">
              <a:lnSpc>
                <a:spcPct val="150000"/>
              </a:lnSpc>
            </a:pPr>
            <a:r>
              <a:rPr altLang="zh-CN" lang="zh-CN" spc="225" sz="800">
                <a:solidFill>
                  <a:schemeClr val="tx1">
                    <a:lumMod val="75000"/>
                    <a:lumOff val="25000"/>
                  </a:schemeClr>
                </a:solidFill>
              </a:rPr>
              <a:t>设计师不是艺术家，我们要表达的是客户、是市场！不仅要全面认识自己，更需要全面理解客户！党有党风，企有特色，好的设计都是以客户特色为基线通过自己的缜密安排、成熟的视觉语言诠释出其要表达思想概念！——情缘素材</a:t>
            </a:r>
          </a:p>
        </p:txBody>
      </p:sp>
      <p:sp>
        <p:nvSpPr>
          <p:cNvPr id="9" name="文本框 8"/>
          <p:cNvSpPr txBox="1"/>
          <p:nvPr/>
        </p:nvSpPr>
        <p:spPr>
          <a:xfrm>
            <a:off x="4930626" y="2100508"/>
            <a:ext cx="441918" cy="2103192"/>
          </a:xfrm>
          <a:prstGeom prst="rect">
            <a:avLst/>
          </a:prstGeom>
          <a:noFill/>
        </p:spPr>
        <p:txBody>
          <a:bodyPr bIns="34280" lIns="68559" rIns="68559" rtlCol="0" tIns="34280" vert="eaVert" wrap="square">
            <a:spAutoFit/>
          </a:bodyPr>
          <a:lstStyle/>
          <a:p>
            <a:r>
              <a:rPr altLang="en-US" lang="zh-CN" spc="225" sz="2000">
                <a:solidFill>
                  <a:schemeClr val="tx1">
                    <a:lumMod val="65000"/>
                    <a:lumOff val="35000"/>
                  </a:schemeClr>
                </a:solidFill>
                <a:latin charset="-122" panose="02000000000000000000" pitchFamily="2" typeface="方正兰亭细黑_GBK"/>
                <a:ea charset="-122" panose="02000000000000000000" pitchFamily="2" typeface="方正兰亭细黑_GBK"/>
              </a:rPr>
              <a:t>此处添加标题</a:t>
            </a:r>
          </a:p>
        </p:txBody>
      </p:sp>
      <p:pic>
        <p:nvPicPr>
          <p:cNvPr id="2" name="图片 1"/>
          <p:cNvPicPr>
            <a:picLocks noChangeAspect="1"/>
          </p:cNvPicPr>
          <p:nvPr/>
        </p:nvPicPr>
        <p:blipFill>
          <a:blip r:embed="rId4">
            <a:extLst>
              <a:ext uri="{28A0092B-C50C-407E-A947-70E740481C1C}">
                <a14:useLocalDpi val="0"/>
              </a:ext>
            </a:extLst>
          </a:blip>
          <a:stretch>
            <a:fillRect/>
          </a:stretch>
        </p:blipFill>
        <p:spPr>
          <a:xfrm>
            <a:off x="7171554" y="3407498"/>
            <a:ext cx="379360" cy="379477"/>
          </a:xfrm>
          <a:prstGeom prst="rect">
            <a:avLst/>
          </a:prstGeom>
        </p:spPr>
      </p:pic>
      <p:pic>
        <p:nvPicPr>
          <p:cNvPr id="11" name="图片 10">
            <a:extLst>
              <a:ext uri="{FF2B5EF4-FFF2-40B4-BE49-F238E27FC236}">
                <a16:creationId xmlns:a16="http://schemas.microsoft.com/office/drawing/2014/main" id="{666C9B72-A1DA-4774-8C37-722DD47894F4}"/>
              </a:ext>
            </a:extLst>
          </p:cNvPr>
          <p:cNvPicPr>
            <a:picLocks noChangeAspect="1"/>
          </p:cNvPicPr>
          <p:nvPr/>
        </p:nvPicPr>
        <p:blipFill>
          <a:blip r:embed="rId5">
            <a:extLst>
              <a:ext uri="{28A0092B-C50C-407E-A947-70E740481C1C}">
                <a14:useLocalDpi val="0"/>
              </a:ext>
            </a:extLst>
          </a:blip>
          <a:srcRect b="33645" l="41431" r="34329" t="58931"/>
          <a:stretch>
            <a:fillRect/>
          </a:stretch>
        </p:blipFill>
        <p:spPr>
          <a:xfrm>
            <a:off x="559279" y="2784363"/>
            <a:ext cx="2219921" cy="961430"/>
          </a:xfrm>
          <a:prstGeom prst="rect">
            <a:avLst/>
          </a:prstGeom>
        </p:spPr>
      </p:pic>
    </p:spTree>
    <p:extLst>
      <p:ext uri="{BB962C8B-B14F-4D97-AF65-F5344CB8AC3E}">
        <p14:creationId val="45377558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ppt_x"/>
                                          </p:val>
                                        </p:tav>
                                        <p:tav tm="100000">
                                          <p:val>
                                            <p:strVal val="#ppt_x"/>
                                          </p:val>
                                        </p:tav>
                                      </p:tavLst>
                                    </p:anim>
                                    <p:anim calcmode="lin" valueType="num">
                                      <p:cBhvr additive="base">
                                        <p:cTn dur="500" fill="hold" id="8"/>
                                        <p:tgtEl>
                                          <p:spTgt spid="11"/>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53" presetSubtype="0">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p:cTn dur="1000" fill="hold" id="12"/>
                                        <p:tgtEl>
                                          <p:spTgt spid="4"/>
                                        </p:tgtEl>
                                        <p:attrNameLst>
                                          <p:attrName>ppt_w</p:attrName>
                                        </p:attrNameLst>
                                      </p:cBhvr>
                                      <p:tavLst>
                                        <p:tav tm="0">
                                          <p:val>
                                            <p:fltVal val="0"/>
                                          </p:val>
                                        </p:tav>
                                        <p:tav tm="100000">
                                          <p:val>
                                            <p:strVal val="#ppt_w"/>
                                          </p:val>
                                        </p:tav>
                                      </p:tavLst>
                                    </p:anim>
                                    <p:anim calcmode="lin" valueType="num">
                                      <p:cBhvr>
                                        <p:cTn dur="1000" fill="hold" id="13"/>
                                        <p:tgtEl>
                                          <p:spTgt spid="4"/>
                                        </p:tgtEl>
                                        <p:attrNameLst>
                                          <p:attrName>ppt_h</p:attrName>
                                        </p:attrNameLst>
                                      </p:cBhvr>
                                      <p:tavLst>
                                        <p:tav tm="0">
                                          <p:val>
                                            <p:fltVal val="0"/>
                                          </p:val>
                                        </p:tav>
                                        <p:tav tm="100000">
                                          <p:val>
                                            <p:strVal val="#ppt_h"/>
                                          </p:val>
                                        </p:tav>
                                      </p:tavLst>
                                    </p:anim>
                                    <p:animEffect filter="fade" transition="in">
                                      <p:cBhvr>
                                        <p:cTn dur="1000" id="14"/>
                                        <p:tgtEl>
                                          <p:spTgt spid="4"/>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3"/>
                                        </p:tgtEl>
                                        <p:attrNameLst>
                                          <p:attrName>style.visibility</p:attrName>
                                        </p:attrNameLst>
                                      </p:cBhvr>
                                      <p:to>
                                        <p:strVal val="visible"/>
                                      </p:to>
                                    </p:set>
                                    <p:anim calcmode="lin" valueType="num">
                                      <p:cBhvr>
                                        <p:cTn dur="1000" fill="hold" id="17"/>
                                        <p:tgtEl>
                                          <p:spTgt spid="3"/>
                                        </p:tgtEl>
                                        <p:attrNameLst>
                                          <p:attrName>ppt_w</p:attrName>
                                        </p:attrNameLst>
                                      </p:cBhvr>
                                      <p:tavLst>
                                        <p:tav tm="0">
                                          <p:val>
                                            <p:fltVal val="0"/>
                                          </p:val>
                                        </p:tav>
                                        <p:tav tm="100000">
                                          <p:val>
                                            <p:strVal val="#ppt_w"/>
                                          </p:val>
                                        </p:tav>
                                      </p:tavLst>
                                    </p:anim>
                                    <p:anim calcmode="lin" valueType="num">
                                      <p:cBhvr>
                                        <p:cTn dur="1000" fill="hold" id="18"/>
                                        <p:tgtEl>
                                          <p:spTgt spid="3"/>
                                        </p:tgtEl>
                                        <p:attrNameLst>
                                          <p:attrName>ppt_h</p:attrName>
                                        </p:attrNameLst>
                                      </p:cBhvr>
                                      <p:tavLst>
                                        <p:tav tm="0">
                                          <p:val>
                                            <p:fltVal val="0"/>
                                          </p:val>
                                        </p:tav>
                                        <p:tav tm="100000">
                                          <p:val>
                                            <p:strVal val="#ppt_h"/>
                                          </p:val>
                                        </p:tav>
                                      </p:tavLst>
                                    </p:anim>
                                    <p:animEffect filter="fade" transition="in">
                                      <p:cBhvr>
                                        <p:cTn dur="1000" id="19"/>
                                        <p:tgtEl>
                                          <p:spTgt spid="3"/>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9"/>
                                        </p:tgtEl>
                                        <p:attrNameLst>
                                          <p:attrName>style.visibility</p:attrName>
                                        </p:attrNameLst>
                                      </p:cBhvr>
                                      <p:to>
                                        <p:strVal val="visible"/>
                                      </p:to>
                                    </p:set>
                                    <p:animEffect filter="fade" transition="in">
                                      <p:cBhvr>
                                        <p:cTn dur="1000" id="22"/>
                                        <p:tgtEl>
                                          <p:spTgt spid="9"/>
                                        </p:tgtEl>
                                      </p:cBhvr>
                                    </p:animEffect>
                                  </p:childTnLst>
                                </p:cTn>
                              </p:par>
                            </p:childTnLst>
                          </p:cTn>
                        </p:par>
                        <p:par>
                          <p:cTn fill="hold" id="23" nodeType="afterGroup">
                            <p:stCondLst>
                              <p:cond delay="1500"/>
                            </p:stCondLst>
                            <p:childTnLst>
                              <p:par>
                                <p:cTn fill="hold" grpId="0" id="24" nodeType="afterEffect" presetClass="entr" presetID="18" presetSubtype="12">
                                  <p:stCondLst>
                                    <p:cond delay="0"/>
                                  </p:stCondLst>
                                  <p:childTnLst>
                                    <p:set>
                                      <p:cBhvr>
                                        <p:cTn dur="1" fill="hold" id="25">
                                          <p:stCondLst>
                                            <p:cond delay="0"/>
                                          </p:stCondLst>
                                        </p:cTn>
                                        <p:tgtEl>
                                          <p:spTgt spid="12"/>
                                        </p:tgtEl>
                                        <p:attrNameLst>
                                          <p:attrName>style.visibility</p:attrName>
                                        </p:attrNameLst>
                                      </p:cBhvr>
                                      <p:to>
                                        <p:strVal val="visible"/>
                                      </p:to>
                                    </p:set>
                                    <p:animEffect filter="strips(downLeft)" transition="in">
                                      <p:cBhvr>
                                        <p:cTn dur="1000" id="26"/>
                                        <p:tgtEl>
                                          <p:spTgt spid="12"/>
                                        </p:tgtEl>
                                      </p:cBhvr>
                                    </p:animEffect>
                                  </p:childTnLst>
                                </p:cTn>
                              </p:par>
                              <p:par>
                                <p:cTn fill="hold" id="27" nodeType="withEffect" presetClass="entr" presetID="42" presetSubtype="0">
                                  <p:stCondLst>
                                    <p:cond delay="0"/>
                                  </p:stCondLst>
                                  <p:childTnLst>
                                    <p:set>
                                      <p:cBhvr>
                                        <p:cTn dur="1" fill="hold" id="28">
                                          <p:stCondLst>
                                            <p:cond delay="0"/>
                                          </p:stCondLst>
                                        </p:cTn>
                                        <p:tgtEl>
                                          <p:spTgt spid="2"/>
                                        </p:tgtEl>
                                        <p:attrNameLst>
                                          <p:attrName>style.visibility</p:attrName>
                                        </p:attrNameLst>
                                      </p:cBhvr>
                                      <p:to>
                                        <p:strVal val="visible"/>
                                      </p:to>
                                    </p:set>
                                    <p:animEffect filter="fade" transition="in">
                                      <p:cBhvr>
                                        <p:cTn dur="1000" id="29"/>
                                        <p:tgtEl>
                                          <p:spTgt spid="2"/>
                                        </p:tgtEl>
                                      </p:cBhvr>
                                    </p:animEffect>
                                    <p:anim calcmode="lin" valueType="num">
                                      <p:cBhvr>
                                        <p:cTn dur="1000" fill="hold" id="30"/>
                                        <p:tgtEl>
                                          <p:spTgt spid="2"/>
                                        </p:tgtEl>
                                        <p:attrNameLst>
                                          <p:attrName>ppt_x</p:attrName>
                                        </p:attrNameLst>
                                      </p:cBhvr>
                                      <p:tavLst>
                                        <p:tav tm="0">
                                          <p:val>
                                            <p:strVal val="#ppt_x"/>
                                          </p:val>
                                        </p:tav>
                                        <p:tav tm="100000">
                                          <p:val>
                                            <p:strVal val="#ppt_x"/>
                                          </p:val>
                                        </p:tav>
                                      </p:tavLst>
                                    </p:anim>
                                    <p:anim calcmode="lin" valueType="num">
                                      <p:cBhvr>
                                        <p:cTn dur="1000" fill="hold" id="31"/>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3"/>
      <p:bldP grpId="0" spid="12"/>
      <p:bldP grpId="0" spid="9"/>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3" name="文本框 42"/>
          <p:cNvSpPr txBox="1"/>
          <p:nvPr/>
        </p:nvSpPr>
        <p:spPr>
          <a:xfrm>
            <a:off x="5475225" y="1708715"/>
            <a:ext cx="714968" cy="693248"/>
          </a:xfrm>
          <a:prstGeom prst="rect">
            <a:avLst/>
          </a:prstGeom>
          <a:noFill/>
        </p:spPr>
        <p:txBody>
          <a:bodyPr bIns="34280" lIns="68559" rIns="68559" rtlCol="0" tIns="34280" vert="horz" wrap="none">
            <a:spAutoFit/>
          </a:bodyPr>
          <a:lstStyle/>
          <a:p>
            <a:pPr algn="ctr"/>
            <a:r>
              <a:rPr altLang="en-US" lang="zh-CN" spc="450" sz="4099">
                <a:solidFill>
                  <a:schemeClr val="tx1">
                    <a:lumMod val="85000"/>
                    <a:lumOff val="15000"/>
                  </a:schemeClr>
                </a:solidFill>
                <a:latin charset="-122" panose="02000000000000000000" pitchFamily="2" typeface="方正兰亭细黑_GBK"/>
                <a:ea charset="-122" panose="02000000000000000000" pitchFamily="2" typeface="方正兰亭细黑_GBK"/>
              </a:rPr>
              <a:t>叁</a:t>
            </a:r>
          </a:p>
        </p:txBody>
      </p:sp>
      <p:sp>
        <p:nvSpPr>
          <p:cNvPr id="53" name="文本框 52"/>
          <p:cNvSpPr txBox="1"/>
          <p:nvPr/>
        </p:nvSpPr>
        <p:spPr>
          <a:xfrm>
            <a:off x="4480866" y="1233513"/>
            <a:ext cx="411286" cy="2224259"/>
          </a:xfrm>
          <a:prstGeom prst="rect">
            <a:avLst/>
          </a:prstGeom>
          <a:noFill/>
        </p:spPr>
        <p:txBody>
          <a:bodyPr bIns="34280" lIns="68559" rIns="68559" rtlCol="0" tIns="34280" vert="eaVert" wrap="square">
            <a:spAutoFit/>
          </a:bodyPr>
          <a:lstStyle/>
          <a:p>
            <a:r>
              <a:rPr altLang="en-US" lang="zh-CN" spc="225" sz="1799">
                <a:latin charset="-122" panose="02000000000000000000" pitchFamily="2" typeface="方正兰亭细黑_GBK"/>
                <a:ea charset="-122" panose="02000000000000000000" pitchFamily="2" typeface="方正兰亭细黑_GBK"/>
              </a:rPr>
              <a:t>单击此处添加标题</a:t>
            </a:r>
          </a:p>
        </p:txBody>
      </p:sp>
      <p:sp>
        <p:nvSpPr>
          <p:cNvPr id="54" name="Content Placeholder 2"/>
          <p:cNvSpPr txBox="1"/>
          <p:nvPr/>
        </p:nvSpPr>
        <p:spPr>
          <a:xfrm>
            <a:off x="3494126" y="1708715"/>
            <a:ext cx="921274" cy="2162021"/>
          </a:xfrm>
          <a:prstGeom prst="rect">
            <a:avLst/>
          </a:prstGeom>
        </p:spPr>
        <p:txBody>
          <a:bodyPr bIns="34280" lIns="68559" rIns="68559" rtlCol="0" tIns="34280" vert="eaVert">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lnSpc>
                <a:spcPct val="200000"/>
              </a:lnSpc>
              <a:buNone/>
            </a:pPr>
            <a:r>
              <a:rPr altLang="zh-CN" lang="zh-CN" sz="800">
                <a:solidFill>
                  <a:schemeClr val="tx1">
                    <a:lumMod val="75000"/>
                    <a:lumOff val="25000"/>
                  </a:schemeClr>
                </a:solidFill>
              </a:rPr>
              <a:t>党有党风，企有特色，好的设计都是以客户特色为基线通过自己的缜密安排、成熟的视觉语言诠释出其要表达思想概念！</a:t>
            </a:r>
          </a:p>
        </p:txBody>
      </p:sp>
      <p:cxnSp>
        <p:nvCxnSpPr>
          <p:cNvPr id="8" name="直接连接符 7"/>
          <p:cNvCxnSpPr/>
          <p:nvPr/>
        </p:nvCxnSpPr>
        <p:spPr>
          <a:xfrm flipH="1">
            <a:off x="4641800" y="1620687"/>
            <a:ext cx="0" cy="2084965"/>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5289671" y="1016221"/>
            <a:ext cx="0" cy="2084965"/>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14" name="图片 13"/>
          <p:cNvPicPr>
            <a:picLocks noChangeAspect="1"/>
          </p:cNvPicPr>
          <p:nvPr/>
        </p:nvPicPr>
        <p:blipFill>
          <a:blip r:embed="rId3">
            <a:extLst>
              <a:ext uri="{28A0092B-C50C-407E-A947-70E740481C1C}">
                <a14:useLocalDpi val="0"/>
              </a:ext>
            </a:extLst>
          </a:blip>
          <a:stretch>
            <a:fillRect/>
          </a:stretch>
        </p:blipFill>
        <p:spPr>
          <a:xfrm>
            <a:off x="3301436" y="3023033"/>
            <a:ext cx="154740" cy="421900"/>
          </a:xfrm>
          <a:prstGeom prst="rect">
            <a:avLst/>
          </a:prstGeom>
        </p:spPr>
      </p:pic>
      <p:pic>
        <p:nvPicPr>
          <p:cNvPr id="12" name="图片 11">
            <a:extLst>
              <a:ext uri="{FF2B5EF4-FFF2-40B4-BE49-F238E27FC236}">
                <a16:creationId xmlns:a16="http://schemas.microsoft.com/office/drawing/2014/main" id="{D136D8C5-B9C4-47F9-90F8-23E87B7A4CAD}"/>
              </a:ext>
            </a:extLst>
          </p:cNvPr>
          <p:cNvPicPr>
            <a:picLocks noChangeAspect="1"/>
          </p:cNvPicPr>
          <p:nvPr/>
        </p:nvPicPr>
        <p:blipFill>
          <a:blip r:embed="rId4">
            <a:extLst>
              <a:ext uri="{28A0092B-C50C-407E-A947-70E740481C1C}">
                <a14:useLocalDpi val="0"/>
              </a:ext>
            </a:extLst>
          </a:blip>
          <a:srcRect r="65139" t="30468"/>
          <a:stretch>
            <a:fillRect/>
          </a:stretch>
        </p:blipFill>
        <p:spPr>
          <a:xfrm flipH="1">
            <a:off x="-23033" y="2584069"/>
            <a:ext cx="1882120" cy="2332752"/>
          </a:xfrm>
          <a:prstGeom prst="rect">
            <a:avLst/>
          </a:prstGeom>
        </p:spPr>
      </p:pic>
      <p:pic>
        <p:nvPicPr>
          <p:cNvPr id="15" name="图片 14">
            <a:extLst>
              <a:ext uri="{FF2B5EF4-FFF2-40B4-BE49-F238E27FC236}">
                <a16:creationId xmlns:a16="http://schemas.microsoft.com/office/drawing/2014/main" id="{E4F04FFA-0F79-4F37-8DE2-9223D275FB4D}"/>
              </a:ext>
            </a:extLst>
          </p:cNvPr>
          <p:cNvPicPr>
            <a:picLocks noChangeAspect="1"/>
          </p:cNvPicPr>
          <p:nvPr/>
        </p:nvPicPr>
        <p:blipFill>
          <a:blip r:embed="rId4">
            <a:extLst>
              <a:ext uri="{28A0092B-C50C-407E-A947-70E740481C1C}">
                <a14:useLocalDpi val="0"/>
              </a:ext>
            </a:extLst>
          </a:blip>
          <a:srcRect r="81836" t="49809"/>
          <a:stretch>
            <a:fillRect/>
          </a:stretch>
        </p:blipFill>
        <p:spPr>
          <a:xfrm>
            <a:off x="7917716" y="-342879"/>
            <a:ext cx="1224874" cy="2051595"/>
          </a:xfrm>
          <a:prstGeom prst="rect">
            <a:avLst/>
          </a:prstGeom>
        </p:spPr>
      </p:pic>
      <p:pic>
        <p:nvPicPr>
          <p:cNvPr id="18" name="图片 17">
            <a:extLst>
              <a:ext uri="{FF2B5EF4-FFF2-40B4-BE49-F238E27FC236}">
                <a16:creationId xmlns:a16="http://schemas.microsoft.com/office/drawing/2014/main" id="{D1D02367-EBE0-45C5-8892-310B8305D1A7}"/>
              </a:ext>
            </a:extLst>
          </p:cNvPr>
          <p:cNvPicPr>
            <a:picLocks noChangeAspect="1"/>
          </p:cNvPicPr>
          <p:nvPr/>
        </p:nvPicPr>
        <p:blipFill>
          <a:blip r:embed="rId5">
            <a:extLst>
              <a:ext uri="{28A0092B-C50C-407E-A947-70E740481C1C}">
                <a14:useLocalDpi val="0"/>
              </a:ext>
            </a:extLst>
          </a:blip>
          <a:srcRect r="60615" t="25282"/>
          <a:stretch>
            <a:fillRect/>
          </a:stretch>
        </p:blipFill>
        <p:spPr>
          <a:xfrm flipH="1">
            <a:off x="6054583" y="1703934"/>
            <a:ext cx="1360958" cy="2743761"/>
          </a:xfrm>
          <a:prstGeom prst="rect">
            <a:avLst/>
          </a:prstGeom>
        </p:spPr>
      </p:pic>
    </p:spTree>
    <p:extLst>
      <p:ext uri="{BB962C8B-B14F-4D97-AF65-F5344CB8AC3E}">
        <p14:creationId val="226174292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childTnLst>
                                    <p:set>
                                      <p:cBhvr>
                                        <p:cTn dur="1" fill="hold" id="6">
                                          <p:stCondLst>
                                            <p:cond delay="0"/>
                                          </p:stCondLst>
                                        </p:cTn>
                                        <p:tgtEl>
                                          <p:spTgt spid="43"/>
                                        </p:tgtEl>
                                        <p:attrNameLst>
                                          <p:attrName>style.visibility</p:attrName>
                                        </p:attrNameLst>
                                      </p:cBhvr>
                                      <p:to>
                                        <p:strVal val="visible"/>
                                      </p:to>
                                    </p:set>
                                    <p:animScale>
                                      <p:cBhvr>
                                        <p:cTn decel="50000" dur="1250" fill="hold" id="7">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250" fill="hold" id="8">
                                          <p:stCondLst>
                                            <p:cond delay="0"/>
                                          </p:stCondLst>
                                        </p:cTn>
                                        <p:tgtEl>
                                          <p:spTgt spid="43"/>
                                        </p:tgtEl>
                                        <p:attrNameLst>
                                          <p:attrName>ppt_x</p:attrName>
                                          <p:attrName>ppt_y</p:attrName>
                                        </p:attrNameLst>
                                      </p:cBhvr>
                                    </p:animMotion>
                                    <p:animEffect filter="fade" transition="in">
                                      <p:cBhvr>
                                        <p:cTn dur="1250" id="9"/>
                                        <p:tgtEl>
                                          <p:spTgt spid="43"/>
                                        </p:tgtEl>
                                      </p:cBhvr>
                                    </p:animEffect>
                                  </p:childTnLst>
                                </p:cTn>
                              </p:par>
                            </p:childTnLst>
                          </p:cTn>
                        </p:par>
                        <p:par>
                          <p:cTn fill="hold" id="10" nodeType="afterGroup">
                            <p:stCondLst>
                              <p:cond delay="1250"/>
                            </p:stCondLst>
                            <p:childTnLst>
                              <p:par>
                                <p:cTn fill="hold" id="11" nodeType="afterEffect" presetClass="entr" presetID="10" presetSubtype="0">
                                  <p:stCondLst>
                                    <p:cond delay="0"/>
                                  </p:stCondLst>
                                  <p:childTnLst>
                                    <p:set>
                                      <p:cBhvr>
                                        <p:cTn dur="1" fill="hold" id="12">
                                          <p:stCondLst>
                                            <p:cond delay="0"/>
                                          </p:stCondLst>
                                        </p:cTn>
                                        <p:tgtEl>
                                          <p:spTgt spid="18"/>
                                        </p:tgtEl>
                                        <p:attrNameLst>
                                          <p:attrName>style.visibility</p:attrName>
                                        </p:attrNameLst>
                                      </p:cBhvr>
                                      <p:to>
                                        <p:strVal val="visible"/>
                                      </p:to>
                                    </p:set>
                                    <p:animEffect filter="fade" transition="in">
                                      <p:cBhvr>
                                        <p:cTn dur="500" id="13"/>
                                        <p:tgtEl>
                                          <p:spTgt spid="18"/>
                                        </p:tgtEl>
                                      </p:cBhvr>
                                    </p:animEffect>
                                  </p:childTnLst>
                                </p:cTn>
                              </p:par>
                            </p:childTnLst>
                          </p:cTn>
                        </p:par>
                        <p:par>
                          <p:cTn fill="hold" id="14" nodeType="afterGroup">
                            <p:stCondLst>
                              <p:cond delay="1750"/>
                            </p:stCondLst>
                            <p:childTnLst>
                              <p:par>
                                <p:cTn fill="hold" id="15" nodeType="afterEffect" presetClass="entr" presetID="22" presetSubtype="1">
                                  <p:stCondLst>
                                    <p:cond delay="0"/>
                                  </p:stCondLst>
                                  <p:childTnLst>
                                    <p:set>
                                      <p:cBhvr>
                                        <p:cTn dur="1" fill="hold" id="16">
                                          <p:stCondLst>
                                            <p:cond delay="0"/>
                                          </p:stCondLst>
                                        </p:cTn>
                                        <p:tgtEl>
                                          <p:spTgt spid="55"/>
                                        </p:tgtEl>
                                        <p:attrNameLst>
                                          <p:attrName>style.visibility</p:attrName>
                                        </p:attrNameLst>
                                      </p:cBhvr>
                                      <p:to>
                                        <p:strVal val="visible"/>
                                      </p:to>
                                    </p:set>
                                    <p:animEffect filter="wipe(up)" transition="in">
                                      <p:cBhvr>
                                        <p:cTn dur="1000" id="17"/>
                                        <p:tgtEl>
                                          <p:spTgt spid="55"/>
                                        </p:tgtEl>
                                      </p:cBhvr>
                                    </p:animEffect>
                                  </p:childTnLst>
                                </p:cTn>
                              </p:par>
                              <p:par>
                                <p:cTn fill="hold" grpId="0" id="18" nodeType="withEffect" presetClass="entr" presetID="42" presetSubtype="0">
                                  <p:stCondLst>
                                    <p:cond delay="0"/>
                                  </p:stCondLst>
                                  <p:childTnLst>
                                    <p:set>
                                      <p:cBhvr>
                                        <p:cTn dur="1" fill="hold" id="19">
                                          <p:stCondLst>
                                            <p:cond delay="0"/>
                                          </p:stCondLst>
                                        </p:cTn>
                                        <p:tgtEl>
                                          <p:spTgt spid="53"/>
                                        </p:tgtEl>
                                        <p:attrNameLst>
                                          <p:attrName>style.visibility</p:attrName>
                                        </p:attrNameLst>
                                      </p:cBhvr>
                                      <p:to>
                                        <p:strVal val="visible"/>
                                      </p:to>
                                    </p:set>
                                    <p:animEffect filter="fade" transition="in">
                                      <p:cBhvr>
                                        <p:cTn dur="1000" id="20"/>
                                        <p:tgtEl>
                                          <p:spTgt spid="53"/>
                                        </p:tgtEl>
                                      </p:cBhvr>
                                    </p:animEffect>
                                    <p:anim calcmode="lin" valueType="num">
                                      <p:cBhvr>
                                        <p:cTn dur="1000" fill="hold" id="21"/>
                                        <p:tgtEl>
                                          <p:spTgt spid="53"/>
                                        </p:tgtEl>
                                        <p:attrNameLst>
                                          <p:attrName>ppt_x</p:attrName>
                                        </p:attrNameLst>
                                      </p:cBhvr>
                                      <p:tavLst>
                                        <p:tav tm="0">
                                          <p:val>
                                            <p:strVal val="#ppt_x"/>
                                          </p:val>
                                        </p:tav>
                                        <p:tav tm="100000">
                                          <p:val>
                                            <p:strVal val="#ppt_x"/>
                                          </p:val>
                                        </p:tav>
                                      </p:tavLst>
                                    </p:anim>
                                    <p:anim calcmode="lin" valueType="num">
                                      <p:cBhvr>
                                        <p:cTn dur="1000" fill="hold" id="22"/>
                                        <p:tgtEl>
                                          <p:spTgt spid="53"/>
                                        </p:tgtEl>
                                        <p:attrNameLst>
                                          <p:attrName>ppt_y</p:attrName>
                                        </p:attrNameLst>
                                      </p:cBhvr>
                                      <p:tavLst>
                                        <p:tav tm="0">
                                          <p:val>
                                            <p:strVal val="#ppt_y+.1"/>
                                          </p:val>
                                        </p:tav>
                                        <p:tav tm="100000">
                                          <p:val>
                                            <p:strVal val="#ppt_y"/>
                                          </p:val>
                                        </p:tav>
                                      </p:tavLst>
                                    </p:anim>
                                  </p:childTnLst>
                                </p:cTn>
                              </p:par>
                              <p:par>
                                <p:cTn fill="hold" id="23" nodeType="withEffect" presetClass="entr" presetID="22" presetSubtype="4">
                                  <p:stCondLst>
                                    <p:cond delay="0"/>
                                  </p:stCondLst>
                                  <p:childTnLst>
                                    <p:set>
                                      <p:cBhvr>
                                        <p:cTn dur="1" fill="hold" id="24">
                                          <p:stCondLst>
                                            <p:cond delay="0"/>
                                          </p:stCondLst>
                                        </p:cTn>
                                        <p:tgtEl>
                                          <p:spTgt spid="8"/>
                                        </p:tgtEl>
                                        <p:attrNameLst>
                                          <p:attrName>style.visibility</p:attrName>
                                        </p:attrNameLst>
                                      </p:cBhvr>
                                      <p:to>
                                        <p:strVal val="visible"/>
                                      </p:to>
                                    </p:set>
                                    <p:animEffect filter="wipe(down)" transition="in">
                                      <p:cBhvr>
                                        <p:cTn dur="1000" id="25"/>
                                        <p:tgtEl>
                                          <p:spTgt spid="8"/>
                                        </p:tgtEl>
                                      </p:cBhvr>
                                    </p:animEffect>
                                  </p:childTnLst>
                                </p:cTn>
                              </p:par>
                            </p:childTnLst>
                          </p:cTn>
                        </p:par>
                        <p:par>
                          <p:cTn fill="hold" id="26" nodeType="afterGroup">
                            <p:stCondLst>
                              <p:cond delay="2750"/>
                            </p:stCondLst>
                            <p:childTnLst>
                              <p:par>
                                <p:cTn fill="hold" grpId="0" id="27" nodeType="afterEffect" presetClass="entr" presetID="10" presetSubtype="0">
                                  <p:stCondLst>
                                    <p:cond delay="0"/>
                                  </p:stCondLst>
                                  <p:childTnLst>
                                    <p:set>
                                      <p:cBhvr>
                                        <p:cTn dur="1" fill="hold" id="28">
                                          <p:stCondLst>
                                            <p:cond delay="0"/>
                                          </p:stCondLst>
                                        </p:cTn>
                                        <p:tgtEl>
                                          <p:spTgt spid="54"/>
                                        </p:tgtEl>
                                        <p:attrNameLst>
                                          <p:attrName>style.visibility</p:attrName>
                                        </p:attrNameLst>
                                      </p:cBhvr>
                                      <p:to>
                                        <p:strVal val="visible"/>
                                      </p:to>
                                    </p:set>
                                    <p:animEffect filter="fade" transition="in">
                                      <p:cBhvr>
                                        <p:cTn dur="1000" id="29"/>
                                        <p:tgtEl>
                                          <p:spTgt spid="54"/>
                                        </p:tgtEl>
                                      </p:cBhvr>
                                    </p:animEffect>
                                  </p:childTnLst>
                                </p:cTn>
                              </p:par>
                              <p:par>
                                <p:cTn fill="hold" id="30" nodeType="withEffect" presetClass="entr" presetID="10" presetSubtype="0">
                                  <p:stCondLst>
                                    <p:cond delay="0"/>
                                  </p:stCondLst>
                                  <p:childTnLst>
                                    <p:set>
                                      <p:cBhvr>
                                        <p:cTn dur="1" fill="hold" id="31">
                                          <p:stCondLst>
                                            <p:cond delay="0"/>
                                          </p:stCondLst>
                                        </p:cTn>
                                        <p:tgtEl>
                                          <p:spTgt spid="14"/>
                                        </p:tgtEl>
                                        <p:attrNameLst>
                                          <p:attrName>style.visibility</p:attrName>
                                        </p:attrNameLst>
                                      </p:cBhvr>
                                      <p:to>
                                        <p:strVal val="visible"/>
                                      </p:to>
                                    </p:set>
                                    <p:animEffect filter="fade" transition="in">
                                      <p:cBhvr>
                                        <p:cTn dur="1000" id="32"/>
                                        <p:tgtEl>
                                          <p:spTgt spid="14"/>
                                        </p:tgtEl>
                                      </p:cBhvr>
                                    </p:animEffect>
                                  </p:childTnLst>
                                </p:cTn>
                              </p:par>
                            </p:childTnLst>
                          </p:cTn>
                        </p:par>
                        <p:par>
                          <p:cTn fill="hold" id="33" nodeType="afterGroup">
                            <p:stCondLst>
                              <p:cond delay="3750"/>
                            </p:stCondLst>
                            <p:childTnLst>
                              <p:par>
                                <p:cTn fill="hold" id="34" nodeType="afterEffect" presetClass="entr" presetID="42" presetSubtype="0">
                                  <p:stCondLst>
                                    <p:cond delay="0"/>
                                  </p:stCondLst>
                                  <p:childTnLst>
                                    <p:set>
                                      <p:cBhvr>
                                        <p:cTn dur="1" fill="hold" id="35">
                                          <p:stCondLst>
                                            <p:cond delay="0"/>
                                          </p:stCondLst>
                                        </p:cTn>
                                        <p:tgtEl>
                                          <p:spTgt spid="12"/>
                                        </p:tgtEl>
                                        <p:attrNameLst>
                                          <p:attrName>style.visibility</p:attrName>
                                        </p:attrNameLst>
                                      </p:cBhvr>
                                      <p:to>
                                        <p:strVal val="visible"/>
                                      </p:to>
                                    </p:set>
                                    <p:animEffect filter="fade" transition="in">
                                      <p:cBhvr>
                                        <p:cTn dur="1000" id="36"/>
                                        <p:tgtEl>
                                          <p:spTgt spid="12"/>
                                        </p:tgtEl>
                                      </p:cBhvr>
                                    </p:animEffect>
                                    <p:anim calcmode="lin" valueType="num">
                                      <p:cBhvr>
                                        <p:cTn dur="1000" fill="hold" id="37"/>
                                        <p:tgtEl>
                                          <p:spTgt spid="12"/>
                                        </p:tgtEl>
                                        <p:attrNameLst>
                                          <p:attrName>ppt_x</p:attrName>
                                        </p:attrNameLst>
                                      </p:cBhvr>
                                      <p:tavLst>
                                        <p:tav tm="0">
                                          <p:val>
                                            <p:strVal val="#ppt_x"/>
                                          </p:val>
                                        </p:tav>
                                        <p:tav tm="100000">
                                          <p:val>
                                            <p:strVal val="#ppt_x"/>
                                          </p:val>
                                        </p:tav>
                                      </p:tavLst>
                                    </p:anim>
                                    <p:anim calcmode="lin" valueType="num">
                                      <p:cBhvr>
                                        <p:cTn dur="1000" fill="hold" id="38"/>
                                        <p:tgtEl>
                                          <p:spTgt spid="12"/>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4750"/>
                            </p:stCondLst>
                            <p:childTnLst>
                              <p:par>
                                <p:cTn fill="hold" id="40" nodeType="afterEffect" presetClass="entr" presetID="42" presetSubtype="0">
                                  <p:stCondLst>
                                    <p:cond delay="0"/>
                                  </p:stCondLst>
                                  <p:childTnLst>
                                    <p:set>
                                      <p:cBhvr>
                                        <p:cTn dur="1" fill="hold" id="41">
                                          <p:stCondLst>
                                            <p:cond delay="0"/>
                                          </p:stCondLst>
                                        </p:cTn>
                                        <p:tgtEl>
                                          <p:spTgt spid="15"/>
                                        </p:tgtEl>
                                        <p:attrNameLst>
                                          <p:attrName>style.visibility</p:attrName>
                                        </p:attrNameLst>
                                      </p:cBhvr>
                                      <p:to>
                                        <p:strVal val="visible"/>
                                      </p:to>
                                    </p:set>
                                    <p:animEffect filter="fade" transition="in">
                                      <p:cBhvr>
                                        <p:cTn dur="1000" id="42"/>
                                        <p:tgtEl>
                                          <p:spTgt spid="15"/>
                                        </p:tgtEl>
                                      </p:cBhvr>
                                    </p:animEffect>
                                    <p:anim calcmode="lin" valueType="num">
                                      <p:cBhvr>
                                        <p:cTn dur="1000" fill="hold" id="43"/>
                                        <p:tgtEl>
                                          <p:spTgt spid="15"/>
                                        </p:tgtEl>
                                        <p:attrNameLst>
                                          <p:attrName>ppt_x</p:attrName>
                                        </p:attrNameLst>
                                      </p:cBhvr>
                                      <p:tavLst>
                                        <p:tav tm="0">
                                          <p:val>
                                            <p:strVal val="#ppt_x"/>
                                          </p:val>
                                        </p:tav>
                                        <p:tav tm="100000">
                                          <p:val>
                                            <p:strVal val="#ppt_x"/>
                                          </p:val>
                                        </p:tav>
                                      </p:tavLst>
                                    </p:anim>
                                    <p:anim calcmode="lin" valueType="num">
                                      <p:cBhvr>
                                        <p:cTn dur="1000" fill="hold" id="44"/>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
      <p:bldP grpId="0" spid="53"/>
      <p:bldP grpId="0" spid="54"/>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矩形 18"/>
          <p:cNvSpPr/>
          <p:nvPr/>
        </p:nvSpPr>
        <p:spPr>
          <a:xfrm>
            <a:off x="620853" y="1458097"/>
            <a:ext cx="1165818" cy="2353225"/>
          </a:xfrm>
          <a:prstGeom prst="rect">
            <a:avLst/>
          </a:prstGeom>
        </p:spPr>
        <p:txBody>
          <a:bodyPr bIns="34280" lIns="68559" rIns="68559" tIns="34280" vert="eaVert" wrap="square">
            <a:spAutoFit/>
          </a:bodyPr>
          <a:lstStyle/>
          <a:p>
            <a:pPr>
              <a:lnSpc>
                <a:spcPct val="150000"/>
              </a:lnSpc>
            </a:pPr>
            <a:r>
              <a:rPr altLang="en-US" lang="zh-CN" sz="900">
                <a:solidFill>
                  <a:schemeClr val="tx1">
                    <a:lumMod val="50000"/>
                    <a:lumOff val="50000"/>
                  </a:schemeClr>
                </a:solidFill>
              </a:rPr>
              <a:t>风萧萧兮易水寒，</a:t>
            </a:r>
          </a:p>
          <a:p>
            <a:pPr>
              <a:lnSpc>
                <a:spcPct val="150000"/>
              </a:lnSpc>
            </a:pPr>
            <a:r>
              <a:rPr altLang="en-US" lang="zh-CN" sz="900">
                <a:solidFill>
                  <a:schemeClr val="tx1">
                    <a:lumMod val="50000"/>
                    <a:lumOff val="50000"/>
                  </a:schemeClr>
                </a:solidFill>
              </a:rPr>
              <a:t>壮士一去兮不复还。探虎穴兮入蛟宫，</a:t>
            </a:r>
          </a:p>
          <a:p>
            <a:pPr>
              <a:lnSpc>
                <a:spcPct val="150000"/>
              </a:lnSpc>
            </a:pPr>
            <a:r>
              <a:rPr altLang="en-US" lang="zh-CN" sz="900">
                <a:solidFill>
                  <a:schemeClr val="tx1">
                    <a:lumMod val="50000"/>
                    <a:lumOff val="50000"/>
                  </a:schemeClr>
                </a:solidFill>
              </a:rPr>
              <a:t>仰天呼气兮成白虹。</a:t>
            </a:r>
          </a:p>
          <a:p>
            <a:pPr>
              <a:lnSpc>
                <a:spcPct val="150000"/>
              </a:lnSpc>
            </a:pPr>
            <a:r>
              <a:rPr altLang="en-US" lang="zh-CN" sz="900">
                <a:solidFill>
                  <a:schemeClr val="tx1">
                    <a:lumMod val="50000"/>
                    <a:lumOff val="50000"/>
                  </a:schemeClr>
                </a:solidFill>
              </a:rPr>
              <a:t>风萧萧兮易水寒，壮士一去兮不复还。</a:t>
            </a:r>
          </a:p>
          <a:p>
            <a:pPr>
              <a:lnSpc>
                <a:spcPct val="150000"/>
              </a:lnSpc>
            </a:pPr>
            <a:r>
              <a:rPr altLang="en-US" lang="zh-CN" sz="900">
                <a:solidFill>
                  <a:schemeClr val="tx1">
                    <a:lumMod val="50000"/>
                    <a:lumOff val="50000"/>
                  </a:schemeClr>
                </a:solidFill>
              </a:rPr>
              <a:t>壮士一去兮不复还。</a:t>
            </a:r>
          </a:p>
        </p:txBody>
      </p:sp>
      <p:cxnSp>
        <p:nvCxnSpPr>
          <p:cNvPr id="14" name="直接连接符 13"/>
          <p:cNvCxnSpPr/>
          <p:nvPr/>
        </p:nvCxnSpPr>
        <p:spPr>
          <a:xfrm flipH="1">
            <a:off x="2985164" y="1367713"/>
            <a:ext cx="0" cy="25339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6056028" y="1367713"/>
            <a:ext cx="0" cy="25339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091503" y="1529673"/>
            <a:ext cx="509431" cy="9241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0" lIns="68559" rIns="68559" rtlCol="0" tIns="34280"/>
          <a:lstStyle/>
          <a:p>
            <a:pPr algn="ctr"/>
            <a:endParaRPr altLang="en-US" lang="zh-CN" sz="1799"/>
          </a:p>
        </p:txBody>
      </p:sp>
      <p:sp>
        <p:nvSpPr>
          <p:cNvPr id="18" name="矩形 17"/>
          <p:cNvSpPr/>
          <p:nvPr/>
        </p:nvSpPr>
        <p:spPr>
          <a:xfrm>
            <a:off x="3436149" y="1458097"/>
            <a:ext cx="1165818" cy="2353225"/>
          </a:xfrm>
          <a:prstGeom prst="rect">
            <a:avLst/>
          </a:prstGeom>
        </p:spPr>
        <p:txBody>
          <a:bodyPr bIns="34280" lIns="68559" rIns="68559" tIns="34280" vert="eaVert" wrap="square">
            <a:spAutoFit/>
          </a:bodyPr>
          <a:lstStyle/>
          <a:p>
            <a:pPr>
              <a:lnSpc>
                <a:spcPct val="150000"/>
              </a:lnSpc>
            </a:pPr>
            <a:r>
              <a:rPr altLang="en-US" lang="zh-CN" sz="900">
                <a:solidFill>
                  <a:schemeClr val="tx1">
                    <a:lumMod val="50000"/>
                    <a:lumOff val="50000"/>
                  </a:schemeClr>
                </a:solidFill>
              </a:rPr>
              <a:t>风萧萧兮易水寒，</a:t>
            </a:r>
          </a:p>
          <a:p>
            <a:pPr>
              <a:lnSpc>
                <a:spcPct val="150000"/>
              </a:lnSpc>
            </a:pPr>
            <a:r>
              <a:rPr altLang="en-US" lang="zh-CN" sz="900">
                <a:solidFill>
                  <a:schemeClr val="tx1">
                    <a:lumMod val="50000"/>
                    <a:lumOff val="50000"/>
                  </a:schemeClr>
                </a:solidFill>
              </a:rPr>
              <a:t>壮士一去兮不复还。探虎穴兮入蛟宫，</a:t>
            </a:r>
          </a:p>
          <a:p>
            <a:pPr>
              <a:lnSpc>
                <a:spcPct val="150000"/>
              </a:lnSpc>
            </a:pPr>
            <a:r>
              <a:rPr altLang="en-US" lang="zh-CN" sz="900">
                <a:solidFill>
                  <a:schemeClr val="tx1">
                    <a:lumMod val="50000"/>
                    <a:lumOff val="50000"/>
                  </a:schemeClr>
                </a:solidFill>
              </a:rPr>
              <a:t>仰天呼气兮成白虹。</a:t>
            </a:r>
          </a:p>
          <a:p>
            <a:pPr>
              <a:lnSpc>
                <a:spcPct val="150000"/>
              </a:lnSpc>
            </a:pPr>
            <a:r>
              <a:rPr altLang="en-US" lang="zh-CN" sz="900">
                <a:solidFill>
                  <a:schemeClr val="tx1">
                    <a:lumMod val="50000"/>
                    <a:lumOff val="50000"/>
                  </a:schemeClr>
                </a:solidFill>
              </a:rPr>
              <a:t>风萧萧兮易水寒，壮士一去兮不复还。</a:t>
            </a:r>
          </a:p>
          <a:p>
            <a:pPr>
              <a:lnSpc>
                <a:spcPct val="150000"/>
              </a:lnSpc>
            </a:pPr>
            <a:r>
              <a:rPr altLang="en-US" lang="zh-CN" sz="900">
                <a:solidFill>
                  <a:schemeClr val="tx1">
                    <a:lumMod val="50000"/>
                    <a:lumOff val="50000"/>
                  </a:schemeClr>
                </a:solidFill>
              </a:rPr>
              <a:t>壮士一去兮不复还。</a:t>
            </a:r>
          </a:p>
        </p:txBody>
      </p:sp>
      <p:sp>
        <p:nvSpPr>
          <p:cNvPr id="20" name="矩形 19"/>
          <p:cNvSpPr/>
          <p:nvPr/>
        </p:nvSpPr>
        <p:spPr>
          <a:xfrm>
            <a:off x="4906799" y="1529673"/>
            <a:ext cx="509431" cy="924194"/>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0" lIns="68559" rIns="68559" rtlCol="0" tIns="34280"/>
          <a:lstStyle/>
          <a:p>
            <a:pPr algn="ctr"/>
            <a:endParaRPr altLang="en-US" lang="zh-CN" sz="1799"/>
          </a:p>
        </p:txBody>
      </p:sp>
      <p:sp>
        <p:nvSpPr>
          <p:cNvPr id="21" name="矩形 20"/>
          <p:cNvSpPr/>
          <p:nvPr/>
        </p:nvSpPr>
        <p:spPr>
          <a:xfrm>
            <a:off x="6419788" y="1458097"/>
            <a:ext cx="1165818" cy="2353225"/>
          </a:xfrm>
          <a:prstGeom prst="rect">
            <a:avLst/>
          </a:prstGeom>
        </p:spPr>
        <p:txBody>
          <a:bodyPr bIns="34280" lIns="68559" rIns="68559" tIns="34280" vert="eaVert" wrap="square">
            <a:spAutoFit/>
          </a:bodyPr>
          <a:lstStyle/>
          <a:p>
            <a:pPr>
              <a:lnSpc>
                <a:spcPct val="150000"/>
              </a:lnSpc>
            </a:pPr>
            <a:r>
              <a:rPr altLang="en-US" lang="zh-CN" sz="900">
                <a:solidFill>
                  <a:schemeClr val="tx1">
                    <a:lumMod val="50000"/>
                    <a:lumOff val="50000"/>
                  </a:schemeClr>
                </a:solidFill>
              </a:rPr>
              <a:t>风萧萧兮易水寒，</a:t>
            </a:r>
          </a:p>
          <a:p>
            <a:pPr>
              <a:lnSpc>
                <a:spcPct val="150000"/>
              </a:lnSpc>
            </a:pPr>
            <a:r>
              <a:rPr altLang="en-US" lang="zh-CN" sz="900">
                <a:solidFill>
                  <a:schemeClr val="tx1">
                    <a:lumMod val="50000"/>
                    <a:lumOff val="50000"/>
                  </a:schemeClr>
                </a:solidFill>
              </a:rPr>
              <a:t>壮士一去兮不复还。探虎穴兮入蛟宫，</a:t>
            </a:r>
          </a:p>
          <a:p>
            <a:pPr>
              <a:lnSpc>
                <a:spcPct val="150000"/>
              </a:lnSpc>
            </a:pPr>
            <a:r>
              <a:rPr altLang="en-US" lang="zh-CN" sz="900">
                <a:solidFill>
                  <a:schemeClr val="tx1">
                    <a:lumMod val="50000"/>
                    <a:lumOff val="50000"/>
                  </a:schemeClr>
                </a:solidFill>
              </a:rPr>
              <a:t>仰天呼气兮成白虹。</a:t>
            </a:r>
          </a:p>
          <a:p>
            <a:pPr>
              <a:lnSpc>
                <a:spcPct val="150000"/>
              </a:lnSpc>
            </a:pPr>
            <a:r>
              <a:rPr altLang="en-US" lang="zh-CN" sz="900">
                <a:solidFill>
                  <a:schemeClr val="tx1">
                    <a:lumMod val="50000"/>
                    <a:lumOff val="50000"/>
                  </a:schemeClr>
                </a:solidFill>
              </a:rPr>
              <a:t>风萧萧兮易水寒，壮士一去兮不复还。</a:t>
            </a:r>
          </a:p>
          <a:p>
            <a:pPr>
              <a:lnSpc>
                <a:spcPct val="150000"/>
              </a:lnSpc>
            </a:pPr>
            <a:r>
              <a:rPr altLang="en-US" lang="zh-CN" sz="900">
                <a:solidFill>
                  <a:schemeClr val="tx1">
                    <a:lumMod val="50000"/>
                    <a:lumOff val="50000"/>
                  </a:schemeClr>
                </a:solidFill>
              </a:rPr>
              <a:t>壮士一去兮不复还。</a:t>
            </a:r>
          </a:p>
        </p:txBody>
      </p:sp>
      <p:sp>
        <p:nvSpPr>
          <p:cNvPr id="22" name="矩形 21"/>
          <p:cNvSpPr/>
          <p:nvPr/>
        </p:nvSpPr>
        <p:spPr>
          <a:xfrm>
            <a:off x="7890438" y="1529673"/>
            <a:ext cx="509431" cy="9241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0" lIns="68559" rIns="68559" rtlCol="0" tIns="34280"/>
          <a:lstStyle/>
          <a:p>
            <a:pPr algn="ctr"/>
            <a:endParaRPr altLang="en-US" lang="zh-CN" sz="1799"/>
          </a:p>
        </p:txBody>
      </p:sp>
      <p:cxnSp>
        <p:nvCxnSpPr>
          <p:cNvPr id="11" name="直接连接符 10"/>
          <p:cNvCxnSpPr/>
          <p:nvPr/>
        </p:nvCxnSpPr>
        <p:spPr>
          <a:xfrm>
            <a:off x="621237" y="3901704"/>
            <a:ext cx="777863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2182982" y="4208486"/>
            <a:ext cx="4903883" cy="342880"/>
          </a:xfrm>
          <a:prstGeom prst="rect">
            <a:avLst/>
          </a:prstGeom>
        </p:spPr>
        <p:txBody>
          <a:bodyPr bIns="34280" lIns="68559" rIns="68559" tIns="34280" vert="horz" wrap="square">
            <a:spAutoFit/>
          </a:bodyPr>
          <a:lstStyle/>
          <a:p>
            <a:pPr algn="ctr">
              <a:lnSpc>
                <a:spcPct val="150000"/>
              </a:lnSpc>
            </a:pPr>
            <a:r>
              <a:rPr altLang="zh-CN" lang="en-US" sz="600">
                <a:solidFill>
                  <a:schemeClr val="bg1">
                    <a:lumMod val="75000"/>
                  </a:schemeClr>
                </a:solidFill>
              </a:rPr>
              <a:t>ICIBA English for the majority of users to provide online translation, online dictionary, spoken English, English learning materials, Chinese dictionary, Kingsoft downloading services, is committed to provide you with quality authoritative online English service is 50 million English learners</a:t>
            </a:r>
          </a:p>
        </p:txBody>
      </p:sp>
    </p:spTree>
    <p:extLst>
      <p:ext uri="{BB962C8B-B14F-4D97-AF65-F5344CB8AC3E}">
        <p14:creationId val="283934052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9"/>
                                        </p:tgtEl>
                                        <p:attrNameLst>
                                          <p:attrName>style.visibility</p:attrName>
                                        </p:attrNameLst>
                                      </p:cBhvr>
                                      <p:to>
                                        <p:strVal val="visible"/>
                                      </p:to>
                                    </p:set>
                                    <p:animEffect filter="fade" transition="in">
                                      <p:cBhvr>
                                        <p:cTn dur="1250" id="7"/>
                                        <p:tgtEl>
                                          <p:spTgt spid="19"/>
                                        </p:tgtEl>
                                      </p:cBhvr>
                                    </p:animEffect>
                                    <p:anim calcmode="lin" valueType="num">
                                      <p:cBhvr>
                                        <p:cTn dur="1250" fill="hold" id="8"/>
                                        <p:tgtEl>
                                          <p:spTgt spid="19"/>
                                        </p:tgtEl>
                                        <p:attrNameLst>
                                          <p:attrName>ppt_x</p:attrName>
                                        </p:attrNameLst>
                                      </p:cBhvr>
                                      <p:tavLst>
                                        <p:tav tm="0">
                                          <p:val>
                                            <p:strVal val="#ppt_x"/>
                                          </p:val>
                                        </p:tav>
                                        <p:tav tm="100000">
                                          <p:val>
                                            <p:strVal val="#ppt_x"/>
                                          </p:val>
                                        </p:tav>
                                      </p:tavLst>
                                    </p:anim>
                                    <p:anim calcmode="lin" valueType="num">
                                      <p:cBhvr>
                                        <p:cTn dur="1250" fill="hold" id="9"/>
                                        <p:tgtEl>
                                          <p:spTgt spid="1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250"/>
                            </p:stCondLst>
                            <p:childTnLst>
                              <p:par>
                                <p:cTn fill="hold" id="11" nodeType="afterEffect" presetClass="entr" presetID="42" presetSubtype="0">
                                  <p:stCondLst>
                                    <p:cond delay="0"/>
                                  </p:stCondLst>
                                  <p:childTnLst>
                                    <p:set>
                                      <p:cBhvr>
                                        <p:cTn dur="1" fill="hold" id="12">
                                          <p:stCondLst>
                                            <p:cond delay="0"/>
                                          </p:stCondLst>
                                        </p:cTn>
                                        <p:tgtEl>
                                          <p:spTgt spid="14"/>
                                        </p:tgtEl>
                                        <p:attrNameLst>
                                          <p:attrName>style.visibility</p:attrName>
                                        </p:attrNameLst>
                                      </p:cBhvr>
                                      <p:to>
                                        <p:strVal val="visible"/>
                                      </p:to>
                                    </p:set>
                                    <p:animEffect filter="fade" transition="in">
                                      <p:cBhvr>
                                        <p:cTn dur="1250" id="13"/>
                                        <p:tgtEl>
                                          <p:spTgt spid="14"/>
                                        </p:tgtEl>
                                      </p:cBhvr>
                                    </p:animEffect>
                                    <p:anim calcmode="lin" valueType="num">
                                      <p:cBhvr>
                                        <p:cTn dur="1250" fill="hold" id="14"/>
                                        <p:tgtEl>
                                          <p:spTgt spid="14"/>
                                        </p:tgtEl>
                                        <p:attrNameLst>
                                          <p:attrName>ppt_x</p:attrName>
                                        </p:attrNameLst>
                                      </p:cBhvr>
                                      <p:tavLst>
                                        <p:tav tm="0">
                                          <p:val>
                                            <p:strVal val="#ppt_x"/>
                                          </p:val>
                                        </p:tav>
                                        <p:tav tm="100000">
                                          <p:val>
                                            <p:strVal val="#ppt_x"/>
                                          </p:val>
                                        </p:tav>
                                      </p:tavLst>
                                    </p:anim>
                                    <p:anim calcmode="lin" valueType="num">
                                      <p:cBhvr>
                                        <p:cTn dur="1250" fill="hold" id="15"/>
                                        <p:tgtEl>
                                          <p:spTgt spid="14"/>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500"/>
                            </p:stCondLst>
                            <p:childTnLst>
                              <p:par>
                                <p:cTn fill="hold" id="17" nodeType="afterEffect" presetClass="entr" presetID="42" presetSubtype="0">
                                  <p:stCondLst>
                                    <p:cond delay="0"/>
                                  </p:stCondLst>
                                  <p:childTnLst>
                                    <p:set>
                                      <p:cBhvr>
                                        <p:cTn dur="1" fill="hold" id="18">
                                          <p:stCondLst>
                                            <p:cond delay="0"/>
                                          </p:stCondLst>
                                        </p:cTn>
                                        <p:tgtEl>
                                          <p:spTgt spid="15"/>
                                        </p:tgtEl>
                                        <p:attrNameLst>
                                          <p:attrName>style.visibility</p:attrName>
                                        </p:attrNameLst>
                                      </p:cBhvr>
                                      <p:to>
                                        <p:strVal val="visible"/>
                                      </p:to>
                                    </p:set>
                                    <p:animEffect filter="fade" transition="in">
                                      <p:cBhvr>
                                        <p:cTn dur="1250" id="19"/>
                                        <p:tgtEl>
                                          <p:spTgt spid="15"/>
                                        </p:tgtEl>
                                      </p:cBhvr>
                                    </p:animEffect>
                                    <p:anim calcmode="lin" valueType="num">
                                      <p:cBhvr>
                                        <p:cTn dur="1250" fill="hold" id="20"/>
                                        <p:tgtEl>
                                          <p:spTgt spid="15"/>
                                        </p:tgtEl>
                                        <p:attrNameLst>
                                          <p:attrName>ppt_x</p:attrName>
                                        </p:attrNameLst>
                                      </p:cBhvr>
                                      <p:tavLst>
                                        <p:tav tm="0">
                                          <p:val>
                                            <p:strVal val="#ppt_x"/>
                                          </p:val>
                                        </p:tav>
                                        <p:tav tm="100000">
                                          <p:val>
                                            <p:strVal val="#ppt_x"/>
                                          </p:val>
                                        </p:tav>
                                      </p:tavLst>
                                    </p:anim>
                                    <p:anim calcmode="lin" valueType="num">
                                      <p:cBhvr>
                                        <p:cTn dur="1250" fill="hold" id="21"/>
                                        <p:tgtEl>
                                          <p:spTgt spid="15"/>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750"/>
                            </p:stCondLst>
                            <p:childTnLst>
                              <p:par>
                                <p:cTn fill="hold" grpId="0" id="23" nodeType="afterEffect" presetClass="entr" presetID="42" presetSubtype="0">
                                  <p:stCondLst>
                                    <p:cond delay="0"/>
                                  </p:stCondLst>
                                  <p:childTnLst>
                                    <p:set>
                                      <p:cBhvr>
                                        <p:cTn dur="1" fill="hold" id="24">
                                          <p:stCondLst>
                                            <p:cond delay="0"/>
                                          </p:stCondLst>
                                        </p:cTn>
                                        <p:tgtEl>
                                          <p:spTgt spid="6"/>
                                        </p:tgtEl>
                                        <p:attrNameLst>
                                          <p:attrName>style.visibility</p:attrName>
                                        </p:attrNameLst>
                                      </p:cBhvr>
                                      <p:to>
                                        <p:strVal val="visible"/>
                                      </p:to>
                                    </p:set>
                                    <p:animEffect filter="fade" transition="in">
                                      <p:cBhvr>
                                        <p:cTn dur="1250" id="25"/>
                                        <p:tgtEl>
                                          <p:spTgt spid="6"/>
                                        </p:tgtEl>
                                      </p:cBhvr>
                                    </p:animEffect>
                                    <p:anim calcmode="lin" valueType="num">
                                      <p:cBhvr>
                                        <p:cTn dur="1250" fill="hold" id="26"/>
                                        <p:tgtEl>
                                          <p:spTgt spid="6"/>
                                        </p:tgtEl>
                                        <p:attrNameLst>
                                          <p:attrName>ppt_x</p:attrName>
                                        </p:attrNameLst>
                                      </p:cBhvr>
                                      <p:tavLst>
                                        <p:tav tm="0">
                                          <p:val>
                                            <p:strVal val="#ppt_x"/>
                                          </p:val>
                                        </p:tav>
                                        <p:tav tm="100000">
                                          <p:val>
                                            <p:strVal val="#ppt_x"/>
                                          </p:val>
                                        </p:tav>
                                      </p:tavLst>
                                    </p:anim>
                                    <p:anim calcmode="lin" valueType="num">
                                      <p:cBhvr>
                                        <p:cTn dur="1250" fill="hold" id="27"/>
                                        <p:tgtEl>
                                          <p:spTgt spid="6"/>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5000"/>
                            </p:stCondLst>
                            <p:childTnLst>
                              <p:par>
                                <p:cTn fill="hold" grpId="0" id="29" nodeType="afterEffect" presetClass="entr" presetID="42" presetSubtype="0">
                                  <p:stCondLst>
                                    <p:cond delay="0"/>
                                  </p:stCondLst>
                                  <p:childTnLst>
                                    <p:set>
                                      <p:cBhvr>
                                        <p:cTn dur="1" fill="hold" id="30">
                                          <p:stCondLst>
                                            <p:cond delay="0"/>
                                          </p:stCondLst>
                                        </p:cTn>
                                        <p:tgtEl>
                                          <p:spTgt spid="18"/>
                                        </p:tgtEl>
                                        <p:attrNameLst>
                                          <p:attrName>style.visibility</p:attrName>
                                        </p:attrNameLst>
                                      </p:cBhvr>
                                      <p:to>
                                        <p:strVal val="visible"/>
                                      </p:to>
                                    </p:set>
                                    <p:animEffect filter="fade" transition="in">
                                      <p:cBhvr>
                                        <p:cTn dur="1250" id="31"/>
                                        <p:tgtEl>
                                          <p:spTgt spid="18"/>
                                        </p:tgtEl>
                                      </p:cBhvr>
                                    </p:animEffect>
                                    <p:anim calcmode="lin" valueType="num">
                                      <p:cBhvr>
                                        <p:cTn dur="1250" fill="hold" id="32"/>
                                        <p:tgtEl>
                                          <p:spTgt spid="18"/>
                                        </p:tgtEl>
                                        <p:attrNameLst>
                                          <p:attrName>ppt_x</p:attrName>
                                        </p:attrNameLst>
                                      </p:cBhvr>
                                      <p:tavLst>
                                        <p:tav tm="0">
                                          <p:val>
                                            <p:strVal val="#ppt_x"/>
                                          </p:val>
                                        </p:tav>
                                        <p:tav tm="100000">
                                          <p:val>
                                            <p:strVal val="#ppt_x"/>
                                          </p:val>
                                        </p:tav>
                                      </p:tavLst>
                                    </p:anim>
                                    <p:anim calcmode="lin" valueType="num">
                                      <p:cBhvr>
                                        <p:cTn dur="1250" fill="hold" id="33"/>
                                        <p:tgtEl>
                                          <p:spTgt spid="18"/>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6250"/>
                            </p:stCondLst>
                            <p:childTnLst>
                              <p:par>
                                <p:cTn fill="hold" grpId="0" id="35" nodeType="afterEffect" presetClass="entr" presetID="42" presetSubtype="0">
                                  <p:stCondLst>
                                    <p:cond delay="0"/>
                                  </p:stCondLst>
                                  <p:childTnLst>
                                    <p:set>
                                      <p:cBhvr>
                                        <p:cTn dur="1" fill="hold" id="36">
                                          <p:stCondLst>
                                            <p:cond delay="0"/>
                                          </p:stCondLst>
                                        </p:cTn>
                                        <p:tgtEl>
                                          <p:spTgt spid="20"/>
                                        </p:tgtEl>
                                        <p:attrNameLst>
                                          <p:attrName>style.visibility</p:attrName>
                                        </p:attrNameLst>
                                      </p:cBhvr>
                                      <p:to>
                                        <p:strVal val="visible"/>
                                      </p:to>
                                    </p:set>
                                    <p:animEffect filter="fade" transition="in">
                                      <p:cBhvr>
                                        <p:cTn dur="1250" id="37"/>
                                        <p:tgtEl>
                                          <p:spTgt spid="20"/>
                                        </p:tgtEl>
                                      </p:cBhvr>
                                    </p:animEffect>
                                    <p:anim calcmode="lin" valueType="num">
                                      <p:cBhvr>
                                        <p:cTn dur="1250" fill="hold" id="38"/>
                                        <p:tgtEl>
                                          <p:spTgt spid="20"/>
                                        </p:tgtEl>
                                        <p:attrNameLst>
                                          <p:attrName>ppt_x</p:attrName>
                                        </p:attrNameLst>
                                      </p:cBhvr>
                                      <p:tavLst>
                                        <p:tav tm="0">
                                          <p:val>
                                            <p:strVal val="#ppt_x"/>
                                          </p:val>
                                        </p:tav>
                                        <p:tav tm="100000">
                                          <p:val>
                                            <p:strVal val="#ppt_x"/>
                                          </p:val>
                                        </p:tav>
                                      </p:tavLst>
                                    </p:anim>
                                    <p:anim calcmode="lin" valueType="num">
                                      <p:cBhvr>
                                        <p:cTn dur="1250" fill="hold" id="39"/>
                                        <p:tgtEl>
                                          <p:spTgt spid="20"/>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7500"/>
                            </p:stCondLst>
                            <p:childTnLst>
                              <p:par>
                                <p:cTn fill="hold" grpId="0" id="41" nodeType="afterEffect" presetClass="entr" presetID="42" presetSubtype="0">
                                  <p:stCondLst>
                                    <p:cond delay="0"/>
                                  </p:stCondLst>
                                  <p:childTnLst>
                                    <p:set>
                                      <p:cBhvr>
                                        <p:cTn dur="1" fill="hold" id="42">
                                          <p:stCondLst>
                                            <p:cond delay="0"/>
                                          </p:stCondLst>
                                        </p:cTn>
                                        <p:tgtEl>
                                          <p:spTgt spid="21"/>
                                        </p:tgtEl>
                                        <p:attrNameLst>
                                          <p:attrName>style.visibility</p:attrName>
                                        </p:attrNameLst>
                                      </p:cBhvr>
                                      <p:to>
                                        <p:strVal val="visible"/>
                                      </p:to>
                                    </p:set>
                                    <p:animEffect filter="fade" transition="in">
                                      <p:cBhvr>
                                        <p:cTn dur="1250" id="43"/>
                                        <p:tgtEl>
                                          <p:spTgt spid="21"/>
                                        </p:tgtEl>
                                      </p:cBhvr>
                                    </p:animEffect>
                                    <p:anim calcmode="lin" valueType="num">
                                      <p:cBhvr>
                                        <p:cTn dur="1250" fill="hold" id="44"/>
                                        <p:tgtEl>
                                          <p:spTgt spid="21"/>
                                        </p:tgtEl>
                                        <p:attrNameLst>
                                          <p:attrName>ppt_x</p:attrName>
                                        </p:attrNameLst>
                                      </p:cBhvr>
                                      <p:tavLst>
                                        <p:tav tm="0">
                                          <p:val>
                                            <p:strVal val="#ppt_x"/>
                                          </p:val>
                                        </p:tav>
                                        <p:tav tm="100000">
                                          <p:val>
                                            <p:strVal val="#ppt_x"/>
                                          </p:val>
                                        </p:tav>
                                      </p:tavLst>
                                    </p:anim>
                                    <p:anim calcmode="lin" valueType="num">
                                      <p:cBhvr>
                                        <p:cTn dur="1250" fill="hold" id="45"/>
                                        <p:tgtEl>
                                          <p:spTgt spid="21"/>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8750"/>
                            </p:stCondLst>
                            <p:childTnLst>
                              <p:par>
                                <p:cTn fill="hold" grpId="0" id="47" nodeType="afterEffect" presetClass="entr" presetID="42" presetSubtype="0">
                                  <p:stCondLst>
                                    <p:cond delay="0"/>
                                  </p:stCondLst>
                                  <p:childTnLst>
                                    <p:set>
                                      <p:cBhvr>
                                        <p:cTn dur="1" fill="hold" id="48">
                                          <p:stCondLst>
                                            <p:cond delay="0"/>
                                          </p:stCondLst>
                                        </p:cTn>
                                        <p:tgtEl>
                                          <p:spTgt spid="22"/>
                                        </p:tgtEl>
                                        <p:attrNameLst>
                                          <p:attrName>style.visibility</p:attrName>
                                        </p:attrNameLst>
                                      </p:cBhvr>
                                      <p:to>
                                        <p:strVal val="visible"/>
                                      </p:to>
                                    </p:set>
                                    <p:animEffect filter="fade" transition="in">
                                      <p:cBhvr>
                                        <p:cTn dur="1250" id="49"/>
                                        <p:tgtEl>
                                          <p:spTgt spid="22"/>
                                        </p:tgtEl>
                                      </p:cBhvr>
                                    </p:animEffect>
                                    <p:anim calcmode="lin" valueType="num">
                                      <p:cBhvr>
                                        <p:cTn dur="1250" fill="hold" id="50"/>
                                        <p:tgtEl>
                                          <p:spTgt spid="22"/>
                                        </p:tgtEl>
                                        <p:attrNameLst>
                                          <p:attrName>ppt_x</p:attrName>
                                        </p:attrNameLst>
                                      </p:cBhvr>
                                      <p:tavLst>
                                        <p:tav tm="0">
                                          <p:val>
                                            <p:strVal val="#ppt_x"/>
                                          </p:val>
                                        </p:tav>
                                        <p:tav tm="100000">
                                          <p:val>
                                            <p:strVal val="#ppt_x"/>
                                          </p:val>
                                        </p:tav>
                                      </p:tavLst>
                                    </p:anim>
                                    <p:anim calcmode="lin" valueType="num">
                                      <p:cBhvr>
                                        <p:cTn dur="1250" fill="hold" id="51"/>
                                        <p:tgtEl>
                                          <p:spTgt spid="22"/>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10000"/>
                            </p:stCondLst>
                            <p:childTnLst>
                              <p:par>
                                <p:cTn fill="hold" id="53" nodeType="afterEffect" presetClass="entr" presetID="42" presetSubtype="0">
                                  <p:stCondLst>
                                    <p:cond delay="0"/>
                                  </p:stCondLst>
                                  <p:childTnLst>
                                    <p:set>
                                      <p:cBhvr>
                                        <p:cTn dur="1" fill="hold" id="54">
                                          <p:stCondLst>
                                            <p:cond delay="0"/>
                                          </p:stCondLst>
                                        </p:cTn>
                                        <p:tgtEl>
                                          <p:spTgt spid="11"/>
                                        </p:tgtEl>
                                        <p:attrNameLst>
                                          <p:attrName>style.visibility</p:attrName>
                                        </p:attrNameLst>
                                      </p:cBhvr>
                                      <p:to>
                                        <p:strVal val="visible"/>
                                      </p:to>
                                    </p:set>
                                    <p:animEffect filter="fade" transition="in">
                                      <p:cBhvr>
                                        <p:cTn dur="1250" id="55"/>
                                        <p:tgtEl>
                                          <p:spTgt spid="11"/>
                                        </p:tgtEl>
                                      </p:cBhvr>
                                    </p:animEffect>
                                    <p:anim calcmode="lin" valueType="num">
                                      <p:cBhvr>
                                        <p:cTn dur="1250" fill="hold" id="56"/>
                                        <p:tgtEl>
                                          <p:spTgt spid="11"/>
                                        </p:tgtEl>
                                        <p:attrNameLst>
                                          <p:attrName>ppt_x</p:attrName>
                                        </p:attrNameLst>
                                      </p:cBhvr>
                                      <p:tavLst>
                                        <p:tav tm="0">
                                          <p:val>
                                            <p:strVal val="#ppt_x"/>
                                          </p:val>
                                        </p:tav>
                                        <p:tav tm="100000">
                                          <p:val>
                                            <p:strVal val="#ppt_x"/>
                                          </p:val>
                                        </p:tav>
                                      </p:tavLst>
                                    </p:anim>
                                    <p:anim calcmode="lin" valueType="num">
                                      <p:cBhvr>
                                        <p:cTn dur="1250" fill="hold" id="57"/>
                                        <p:tgtEl>
                                          <p:spTgt spid="11"/>
                                        </p:tgtEl>
                                        <p:attrNameLst>
                                          <p:attrName>ppt_y</p:attrName>
                                        </p:attrNameLst>
                                      </p:cBhvr>
                                      <p:tavLst>
                                        <p:tav tm="0">
                                          <p:val>
                                            <p:strVal val="#ppt_y+.1"/>
                                          </p:val>
                                        </p:tav>
                                        <p:tav tm="100000">
                                          <p:val>
                                            <p:strVal val="#ppt_y"/>
                                          </p:val>
                                        </p:tav>
                                      </p:tavLst>
                                    </p:anim>
                                  </p:childTnLst>
                                </p:cTn>
                              </p:par>
                            </p:childTnLst>
                          </p:cTn>
                        </p:par>
                        <p:par>
                          <p:cTn fill="hold" id="58" nodeType="afterGroup">
                            <p:stCondLst>
                              <p:cond delay="11250"/>
                            </p:stCondLst>
                            <p:childTnLst>
                              <p:par>
                                <p:cTn fill="hold" grpId="0" id="59" nodeType="afterEffect" presetClass="entr" presetID="42" presetSubtype="0">
                                  <p:stCondLst>
                                    <p:cond delay="0"/>
                                  </p:stCondLst>
                                  <p:childTnLst>
                                    <p:set>
                                      <p:cBhvr>
                                        <p:cTn dur="1" fill="hold" id="60">
                                          <p:stCondLst>
                                            <p:cond delay="0"/>
                                          </p:stCondLst>
                                        </p:cTn>
                                        <p:tgtEl>
                                          <p:spTgt spid="24"/>
                                        </p:tgtEl>
                                        <p:attrNameLst>
                                          <p:attrName>style.visibility</p:attrName>
                                        </p:attrNameLst>
                                      </p:cBhvr>
                                      <p:to>
                                        <p:strVal val="visible"/>
                                      </p:to>
                                    </p:set>
                                    <p:animEffect filter="fade" transition="in">
                                      <p:cBhvr>
                                        <p:cTn dur="1250" id="61"/>
                                        <p:tgtEl>
                                          <p:spTgt spid="24"/>
                                        </p:tgtEl>
                                      </p:cBhvr>
                                    </p:animEffect>
                                    <p:anim calcmode="lin" valueType="num">
                                      <p:cBhvr>
                                        <p:cTn dur="1250" fill="hold" id="62"/>
                                        <p:tgtEl>
                                          <p:spTgt spid="24"/>
                                        </p:tgtEl>
                                        <p:attrNameLst>
                                          <p:attrName>ppt_x</p:attrName>
                                        </p:attrNameLst>
                                      </p:cBhvr>
                                      <p:tavLst>
                                        <p:tav tm="0">
                                          <p:val>
                                            <p:strVal val="#ppt_x"/>
                                          </p:val>
                                        </p:tav>
                                        <p:tav tm="100000">
                                          <p:val>
                                            <p:strVal val="#ppt_x"/>
                                          </p:val>
                                        </p:tav>
                                      </p:tavLst>
                                    </p:anim>
                                    <p:anim calcmode="lin" valueType="num">
                                      <p:cBhvr>
                                        <p:cTn dur="1250" fill="hold" id="63"/>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6"/>
      <p:bldP grpId="0" spid="18"/>
      <p:bldP grpId="0" spid="20"/>
      <p:bldP grpId="0" spid="21"/>
      <p:bldP grpId="0" spid="22"/>
      <p:bldP grpId="0" spid="2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11"/>
          <p:cNvGrpSpPr/>
          <p:nvPr/>
        </p:nvGrpSpPr>
        <p:grpSpPr>
          <a:xfrm>
            <a:off x="1193401" y="2431182"/>
            <a:ext cx="1415993" cy="1416431"/>
            <a:chOff x="1485900" y="1905000"/>
            <a:chExt cx="2438400" cy="2438400"/>
          </a:xfrm>
        </p:grpSpPr>
        <p:sp>
          <p:nvSpPr>
            <p:cNvPr id="3" name="椭圆 2"/>
            <p:cNvSpPr/>
            <p:nvPr/>
          </p:nvSpPr>
          <p:spPr>
            <a:xfrm>
              <a:off x="1485900" y="1905000"/>
              <a:ext cx="2438400" cy="24384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p>
          </p:txBody>
        </p:sp>
        <p:pic>
          <p:nvPicPr>
            <p:cNvPr id="2051" name="Picture 3"/>
            <p:cNvPicPr>
              <a:picLocks noChangeArrowheads="1" noChangeAspect="1"/>
            </p:cNvPicPr>
            <p:nvPr/>
          </p:nvPicPr>
          <p:blipFill>
            <a:blip r:embed="rId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tretch>
              <a:fillRect/>
            </a:stretch>
          </p:blipFill>
          <p:spPr bwMode="auto">
            <a:xfrm>
              <a:off x="1756324" y="2152537"/>
              <a:ext cx="1897552" cy="1943326"/>
            </a:xfrm>
            <a:prstGeom prst="ellipse">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grpSp>
      <p:grpSp>
        <p:nvGrpSpPr>
          <p:cNvPr id="8" name="组合 10"/>
          <p:cNvGrpSpPr/>
          <p:nvPr/>
        </p:nvGrpSpPr>
        <p:grpSpPr>
          <a:xfrm>
            <a:off x="3783447" y="1910492"/>
            <a:ext cx="1616758" cy="1617258"/>
            <a:chOff x="4787900" y="1905000"/>
            <a:chExt cx="2438400" cy="2438400"/>
          </a:xfrm>
        </p:grpSpPr>
        <p:pic>
          <p:nvPicPr>
            <p:cNvPr id="2053" name="Picture 5"/>
            <p:cNvPicPr>
              <a:picLocks noChangeArrowheads="1" noChangeAspect="1"/>
            </p:cNvPicPr>
            <p:nvPr/>
          </p:nvPicPr>
          <p:blipFill>
            <a:blip r:embed="rId4">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tretch>
              <a:fillRect/>
            </a:stretch>
          </p:blipFill>
          <p:spPr bwMode="auto">
            <a:xfrm>
              <a:off x="5031767" y="2150950"/>
              <a:ext cx="1950667" cy="1946500"/>
            </a:xfrm>
            <a:prstGeom prst="ellipse">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24" name="椭圆 23"/>
            <p:cNvSpPr/>
            <p:nvPr/>
          </p:nvSpPr>
          <p:spPr>
            <a:xfrm>
              <a:off x="4787900" y="1905000"/>
              <a:ext cx="2438400" cy="24384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p>
          </p:txBody>
        </p:sp>
      </p:grpSp>
      <p:grpSp>
        <p:nvGrpSpPr>
          <p:cNvPr id="10" name="组合 7"/>
          <p:cNvGrpSpPr/>
          <p:nvPr/>
        </p:nvGrpSpPr>
        <p:grpSpPr>
          <a:xfrm>
            <a:off x="6246362" y="1500848"/>
            <a:ext cx="1828236" cy="1828801"/>
            <a:chOff x="7872638" y="2013946"/>
            <a:chExt cx="2438400" cy="2438400"/>
          </a:xfrm>
        </p:grpSpPr>
        <p:pic>
          <p:nvPicPr>
            <p:cNvPr id="2052" name="Picture 4"/>
            <p:cNvPicPr>
              <a:picLocks noChangeArrowheads="1" noChangeAspect="1"/>
            </p:cNvPicPr>
            <p:nvPr/>
          </p:nvPicPr>
          <p:blipFill>
            <a:blip r:embed="rId5">
              <a:extLst>
                <a:ext uri="{BEBA8EAE-BF5A-486C-A8C5-ECC9F3942E4B}">
                  <a14:imgProps>
                    <a14:imgLayer r:embed="rId6">
                      <a14:imgEffect>
                        <a14:saturation sat="0"/>
                      </a14:imgEffect>
                    </a14:imgLayer>
                  </a14:imgProps>
                </a:ext>
                <a:ext uri="{28A0092B-C50C-407E-A947-70E740481C1C}">
                  <a14:useLocalDpi val="0"/>
                </a:ext>
              </a:extLst>
            </a:blip>
            <a:stretch>
              <a:fillRect/>
            </a:stretch>
          </p:blipFill>
          <p:spPr bwMode="auto">
            <a:xfrm>
              <a:off x="8128360" y="2267613"/>
              <a:ext cx="1926956" cy="1931066"/>
            </a:xfrm>
            <a:prstGeom prst="ellipse">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25" name="椭圆 24"/>
            <p:cNvSpPr/>
            <p:nvPr/>
          </p:nvSpPr>
          <p:spPr>
            <a:xfrm>
              <a:off x="7872638" y="2013946"/>
              <a:ext cx="2438400" cy="24384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p>
          </p:txBody>
        </p:sp>
      </p:grpSp>
      <p:sp>
        <p:nvSpPr>
          <p:cNvPr id="27" name="矩形 26"/>
          <p:cNvSpPr/>
          <p:nvPr/>
        </p:nvSpPr>
        <p:spPr>
          <a:xfrm>
            <a:off x="2916695" y="3864125"/>
            <a:ext cx="3991083" cy="480040"/>
          </a:xfrm>
          <a:prstGeom prst="rect">
            <a:avLst/>
          </a:prstGeom>
        </p:spPr>
        <p:txBody>
          <a:bodyPr bIns="34280" lIns="68559" rIns="68559" tIns="34280" vert="horz" wrap="square">
            <a:spAutoFit/>
          </a:bodyPr>
          <a:lstStyle/>
          <a:p>
            <a:pPr algn="ctr">
              <a:lnSpc>
                <a:spcPct val="150000"/>
              </a:lnSpc>
            </a:pPr>
            <a:r>
              <a:rPr altLang="zh-CN" lang="en-US" sz="600">
                <a:solidFill>
                  <a:schemeClr val="bg1">
                    <a:lumMod val="75000"/>
                  </a:schemeClr>
                </a:solidFill>
              </a:rPr>
              <a:t>ICIBA English for the majority of users to provide online translation, online dictionary, spoken English, English learning materials, Chinese dictionary, Kingsoft downloading services, is committed to provide you with quality authoritative online English service is 50 million English learners</a:t>
            </a:r>
          </a:p>
        </p:txBody>
      </p:sp>
      <p:sp>
        <p:nvSpPr>
          <p:cNvPr id="30" name="文本框 4"/>
          <p:cNvSpPr txBox="1"/>
          <p:nvPr/>
        </p:nvSpPr>
        <p:spPr>
          <a:xfrm>
            <a:off x="6587603" y="1024850"/>
            <a:ext cx="1134068" cy="251288"/>
          </a:xfrm>
          <a:prstGeom prst="rect">
            <a:avLst/>
          </a:prstGeom>
          <a:solidFill>
            <a:schemeClr val="bg1"/>
          </a:solidFill>
          <a:ln>
            <a:solidFill>
              <a:schemeClr val="bg1">
                <a:lumMod val="75000"/>
              </a:schemeClr>
            </a:solidFill>
          </a:ln>
        </p:spPr>
        <p:txBody>
          <a:bodyPr bIns="34280" lIns="68559" rIns="68559" rtlCol="0" tIns="34280" vert="horz" wrap="none">
            <a:spAutoFit/>
          </a:bodyPr>
          <a:lstStyle/>
          <a:p>
            <a:r>
              <a:rPr altLang="en-US" lang="zh-CN" sz="1199">
                <a:solidFill>
                  <a:schemeClr val="accent1"/>
                </a:solidFill>
                <a:latin typeface="+mn-ea"/>
                <a:cs charset="0" panose="020b0604030504040204" pitchFamily="34" typeface="Tahoma"/>
              </a:rPr>
              <a:t>时尚 高端 简约</a:t>
            </a:r>
          </a:p>
        </p:txBody>
      </p:sp>
      <p:sp>
        <p:nvSpPr>
          <p:cNvPr id="18" name="文本框 4">
            <a:extLst>
              <a:ext uri="{FF2B5EF4-FFF2-40B4-BE49-F238E27FC236}">
                <a16:creationId xmlns:a16="http://schemas.microsoft.com/office/drawing/2014/main" id="{5DEBF51B-2347-457F-A083-6ED00DD300D1}"/>
              </a:ext>
            </a:extLst>
          </p:cNvPr>
          <p:cNvSpPr txBox="1"/>
          <p:nvPr/>
        </p:nvSpPr>
        <p:spPr>
          <a:xfrm>
            <a:off x="3940357" y="1448055"/>
            <a:ext cx="1134068" cy="251288"/>
          </a:xfrm>
          <a:prstGeom prst="rect">
            <a:avLst/>
          </a:prstGeom>
          <a:solidFill>
            <a:schemeClr val="bg1"/>
          </a:solidFill>
          <a:ln>
            <a:solidFill>
              <a:schemeClr val="bg1">
                <a:lumMod val="75000"/>
              </a:schemeClr>
            </a:solidFill>
          </a:ln>
        </p:spPr>
        <p:txBody>
          <a:bodyPr bIns="34280" lIns="68559" rIns="68559" rtlCol="0" tIns="34280" vert="horz" wrap="none">
            <a:spAutoFit/>
          </a:bodyPr>
          <a:lstStyle/>
          <a:p>
            <a:r>
              <a:rPr altLang="en-US" lang="zh-CN" sz="1199">
                <a:solidFill>
                  <a:schemeClr val="accent1"/>
                </a:solidFill>
                <a:latin typeface="+mn-ea"/>
                <a:cs charset="0" panose="020b0604030504040204" pitchFamily="34" typeface="Tahoma"/>
              </a:rPr>
              <a:t>时尚 高端 简约</a:t>
            </a:r>
          </a:p>
        </p:txBody>
      </p:sp>
      <p:sp>
        <p:nvSpPr>
          <p:cNvPr id="19" name="文本框 4">
            <a:extLst>
              <a:ext uri="{FF2B5EF4-FFF2-40B4-BE49-F238E27FC236}">
                <a16:creationId xmlns:a16="http://schemas.microsoft.com/office/drawing/2014/main" id="{67DF6AA9-90C2-433C-9ECB-196B211817C7}"/>
              </a:ext>
            </a:extLst>
          </p:cNvPr>
          <p:cNvSpPr txBox="1"/>
          <p:nvPr/>
        </p:nvSpPr>
        <p:spPr>
          <a:xfrm>
            <a:off x="1255441" y="1978415"/>
            <a:ext cx="1134068" cy="251288"/>
          </a:xfrm>
          <a:prstGeom prst="rect">
            <a:avLst/>
          </a:prstGeom>
          <a:solidFill>
            <a:schemeClr val="bg1"/>
          </a:solidFill>
          <a:ln>
            <a:solidFill>
              <a:schemeClr val="bg1">
                <a:lumMod val="75000"/>
              </a:schemeClr>
            </a:solidFill>
          </a:ln>
        </p:spPr>
        <p:txBody>
          <a:bodyPr bIns="34280" lIns="68559" rIns="68559" rtlCol="0" tIns="34280" vert="horz" wrap="none">
            <a:spAutoFit/>
          </a:bodyPr>
          <a:lstStyle/>
          <a:p>
            <a:r>
              <a:rPr altLang="en-US" lang="zh-CN" sz="1199">
                <a:solidFill>
                  <a:schemeClr val="accent1"/>
                </a:solidFill>
                <a:latin typeface="+mn-ea"/>
                <a:cs charset="0" panose="020b0604030504040204" pitchFamily="34" typeface="Tahoma"/>
              </a:rPr>
              <a:t>时尚 高端 简约</a:t>
            </a:r>
          </a:p>
        </p:txBody>
      </p:sp>
    </p:spTree>
    <p:extLst>
      <p:ext uri="{BB962C8B-B14F-4D97-AF65-F5344CB8AC3E}">
        <p14:creationId val="337887604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250" id="7"/>
                                        <p:tgtEl>
                                          <p:spTgt spid="7"/>
                                        </p:tgtEl>
                                      </p:cBhvr>
                                    </p:animEffect>
                                    <p:anim calcmode="lin" valueType="num">
                                      <p:cBhvr>
                                        <p:cTn dur="1250" fill="hold" id="8"/>
                                        <p:tgtEl>
                                          <p:spTgt spid="7"/>
                                        </p:tgtEl>
                                        <p:attrNameLst>
                                          <p:attrName>ppt_x</p:attrName>
                                        </p:attrNameLst>
                                      </p:cBhvr>
                                      <p:tavLst>
                                        <p:tav tm="0">
                                          <p:val>
                                            <p:strVal val="#ppt_x"/>
                                          </p:val>
                                        </p:tav>
                                        <p:tav tm="100000">
                                          <p:val>
                                            <p:strVal val="#ppt_x"/>
                                          </p:val>
                                        </p:tav>
                                      </p:tavLst>
                                    </p:anim>
                                    <p:anim calcmode="lin" valueType="num">
                                      <p:cBhvr>
                                        <p:cTn dur="1250" fill="hold" id="9"/>
                                        <p:tgtEl>
                                          <p:spTgt spid="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250"/>
                            </p:stCondLst>
                            <p:childTnLst>
                              <p:par>
                                <p:cTn fill="hold" id="11" nodeType="afterEffect" presetClass="entr" presetID="42" presetSubtype="0">
                                  <p:stCondLst>
                                    <p:cond delay="0"/>
                                  </p:stCondLst>
                                  <p:childTnLst>
                                    <p:set>
                                      <p:cBhvr>
                                        <p:cTn dur="1" fill="hold" id="12">
                                          <p:stCondLst>
                                            <p:cond delay="0"/>
                                          </p:stCondLst>
                                        </p:cTn>
                                        <p:tgtEl>
                                          <p:spTgt spid="8"/>
                                        </p:tgtEl>
                                        <p:attrNameLst>
                                          <p:attrName>style.visibility</p:attrName>
                                        </p:attrNameLst>
                                      </p:cBhvr>
                                      <p:to>
                                        <p:strVal val="visible"/>
                                      </p:to>
                                    </p:set>
                                    <p:animEffect filter="fade" transition="in">
                                      <p:cBhvr>
                                        <p:cTn dur="1250" id="13"/>
                                        <p:tgtEl>
                                          <p:spTgt spid="8"/>
                                        </p:tgtEl>
                                      </p:cBhvr>
                                    </p:animEffect>
                                    <p:anim calcmode="lin" valueType="num">
                                      <p:cBhvr>
                                        <p:cTn dur="1250" fill="hold" id="14"/>
                                        <p:tgtEl>
                                          <p:spTgt spid="8"/>
                                        </p:tgtEl>
                                        <p:attrNameLst>
                                          <p:attrName>ppt_x</p:attrName>
                                        </p:attrNameLst>
                                      </p:cBhvr>
                                      <p:tavLst>
                                        <p:tav tm="0">
                                          <p:val>
                                            <p:strVal val="#ppt_x"/>
                                          </p:val>
                                        </p:tav>
                                        <p:tav tm="100000">
                                          <p:val>
                                            <p:strVal val="#ppt_x"/>
                                          </p:val>
                                        </p:tav>
                                      </p:tavLst>
                                    </p:anim>
                                    <p:anim calcmode="lin" valueType="num">
                                      <p:cBhvr>
                                        <p:cTn dur="1250" fill="hold" id="15"/>
                                        <p:tgtEl>
                                          <p:spTgt spid="8"/>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500"/>
                            </p:stCondLst>
                            <p:childTnLst>
                              <p:par>
                                <p:cTn fill="hold" id="17" nodeType="afterEffect" presetClass="entr" presetID="42" presetSubtype="0">
                                  <p:stCondLst>
                                    <p:cond delay="0"/>
                                  </p:stCondLst>
                                  <p:childTnLst>
                                    <p:set>
                                      <p:cBhvr>
                                        <p:cTn dur="1" fill="hold" id="18">
                                          <p:stCondLst>
                                            <p:cond delay="0"/>
                                          </p:stCondLst>
                                        </p:cTn>
                                        <p:tgtEl>
                                          <p:spTgt spid="10"/>
                                        </p:tgtEl>
                                        <p:attrNameLst>
                                          <p:attrName>style.visibility</p:attrName>
                                        </p:attrNameLst>
                                      </p:cBhvr>
                                      <p:to>
                                        <p:strVal val="visible"/>
                                      </p:to>
                                    </p:set>
                                    <p:animEffect filter="fade" transition="in">
                                      <p:cBhvr>
                                        <p:cTn dur="1250" id="19"/>
                                        <p:tgtEl>
                                          <p:spTgt spid="10"/>
                                        </p:tgtEl>
                                      </p:cBhvr>
                                    </p:animEffect>
                                    <p:anim calcmode="lin" valueType="num">
                                      <p:cBhvr>
                                        <p:cTn dur="1250" fill="hold" id="20"/>
                                        <p:tgtEl>
                                          <p:spTgt spid="10"/>
                                        </p:tgtEl>
                                        <p:attrNameLst>
                                          <p:attrName>ppt_x</p:attrName>
                                        </p:attrNameLst>
                                      </p:cBhvr>
                                      <p:tavLst>
                                        <p:tav tm="0">
                                          <p:val>
                                            <p:strVal val="#ppt_x"/>
                                          </p:val>
                                        </p:tav>
                                        <p:tav tm="100000">
                                          <p:val>
                                            <p:strVal val="#ppt_x"/>
                                          </p:val>
                                        </p:tav>
                                      </p:tavLst>
                                    </p:anim>
                                    <p:anim calcmode="lin" valueType="num">
                                      <p:cBhvr>
                                        <p:cTn dur="1250" fill="hold" id="21"/>
                                        <p:tgtEl>
                                          <p:spTgt spid="10"/>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750"/>
                            </p:stCondLst>
                            <p:childTnLst>
                              <p:par>
                                <p:cTn fill="hold" grpId="0" id="23" nodeType="afterEffect" presetClass="entr" presetID="42" presetSubtype="0">
                                  <p:stCondLst>
                                    <p:cond delay="0"/>
                                  </p:stCondLst>
                                  <p:childTnLst>
                                    <p:set>
                                      <p:cBhvr>
                                        <p:cTn dur="1" fill="hold" id="24">
                                          <p:stCondLst>
                                            <p:cond delay="0"/>
                                          </p:stCondLst>
                                        </p:cTn>
                                        <p:tgtEl>
                                          <p:spTgt spid="30"/>
                                        </p:tgtEl>
                                        <p:attrNameLst>
                                          <p:attrName>style.visibility</p:attrName>
                                        </p:attrNameLst>
                                      </p:cBhvr>
                                      <p:to>
                                        <p:strVal val="visible"/>
                                      </p:to>
                                    </p:set>
                                    <p:animEffect filter="fade" transition="in">
                                      <p:cBhvr>
                                        <p:cTn dur="1250" id="25"/>
                                        <p:tgtEl>
                                          <p:spTgt spid="30"/>
                                        </p:tgtEl>
                                      </p:cBhvr>
                                    </p:animEffect>
                                    <p:anim calcmode="lin" valueType="num">
                                      <p:cBhvr>
                                        <p:cTn dur="1250" fill="hold" id="26"/>
                                        <p:tgtEl>
                                          <p:spTgt spid="30"/>
                                        </p:tgtEl>
                                        <p:attrNameLst>
                                          <p:attrName>ppt_x</p:attrName>
                                        </p:attrNameLst>
                                      </p:cBhvr>
                                      <p:tavLst>
                                        <p:tav tm="0">
                                          <p:val>
                                            <p:strVal val="#ppt_x"/>
                                          </p:val>
                                        </p:tav>
                                        <p:tav tm="100000">
                                          <p:val>
                                            <p:strVal val="#ppt_x"/>
                                          </p:val>
                                        </p:tav>
                                      </p:tavLst>
                                    </p:anim>
                                    <p:anim calcmode="lin" valueType="num">
                                      <p:cBhvr>
                                        <p:cTn dur="1250" fill="hold" id="27"/>
                                        <p:tgtEl>
                                          <p:spTgt spid="30"/>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5000"/>
                            </p:stCondLst>
                            <p:childTnLst>
                              <p:par>
                                <p:cTn fill="hold" grpId="0" id="29" nodeType="afterEffect" presetClass="entr" presetID="42" presetSubtype="0">
                                  <p:stCondLst>
                                    <p:cond delay="0"/>
                                  </p:stCondLst>
                                  <p:childTnLst>
                                    <p:set>
                                      <p:cBhvr>
                                        <p:cTn dur="1" fill="hold" id="30">
                                          <p:stCondLst>
                                            <p:cond delay="0"/>
                                          </p:stCondLst>
                                        </p:cTn>
                                        <p:tgtEl>
                                          <p:spTgt spid="18"/>
                                        </p:tgtEl>
                                        <p:attrNameLst>
                                          <p:attrName>style.visibility</p:attrName>
                                        </p:attrNameLst>
                                      </p:cBhvr>
                                      <p:to>
                                        <p:strVal val="visible"/>
                                      </p:to>
                                    </p:set>
                                    <p:animEffect filter="fade" transition="in">
                                      <p:cBhvr>
                                        <p:cTn dur="1250" id="31"/>
                                        <p:tgtEl>
                                          <p:spTgt spid="18"/>
                                        </p:tgtEl>
                                      </p:cBhvr>
                                    </p:animEffect>
                                    <p:anim calcmode="lin" valueType="num">
                                      <p:cBhvr>
                                        <p:cTn dur="1250" fill="hold" id="32"/>
                                        <p:tgtEl>
                                          <p:spTgt spid="18"/>
                                        </p:tgtEl>
                                        <p:attrNameLst>
                                          <p:attrName>ppt_x</p:attrName>
                                        </p:attrNameLst>
                                      </p:cBhvr>
                                      <p:tavLst>
                                        <p:tav tm="0">
                                          <p:val>
                                            <p:strVal val="#ppt_x"/>
                                          </p:val>
                                        </p:tav>
                                        <p:tav tm="100000">
                                          <p:val>
                                            <p:strVal val="#ppt_x"/>
                                          </p:val>
                                        </p:tav>
                                      </p:tavLst>
                                    </p:anim>
                                    <p:anim calcmode="lin" valueType="num">
                                      <p:cBhvr>
                                        <p:cTn dur="1250" fill="hold" id="33"/>
                                        <p:tgtEl>
                                          <p:spTgt spid="18"/>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6250"/>
                            </p:stCondLst>
                            <p:childTnLst>
                              <p:par>
                                <p:cTn fill="hold" grpId="0" id="35" nodeType="afterEffect" presetClass="entr" presetID="42" presetSubtype="0">
                                  <p:stCondLst>
                                    <p:cond delay="0"/>
                                  </p:stCondLst>
                                  <p:childTnLst>
                                    <p:set>
                                      <p:cBhvr>
                                        <p:cTn dur="1" fill="hold" id="36">
                                          <p:stCondLst>
                                            <p:cond delay="0"/>
                                          </p:stCondLst>
                                        </p:cTn>
                                        <p:tgtEl>
                                          <p:spTgt spid="19"/>
                                        </p:tgtEl>
                                        <p:attrNameLst>
                                          <p:attrName>style.visibility</p:attrName>
                                        </p:attrNameLst>
                                      </p:cBhvr>
                                      <p:to>
                                        <p:strVal val="visible"/>
                                      </p:to>
                                    </p:set>
                                    <p:animEffect filter="fade" transition="in">
                                      <p:cBhvr>
                                        <p:cTn dur="1250" id="37"/>
                                        <p:tgtEl>
                                          <p:spTgt spid="19"/>
                                        </p:tgtEl>
                                      </p:cBhvr>
                                    </p:animEffect>
                                    <p:anim calcmode="lin" valueType="num">
                                      <p:cBhvr>
                                        <p:cTn dur="1250" fill="hold" id="38"/>
                                        <p:tgtEl>
                                          <p:spTgt spid="19"/>
                                        </p:tgtEl>
                                        <p:attrNameLst>
                                          <p:attrName>ppt_x</p:attrName>
                                        </p:attrNameLst>
                                      </p:cBhvr>
                                      <p:tavLst>
                                        <p:tav tm="0">
                                          <p:val>
                                            <p:strVal val="#ppt_x"/>
                                          </p:val>
                                        </p:tav>
                                        <p:tav tm="100000">
                                          <p:val>
                                            <p:strVal val="#ppt_x"/>
                                          </p:val>
                                        </p:tav>
                                      </p:tavLst>
                                    </p:anim>
                                    <p:anim calcmode="lin" valueType="num">
                                      <p:cBhvr>
                                        <p:cTn dur="1250" fill="hold" id="39"/>
                                        <p:tgtEl>
                                          <p:spTgt spid="19"/>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7500"/>
                            </p:stCondLst>
                            <p:childTnLst>
                              <p:par>
                                <p:cTn fill="hold" grpId="0" id="41" nodeType="afterEffect" presetClass="entr" presetID="42" presetSubtype="0">
                                  <p:stCondLst>
                                    <p:cond delay="0"/>
                                  </p:stCondLst>
                                  <p:childTnLst>
                                    <p:set>
                                      <p:cBhvr>
                                        <p:cTn dur="1" fill="hold" id="42">
                                          <p:stCondLst>
                                            <p:cond delay="0"/>
                                          </p:stCondLst>
                                        </p:cTn>
                                        <p:tgtEl>
                                          <p:spTgt spid="27"/>
                                        </p:tgtEl>
                                        <p:attrNameLst>
                                          <p:attrName>style.visibility</p:attrName>
                                        </p:attrNameLst>
                                      </p:cBhvr>
                                      <p:to>
                                        <p:strVal val="visible"/>
                                      </p:to>
                                    </p:set>
                                    <p:animEffect filter="fade" transition="in">
                                      <p:cBhvr>
                                        <p:cTn dur="1250" id="43"/>
                                        <p:tgtEl>
                                          <p:spTgt spid="27"/>
                                        </p:tgtEl>
                                      </p:cBhvr>
                                    </p:animEffect>
                                    <p:anim calcmode="lin" valueType="num">
                                      <p:cBhvr>
                                        <p:cTn dur="1250" fill="hold" id="44"/>
                                        <p:tgtEl>
                                          <p:spTgt spid="27"/>
                                        </p:tgtEl>
                                        <p:attrNameLst>
                                          <p:attrName>ppt_x</p:attrName>
                                        </p:attrNameLst>
                                      </p:cBhvr>
                                      <p:tavLst>
                                        <p:tav tm="0">
                                          <p:val>
                                            <p:strVal val="#ppt_x"/>
                                          </p:val>
                                        </p:tav>
                                        <p:tav tm="100000">
                                          <p:val>
                                            <p:strVal val="#ppt_x"/>
                                          </p:val>
                                        </p:tav>
                                      </p:tavLst>
                                    </p:anim>
                                    <p:anim calcmode="lin" valueType="num">
                                      <p:cBhvr>
                                        <p:cTn dur="1250" fill="hold" id="45"/>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30"/>
      <p:bldP grpId="0" spid="18"/>
      <p:bldP grpId="0" spid="19"/>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1558268" y="1458120"/>
            <a:ext cx="885552" cy="8001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4280" lIns="68559" rIns="68559" rtlCol="0" tIns="34280"/>
          <a:lstStyle/>
          <a:p>
            <a:pPr algn="ctr"/>
            <a:r>
              <a:rPr altLang="en-US" lang="zh-CN" sz="2999">
                <a:solidFill>
                  <a:schemeClr val="tx1">
                    <a:lumMod val="50000"/>
                    <a:lumOff val="50000"/>
                  </a:schemeClr>
                </a:solidFill>
              </a:rPr>
              <a:t>标</a:t>
            </a:r>
          </a:p>
        </p:txBody>
      </p:sp>
      <p:sp>
        <p:nvSpPr>
          <p:cNvPr id="31" name="矩形 30"/>
          <p:cNvSpPr/>
          <p:nvPr/>
        </p:nvSpPr>
        <p:spPr>
          <a:xfrm>
            <a:off x="3162951" y="1458120"/>
            <a:ext cx="885552" cy="8001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bIns="34280" lIns="68559" rIns="68559" rtlCol="0" tIns="34280"/>
          <a:lstStyle/>
          <a:p>
            <a:pPr algn="ctr"/>
            <a:r>
              <a:rPr altLang="en-US" lang="zh-CN" sz="2999">
                <a:solidFill>
                  <a:schemeClr val="accent1"/>
                </a:solidFill>
              </a:rPr>
              <a:t>题</a:t>
            </a:r>
          </a:p>
        </p:txBody>
      </p:sp>
      <p:sp>
        <p:nvSpPr>
          <p:cNvPr id="32" name="矩形 31"/>
          <p:cNvSpPr/>
          <p:nvPr/>
        </p:nvSpPr>
        <p:spPr>
          <a:xfrm>
            <a:off x="4767635" y="1458120"/>
            <a:ext cx="885552" cy="8001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4280" lIns="68559" rIns="68559" rtlCol="0" tIns="34280"/>
          <a:lstStyle/>
          <a:p>
            <a:pPr algn="ctr"/>
            <a:r>
              <a:rPr altLang="en-US" lang="zh-CN" sz="2999">
                <a:solidFill>
                  <a:schemeClr val="tx1">
                    <a:lumMod val="50000"/>
                    <a:lumOff val="50000"/>
                  </a:schemeClr>
                </a:solidFill>
              </a:rPr>
              <a:t>文</a:t>
            </a:r>
          </a:p>
        </p:txBody>
      </p:sp>
      <p:sp>
        <p:nvSpPr>
          <p:cNvPr id="33" name="矩形 32"/>
          <p:cNvSpPr/>
          <p:nvPr/>
        </p:nvSpPr>
        <p:spPr>
          <a:xfrm>
            <a:off x="6372319" y="1458120"/>
            <a:ext cx="885552" cy="8001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bIns="34280" lIns="68559" rIns="68559" rtlCol="0" tIns="34280"/>
          <a:lstStyle/>
          <a:p>
            <a:pPr algn="ctr"/>
            <a:r>
              <a:rPr altLang="en-US" lang="zh-CN" sz="2999">
                <a:solidFill>
                  <a:schemeClr val="accent1"/>
                </a:solidFill>
              </a:rPr>
              <a:t>字</a:t>
            </a:r>
          </a:p>
        </p:txBody>
      </p:sp>
      <p:sp>
        <p:nvSpPr>
          <p:cNvPr id="8" name="矩形 7"/>
          <p:cNvSpPr/>
          <p:nvPr/>
        </p:nvSpPr>
        <p:spPr>
          <a:xfrm>
            <a:off x="1316266" y="2546467"/>
            <a:ext cx="1570329" cy="1165840"/>
          </a:xfrm>
          <a:prstGeom prst="rect">
            <a:avLst/>
          </a:prstGeom>
        </p:spPr>
        <p:txBody>
          <a:bodyPr bIns="34280" lIns="68559" rIns="68559" tIns="34280" wrap="square">
            <a:spAutoFit/>
          </a:bodyPr>
          <a:lstStyle/>
          <a:p>
            <a:pPr>
              <a:lnSpc>
                <a:spcPct val="200000"/>
              </a:lnSpc>
            </a:pPr>
            <a:r>
              <a:rPr altLang="en-US" lang="zh-CN" sz="900">
                <a:solidFill>
                  <a:schemeClr val="tx1">
                    <a:lumMod val="50000"/>
                    <a:lumOff val="50000"/>
                  </a:schemeClr>
                </a:solidFill>
              </a:rPr>
              <a:t>煮豆燃豆萁，豆在釜中泣。</a:t>
            </a:r>
            <a:br>
              <a:rPr altLang="en-US" lang="zh-CN" sz="900">
                <a:solidFill>
                  <a:schemeClr val="tx1">
                    <a:lumMod val="50000"/>
                    <a:lumOff val="50000"/>
                  </a:schemeClr>
                </a:solidFill>
              </a:rPr>
            </a:br>
            <a:r>
              <a:rPr altLang="en-US" lang="zh-CN" sz="900">
                <a:solidFill>
                  <a:schemeClr val="tx1">
                    <a:lumMod val="50000"/>
                    <a:lumOff val="50000"/>
                  </a:schemeClr>
                </a:solidFill>
              </a:rPr>
              <a:t>本是同根生，相煎何太急？</a:t>
            </a:r>
          </a:p>
          <a:p>
            <a:pPr>
              <a:lnSpc>
                <a:spcPct val="200000"/>
              </a:lnSpc>
            </a:pPr>
            <a:r>
              <a:rPr altLang="en-US" lang="zh-CN" sz="900">
                <a:solidFill>
                  <a:schemeClr val="tx1">
                    <a:lumMod val="50000"/>
                    <a:lumOff val="50000"/>
                  </a:schemeClr>
                </a:solidFill>
              </a:rPr>
              <a:t>煮豆持作羹，漉菽以为汁。</a:t>
            </a:r>
            <a:br>
              <a:rPr altLang="en-US" lang="zh-CN" sz="900">
                <a:solidFill>
                  <a:schemeClr val="tx1">
                    <a:lumMod val="50000"/>
                    <a:lumOff val="50000"/>
                  </a:schemeClr>
                </a:solidFill>
              </a:rPr>
            </a:br>
          </a:p>
        </p:txBody>
      </p:sp>
      <p:sp>
        <p:nvSpPr>
          <p:cNvPr id="34" name="矩形 33"/>
          <p:cNvSpPr/>
          <p:nvPr/>
        </p:nvSpPr>
        <p:spPr>
          <a:xfrm>
            <a:off x="2944944" y="2546468"/>
            <a:ext cx="1570329" cy="1165840"/>
          </a:xfrm>
          <a:prstGeom prst="rect">
            <a:avLst/>
          </a:prstGeom>
        </p:spPr>
        <p:txBody>
          <a:bodyPr bIns="34280" lIns="68559" rIns="68559" tIns="34280" wrap="square">
            <a:spAutoFit/>
          </a:bodyPr>
          <a:lstStyle/>
          <a:p>
            <a:pPr>
              <a:lnSpc>
                <a:spcPct val="200000"/>
              </a:lnSpc>
            </a:pPr>
            <a:r>
              <a:rPr altLang="en-US" lang="zh-CN" sz="900">
                <a:solidFill>
                  <a:schemeClr val="tx1">
                    <a:lumMod val="50000"/>
                    <a:lumOff val="50000"/>
                  </a:schemeClr>
                </a:solidFill>
              </a:rPr>
              <a:t>煮豆燃豆萁，豆在釜中泣。</a:t>
            </a:r>
            <a:br>
              <a:rPr altLang="en-US" lang="zh-CN" sz="900">
                <a:solidFill>
                  <a:schemeClr val="tx1">
                    <a:lumMod val="50000"/>
                    <a:lumOff val="50000"/>
                  </a:schemeClr>
                </a:solidFill>
              </a:rPr>
            </a:br>
            <a:r>
              <a:rPr altLang="en-US" lang="zh-CN" sz="900">
                <a:solidFill>
                  <a:schemeClr val="tx1">
                    <a:lumMod val="50000"/>
                    <a:lumOff val="50000"/>
                  </a:schemeClr>
                </a:solidFill>
              </a:rPr>
              <a:t>本是同根生，相煎何太急？</a:t>
            </a:r>
          </a:p>
          <a:p>
            <a:pPr>
              <a:lnSpc>
                <a:spcPct val="200000"/>
              </a:lnSpc>
            </a:pPr>
            <a:r>
              <a:rPr altLang="en-US" lang="zh-CN" sz="900">
                <a:solidFill>
                  <a:schemeClr val="tx1">
                    <a:lumMod val="50000"/>
                    <a:lumOff val="50000"/>
                  </a:schemeClr>
                </a:solidFill>
              </a:rPr>
              <a:t>萁在釜下燃，豆在釜中泣。</a:t>
            </a:r>
            <a:br>
              <a:rPr altLang="en-US" lang="zh-CN" sz="900">
                <a:solidFill>
                  <a:schemeClr val="tx1">
                    <a:lumMod val="50000"/>
                    <a:lumOff val="50000"/>
                  </a:schemeClr>
                </a:solidFill>
              </a:rPr>
            </a:br>
            <a:r>
              <a:rPr altLang="en-US" lang="zh-CN" sz="900">
                <a:solidFill>
                  <a:schemeClr val="tx1">
                    <a:lumMod val="50000"/>
                    <a:lumOff val="50000"/>
                  </a:schemeClr>
                </a:solidFill>
              </a:rPr>
              <a:t>本自同根生，相煎何太急？</a:t>
            </a:r>
          </a:p>
        </p:txBody>
      </p:sp>
      <p:sp>
        <p:nvSpPr>
          <p:cNvPr id="35" name="矩形 34"/>
          <p:cNvSpPr/>
          <p:nvPr/>
        </p:nvSpPr>
        <p:spPr>
          <a:xfrm>
            <a:off x="4515274" y="2546467"/>
            <a:ext cx="1570329" cy="1440160"/>
          </a:xfrm>
          <a:prstGeom prst="rect">
            <a:avLst/>
          </a:prstGeom>
        </p:spPr>
        <p:txBody>
          <a:bodyPr bIns="34280" lIns="68559" rIns="68559" tIns="34280" wrap="square">
            <a:spAutoFit/>
          </a:bodyPr>
          <a:lstStyle/>
          <a:p>
            <a:pPr>
              <a:lnSpc>
                <a:spcPct val="200000"/>
              </a:lnSpc>
            </a:pPr>
            <a:r>
              <a:rPr altLang="en-US" lang="zh-CN" sz="900">
                <a:solidFill>
                  <a:schemeClr val="tx1">
                    <a:lumMod val="50000"/>
                    <a:lumOff val="50000"/>
                  </a:schemeClr>
                </a:solidFill>
              </a:rPr>
              <a:t>煮豆燃豆萁，豆在釜中泣。</a:t>
            </a:r>
            <a:br>
              <a:rPr altLang="en-US" lang="zh-CN" sz="900">
                <a:solidFill>
                  <a:schemeClr val="tx1">
                    <a:lumMod val="50000"/>
                    <a:lumOff val="50000"/>
                  </a:schemeClr>
                </a:solidFill>
              </a:rPr>
            </a:br>
            <a:r>
              <a:rPr altLang="en-US" lang="zh-CN" sz="900">
                <a:solidFill>
                  <a:schemeClr val="tx1">
                    <a:lumMod val="50000"/>
                    <a:lumOff val="50000"/>
                  </a:schemeClr>
                </a:solidFill>
              </a:rPr>
              <a:t>本是同根生，相煎何太急？</a:t>
            </a:r>
          </a:p>
          <a:p>
            <a:pPr>
              <a:lnSpc>
                <a:spcPct val="200000"/>
              </a:lnSpc>
            </a:pPr>
            <a:r>
              <a:rPr altLang="en-US" lang="zh-CN" sz="900">
                <a:solidFill>
                  <a:schemeClr val="tx1">
                    <a:lumMod val="50000"/>
                    <a:lumOff val="50000"/>
                  </a:schemeClr>
                </a:solidFill>
              </a:rPr>
              <a:t>煮豆持作羹，漉菽以为汁。</a:t>
            </a:r>
            <a:br>
              <a:rPr altLang="en-US" lang="zh-CN" sz="900">
                <a:solidFill>
                  <a:schemeClr val="tx1">
                    <a:lumMod val="50000"/>
                    <a:lumOff val="50000"/>
                  </a:schemeClr>
                </a:solidFill>
              </a:rPr>
            </a:br>
            <a:r>
              <a:rPr altLang="en-US" lang="zh-CN" sz="900">
                <a:solidFill>
                  <a:schemeClr val="tx1">
                    <a:lumMod val="50000"/>
                    <a:lumOff val="50000"/>
                  </a:schemeClr>
                </a:solidFill>
              </a:rPr>
              <a:t>萁在釜下燃，豆在釜中泣。</a:t>
            </a:r>
            <a:br>
              <a:rPr altLang="en-US" lang="zh-CN" sz="900">
                <a:solidFill>
                  <a:schemeClr val="tx1">
                    <a:lumMod val="50000"/>
                    <a:lumOff val="50000"/>
                  </a:schemeClr>
                </a:solidFill>
              </a:rPr>
            </a:br>
            <a:r>
              <a:rPr altLang="en-US" lang="zh-CN" sz="900">
                <a:solidFill>
                  <a:schemeClr val="tx1">
                    <a:lumMod val="50000"/>
                    <a:lumOff val="50000"/>
                  </a:schemeClr>
                </a:solidFill>
              </a:rPr>
              <a:t>本自同根生，相煎何太急？</a:t>
            </a:r>
          </a:p>
        </p:txBody>
      </p:sp>
      <p:sp>
        <p:nvSpPr>
          <p:cNvPr id="36" name="矩形 35"/>
          <p:cNvSpPr/>
          <p:nvPr/>
        </p:nvSpPr>
        <p:spPr>
          <a:xfrm>
            <a:off x="6142734" y="2546467"/>
            <a:ext cx="1570329" cy="1440160"/>
          </a:xfrm>
          <a:prstGeom prst="rect">
            <a:avLst/>
          </a:prstGeom>
        </p:spPr>
        <p:txBody>
          <a:bodyPr bIns="34280" lIns="68559" rIns="68559" tIns="34280" wrap="square">
            <a:spAutoFit/>
          </a:bodyPr>
          <a:lstStyle/>
          <a:p>
            <a:pPr>
              <a:lnSpc>
                <a:spcPct val="200000"/>
              </a:lnSpc>
            </a:pPr>
            <a:r>
              <a:rPr altLang="en-US" lang="zh-CN" sz="900">
                <a:solidFill>
                  <a:schemeClr val="tx1">
                    <a:lumMod val="50000"/>
                    <a:lumOff val="50000"/>
                  </a:schemeClr>
                </a:solidFill>
              </a:rPr>
              <a:t>煮豆燃豆萁，豆在釜中泣。</a:t>
            </a:r>
            <a:br>
              <a:rPr altLang="en-US" lang="zh-CN" sz="900">
                <a:solidFill>
                  <a:schemeClr val="tx1">
                    <a:lumMod val="50000"/>
                    <a:lumOff val="50000"/>
                  </a:schemeClr>
                </a:solidFill>
              </a:rPr>
            </a:br>
            <a:r>
              <a:rPr altLang="en-US" lang="zh-CN" sz="900">
                <a:solidFill>
                  <a:schemeClr val="tx1">
                    <a:lumMod val="50000"/>
                    <a:lumOff val="50000"/>
                  </a:schemeClr>
                </a:solidFill>
              </a:rPr>
              <a:t>本是同根生，相煎何太急？</a:t>
            </a:r>
          </a:p>
          <a:p>
            <a:pPr>
              <a:lnSpc>
                <a:spcPct val="200000"/>
              </a:lnSpc>
            </a:pPr>
            <a:r>
              <a:rPr altLang="en-US" lang="zh-CN" sz="900">
                <a:solidFill>
                  <a:schemeClr val="tx1">
                    <a:lumMod val="50000"/>
                    <a:lumOff val="50000"/>
                  </a:schemeClr>
                </a:solidFill>
              </a:rPr>
              <a:t>煮豆持作羹，漉菽以为汁。</a:t>
            </a:r>
            <a:br>
              <a:rPr altLang="en-US" lang="zh-CN" sz="900">
                <a:solidFill>
                  <a:schemeClr val="tx1">
                    <a:lumMod val="50000"/>
                    <a:lumOff val="50000"/>
                  </a:schemeClr>
                </a:solidFill>
              </a:rPr>
            </a:br>
            <a:r>
              <a:rPr altLang="en-US" lang="zh-CN" sz="900">
                <a:solidFill>
                  <a:schemeClr val="tx1">
                    <a:lumMod val="50000"/>
                    <a:lumOff val="50000"/>
                  </a:schemeClr>
                </a:solidFill>
              </a:rPr>
              <a:t>萁在釜下燃，豆在釜中泣。</a:t>
            </a:r>
            <a:br>
              <a:rPr altLang="en-US" lang="zh-CN" sz="900">
                <a:solidFill>
                  <a:schemeClr val="tx1">
                    <a:lumMod val="50000"/>
                    <a:lumOff val="50000"/>
                  </a:schemeClr>
                </a:solidFill>
              </a:rPr>
            </a:br>
          </a:p>
        </p:txBody>
      </p:sp>
      <p:pic>
        <p:nvPicPr>
          <p:cNvPr id="16" name="图片 15">
            <a:extLst>
              <a:ext uri="{FF2B5EF4-FFF2-40B4-BE49-F238E27FC236}">
                <a16:creationId xmlns:a16="http://schemas.microsoft.com/office/drawing/2014/main" id="{D9AE0361-E390-47A3-94EA-6B5CC34A7486}"/>
              </a:ext>
            </a:extLst>
          </p:cNvPr>
          <p:cNvPicPr>
            <a:picLocks noChangeAspect="1"/>
          </p:cNvPicPr>
          <p:nvPr/>
        </p:nvPicPr>
        <p:blipFill>
          <a:blip r:embed="rId3">
            <a:extLst>
              <a:ext uri="{28A0092B-C50C-407E-A947-70E740481C1C}">
                <a14:useLocalDpi val="0"/>
              </a:ext>
            </a:extLst>
          </a:blip>
          <a:srcRect t="30468"/>
          <a:stretch>
            <a:fillRect/>
          </a:stretch>
        </p:blipFill>
        <p:spPr>
          <a:xfrm flipH="1">
            <a:off x="0" y="3486040"/>
            <a:ext cx="3843383" cy="1224022"/>
          </a:xfrm>
          <a:prstGeom prst="rect">
            <a:avLst/>
          </a:prstGeom>
        </p:spPr>
      </p:pic>
      <p:pic>
        <p:nvPicPr>
          <p:cNvPr id="19" name="图片 18">
            <a:extLst>
              <a:ext uri="{FF2B5EF4-FFF2-40B4-BE49-F238E27FC236}">
                <a16:creationId xmlns:a16="http://schemas.microsoft.com/office/drawing/2014/main" id="{A0F137AD-D37A-4FC4-8ACB-276954956E79}"/>
              </a:ext>
            </a:extLst>
          </p:cNvPr>
          <p:cNvPicPr>
            <a:picLocks noChangeAspect="1"/>
          </p:cNvPicPr>
          <p:nvPr/>
        </p:nvPicPr>
        <p:blipFill>
          <a:blip r:embed="rId4">
            <a:extLst>
              <a:ext uri="{28A0092B-C50C-407E-A947-70E740481C1C}">
                <a14:useLocalDpi val="0"/>
              </a:ext>
            </a:extLst>
          </a:blip>
          <a:stretch>
            <a:fillRect/>
          </a:stretch>
        </p:blipFill>
        <p:spPr>
          <a:xfrm>
            <a:off x="-434598" y="4193580"/>
            <a:ext cx="4650169" cy="1252552"/>
          </a:xfrm>
          <a:prstGeom prst="rect">
            <a:avLst/>
          </a:prstGeom>
        </p:spPr>
      </p:pic>
    </p:spTree>
    <p:extLst>
      <p:ext uri="{BB962C8B-B14F-4D97-AF65-F5344CB8AC3E}">
        <p14:creationId val="372737057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6"/>
                                        </p:tgtEl>
                                        <p:attrNameLst>
                                          <p:attrName>style.visibility</p:attrName>
                                        </p:attrNameLst>
                                      </p:cBhvr>
                                      <p:to>
                                        <p:strVal val="visible"/>
                                      </p:to>
                                    </p:set>
                                    <p:animEffect filter="fade" transition="in">
                                      <p:cBhvr>
                                        <p:cTn dur="1000" id="7"/>
                                        <p:tgtEl>
                                          <p:spTgt spid="16"/>
                                        </p:tgtEl>
                                      </p:cBhvr>
                                    </p:animEffect>
                                    <p:anim calcmode="lin" valueType="num">
                                      <p:cBhvr>
                                        <p:cTn dur="1000" fill="hold" id="8"/>
                                        <p:tgtEl>
                                          <p:spTgt spid="16"/>
                                        </p:tgtEl>
                                        <p:attrNameLst>
                                          <p:attrName>ppt_x</p:attrName>
                                        </p:attrNameLst>
                                      </p:cBhvr>
                                      <p:tavLst>
                                        <p:tav tm="0">
                                          <p:val>
                                            <p:strVal val="#ppt_x"/>
                                          </p:val>
                                        </p:tav>
                                        <p:tav tm="100000">
                                          <p:val>
                                            <p:strVal val="#ppt_x"/>
                                          </p:val>
                                        </p:tav>
                                      </p:tavLst>
                                    </p:anim>
                                    <p:anim calcmode="lin" valueType="num">
                                      <p:cBhvr>
                                        <p:cTn dur="1000" fill="hold" id="9"/>
                                        <p:tgtEl>
                                          <p:spTgt spid="16"/>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8">
                                  <p:stCondLst>
                                    <p:cond delay="0"/>
                                  </p:stCondLst>
                                  <p:childTnLst>
                                    <p:set>
                                      <p:cBhvr>
                                        <p:cTn dur="1" fill="hold" id="12">
                                          <p:stCondLst>
                                            <p:cond delay="0"/>
                                          </p:stCondLst>
                                        </p:cTn>
                                        <p:tgtEl>
                                          <p:spTgt spid="19"/>
                                        </p:tgtEl>
                                        <p:attrNameLst>
                                          <p:attrName>style.visibility</p:attrName>
                                        </p:attrNameLst>
                                      </p:cBhvr>
                                      <p:to>
                                        <p:strVal val="visible"/>
                                      </p:to>
                                    </p:set>
                                    <p:animEffect filter="wipe(left)" transition="in">
                                      <p:cBhvr>
                                        <p:cTn dur="500" id="13"/>
                                        <p:tgtEl>
                                          <p:spTgt spid="19"/>
                                        </p:tgtEl>
                                      </p:cBhvr>
                                    </p:animEffect>
                                  </p:childTnLst>
                                </p:cTn>
                              </p:par>
                            </p:childTnLst>
                          </p:cTn>
                        </p:par>
                        <p:par>
                          <p:cTn fill="hold" id="14" nodeType="afterGroup">
                            <p:stCondLst>
                              <p:cond delay="1500"/>
                            </p:stCondLst>
                            <p:childTnLst>
                              <p:par>
                                <p:cTn fill="hold" grpId="0" id="15" nodeType="afterEffect" presetClass="entr" presetID="42" presetSubtype="0">
                                  <p:stCondLst>
                                    <p:cond delay="0"/>
                                  </p:stCondLst>
                                  <p:childTnLst>
                                    <p:set>
                                      <p:cBhvr>
                                        <p:cTn dur="1" fill="hold" id="16">
                                          <p:stCondLst>
                                            <p:cond delay="0"/>
                                          </p:stCondLst>
                                        </p:cTn>
                                        <p:tgtEl>
                                          <p:spTgt spid="3"/>
                                        </p:tgtEl>
                                        <p:attrNameLst>
                                          <p:attrName>style.visibility</p:attrName>
                                        </p:attrNameLst>
                                      </p:cBhvr>
                                      <p:to>
                                        <p:strVal val="visible"/>
                                      </p:to>
                                    </p:set>
                                    <p:animEffect filter="fade" transition="in">
                                      <p:cBhvr>
                                        <p:cTn dur="1250" id="17"/>
                                        <p:tgtEl>
                                          <p:spTgt spid="3"/>
                                        </p:tgtEl>
                                      </p:cBhvr>
                                    </p:animEffect>
                                    <p:anim calcmode="lin" valueType="num">
                                      <p:cBhvr>
                                        <p:cTn dur="1250" fill="hold" id="18"/>
                                        <p:tgtEl>
                                          <p:spTgt spid="3"/>
                                        </p:tgtEl>
                                        <p:attrNameLst>
                                          <p:attrName>ppt_x</p:attrName>
                                        </p:attrNameLst>
                                      </p:cBhvr>
                                      <p:tavLst>
                                        <p:tav tm="0">
                                          <p:val>
                                            <p:strVal val="#ppt_x"/>
                                          </p:val>
                                        </p:tav>
                                        <p:tav tm="100000">
                                          <p:val>
                                            <p:strVal val="#ppt_x"/>
                                          </p:val>
                                        </p:tav>
                                      </p:tavLst>
                                    </p:anim>
                                    <p:anim calcmode="lin" valueType="num">
                                      <p:cBhvr>
                                        <p:cTn dur="1250" fill="hold" id="19"/>
                                        <p:tgtEl>
                                          <p:spTgt spid="3"/>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750"/>
                            </p:stCondLst>
                            <p:childTnLst>
                              <p:par>
                                <p:cTn fill="hold" grpId="0" id="21" nodeType="afterEffect" presetClass="entr" presetID="42" presetSubtype="0">
                                  <p:stCondLst>
                                    <p:cond delay="0"/>
                                  </p:stCondLst>
                                  <p:childTnLst>
                                    <p:set>
                                      <p:cBhvr>
                                        <p:cTn dur="1" fill="hold" id="22">
                                          <p:stCondLst>
                                            <p:cond delay="0"/>
                                          </p:stCondLst>
                                        </p:cTn>
                                        <p:tgtEl>
                                          <p:spTgt spid="31"/>
                                        </p:tgtEl>
                                        <p:attrNameLst>
                                          <p:attrName>style.visibility</p:attrName>
                                        </p:attrNameLst>
                                      </p:cBhvr>
                                      <p:to>
                                        <p:strVal val="visible"/>
                                      </p:to>
                                    </p:set>
                                    <p:animEffect filter="fade" transition="in">
                                      <p:cBhvr>
                                        <p:cTn dur="1250" id="23"/>
                                        <p:tgtEl>
                                          <p:spTgt spid="31"/>
                                        </p:tgtEl>
                                      </p:cBhvr>
                                    </p:animEffect>
                                    <p:anim calcmode="lin" valueType="num">
                                      <p:cBhvr>
                                        <p:cTn dur="1250" fill="hold" id="24"/>
                                        <p:tgtEl>
                                          <p:spTgt spid="31"/>
                                        </p:tgtEl>
                                        <p:attrNameLst>
                                          <p:attrName>ppt_x</p:attrName>
                                        </p:attrNameLst>
                                      </p:cBhvr>
                                      <p:tavLst>
                                        <p:tav tm="0">
                                          <p:val>
                                            <p:strVal val="#ppt_x"/>
                                          </p:val>
                                        </p:tav>
                                        <p:tav tm="100000">
                                          <p:val>
                                            <p:strVal val="#ppt_x"/>
                                          </p:val>
                                        </p:tav>
                                      </p:tavLst>
                                    </p:anim>
                                    <p:anim calcmode="lin" valueType="num">
                                      <p:cBhvr>
                                        <p:cTn dur="1250" fill="hold" id="25"/>
                                        <p:tgtEl>
                                          <p:spTgt spid="31"/>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4000"/>
                            </p:stCondLst>
                            <p:childTnLst>
                              <p:par>
                                <p:cTn fill="hold" grpId="0" id="27" nodeType="afterEffect" presetClass="entr" presetID="42" presetSubtype="0">
                                  <p:stCondLst>
                                    <p:cond delay="0"/>
                                  </p:stCondLst>
                                  <p:childTnLst>
                                    <p:set>
                                      <p:cBhvr>
                                        <p:cTn dur="1" fill="hold" id="28">
                                          <p:stCondLst>
                                            <p:cond delay="0"/>
                                          </p:stCondLst>
                                        </p:cTn>
                                        <p:tgtEl>
                                          <p:spTgt spid="32"/>
                                        </p:tgtEl>
                                        <p:attrNameLst>
                                          <p:attrName>style.visibility</p:attrName>
                                        </p:attrNameLst>
                                      </p:cBhvr>
                                      <p:to>
                                        <p:strVal val="visible"/>
                                      </p:to>
                                    </p:set>
                                    <p:animEffect filter="fade" transition="in">
                                      <p:cBhvr>
                                        <p:cTn dur="1250" id="29"/>
                                        <p:tgtEl>
                                          <p:spTgt spid="32"/>
                                        </p:tgtEl>
                                      </p:cBhvr>
                                    </p:animEffect>
                                    <p:anim calcmode="lin" valueType="num">
                                      <p:cBhvr>
                                        <p:cTn dur="1250" fill="hold" id="30"/>
                                        <p:tgtEl>
                                          <p:spTgt spid="32"/>
                                        </p:tgtEl>
                                        <p:attrNameLst>
                                          <p:attrName>ppt_x</p:attrName>
                                        </p:attrNameLst>
                                      </p:cBhvr>
                                      <p:tavLst>
                                        <p:tav tm="0">
                                          <p:val>
                                            <p:strVal val="#ppt_x"/>
                                          </p:val>
                                        </p:tav>
                                        <p:tav tm="100000">
                                          <p:val>
                                            <p:strVal val="#ppt_x"/>
                                          </p:val>
                                        </p:tav>
                                      </p:tavLst>
                                    </p:anim>
                                    <p:anim calcmode="lin" valueType="num">
                                      <p:cBhvr>
                                        <p:cTn dur="1250" fill="hold" id="31"/>
                                        <p:tgtEl>
                                          <p:spTgt spid="32"/>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5250"/>
                            </p:stCondLst>
                            <p:childTnLst>
                              <p:par>
                                <p:cTn fill="hold" grpId="0" id="33" nodeType="afterEffect" presetClass="entr" presetID="42" presetSubtype="0">
                                  <p:stCondLst>
                                    <p:cond delay="0"/>
                                  </p:stCondLst>
                                  <p:childTnLst>
                                    <p:set>
                                      <p:cBhvr>
                                        <p:cTn dur="1" fill="hold" id="34">
                                          <p:stCondLst>
                                            <p:cond delay="0"/>
                                          </p:stCondLst>
                                        </p:cTn>
                                        <p:tgtEl>
                                          <p:spTgt spid="33"/>
                                        </p:tgtEl>
                                        <p:attrNameLst>
                                          <p:attrName>style.visibility</p:attrName>
                                        </p:attrNameLst>
                                      </p:cBhvr>
                                      <p:to>
                                        <p:strVal val="visible"/>
                                      </p:to>
                                    </p:set>
                                    <p:animEffect filter="fade" transition="in">
                                      <p:cBhvr>
                                        <p:cTn dur="1250" id="35"/>
                                        <p:tgtEl>
                                          <p:spTgt spid="33"/>
                                        </p:tgtEl>
                                      </p:cBhvr>
                                    </p:animEffect>
                                    <p:anim calcmode="lin" valueType="num">
                                      <p:cBhvr>
                                        <p:cTn dur="1250" fill="hold" id="36"/>
                                        <p:tgtEl>
                                          <p:spTgt spid="33"/>
                                        </p:tgtEl>
                                        <p:attrNameLst>
                                          <p:attrName>ppt_x</p:attrName>
                                        </p:attrNameLst>
                                      </p:cBhvr>
                                      <p:tavLst>
                                        <p:tav tm="0">
                                          <p:val>
                                            <p:strVal val="#ppt_x"/>
                                          </p:val>
                                        </p:tav>
                                        <p:tav tm="100000">
                                          <p:val>
                                            <p:strVal val="#ppt_x"/>
                                          </p:val>
                                        </p:tav>
                                      </p:tavLst>
                                    </p:anim>
                                    <p:anim calcmode="lin" valueType="num">
                                      <p:cBhvr>
                                        <p:cTn dur="1250" fill="hold" id="37"/>
                                        <p:tgtEl>
                                          <p:spTgt spid="33"/>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6500"/>
                            </p:stCondLst>
                            <p:childTnLst>
                              <p:par>
                                <p:cTn fill="hold" grpId="0" id="39" nodeType="afterEffect" presetClass="entr" presetID="42" presetSubtype="0">
                                  <p:stCondLst>
                                    <p:cond delay="0"/>
                                  </p:stCondLst>
                                  <p:childTnLst>
                                    <p:set>
                                      <p:cBhvr>
                                        <p:cTn dur="1" fill="hold" id="40">
                                          <p:stCondLst>
                                            <p:cond delay="0"/>
                                          </p:stCondLst>
                                        </p:cTn>
                                        <p:tgtEl>
                                          <p:spTgt spid="8"/>
                                        </p:tgtEl>
                                        <p:attrNameLst>
                                          <p:attrName>style.visibility</p:attrName>
                                        </p:attrNameLst>
                                      </p:cBhvr>
                                      <p:to>
                                        <p:strVal val="visible"/>
                                      </p:to>
                                    </p:set>
                                    <p:animEffect filter="fade" transition="in">
                                      <p:cBhvr>
                                        <p:cTn dur="1250" id="41"/>
                                        <p:tgtEl>
                                          <p:spTgt spid="8"/>
                                        </p:tgtEl>
                                      </p:cBhvr>
                                    </p:animEffect>
                                    <p:anim calcmode="lin" valueType="num">
                                      <p:cBhvr>
                                        <p:cTn dur="1250" fill="hold" id="42"/>
                                        <p:tgtEl>
                                          <p:spTgt spid="8"/>
                                        </p:tgtEl>
                                        <p:attrNameLst>
                                          <p:attrName>ppt_x</p:attrName>
                                        </p:attrNameLst>
                                      </p:cBhvr>
                                      <p:tavLst>
                                        <p:tav tm="0">
                                          <p:val>
                                            <p:strVal val="#ppt_x"/>
                                          </p:val>
                                        </p:tav>
                                        <p:tav tm="100000">
                                          <p:val>
                                            <p:strVal val="#ppt_x"/>
                                          </p:val>
                                        </p:tav>
                                      </p:tavLst>
                                    </p:anim>
                                    <p:anim calcmode="lin" valueType="num">
                                      <p:cBhvr>
                                        <p:cTn dur="1250" fill="hold" id="43"/>
                                        <p:tgtEl>
                                          <p:spTgt spid="8"/>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7750"/>
                            </p:stCondLst>
                            <p:childTnLst>
                              <p:par>
                                <p:cTn fill="hold" grpId="0" id="45" nodeType="afterEffect" presetClass="entr" presetID="42" presetSubtype="0">
                                  <p:stCondLst>
                                    <p:cond delay="0"/>
                                  </p:stCondLst>
                                  <p:childTnLst>
                                    <p:set>
                                      <p:cBhvr>
                                        <p:cTn dur="1" fill="hold" id="46">
                                          <p:stCondLst>
                                            <p:cond delay="0"/>
                                          </p:stCondLst>
                                        </p:cTn>
                                        <p:tgtEl>
                                          <p:spTgt spid="34"/>
                                        </p:tgtEl>
                                        <p:attrNameLst>
                                          <p:attrName>style.visibility</p:attrName>
                                        </p:attrNameLst>
                                      </p:cBhvr>
                                      <p:to>
                                        <p:strVal val="visible"/>
                                      </p:to>
                                    </p:set>
                                    <p:animEffect filter="fade" transition="in">
                                      <p:cBhvr>
                                        <p:cTn dur="1250" id="47"/>
                                        <p:tgtEl>
                                          <p:spTgt spid="34"/>
                                        </p:tgtEl>
                                      </p:cBhvr>
                                    </p:animEffect>
                                    <p:anim calcmode="lin" valueType="num">
                                      <p:cBhvr>
                                        <p:cTn dur="1250" fill="hold" id="48"/>
                                        <p:tgtEl>
                                          <p:spTgt spid="34"/>
                                        </p:tgtEl>
                                        <p:attrNameLst>
                                          <p:attrName>ppt_x</p:attrName>
                                        </p:attrNameLst>
                                      </p:cBhvr>
                                      <p:tavLst>
                                        <p:tav tm="0">
                                          <p:val>
                                            <p:strVal val="#ppt_x"/>
                                          </p:val>
                                        </p:tav>
                                        <p:tav tm="100000">
                                          <p:val>
                                            <p:strVal val="#ppt_x"/>
                                          </p:val>
                                        </p:tav>
                                      </p:tavLst>
                                    </p:anim>
                                    <p:anim calcmode="lin" valueType="num">
                                      <p:cBhvr>
                                        <p:cTn dur="1250" fill="hold" id="49"/>
                                        <p:tgtEl>
                                          <p:spTgt spid="34"/>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9000"/>
                            </p:stCondLst>
                            <p:childTnLst>
                              <p:par>
                                <p:cTn fill="hold" grpId="0" id="51" nodeType="afterEffect" presetClass="entr" presetID="42" presetSubtype="0">
                                  <p:stCondLst>
                                    <p:cond delay="0"/>
                                  </p:stCondLst>
                                  <p:childTnLst>
                                    <p:set>
                                      <p:cBhvr>
                                        <p:cTn dur="1" fill="hold" id="52">
                                          <p:stCondLst>
                                            <p:cond delay="0"/>
                                          </p:stCondLst>
                                        </p:cTn>
                                        <p:tgtEl>
                                          <p:spTgt spid="35"/>
                                        </p:tgtEl>
                                        <p:attrNameLst>
                                          <p:attrName>style.visibility</p:attrName>
                                        </p:attrNameLst>
                                      </p:cBhvr>
                                      <p:to>
                                        <p:strVal val="visible"/>
                                      </p:to>
                                    </p:set>
                                    <p:animEffect filter="fade" transition="in">
                                      <p:cBhvr>
                                        <p:cTn dur="1250" id="53"/>
                                        <p:tgtEl>
                                          <p:spTgt spid="35"/>
                                        </p:tgtEl>
                                      </p:cBhvr>
                                    </p:animEffect>
                                    <p:anim calcmode="lin" valueType="num">
                                      <p:cBhvr>
                                        <p:cTn dur="1250" fill="hold" id="54"/>
                                        <p:tgtEl>
                                          <p:spTgt spid="35"/>
                                        </p:tgtEl>
                                        <p:attrNameLst>
                                          <p:attrName>ppt_x</p:attrName>
                                        </p:attrNameLst>
                                      </p:cBhvr>
                                      <p:tavLst>
                                        <p:tav tm="0">
                                          <p:val>
                                            <p:strVal val="#ppt_x"/>
                                          </p:val>
                                        </p:tav>
                                        <p:tav tm="100000">
                                          <p:val>
                                            <p:strVal val="#ppt_x"/>
                                          </p:val>
                                        </p:tav>
                                      </p:tavLst>
                                    </p:anim>
                                    <p:anim calcmode="lin" valueType="num">
                                      <p:cBhvr>
                                        <p:cTn dur="1250" fill="hold" id="55"/>
                                        <p:tgtEl>
                                          <p:spTgt spid="35"/>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10250"/>
                            </p:stCondLst>
                            <p:childTnLst>
                              <p:par>
                                <p:cTn fill="hold" grpId="0" id="57" nodeType="afterEffect" presetClass="entr" presetID="42" presetSubtype="0">
                                  <p:stCondLst>
                                    <p:cond delay="0"/>
                                  </p:stCondLst>
                                  <p:childTnLst>
                                    <p:set>
                                      <p:cBhvr>
                                        <p:cTn dur="1" fill="hold" id="58">
                                          <p:stCondLst>
                                            <p:cond delay="0"/>
                                          </p:stCondLst>
                                        </p:cTn>
                                        <p:tgtEl>
                                          <p:spTgt spid="36"/>
                                        </p:tgtEl>
                                        <p:attrNameLst>
                                          <p:attrName>style.visibility</p:attrName>
                                        </p:attrNameLst>
                                      </p:cBhvr>
                                      <p:to>
                                        <p:strVal val="visible"/>
                                      </p:to>
                                    </p:set>
                                    <p:animEffect filter="fade" transition="in">
                                      <p:cBhvr>
                                        <p:cTn dur="1250" id="59"/>
                                        <p:tgtEl>
                                          <p:spTgt spid="36"/>
                                        </p:tgtEl>
                                      </p:cBhvr>
                                    </p:animEffect>
                                    <p:anim calcmode="lin" valueType="num">
                                      <p:cBhvr>
                                        <p:cTn dur="1250" fill="hold" id="60"/>
                                        <p:tgtEl>
                                          <p:spTgt spid="36"/>
                                        </p:tgtEl>
                                        <p:attrNameLst>
                                          <p:attrName>ppt_x</p:attrName>
                                        </p:attrNameLst>
                                      </p:cBhvr>
                                      <p:tavLst>
                                        <p:tav tm="0">
                                          <p:val>
                                            <p:strVal val="#ppt_x"/>
                                          </p:val>
                                        </p:tav>
                                        <p:tav tm="100000">
                                          <p:val>
                                            <p:strVal val="#ppt_x"/>
                                          </p:val>
                                        </p:tav>
                                      </p:tavLst>
                                    </p:anim>
                                    <p:anim calcmode="lin" valueType="num">
                                      <p:cBhvr>
                                        <p:cTn dur="1250" fill="hold" id="61"/>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31"/>
      <p:bldP grpId="0" spid="32"/>
      <p:bldP grpId="0" spid="33"/>
      <p:bldP grpId="0" spid="8"/>
      <p:bldP grpId="0" spid="34"/>
      <p:bldP grpId="0" spid="35"/>
      <p:bldP grpId="0" spid="36"/>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矩形 18"/>
          <p:cNvSpPr/>
          <p:nvPr/>
        </p:nvSpPr>
        <p:spPr>
          <a:xfrm>
            <a:off x="1390468" y="1815774"/>
            <a:ext cx="3223219" cy="1720643"/>
          </a:xfrm>
          <a:prstGeom prst="rect">
            <a:avLst/>
          </a:prstGeom>
        </p:spPr>
        <p:txBody>
          <a:bodyPr bIns="34280" lIns="68559" rIns="68559" tIns="34280" vert="eaVert" wrap="square">
            <a:spAutoFit/>
          </a:bodyPr>
          <a:lstStyle/>
          <a:p>
            <a:pPr>
              <a:lnSpc>
                <a:spcPct val="150000"/>
              </a:lnSpc>
            </a:pPr>
            <a:r>
              <a:rPr altLang="en-US" lang="zh-CN" sz="900">
                <a:solidFill>
                  <a:schemeClr val="tx1">
                    <a:lumMod val="50000"/>
                    <a:lumOff val="50000"/>
                  </a:schemeClr>
                </a:solidFill>
              </a:rPr>
              <a:t>风萧萧兮易水寒，</a:t>
            </a:r>
          </a:p>
          <a:p>
            <a:pPr>
              <a:lnSpc>
                <a:spcPct val="150000"/>
              </a:lnSpc>
            </a:pPr>
            <a:r>
              <a:rPr altLang="en-US" lang="zh-CN" sz="900">
                <a:solidFill>
                  <a:schemeClr val="tx1">
                    <a:lumMod val="50000"/>
                    <a:lumOff val="50000"/>
                  </a:schemeClr>
                </a:solidFill>
              </a:rPr>
              <a:t>壮士一去兮不复还。</a:t>
            </a:r>
          </a:p>
          <a:p>
            <a:pPr>
              <a:lnSpc>
                <a:spcPct val="150000"/>
              </a:lnSpc>
            </a:pPr>
            <a:r>
              <a:rPr altLang="en-US" lang="zh-CN" sz="900">
                <a:solidFill>
                  <a:schemeClr val="tx1">
                    <a:lumMod val="50000"/>
                    <a:lumOff val="50000"/>
                  </a:schemeClr>
                </a:solidFill>
              </a:rPr>
              <a:t>探虎穴兮入蛟宫，</a:t>
            </a:r>
          </a:p>
          <a:p>
            <a:pPr>
              <a:lnSpc>
                <a:spcPct val="150000"/>
              </a:lnSpc>
            </a:pPr>
            <a:r>
              <a:rPr altLang="en-US" lang="zh-CN" sz="900">
                <a:solidFill>
                  <a:schemeClr val="tx1">
                    <a:lumMod val="50000"/>
                    <a:lumOff val="50000"/>
                  </a:schemeClr>
                </a:solidFill>
              </a:rPr>
              <a:t>仰天呼气兮成白虹。</a:t>
            </a:r>
          </a:p>
          <a:p>
            <a:pPr>
              <a:lnSpc>
                <a:spcPct val="150000"/>
              </a:lnSpc>
            </a:pPr>
            <a:r>
              <a:rPr altLang="en-US" lang="zh-CN" sz="900">
                <a:solidFill>
                  <a:schemeClr val="tx1">
                    <a:lumMod val="50000"/>
                    <a:lumOff val="50000"/>
                  </a:schemeClr>
                </a:solidFill>
              </a:rPr>
              <a:t>风萧萧兮易水寒，</a:t>
            </a:r>
          </a:p>
          <a:p>
            <a:pPr>
              <a:lnSpc>
                <a:spcPct val="150000"/>
              </a:lnSpc>
            </a:pPr>
            <a:r>
              <a:rPr altLang="en-US" lang="zh-CN" sz="900">
                <a:solidFill>
                  <a:schemeClr val="tx1">
                    <a:lumMod val="50000"/>
                    <a:lumOff val="50000"/>
                  </a:schemeClr>
                </a:solidFill>
              </a:rPr>
              <a:t>壮士一去兮不复还。</a:t>
            </a:r>
          </a:p>
          <a:p>
            <a:pPr>
              <a:lnSpc>
                <a:spcPct val="150000"/>
              </a:lnSpc>
            </a:pPr>
            <a:r>
              <a:rPr altLang="en-US" lang="zh-CN" sz="900">
                <a:solidFill>
                  <a:schemeClr val="tx1">
                    <a:lumMod val="50000"/>
                    <a:lumOff val="50000"/>
                  </a:schemeClr>
                </a:solidFill>
              </a:rPr>
              <a:t>探虎穴兮入蛟宫，</a:t>
            </a:r>
          </a:p>
          <a:p>
            <a:pPr>
              <a:lnSpc>
                <a:spcPct val="150000"/>
              </a:lnSpc>
            </a:pPr>
            <a:r>
              <a:rPr altLang="en-US" lang="zh-CN" sz="900">
                <a:solidFill>
                  <a:schemeClr val="tx1">
                    <a:lumMod val="50000"/>
                    <a:lumOff val="50000"/>
                  </a:schemeClr>
                </a:solidFill>
              </a:rPr>
              <a:t>仰天呼气兮成白虹。</a:t>
            </a:r>
          </a:p>
          <a:p>
            <a:pPr>
              <a:lnSpc>
                <a:spcPct val="150000"/>
              </a:lnSpc>
            </a:pPr>
            <a:r>
              <a:rPr altLang="en-US" lang="zh-CN" sz="900">
                <a:solidFill>
                  <a:schemeClr val="tx1">
                    <a:lumMod val="50000"/>
                    <a:lumOff val="50000"/>
                  </a:schemeClr>
                </a:solidFill>
              </a:rPr>
              <a:t>风萧萧兮易水寒， </a:t>
            </a:r>
          </a:p>
          <a:p>
            <a:pPr>
              <a:lnSpc>
                <a:spcPct val="150000"/>
              </a:lnSpc>
            </a:pPr>
            <a:r>
              <a:rPr altLang="en-US" lang="zh-CN" sz="900">
                <a:solidFill>
                  <a:schemeClr val="tx1">
                    <a:lumMod val="50000"/>
                    <a:lumOff val="50000"/>
                  </a:schemeClr>
                </a:solidFill>
              </a:rPr>
              <a:t>壮士一去兮不复还。</a:t>
            </a:r>
          </a:p>
          <a:p>
            <a:pPr>
              <a:lnSpc>
                <a:spcPct val="150000"/>
              </a:lnSpc>
            </a:pPr>
            <a:endParaRPr altLang="en-US" lang="zh-CN" sz="900">
              <a:solidFill>
                <a:schemeClr val="tx1">
                  <a:lumMod val="50000"/>
                  <a:lumOff val="50000"/>
                </a:schemeClr>
              </a:solidFill>
            </a:endParaRPr>
          </a:p>
          <a:p>
            <a:pPr>
              <a:lnSpc>
                <a:spcPct val="150000"/>
              </a:lnSpc>
            </a:pPr>
            <a:r>
              <a:rPr altLang="en-US" lang="zh-CN" sz="900">
                <a:solidFill>
                  <a:schemeClr val="tx1">
                    <a:lumMod val="50000"/>
                    <a:lumOff val="50000"/>
                  </a:schemeClr>
                </a:solidFill>
              </a:rPr>
              <a:t>探虎穴兮入蛟宫，</a:t>
            </a:r>
          </a:p>
          <a:p>
            <a:pPr>
              <a:lnSpc>
                <a:spcPct val="150000"/>
              </a:lnSpc>
            </a:pPr>
            <a:r>
              <a:rPr altLang="en-US" lang="zh-CN" sz="900">
                <a:solidFill>
                  <a:schemeClr val="tx1">
                    <a:lumMod val="50000"/>
                    <a:lumOff val="50000"/>
                  </a:schemeClr>
                </a:solidFill>
              </a:rPr>
              <a:t>仰天呼气兮成白虹。</a:t>
            </a:r>
          </a:p>
          <a:p>
            <a:pPr>
              <a:lnSpc>
                <a:spcPct val="150000"/>
              </a:lnSpc>
            </a:pPr>
            <a:r>
              <a:rPr altLang="en-US" lang="zh-CN" sz="900">
                <a:solidFill>
                  <a:schemeClr val="tx1">
                    <a:lumMod val="50000"/>
                    <a:lumOff val="50000"/>
                  </a:schemeClr>
                </a:solidFill>
              </a:rPr>
              <a:t>风萧萧兮易水寒， </a:t>
            </a:r>
          </a:p>
          <a:p>
            <a:pPr>
              <a:lnSpc>
                <a:spcPct val="150000"/>
              </a:lnSpc>
            </a:pPr>
            <a:r>
              <a:rPr altLang="en-US" lang="zh-CN" sz="900">
                <a:solidFill>
                  <a:schemeClr val="tx1">
                    <a:lumMod val="50000"/>
                    <a:lumOff val="50000"/>
                  </a:schemeClr>
                </a:solidFill>
              </a:rPr>
              <a:t>壮士一去兮不复还。</a:t>
            </a:r>
          </a:p>
        </p:txBody>
      </p:sp>
      <p:sp>
        <p:nvSpPr>
          <p:cNvPr id="26" name="文本框 4"/>
          <p:cNvSpPr txBox="1"/>
          <p:nvPr/>
        </p:nvSpPr>
        <p:spPr>
          <a:xfrm>
            <a:off x="5196812" y="1962239"/>
            <a:ext cx="2330459" cy="570365"/>
          </a:xfrm>
          <a:prstGeom prst="rect">
            <a:avLst/>
          </a:prstGeom>
          <a:solidFill>
            <a:schemeClr val="bg1"/>
          </a:solidFill>
          <a:ln>
            <a:noFill/>
          </a:ln>
        </p:spPr>
        <p:txBody>
          <a:bodyPr bIns="34280" lIns="68559" rIns="68559" rtlCol="0" tIns="34280" vert="eaVert" wrap="none">
            <a:spAutoFit/>
          </a:bodyPr>
          <a:lstStyle/>
          <a:p>
            <a:pPr>
              <a:lnSpc>
                <a:spcPct val="200000"/>
              </a:lnSpc>
            </a:pPr>
            <a:r>
              <a:rPr altLang="en-US" lang="zh-CN" sz="1799">
                <a:solidFill>
                  <a:schemeClr val="accent1"/>
                </a:solidFill>
                <a:latin typeface="+mn-ea"/>
                <a:cs charset="0" panose="020b0604030504040204" pitchFamily="34" typeface="Tahoma"/>
              </a:rPr>
              <a:t>时尚，</a:t>
            </a:r>
          </a:p>
          <a:p>
            <a:pPr>
              <a:lnSpc>
                <a:spcPct val="200000"/>
              </a:lnSpc>
            </a:pPr>
            <a:r>
              <a:rPr altLang="en-US" lang="zh-CN" sz="1799">
                <a:solidFill>
                  <a:schemeClr val="accent1"/>
                </a:solidFill>
                <a:latin typeface="+mn-ea"/>
                <a:cs charset="0" panose="020b0604030504040204" pitchFamily="34" typeface="Tahoma"/>
              </a:rPr>
              <a:t>高端。</a:t>
            </a:r>
          </a:p>
          <a:p>
            <a:pPr>
              <a:lnSpc>
                <a:spcPct val="200000"/>
              </a:lnSpc>
            </a:pPr>
            <a:r>
              <a:rPr altLang="en-US" lang="zh-CN" sz="1799">
                <a:solidFill>
                  <a:schemeClr val="accent1"/>
                </a:solidFill>
                <a:latin typeface="+mn-ea"/>
                <a:cs charset="0" panose="020b0604030504040204" pitchFamily="34" typeface="Tahoma"/>
              </a:rPr>
              <a:t>简约，</a:t>
            </a:r>
          </a:p>
          <a:p>
            <a:pPr>
              <a:lnSpc>
                <a:spcPct val="200000"/>
              </a:lnSpc>
            </a:pPr>
            <a:r>
              <a:rPr altLang="en-US" lang="zh-CN" sz="1799">
                <a:solidFill>
                  <a:schemeClr val="accent1"/>
                </a:solidFill>
                <a:latin typeface="+mn-ea"/>
                <a:cs charset="0" panose="020b0604030504040204" pitchFamily="34" typeface="Tahoma"/>
              </a:rPr>
              <a:t>大气。</a:t>
            </a:r>
          </a:p>
        </p:txBody>
      </p:sp>
      <p:pic>
        <p:nvPicPr>
          <p:cNvPr id="12" name="图片 11">
            <a:extLst>
              <a:ext uri="{FF2B5EF4-FFF2-40B4-BE49-F238E27FC236}">
                <a16:creationId xmlns:a16="http://schemas.microsoft.com/office/drawing/2014/main" id="{DBF9B6F2-2CE8-4FC0-86F9-F7F85C9F1D96}"/>
              </a:ext>
            </a:extLst>
          </p:cNvPr>
          <p:cNvPicPr>
            <a:picLocks noChangeAspect="1"/>
          </p:cNvPicPr>
          <p:nvPr/>
        </p:nvPicPr>
        <p:blipFill>
          <a:blip r:embed="rId3">
            <a:extLst>
              <a:ext uri="{28A0092B-C50C-407E-A947-70E740481C1C}">
                <a14:useLocalDpi val="0"/>
              </a:ext>
            </a:extLst>
          </a:blip>
          <a:srcRect t="30468"/>
          <a:stretch>
            <a:fillRect/>
          </a:stretch>
        </p:blipFill>
        <p:spPr>
          <a:xfrm>
            <a:off x="5196812" y="3082540"/>
            <a:ext cx="3934487" cy="1224022"/>
          </a:xfrm>
          <a:prstGeom prst="rect">
            <a:avLst/>
          </a:prstGeom>
        </p:spPr>
      </p:pic>
      <p:pic>
        <p:nvPicPr>
          <p:cNvPr id="14" name="图片 13">
            <a:extLst>
              <a:ext uri="{FF2B5EF4-FFF2-40B4-BE49-F238E27FC236}">
                <a16:creationId xmlns:a16="http://schemas.microsoft.com/office/drawing/2014/main" id="{E2D3045E-5344-47A1-A361-A4DB1C368332}"/>
              </a:ext>
            </a:extLst>
          </p:cNvPr>
          <p:cNvPicPr>
            <a:picLocks noChangeAspect="1"/>
          </p:cNvPicPr>
          <p:nvPr/>
        </p:nvPicPr>
        <p:blipFill>
          <a:blip r:embed="rId4">
            <a:extLst>
              <a:ext uri="{28A0092B-C50C-407E-A947-70E740481C1C}">
                <a14:useLocalDpi val="0"/>
              </a:ext>
            </a:extLst>
          </a:blip>
          <a:stretch>
            <a:fillRect/>
          </a:stretch>
        </p:blipFill>
        <p:spPr>
          <a:xfrm>
            <a:off x="4907739" y="3793447"/>
            <a:ext cx="4650169" cy="1252552"/>
          </a:xfrm>
          <a:prstGeom prst="rect">
            <a:avLst/>
          </a:prstGeom>
        </p:spPr>
      </p:pic>
      <p:grpSp>
        <p:nvGrpSpPr>
          <p:cNvPr id="6" name="组合 5">
            <a:extLst>
              <a:ext uri="{FF2B5EF4-FFF2-40B4-BE49-F238E27FC236}">
                <a16:creationId xmlns:a16="http://schemas.microsoft.com/office/drawing/2014/main" id="{374ADF8A-3A5F-4575-8FFF-F811AADA6CCE}"/>
              </a:ext>
            </a:extLst>
          </p:cNvPr>
          <p:cNvGrpSpPr/>
          <p:nvPr/>
        </p:nvGrpSpPr>
        <p:grpSpPr>
          <a:xfrm>
            <a:off x="701281" y="1291547"/>
            <a:ext cx="4356344" cy="2506118"/>
            <a:chOff x="701281" y="1291547"/>
            <a:chExt cx="4356344" cy="2506118"/>
          </a:xfrm>
        </p:grpSpPr>
        <p:sp>
          <p:nvSpPr>
            <p:cNvPr id="13" name="矩形 12"/>
            <p:cNvSpPr/>
            <p:nvPr/>
          </p:nvSpPr>
          <p:spPr>
            <a:xfrm>
              <a:off x="701281" y="1383077"/>
              <a:ext cx="4356344" cy="241458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4280" lIns="68559" rIns="68559" rtlCol="0" tIns="34280"/>
            <a:lstStyle/>
            <a:p>
              <a:pPr algn="ctr"/>
              <a:endParaRPr altLang="en-US" lang="zh-CN" sz="1799"/>
            </a:p>
          </p:txBody>
        </p:sp>
        <p:pic>
          <p:nvPicPr>
            <p:cNvPr id="15" name="图片 14">
              <a:extLst>
                <a:ext uri="{FF2B5EF4-FFF2-40B4-BE49-F238E27FC236}">
                  <a16:creationId xmlns:a16="http://schemas.microsoft.com/office/drawing/2014/main" id="{87A6BC53-8D5D-496F-99C0-DC02D76F5950}"/>
                </a:ext>
              </a:extLst>
            </p:cNvPr>
            <p:cNvPicPr>
              <a:picLocks noChangeAspect="1"/>
            </p:cNvPicPr>
            <p:nvPr/>
          </p:nvPicPr>
          <p:blipFill>
            <a:blip r:embed="rId5">
              <a:extLst>
                <a:ext uri="{28A0092B-C50C-407E-A947-70E740481C1C}">
                  <a14:useLocalDpi val="0"/>
                </a:ext>
              </a:extLst>
            </a:blip>
            <a:srcRect b="21649" l="10818" r="71558" t="25749"/>
            <a:stretch>
              <a:fillRect/>
            </a:stretch>
          </p:blipFill>
          <p:spPr>
            <a:xfrm flipH="1">
              <a:off x="701281" y="1291547"/>
              <a:ext cx="949206" cy="2501900"/>
            </a:xfrm>
            <a:prstGeom prst="rect">
              <a:avLst/>
            </a:prstGeom>
          </p:spPr>
        </p:pic>
      </p:grpSp>
    </p:spTree>
    <p:extLst>
      <p:ext uri="{BB962C8B-B14F-4D97-AF65-F5344CB8AC3E}">
        <p14:creationId val="114732937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1000" id="7"/>
                                        <p:tgtEl>
                                          <p:spTgt spid="12"/>
                                        </p:tgtEl>
                                      </p:cBhvr>
                                    </p:animEffect>
                                    <p:anim calcmode="lin" valueType="num">
                                      <p:cBhvr>
                                        <p:cTn dur="1000" fill="hold" id="8"/>
                                        <p:tgtEl>
                                          <p:spTgt spid="12"/>
                                        </p:tgtEl>
                                        <p:attrNameLst>
                                          <p:attrName>ppt_x</p:attrName>
                                        </p:attrNameLst>
                                      </p:cBhvr>
                                      <p:tavLst>
                                        <p:tav tm="0">
                                          <p:val>
                                            <p:strVal val="#ppt_x"/>
                                          </p:val>
                                        </p:tav>
                                        <p:tav tm="100000">
                                          <p:val>
                                            <p:strVal val="#ppt_x"/>
                                          </p:val>
                                        </p:tav>
                                      </p:tavLst>
                                    </p:anim>
                                    <p:anim calcmode="lin" valueType="num">
                                      <p:cBhvr>
                                        <p:cTn dur="1000" fill="hold" id="9"/>
                                        <p:tgtEl>
                                          <p:spTgt spid="1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8">
                                  <p:stCondLst>
                                    <p:cond delay="0"/>
                                  </p:stCondLst>
                                  <p:childTnLst>
                                    <p:set>
                                      <p:cBhvr>
                                        <p:cTn dur="1" fill="hold" id="12">
                                          <p:stCondLst>
                                            <p:cond delay="0"/>
                                          </p:stCondLst>
                                        </p:cTn>
                                        <p:tgtEl>
                                          <p:spTgt spid="14"/>
                                        </p:tgtEl>
                                        <p:attrNameLst>
                                          <p:attrName>style.visibility</p:attrName>
                                        </p:attrNameLst>
                                      </p:cBhvr>
                                      <p:to>
                                        <p:strVal val="visible"/>
                                      </p:to>
                                    </p:set>
                                    <p:animEffect filter="wipe(left)" transition="in">
                                      <p:cBhvr>
                                        <p:cTn dur="500" id="13"/>
                                        <p:tgtEl>
                                          <p:spTgt spid="14"/>
                                        </p:tgtEl>
                                      </p:cBhvr>
                                    </p:animEffect>
                                  </p:childTnLst>
                                </p:cTn>
                              </p:par>
                            </p:childTnLst>
                          </p:cTn>
                        </p:par>
                        <p:par>
                          <p:cTn fill="hold" id="14" nodeType="afterGroup">
                            <p:stCondLst>
                              <p:cond delay="1500"/>
                            </p:stCondLst>
                            <p:childTnLst>
                              <p:par>
                                <p:cTn fill="hold" id="15" nodeType="afterEffect" presetClass="entr" presetID="42" presetSubtype="0">
                                  <p:stCondLst>
                                    <p:cond delay="0"/>
                                  </p:stCondLst>
                                  <p:childTnLst>
                                    <p:set>
                                      <p:cBhvr>
                                        <p:cTn dur="1" fill="hold" id="16">
                                          <p:stCondLst>
                                            <p:cond delay="0"/>
                                          </p:stCondLst>
                                        </p:cTn>
                                        <p:tgtEl>
                                          <p:spTgt spid="6"/>
                                        </p:tgtEl>
                                        <p:attrNameLst>
                                          <p:attrName>style.visibility</p:attrName>
                                        </p:attrNameLst>
                                      </p:cBhvr>
                                      <p:to>
                                        <p:strVal val="visible"/>
                                      </p:to>
                                    </p:set>
                                    <p:animEffect filter="fade" transition="in">
                                      <p:cBhvr>
                                        <p:cTn dur="1000" id="17"/>
                                        <p:tgtEl>
                                          <p:spTgt spid="6"/>
                                        </p:tgtEl>
                                      </p:cBhvr>
                                    </p:animEffect>
                                    <p:anim calcmode="lin" valueType="num">
                                      <p:cBhvr>
                                        <p:cTn dur="1000" fill="hold" id="18"/>
                                        <p:tgtEl>
                                          <p:spTgt spid="6"/>
                                        </p:tgtEl>
                                        <p:attrNameLst>
                                          <p:attrName>ppt_x</p:attrName>
                                        </p:attrNameLst>
                                      </p:cBhvr>
                                      <p:tavLst>
                                        <p:tav tm="0">
                                          <p:val>
                                            <p:strVal val="#ppt_x"/>
                                          </p:val>
                                        </p:tav>
                                        <p:tav tm="100000">
                                          <p:val>
                                            <p:strVal val="#ppt_x"/>
                                          </p:val>
                                        </p:tav>
                                      </p:tavLst>
                                    </p:anim>
                                    <p:anim calcmode="lin" valueType="num">
                                      <p:cBhvr>
                                        <p:cTn dur="1000" fill="hold" id="19"/>
                                        <p:tgtEl>
                                          <p:spTgt spid="6"/>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500"/>
                            </p:stCondLst>
                            <p:childTnLst>
                              <p:par>
                                <p:cTn fill="hold" grpId="0" id="21" nodeType="afterEffect" presetClass="entr" presetID="42" presetSubtype="0">
                                  <p:stCondLst>
                                    <p:cond delay="0"/>
                                  </p:stCondLst>
                                  <p:childTnLst>
                                    <p:set>
                                      <p:cBhvr>
                                        <p:cTn dur="1" fill="hold" id="22">
                                          <p:stCondLst>
                                            <p:cond delay="0"/>
                                          </p:stCondLst>
                                        </p:cTn>
                                        <p:tgtEl>
                                          <p:spTgt spid="19"/>
                                        </p:tgtEl>
                                        <p:attrNameLst>
                                          <p:attrName>style.visibility</p:attrName>
                                        </p:attrNameLst>
                                      </p:cBhvr>
                                      <p:to>
                                        <p:strVal val="visible"/>
                                      </p:to>
                                    </p:set>
                                    <p:animEffect filter="fade" transition="in">
                                      <p:cBhvr>
                                        <p:cTn dur="1250" id="23"/>
                                        <p:tgtEl>
                                          <p:spTgt spid="19"/>
                                        </p:tgtEl>
                                      </p:cBhvr>
                                    </p:animEffect>
                                    <p:anim calcmode="lin" valueType="num">
                                      <p:cBhvr>
                                        <p:cTn dur="1250" fill="hold" id="24"/>
                                        <p:tgtEl>
                                          <p:spTgt spid="19"/>
                                        </p:tgtEl>
                                        <p:attrNameLst>
                                          <p:attrName>ppt_x</p:attrName>
                                        </p:attrNameLst>
                                      </p:cBhvr>
                                      <p:tavLst>
                                        <p:tav tm="0">
                                          <p:val>
                                            <p:strVal val="#ppt_x"/>
                                          </p:val>
                                        </p:tav>
                                        <p:tav tm="100000">
                                          <p:val>
                                            <p:strVal val="#ppt_x"/>
                                          </p:val>
                                        </p:tav>
                                      </p:tavLst>
                                    </p:anim>
                                    <p:anim calcmode="lin" valueType="num">
                                      <p:cBhvr>
                                        <p:cTn dur="1250" fill="hold" id="25"/>
                                        <p:tgtEl>
                                          <p:spTgt spid="19"/>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3750"/>
                            </p:stCondLst>
                            <p:childTnLst>
                              <p:par>
                                <p:cTn fill="hold" grpId="0" id="27" nodeType="afterEffect" presetClass="entr" presetID="42" presetSubtype="0">
                                  <p:stCondLst>
                                    <p:cond delay="0"/>
                                  </p:stCondLst>
                                  <p:childTnLst>
                                    <p:set>
                                      <p:cBhvr>
                                        <p:cTn dur="1" fill="hold" id="28">
                                          <p:stCondLst>
                                            <p:cond delay="0"/>
                                          </p:stCondLst>
                                        </p:cTn>
                                        <p:tgtEl>
                                          <p:spTgt spid="26"/>
                                        </p:tgtEl>
                                        <p:attrNameLst>
                                          <p:attrName>style.visibility</p:attrName>
                                        </p:attrNameLst>
                                      </p:cBhvr>
                                      <p:to>
                                        <p:strVal val="visible"/>
                                      </p:to>
                                    </p:set>
                                    <p:animEffect filter="fade" transition="in">
                                      <p:cBhvr>
                                        <p:cTn dur="1250" id="29"/>
                                        <p:tgtEl>
                                          <p:spTgt spid="26"/>
                                        </p:tgtEl>
                                      </p:cBhvr>
                                    </p:animEffect>
                                    <p:anim calcmode="lin" valueType="num">
                                      <p:cBhvr>
                                        <p:cTn dur="1250" fill="hold" id="30"/>
                                        <p:tgtEl>
                                          <p:spTgt spid="26"/>
                                        </p:tgtEl>
                                        <p:attrNameLst>
                                          <p:attrName>ppt_x</p:attrName>
                                        </p:attrNameLst>
                                      </p:cBhvr>
                                      <p:tavLst>
                                        <p:tav tm="0">
                                          <p:val>
                                            <p:strVal val="#ppt_x"/>
                                          </p:val>
                                        </p:tav>
                                        <p:tav tm="100000">
                                          <p:val>
                                            <p:strVal val="#ppt_x"/>
                                          </p:val>
                                        </p:tav>
                                      </p:tavLst>
                                    </p:anim>
                                    <p:anim calcmode="lin" valueType="num">
                                      <p:cBhvr>
                                        <p:cTn dur="1250" fill="hold" id="31"/>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6"/>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3" name="Picture 3"/>
          <p:cNvPicPr>
            <a:picLocks noChangeArrowheads="1" noChangeAspect="1"/>
          </p:cNvPicPr>
          <p:nvPr/>
        </p:nvPicPr>
        <p:blipFill>
          <a:blip r:embed="rId3">
            <a:extLst>
              <a:ext uri="{28A0092B-C50C-407E-A947-70E740481C1C}">
                <a14:useLocalDpi val="0"/>
              </a:ext>
            </a:extLst>
          </a:blip>
          <a:stretch>
            <a:fillRect/>
          </a:stretch>
        </p:blipFill>
        <p:spPr bwMode="auto">
          <a:xfrm>
            <a:off x="6087835" y="2349010"/>
            <a:ext cx="1748258" cy="117157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19" name="矩形 18"/>
          <p:cNvSpPr/>
          <p:nvPr/>
        </p:nvSpPr>
        <p:spPr>
          <a:xfrm>
            <a:off x="1701801" y="3709280"/>
            <a:ext cx="5892800" cy="1164925"/>
          </a:xfrm>
          <a:prstGeom prst="rect">
            <a:avLst/>
          </a:prstGeom>
        </p:spPr>
        <p:txBody>
          <a:bodyPr bIns="34280" lIns="68559" rIns="68559" tIns="34280" vert="horz" wrap="square">
            <a:spAutoFit/>
          </a:bodyPr>
          <a:lstStyle/>
          <a:p>
            <a:pPr algn="ctr">
              <a:lnSpc>
                <a:spcPct val="150000"/>
              </a:lnSpc>
            </a:pPr>
            <a:r>
              <a:rPr altLang="en-US" lang="zh-CN" sz="1199">
                <a:solidFill>
                  <a:schemeClr val="tx1">
                    <a:lumMod val="50000"/>
                    <a:lumOff val="50000"/>
                  </a:schemeClr>
                </a:solidFill>
              </a:rPr>
              <a:t>风萧萧兮 易水寒</a:t>
            </a:r>
          </a:p>
          <a:p>
            <a:pPr algn="ctr">
              <a:lnSpc>
                <a:spcPct val="150000"/>
              </a:lnSpc>
            </a:pPr>
            <a:r>
              <a:rPr altLang="en-US" lang="zh-CN" sz="1199">
                <a:solidFill>
                  <a:schemeClr val="tx1">
                    <a:lumMod val="50000"/>
                    <a:lumOff val="50000"/>
                  </a:schemeClr>
                </a:solidFill>
              </a:rPr>
              <a:t>壮士一去兮不复还。探虎穴兮入蛟宫，仰天呼气兮成白虹。</a:t>
            </a:r>
          </a:p>
          <a:p>
            <a:pPr algn="ctr">
              <a:lnSpc>
                <a:spcPct val="150000"/>
              </a:lnSpc>
            </a:pPr>
            <a:r>
              <a:rPr altLang="en-US" lang="zh-CN" sz="1199">
                <a:solidFill>
                  <a:schemeClr val="tx1">
                    <a:lumMod val="50000"/>
                    <a:lumOff val="50000"/>
                  </a:schemeClr>
                </a:solidFill>
              </a:rPr>
              <a:t>风萧萧兮易水寒，壮士一去兮不复还。壮士一去兮不复还。</a:t>
            </a:r>
          </a:p>
          <a:p>
            <a:pPr algn="ctr">
              <a:lnSpc>
                <a:spcPct val="150000"/>
              </a:lnSpc>
            </a:pPr>
            <a:endParaRPr altLang="en-US" lang="zh-CN" sz="1199">
              <a:solidFill>
                <a:schemeClr val="tx1">
                  <a:lumMod val="50000"/>
                  <a:lumOff val="50000"/>
                </a:schemeClr>
              </a:solidFill>
            </a:endParaRPr>
          </a:p>
        </p:txBody>
      </p:sp>
      <p:pic>
        <p:nvPicPr>
          <p:cNvPr id="12" name="图片 11">
            <a:extLst>
              <a:ext uri="{FF2B5EF4-FFF2-40B4-BE49-F238E27FC236}">
                <a16:creationId xmlns:a16="http://schemas.microsoft.com/office/drawing/2014/main" id="{DAB894A8-4E66-41D9-800F-17AEB74030B1}"/>
              </a:ext>
            </a:extLst>
          </p:cNvPr>
          <p:cNvPicPr>
            <a:picLocks noChangeAspect="1"/>
          </p:cNvPicPr>
          <p:nvPr/>
        </p:nvPicPr>
        <p:blipFill>
          <a:blip r:embed="rId4">
            <a:biLevel thresh="75000"/>
            <a:extLst>
              <a:ext uri="{BEBA8EAE-BF5A-486C-A8C5-ECC9F3942E4B}">
                <a14:imgProps>
                  <a14:imgLayer xmlns:d3p1="http://schemas.openxmlformats.org/officeDocument/2006/relationships" d3p1:embed="">
                    <a14:imgEffect>
                      <a14:saturation sat="203000"/>
                    </a14:imgEffect>
                  </a14:imgLayer>
                </a14:imgProps>
              </a:ext>
              <a:ext uri="{28A0092B-C50C-407E-A947-70E740481C1C}">
                <a14:useLocalDpi val="0"/>
              </a:ext>
            </a:extLst>
          </a:blip>
          <a:srcRect t="56956"/>
          <a:stretch>
            <a:fillRect/>
          </a:stretch>
        </p:blipFill>
        <p:spPr>
          <a:xfrm>
            <a:off x="3295064" y="2324522"/>
            <a:ext cx="3512136" cy="1511758"/>
          </a:xfrm>
          <a:prstGeom prst="rect">
            <a:avLst/>
          </a:prstGeom>
        </p:spPr>
      </p:pic>
      <p:pic>
        <p:nvPicPr>
          <p:cNvPr id="4099" name="Picture 3"/>
          <p:cNvPicPr>
            <a:picLocks noChangeArrowheads="1" noChangeAspect="1"/>
          </p:cNvPicPr>
          <p:nvPr/>
        </p:nvPicPr>
        <p:blipFill>
          <a:blip r:embed="rId5">
            <a:extLst>
              <a:ext uri="{28A0092B-C50C-407E-A947-70E740481C1C}">
                <a14:useLocalDpi val="0"/>
              </a:ext>
            </a:extLst>
          </a:blip>
          <a:stretch>
            <a:fillRect/>
          </a:stretch>
        </p:blipFill>
        <p:spPr bwMode="auto">
          <a:xfrm>
            <a:off x="1388066" y="1549805"/>
            <a:ext cx="1906998" cy="116978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Tree>
    <p:extLst>
      <p:ext uri="{BB962C8B-B14F-4D97-AF65-F5344CB8AC3E}">
        <p14:creationId val="39359705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099"/>
                                        </p:tgtEl>
                                        <p:attrNameLst>
                                          <p:attrName>style.visibility</p:attrName>
                                        </p:attrNameLst>
                                      </p:cBhvr>
                                      <p:to>
                                        <p:strVal val="visible"/>
                                      </p:to>
                                    </p:set>
                                    <p:animEffect filter="fade" transition="in">
                                      <p:cBhvr>
                                        <p:cTn dur="1250" id="7"/>
                                        <p:tgtEl>
                                          <p:spTgt spid="4099"/>
                                        </p:tgtEl>
                                      </p:cBhvr>
                                    </p:animEffect>
                                    <p:anim calcmode="lin" valueType="num">
                                      <p:cBhvr>
                                        <p:cTn dur="1250" fill="hold" id="8"/>
                                        <p:tgtEl>
                                          <p:spTgt spid="4099"/>
                                        </p:tgtEl>
                                        <p:attrNameLst>
                                          <p:attrName>ppt_x</p:attrName>
                                        </p:attrNameLst>
                                      </p:cBhvr>
                                      <p:tavLst>
                                        <p:tav tm="0">
                                          <p:val>
                                            <p:strVal val="#ppt_x"/>
                                          </p:val>
                                        </p:tav>
                                        <p:tav tm="100000">
                                          <p:val>
                                            <p:strVal val="#ppt_x"/>
                                          </p:val>
                                        </p:tav>
                                      </p:tavLst>
                                    </p:anim>
                                    <p:anim calcmode="lin" valueType="num">
                                      <p:cBhvr>
                                        <p:cTn dur="1250" fill="hold" id="9"/>
                                        <p:tgtEl>
                                          <p:spTgt spid="409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250"/>
                            </p:stCondLst>
                            <p:childTnLst>
                              <p:par>
                                <p:cTn fill="hold" id="11" nodeType="afterEffect" presetClass="entr" presetID="22" presetSubtype="8">
                                  <p:stCondLst>
                                    <p:cond delay="0"/>
                                  </p:stCondLst>
                                  <p:childTnLst>
                                    <p:set>
                                      <p:cBhvr>
                                        <p:cTn dur="1" fill="hold" id="12">
                                          <p:stCondLst>
                                            <p:cond delay="0"/>
                                          </p:stCondLst>
                                        </p:cTn>
                                        <p:tgtEl>
                                          <p:spTgt spid="12"/>
                                        </p:tgtEl>
                                        <p:attrNameLst>
                                          <p:attrName>style.visibility</p:attrName>
                                        </p:attrNameLst>
                                      </p:cBhvr>
                                      <p:to>
                                        <p:strVal val="visible"/>
                                      </p:to>
                                    </p:set>
                                    <p:animEffect filter="wipe(left)" transition="in">
                                      <p:cBhvr>
                                        <p:cTn dur="500" id="13"/>
                                        <p:tgtEl>
                                          <p:spTgt spid="12"/>
                                        </p:tgtEl>
                                      </p:cBhvr>
                                    </p:animEffect>
                                  </p:childTnLst>
                                </p:cTn>
                              </p:par>
                            </p:childTnLst>
                          </p:cTn>
                        </p:par>
                        <p:par>
                          <p:cTn fill="hold" id="14" nodeType="afterGroup">
                            <p:stCondLst>
                              <p:cond delay="1750"/>
                            </p:stCondLst>
                            <p:childTnLst>
                              <p:par>
                                <p:cTn fill="hold" id="15" nodeType="afterEffect" presetClass="entr" presetID="42" presetSubtype="0">
                                  <p:stCondLst>
                                    <p:cond delay="0"/>
                                  </p:stCondLst>
                                  <p:childTnLst>
                                    <p:set>
                                      <p:cBhvr>
                                        <p:cTn dur="1" fill="hold" id="16">
                                          <p:stCondLst>
                                            <p:cond delay="0"/>
                                          </p:stCondLst>
                                        </p:cTn>
                                        <p:tgtEl>
                                          <p:spTgt spid="23"/>
                                        </p:tgtEl>
                                        <p:attrNameLst>
                                          <p:attrName>style.visibility</p:attrName>
                                        </p:attrNameLst>
                                      </p:cBhvr>
                                      <p:to>
                                        <p:strVal val="visible"/>
                                      </p:to>
                                    </p:set>
                                    <p:animEffect filter="fade" transition="in">
                                      <p:cBhvr>
                                        <p:cTn dur="1250" id="17"/>
                                        <p:tgtEl>
                                          <p:spTgt spid="23"/>
                                        </p:tgtEl>
                                      </p:cBhvr>
                                    </p:animEffect>
                                    <p:anim calcmode="lin" valueType="num">
                                      <p:cBhvr>
                                        <p:cTn dur="1250" fill="hold" id="18"/>
                                        <p:tgtEl>
                                          <p:spTgt spid="23"/>
                                        </p:tgtEl>
                                        <p:attrNameLst>
                                          <p:attrName>ppt_x</p:attrName>
                                        </p:attrNameLst>
                                      </p:cBhvr>
                                      <p:tavLst>
                                        <p:tav tm="0">
                                          <p:val>
                                            <p:strVal val="#ppt_x"/>
                                          </p:val>
                                        </p:tav>
                                        <p:tav tm="100000">
                                          <p:val>
                                            <p:strVal val="#ppt_x"/>
                                          </p:val>
                                        </p:tav>
                                      </p:tavLst>
                                    </p:anim>
                                    <p:anim calcmode="lin" valueType="num">
                                      <p:cBhvr>
                                        <p:cTn dur="1250" fill="hold" id="19"/>
                                        <p:tgtEl>
                                          <p:spTgt spid="23"/>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3000"/>
                            </p:stCondLst>
                            <p:childTnLst>
                              <p:par>
                                <p:cTn fill="hold" grpId="0" id="21" nodeType="afterEffect" presetClass="entr" presetID="42" presetSubtype="0">
                                  <p:stCondLst>
                                    <p:cond delay="0"/>
                                  </p:stCondLst>
                                  <p:childTnLst>
                                    <p:set>
                                      <p:cBhvr>
                                        <p:cTn dur="1" fill="hold" id="22">
                                          <p:stCondLst>
                                            <p:cond delay="0"/>
                                          </p:stCondLst>
                                        </p:cTn>
                                        <p:tgtEl>
                                          <p:spTgt spid="19"/>
                                        </p:tgtEl>
                                        <p:attrNameLst>
                                          <p:attrName>style.visibility</p:attrName>
                                        </p:attrNameLst>
                                      </p:cBhvr>
                                      <p:to>
                                        <p:strVal val="visible"/>
                                      </p:to>
                                    </p:set>
                                    <p:animEffect filter="fade" transition="in">
                                      <p:cBhvr>
                                        <p:cTn dur="1250" id="23"/>
                                        <p:tgtEl>
                                          <p:spTgt spid="19"/>
                                        </p:tgtEl>
                                      </p:cBhvr>
                                    </p:animEffect>
                                    <p:anim calcmode="lin" valueType="num">
                                      <p:cBhvr>
                                        <p:cTn dur="1250" fill="hold" id="24"/>
                                        <p:tgtEl>
                                          <p:spTgt spid="19"/>
                                        </p:tgtEl>
                                        <p:attrNameLst>
                                          <p:attrName>ppt_x</p:attrName>
                                        </p:attrNameLst>
                                      </p:cBhvr>
                                      <p:tavLst>
                                        <p:tav tm="0">
                                          <p:val>
                                            <p:strVal val="#ppt_x"/>
                                          </p:val>
                                        </p:tav>
                                        <p:tav tm="100000">
                                          <p:val>
                                            <p:strVal val="#ppt_x"/>
                                          </p:val>
                                        </p:tav>
                                      </p:tavLst>
                                    </p:anim>
                                    <p:anim calcmode="lin" valueType="num">
                                      <p:cBhvr>
                                        <p:cTn dur="1250" fill="hold" id="25"/>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3" name="文本框 42"/>
          <p:cNvSpPr txBox="1"/>
          <p:nvPr/>
        </p:nvSpPr>
        <p:spPr>
          <a:xfrm>
            <a:off x="5475225" y="1708715"/>
            <a:ext cx="714968" cy="693248"/>
          </a:xfrm>
          <a:prstGeom prst="rect">
            <a:avLst/>
          </a:prstGeom>
          <a:noFill/>
        </p:spPr>
        <p:txBody>
          <a:bodyPr bIns="34280" lIns="68559" rIns="68559" rtlCol="0" tIns="34280" vert="horz" wrap="none">
            <a:spAutoFit/>
          </a:bodyPr>
          <a:lstStyle/>
          <a:p>
            <a:pPr algn="ctr"/>
            <a:r>
              <a:rPr altLang="en-US" lang="zh-CN" spc="450" sz="4099">
                <a:solidFill>
                  <a:schemeClr val="tx1">
                    <a:lumMod val="85000"/>
                    <a:lumOff val="15000"/>
                  </a:schemeClr>
                </a:solidFill>
                <a:latin charset="-122" panose="02000000000000000000" pitchFamily="2" typeface="方正兰亭细黑_GBK"/>
                <a:ea charset="-122" panose="02000000000000000000" pitchFamily="2" typeface="方正兰亭细黑_GBK"/>
              </a:rPr>
              <a:t>肆</a:t>
            </a:r>
          </a:p>
        </p:txBody>
      </p:sp>
      <p:sp>
        <p:nvSpPr>
          <p:cNvPr id="53" name="文本框 52"/>
          <p:cNvSpPr txBox="1"/>
          <p:nvPr/>
        </p:nvSpPr>
        <p:spPr>
          <a:xfrm>
            <a:off x="4480866" y="1233513"/>
            <a:ext cx="411286" cy="2224259"/>
          </a:xfrm>
          <a:prstGeom prst="rect">
            <a:avLst/>
          </a:prstGeom>
          <a:noFill/>
        </p:spPr>
        <p:txBody>
          <a:bodyPr bIns="34280" lIns="68559" rIns="68559" rtlCol="0" tIns="34280" vert="eaVert" wrap="square">
            <a:spAutoFit/>
          </a:bodyPr>
          <a:lstStyle/>
          <a:p>
            <a:r>
              <a:rPr altLang="en-US" lang="zh-CN" spc="225" sz="1799">
                <a:latin charset="-122" panose="02000000000000000000" pitchFamily="2" typeface="方正兰亭细黑_GBK"/>
                <a:ea charset="-122" panose="02000000000000000000" pitchFamily="2" typeface="方正兰亭细黑_GBK"/>
              </a:rPr>
              <a:t>单击此处添加标题</a:t>
            </a:r>
          </a:p>
        </p:txBody>
      </p:sp>
      <p:sp>
        <p:nvSpPr>
          <p:cNvPr id="54" name="Content Placeholder 2"/>
          <p:cNvSpPr txBox="1"/>
          <p:nvPr/>
        </p:nvSpPr>
        <p:spPr>
          <a:xfrm>
            <a:off x="3494126" y="1708715"/>
            <a:ext cx="921274" cy="2162021"/>
          </a:xfrm>
          <a:prstGeom prst="rect">
            <a:avLst/>
          </a:prstGeom>
        </p:spPr>
        <p:txBody>
          <a:bodyPr bIns="34280" lIns="68559" rIns="68559" rtlCol="0" tIns="34280" vert="eaVert">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lnSpc>
                <a:spcPct val="200000"/>
              </a:lnSpc>
              <a:buNone/>
            </a:pPr>
            <a:r>
              <a:rPr altLang="zh-CN" lang="zh-CN" sz="800">
                <a:solidFill>
                  <a:schemeClr val="tx1">
                    <a:lumMod val="75000"/>
                    <a:lumOff val="25000"/>
                  </a:schemeClr>
                </a:solidFill>
              </a:rPr>
              <a:t>党有党风，企有特色，好的设计都是以客户特色为基线通过自己的缜密安排、成熟的视觉语言诠释出其要表达思想概念！</a:t>
            </a:r>
          </a:p>
        </p:txBody>
      </p:sp>
      <p:cxnSp>
        <p:nvCxnSpPr>
          <p:cNvPr id="8" name="直接连接符 7"/>
          <p:cNvCxnSpPr/>
          <p:nvPr/>
        </p:nvCxnSpPr>
        <p:spPr>
          <a:xfrm flipH="1">
            <a:off x="4641800" y="1620687"/>
            <a:ext cx="0" cy="2084965"/>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5289671" y="1016221"/>
            <a:ext cx="0" cy="2084965"/>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14" name="图片 13"/>
          <p:cNvPicPr>
            <a:picLocks noChangeAspect="1"/>
          </p:cNvPicPr>
          <p:nvPr/>
        </p:nvPicPr>
        <p:blipFill>
          <a:blip r:embed="rId3">
            <a:extLst>
              <a:ext uri="{28A0092B-C50C-407E-A947-70E740481C1C}">
                <a14:useLocalDpi val="0"/>
              </a:ext>
            </a:extLst>
          </a:blip>
          <a:stretch>
            <a:fillRect/>
          </a:stretch>
        </p:blipFill>
        <p:spPr>
          <a:xfrm>
            <a:off x="3301436" y="3023033"/>
            <a:ext cx="154740" cy="421900"/>
          </a:xfrm>
          <a:prstGeom prst="rect">
            <a:avLst/>
          </a:prstGeom>
        </p:spPr>
      </p:pic>
      <p:pic>
        <p:nvPicPr>
          <p:cNvPr id="12" name="图片 11">
            <a:extLst>
              <a:ext uri="{FF2B5EF4-FFF2-40B4-BE49-F238E27FC236}">
                <a16:creationId xmlns:a16="http://schemas.microsoft.com/office/drawing/2014/main" id="{D136D8C5-B9C4-47F9-90F8-23E87B7A4CAD}"/>
              </a:ext>
            </a:extLst>
          </p:cNvPr>
          <p:cNvPicPr>
            <a:picLocks noChangeAspect="1"/>
          </p:cNvPicPr>
          <p:nvPr/>
        </p:nvPicPr>
        <p:blipFill>
          <a:blip r:embed="rId4">
            <a:extLst>
              <a:ext uri="{28A0092B-C50C-407E-A947-70E740481C1C}">
                <a14:useLocalDpi val="0"/>
              </a:ext>
            </a:extLst>
          </a:blip>
          <a:srcRect r="65139" t="30468"/>
          <a:stretch>
            <a:fillRect/>
          </a:stretch>
        </p:blipFill>
        <p:spPr>
          <a:xfrm flipH="1">
            <a:off x="-23033" y="2584069"/>
            <a:ext cx="1882120" cy="2332752"/>
          </a:xfrm>
          <a:prstGeom prst="rect">
            <a:avLst/>
          </a:prstGeom>
        </p:spPr>
      </p:pic>
      <p:pic>
        <p:nvPicPr>
          <p:cNvPr id="15" name="图片 14">
            <a:extLst>
              <a:ext uri="{FF2B5EF4-FFF2-40B4-BE49-F238E27FC236}">
                <a16:creationId xmlns:a16="http://schemas.microsoft.com/office/drawing/2014/main" id="{E4F04FFA-0F79-4F37-8DE2-9223D275FB4D}"/>
              </a:ext>
            </a:extLst>
          </p:cNvPr>
          <p:cNvPicPr>
            <a:picLocks noChangeAspect="1"/>
          </p:cNvPicPr>
          <p:nvPr/>
        </p:nvPicPr>
        <p:blipFill>
          <a:blip r:embed="rId4">
            <a:extLst>
              <a:ext uri="{28A0092B-C50C-407E-A947-70E740481C1C}">
                <a14:useLocalDpi val="0"/>
              </a:ext>
            </a:extLst>
          </a:blip>
          <a:srcRect r="81836" t="49809"/>
          <a:stretch>
            <a:fillRect/>
          </a:stretch>
        </p:blipFill>
        <p:spPr>
          <a:xfrm>
            <a:off x="7917716" y="-342879"/>
            <a:ext cx="1224874" cy="2051595"/>
          </a:xfrm>
          <a:prstGeom prst="rect">
            <a:avLst/>
          </a:prstGeom>
        </p:spPr>
      </p:pic>
      <p:pic>
        <p:nvPicPr>
          <p:cNvPr id="18" name="图片 17">
            <a:extLst>
              <a:ext uri="{FF2B5EF4-FFF2-40B4-BE49-F238E27FC236}">
                <a16:creationId xmlns:a16="http://schemas.microsoft.com/office/drawing/2014/main" id="{D1D02367-EBE0-45C5-8892-310B8305D1A7}"/>
              </a:ext>
            </a:extLst>
          </p:cNvPr>
          <p:cNvPicPr>
            <a:picLocks noChangeAspect="1"/>
          </p:cNvPicPr>
          <p:nvPr/>
        </p:nvPicPr>
        <p:blipFill>
          <a:blip r:embed="rId5">
            <a:extLst>
              <a:ext uri="{28A0092B-C50C-407E-A947-70E740481C1C}">
                <a14:useLocalDpi val="0"/>
              </a:ext>
            </a:extLst>
          </a:blip>
          <a:srcRect r="60615" t="25282"/>
          <a:stretch>
            <a:fillRect/>
          </a:stretch>
        </p:blipFill>
        <p:spPr>
          <a:xfrm flipH="1">
            <a:off x="6054583" y="1602334"/>
            <a:ext cx="1360958" cy="2743761"/>
          </a:xfrm>
          <a:prstGeom prst="rect">
            <a:avLst/>
          </a:prstGeom>
        </p:spPr>
      </p:pic>
    </p:spTree>
    <p:extLst>
      <p:ext uri="{BB962C8B-B14F-4D97-AF65-F5344CB8AC3E}">
        <p14:creationId val="380386298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childTnLst>
                                    <p:set>
                                      <p:cBhvr>
                                        <p:cTn dur="1" fill="hold" id="6">
                                          <p:stCondLst>
                                            <p:cond delay="0"/>
                                          </p:stCondLst>
                                        </p:cTn>
                                        <p:tgtEl>
                                          <p:spTgt spid="43"/>
                                        </p:tgtEl>
                                        <p:attrNameLst>
                                          <p:attrName>style.visibility</p:attrName>
                                        </p:attrNameLst>
                                      </p:cBhvr>
                                      <p:to>
                                        <p:strVal val="visible"/>
                                      </p:to>
                                    </p:set>
                                    <p:animScale>
                                      <p:cBhvr>
                                        <p:cTn decel="50000" dur="1250" fill="hold" id="7">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250" fill="hold" id="8">
                                          <p:stCondLst>
                                            <p:cond delay="0"/>
                                          </p:stCondLst>
                                        </p:cTn>
                                        <p:tgtEl>
                                          <p:spTgt spid="43"/>
                                        </p:tgtEl>
                                        <p:attrNameLst>
                                          <p:attrName>ppt_x</p:attrName>
                                          <p:attrName>ppt_y</p:attrName>
                                        </p:attrNameLst>
                                      </p:cBhvr>
                                    </p:animMotion>
                                    <p:animEffect filter="fade" transition="in">
                                      <p:cBhvr>
                                        <p:cTn dur="1250" id="9"/>
                                        <p:tgtEl>
                                          <p:spTgt spid="43"/>
                                        </p:tgtEl>
                                      </p:cBhvr>
                                    </p:animEffect>
                                  </p:childTnLst>
                                </p:cTn>
                              </p:par>
                            </p:childTnLst>
                          </p:cTn>
                        </p:par>
                        <p:par>
                          <p:cTn fill="hold" id="10" nodeType="afterGroup">
                            <p:stCondLst>
                              <p:cond delay="1250"/>
                            </p:stCondLst>
                            <p:childTnLst>
                              <p:par>
                                <p:cTn fill="hold" id="11" nodeType="afterEffect" presetClass="entr" presetID="10" presetSubtype="0">
                                  <p:stCondLst>
                                    <p:cond delay="0"/>
                                  </p:stCondLst>
                                  <p:childTnLst>
                                    <p:set>
                                      <p:cBhvr>
                                        <p:cTn dur="1" fill="hold" id="12">
                                          <p:stCondLst>
                                            <p:cond delay="0"/>
                                          </p:stCondLst>
                                        </p:cTn>
                                        <p:tgtEl>
                                          <p:spTgt spid="18"/>
                                        </p:tgtEl>
                                        <p:attrNameLst>
                                          <p:attrName>style.visibility</p:attrName>
                                        </p:attrNameLst>
                                      </p:cBhvr>
                                      <p:to>
                                        <p:strVal val="visible"/>
                                      </p:to>
                                    </p:set>
                                    <p:animEffect filter="fade" transition="in">
                                      <p:cBhvr>
                                        <p:cTn dur="500" id="13"/>
                                        <p:tgtEl>
                                          <p:spTgt spid="18"/>
                                        </p:tgtEl>
                                      </p:cBhvr>
                                    </p:animEffect>
                                  </p:childTnLst>
                                </p:cTn>
                              </p:par>
                            </p:childTnLst>
                          </p:cTn>
                        </p:par>
                        <p:par>
                          <p:cTn fill="hold" id="14" nodeType="afterGroup">
                            <p:stCondLst>
                              <p:cond delay="1750"/>
                            </p:stCondLst>
                            <p:childTnLst>
                              <p:par>
                                <p:cTn fill="hold" id="15" nodeType="afterEffect" presetClass="entr" presetID="22" presetSubtype="1">
                                  <p:stCondLst>
                                    <p:cond delay="0"/>
                                  </p:stCondLst>
                                  <p:childTnLst>
                                    <p:set>
                                      <p:cBhvr>
                                        <p:cTn dur="1" fill="hold" id="16">
                                          <p:stCondLst>
                                            <p:cond delay="0"/>
                                          </p:stCondLst>
                                        </p:cTn>
                                        <p:tgtEl>
                                          <p:spTgt spid="55"/>
                                        </p:tgtEl>
                                        <p:attrNameLst>
                                          <p:attrName>style.visibility</p:attrName>
                                        </p:attrNameLst>
                                      </p:cBhvr>
                                      <p:to>
                                        <p:strVal val="visible"/>
                                      </p:to>
                                    </p:set>
                                    <p:animEffect filter="wipe(up)" transition="in">
                                      <p:cBhvr>
                                        <p:cTn dur="1000" id="17"/>
                                        <p:tgtEl>
                                          <p:spTgt spid="55"/>
                                        </p:tgtEl>
                                      </p:cBhvr>
                                    </p:animEffect>
                                  </p:childTnLst>
                                </p:cTn>
                              </p:par>
                              <p:par>
                                <p:cTn fill="hold" grpId="0" id="18" nodeType="withEffect" presetClass="entr" presetID="42" presetSubtype="0">
                                  <p:stCondLst>
                                    <p:cond delay="0"/>
                                  </p:stCondLst>
                                  <p:childTnLst>
                                    <p:set>
                                      <p:cBhvr>
                                        <p:cTn dur="1" fill="hold" id="19">
                                          <p:stCondLst>
                                            <p:cond delay="0"/>
                                          </p:stCondLst>
                                        </p:cTn>
                                        <p:tgtEl>
                                          <p:spTgt spid="53"/>
                                        </p:tgtEl>
                                        <p:attrNameLst>
                                          <p:attrName>style.visibility</p:attrName>
                                        </p:attrNameLst>
                                      </p:cBhvr>
                                      <p:to>
                                        <p:strVal val="visible"/>
                                      </p:to>
                                    </p:set>
                                    <p:animEffect filter="fade" transition="in">
                                      <p:cBhvr>
                                        <p:cTn dur="1000" id="20"/>
                                        <p:tgtEl>
                                          <p:spTgt spid="53"/>
                                        </p:tgtEl>
                                      </p:cBhvr>
                                    </p:animEffect>
                                    <p:anim calcmode="lin" valueType="num">
                                      <p:cBhvr>
                                        <p:cTn dur="1000" fill="hold" id="21"/>
                                        <p:tgtEl>
                                          <p:spTgt spid="53"/>
                                        </p:tgtEl>
                                        <p:attrNameLst>
                                          <p:attrName>ppt_x</p:attrName>
                                        </p:attrNameLst>
                                      </p:cBhvr>
                                      <p:tavLst>
                                        <p:tav tm="0">
                                          <p:val>
                                            <p:strVal val="#ppt_x"/>
                                          </p:val>
                                        </p:tav>
                                        <p:tav tm="100000">
                                          <p:val>
                                            <p:strVal val="#ppt_x"/>
                                          </p:val>
                                        </p:tav>
                                      </p:tavLst>
                                    </p:anim>
                                    <p:anim calcmode="lin" valueType="num">
                                      <p:cBhvr>
                                        <p:cTn dur="1000" fill="hold" id="22"/>
                                        <p:tgtEl>
                                          <p:spTgt spid="53"/>
                                        </p:tgtEl>
                                        <p:attrNameLst>
                                          <p:attrName>ppt_y</p:attrName>
                                        </p:attrNameLst>
                                      </p:cBhvr>
                                      <p:tavLst>
                                        <p:tav tm="0">
                                          <p:val>
                                            <p:strVal val="#ppt_y+.1"/>
                                          </p:val>
                                        </p:tav>
                                        <p:tav tm="100000">
                                          <p:val>
                                            <p:strVal val="#ppt_y"/>
                                          </p:val>
                                        </p:tav>
                                      </p:tavLst>
                                    </p:anim>
                                  </p:childTnLst>
                                </p:cTn>
                              </p:par>
                              <p:par>
                                <p:cTn fill="hold" id="23" nodeType="withEffect" presetClass="entr" presetID="22" presetSubtype="4">
                                  <p:stCondLst>
                                    <p:cond delay="0"/>
                                  </p:stCondLst>
                                  <p:childTnLst>
                                    <p:set>
                                      <p:cBhvr>
                                        <p:cTn dur="1" fill="hold" id="24">
                                          <p:stCondLst>
                                            <p:cond delay="0"/>
                                          </p:stCondLst>
                                        </p:cTn>
                                        <p:tgtEl>
                                          <p:spTgt spid="8"/>
                                        </p:tgtEl>
                                        <p:attrNameLst>
                                          <p:attrName>style.visibility</p:attrName>
                                        </p:attrNameLst>
                                      </p:cBhvr>
                                      <p:to>
                                        <p:strVal val="visible"/>
                                      </p:to>
                                    </p:set>
                                    <p:animEffect filter="wipe(down)" transition="in">
                                      <p:cBhvr>
                                        <p:cTn dur="1000" id="25"/>
                                        <p:tgtEl>
                                          <p:spTgt spid="8"/>
                                        </p:tgtEl>
                                      </p:cBhvr>
                                    </p:animEffect>
                                  </p:childTnLst>
                                </p:cTn>
                              </p:par>
                            </p:childTnLst>
                          </p:cTn>
                        </p:par>
                        <p:par>
                          <p:cTn fill="hold" id="26" nodeType="afterGroup">
                            <p:stCondLst>
                              <p:cond delay="2750"/>
                            </p:stCondLst>
                            <p:childTnLst>
                              <p:par>
                                <p:cTn fill="hold" grpId="0" id="27" nodeType="afterEffect" presetClass="entr" presetID="10" presetSubtype="0">
                                  <p:stCondLst>
                                    <p:cond delay="0"/>
                                  </p:stCondLst>
                                  <p:childTnLst>
                                    <p:set>
                                      <p:cBhvr>
                                        <p:cTn dur="1" fill="hold" id="28">
                                          <p:stCondLst>
                                            <p:cond delay="0"/>
                                          </p:stCondLst>
                                        </p:cTn>
                                        <p:tgtEl>
                                          <p:spTgt spid="54"/>
                                        </p:tgtEl>
                                        <p:attrNameLst>
                                          <p:attrName>style.visibility</p:attrName>
                                        </p:attrNameLst>
                                      </p:cBhvr>
                                      <p:to>
                                        <p:strVal val="visible"/>
                                      </p:to>
                                    </p:set>
                                    <p:animEffect filter="fade" transition="in">
                                      <p:cBhvr>
                                        <p:cTn dur="1000" id="29"/>
                                        <p:tgtEl>
                                          <p:spTgt spid="54"/>
                                        </p:tgtEl>
                                      </p:cBhvr>
                                    </p:animEffect>
                                  </p:childTnLst>
                                </p:cTn>
                              </p:par>
                              <p:par>
                                <p:cTn fill="hold" id="30" nodeType="withEffect" presetClass="entr" presetID="10" presetSubtype="0">
                                  <p:stCondLst>
                                    <p:cond delay="0"/>
                                  </p:stCondLst>
                                  <p:childTnLst>
                                    <p:set>
                                      <p:cBhvr>
                                        <p:cTn dur="1" fill="hold" id="31">
                                          <p:stCondLst>
                                            <p:cond delay="0"/>
                                          </p:stCondLst>
                                        </p:cTn>
                                        <p:tgtEl>
                                          <p:spTgt spid="14"/>
                                        </p:tgtEl>
                                        <p:attrNameLst>
                                          <p:attrName>style.visibility</p:attrName>
                                        </p:attrNameLst>
                                      </p:cBhvr>
                                      <p:to>
                                        <p:strVal val="visible"/>
                                      </p:to>
                                    </p:set>
                                    <p:animEffect filter="fade" transition="in">
                                      <p:cBhvr>
                                        <p:cTn dur="1000" id="32"/>
                                        <p:tgtEl>
                                          <p:spTgt spid="14"/>
                                        </p:tgtEl>
                                      </p:cBhvr>
                                    </p:animEffect>
                                  </p:childTnLst>
                                </p:cTn>
                              </p:par>
                            </p:childTnLst>
                          </p:cTn>
                        </p:par>
                        <p:par>
                          <p:cTn fill="hold" id="33" nodeType="afterGroup">
                            <p:stCondLst>
                              <p:cond delay="3750"/>
                            </p:stCondLst>
                            <p:childTnLst>
                              <p:par>
                                <p:cTn fill="hold" id="34" nodeType="afterEffect" presetClass="entr" presetID="42" presetSubtype="0">
                                  <p:stCondLst>
                                    <p:cond delay="0"/>
                                  </p:stCondLst>
                                  <p:childTnLst>
                                    <p:set>
                                      <p:cBhvr>
                                        <p:cTn dur="1" fill="hold" id="35">
                                          <p:stCondLst>
                                            <p:cond delay="0"/>
                                          </p:stCondLst>
                                        </p:cTn>
                                        <p:tgtEl>
                                          <p:spTgt spid="12"/>
                                        </p:tgtEl>
                                        <p:attrNameLst>
                                          <p:attrName>style.visibility</p:attrName>
                                        </p:attrNameLst>
                                      </p:cBhvr>
                                      <p:to>
                                        <p:strVal val="visible"/>
                                      </p:to>
                                    </p:set>
                                    <p:animEffect filter="fade" transition="in">
                                      <p:cBhvr>
                                        <p:cTn dur="1000" id="36"/>
                                        <p:tgtEl>
                                          <p:spTgt spid="12"/>
                                        </p:tgtEl>
                                      </p:cBhvr>
                                    </p:animEffect>
                                    <p:anim calcmode="lin" valueType="num">
                                      <p:cBhvr>
                                        <p:cTn dur="1000" fill="hold" id="37"/>
                                        <p:tgtEl>
                                          <p:spTgt spid="12"/>
                                        </p:tgtEl>
                                        <p:attrNameLst>
                                          <p:attrName>ppt_x</p:attrName>
                                        </p:attrNameLst>
                                      </p:cBhvr>
                                      <p:tavLst>
                                        <p:tav tm="0">
                                          <p:val>
                                            <p:strVal val="#ppt_x"/>
                                          </p:val>
                                        </p:tav>
                                        <p:tav tm="100000">
                                          <p:val>
                                            <p:strVal val="#ppt_x"/>
                                          </p:val>
                                        </p:tav>
                                      </p:tavLst>
                                    </p:anim>
                                    <p:anim calcmode="lin" valueType="num">
                                      <p:cBhvr>
                                        <p:cTn dur="1000" fill="hold" id="38"/>
                                        <p:tgtEl>
                                          <p:spTgt spid="12"/>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4750"/>
                            </p:stCondLst>
                            <p:childTnLst>
                              <p:par>
                                <p:cTn fill="hold" id="40" nodeType="afterEffect" presetClass="entr" presetID="42" presetSubtype="0">
                                  <p:stCondLst>
                                    <p:cond delay="0"/>
                                  </p:stCondLst>
                                  <p:childTnLst>
                                    <p:set>
                                      <p:cBhvr>
                                        <p:cTn dur="1" fill="hold" id="41">
                                          <p:stCondLst>
                                            <p:cond delay="0"/>
                                          </p:stCondLst>
                                        </p:cTn>
                                        <p:tgtEl>
                                          <p:spTgt spid="15"/>
                                        </p:tgtEl>
                                        <p:attrNameLst>
                                          <p:attrName>style.visibility</p:attrName>
                                        </p:attrNameLst>
                                      </p:cBhvr>
                                      <p:to>
                                        <p:strVal val="visible"/>
                                      </p:to>
                                    </p:set>
                                    <p:animEffect filter="fade" transition="in">
                                      <p:cBhvr>
                                        <p:cTn dur="1000" id="42"/>
                                        <p:tgtEl>
                                          <p:spTgt spid="15"/>
                                        </p:tgtEl>
                                      </p:cBhvr>
                                    </p:animEffect>
                                    <p:anim calcmode="lin" valueType="num">
                                      <p:cBhvr>
                                        <p:cTn dur="1000" fill="hold" id="43"/>
                                        <p:tgtEl>
                                          <p:spTgt spid="15"/>
                                        </p:tgtEl>
                                        <p:attrNameLst>
                                          <p:attrName>ppt_x</p:attrName>
                                        </p:attrNameLst>
                                      </p:cBhvr>
                                      <p:tavLst>
                                        <p:tav tm="0">
                                          <p:val>
                                            <p:strVal val="#ppt_x"/>
                                          </p:val>
                                        </p:tav>
                                        <p:tav tm="100000">
                                          <p:val>
                                            <p:strVal val="#ppt_x"/>
                                          </p:val>
                                        </p:tav>
                                      </p:tavLst>
                                    </p:anim>
                                    <p:anim calcmode="lin" valueType="num">
                                      <p:cBhvr>
                                        <p:cTn dur="1000" fill="hold" id="44"/>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
      <p:bldP grpId="0" spid="53"/>
      <p:bldP grpId="0" spid="54"/>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2645396" y="1551160"/>
            <a:ext cx="295028" cy="1409375"/>
          </a:xfrm>
          <a:prstGeom prst="rect">
            <a:avLst/>
          </a:prstGeom>
          <a:noFill/>
        </p:spPr>
        <p:txBody>
          <a:bodyPr bIns="34280" lIns="68559" rIns="68559" rtlCol="0" tIns="34280" vert="horz" wrap="square">
            <a:spAutoFit/>
          </a:bodyPr>
          <a:lstStyle/>
          <a:p>
            <a:pPr algn="ctr"/>
            <a:r>
              <a:rPr altLang="en-US" lang="zh-CN" spc="-225" sz="4399">
                <a:solidFill>
                  <a:schemeClr val="tx1">
                    <a:lumMod val="85000"/>
                    <a:lumOff val="15000"/>
                  </a:schemeClr>
                </a:solidFill>
                <a:latin charset="-122" panose="02010601030101010101" pitchFamily="2" typeface="方正姚体"/>
                <a:ea charset="-122" panose="02010601030101010101" pitchFamily="2" typeface="方正姚体"/>
              </a:rPr>
              <a:t>目录</a:t>
            </a:r>
          </a:p>
        </p:txBody>
      </p:sp>
      <p:grpSp>
        <p:nvGrpSpPr>
          <p:cNvPr id="2" name="组合 39"/>
          <p:cNvGrpSpPr/>
          <p:nvPr/>
        </p:nvGrpSpPr>
        <p:grpSpPr>
          <a:xfrm>
            <a:off x="4622295" y="1413505"/>
            <a:ext cx="461537" cy="2261295"/>
            <a:chOff x="5718629" y="1478323"/>
            <a:chExt cx="615571" cy="3015060"/>
          </a:xfrm>
        </p:grpSpPr>
        <p:sp>
          <p:nvSpPr>
            <p:cNvPr id="21" name="Rectangle 6"/>
            <p:cNvSpPr>
              <a:spLocks noChangeArrowheads="1"/>
            </p:cNvSpPr>
            <p:nvPr/>
          </p:nvSpPr>
          <p:spPr bwMode="auto">
            <a:xfrm>
              <a:off x="5800177" y="1478323"/>
              <a:ext cx="450684" cy="3015060"/>
            </a:xfrm>
            <a:prstGeom prst="rect">
              <a:avLst/>
            </a:prstGeom>
            <a:noFill/>
            <a:ln w="12700">
              <a:solidFill>
                <a:schemeClr val="tx1">
                  <a:lumMod val="50000"/>
                  <a:lumOff val="50000"/>
                </a:schemeClr>
              </a:solidFill>
              <a:miter lim="800000"/>
            </a:ln>
          </p:spPr>
          <p:txBody>
            <a:bodyPr anchor="t" anchorCtr="0" bIns="45706" compatLnSpc="1" lIns="91412" numCol="1" rIns="91412" tIns="45706" vert="eaVert" wrap="square"/>
            <a:lstStyle/>
            <a:p>
              <a:pPr algn="ctr"/>
              <a:endParaRPr altLang="en-US" lang="zh-CN" sz="1799">
                <a:solidFill>
                  <a:schemeClr val="tx1">
                    <a:lumMod val="75000"/>
                    <a:lumOff val="25000"/>
                  </a:schemeClr>
                </a:solidFill>
                <a:latin charset="-122" panose="02000000000000000000" pitchFamily="2" typeface="方正兰亭细黑_GBK"/>
                <a:ea charset="-122" panose="02000000000000000000" pitchFamily="2" typeface="方正兰亭细黑_GBK"/>
              </a:endParaRPr>
            </a:p>
          </p:txBody>
        </p:sp>
        <p:sp>
          <p:nvSpPr>
            <p:cNvPr id="33" name="文本框 32"/>
            <p:cNvSpPr txBox="1"/>
            <p:nvPr/>
          </p:nvSpPr>
          <p:spPr>
            <a:xfrm>
              <a:off x="5718629" y="1546952"/>
              <a:ext cx="609583" cy="382030"/>
            </a:xfrm>
            <a:prstGeom prst="rect">
              <a:avLst/>
            </a:prstGeom>
            <a:noFill/>
          </p:spPr>
          <p:txBody>
            <a:bodyPr rtlCol="0" vert="eaVert" wrap="none">
              <a:spAutoFit/>
            </a:bodyPr>
            <a:lstStyle/>
            <a:p>
              <a:r>
                <a:rPr altLang="en-US" lang="zh-CN" spc="450" sz="1799">
                  <a:solidFill>
                    <a:schemeClr val="accent1"/>
                  </a:solidFill>
                  <a:latin charset="-122" panose="02000000000000000000" pitchFamily="2" typeface="方正兰亭细黑_GBK"/>
                  <a:ea charset="-122" panose="02000000000000000000" pitchFamily="2" typeface="方正兰亭细黑_GBK"/>
                </a:rPr>
                <a:t>壹</a:t>
              </a:r>
            </a:p>
          </p:txBody>
        </p:sp>
        <p:sp>
          <p:nvSpPr>
            <p:cNvPr id="34" name="文本框 33"/>
            <p:cNvSpPr txBox="1"/>
            <p:nvPr/>
          </p:nvSpPr>
          <p:spPr>
            <a:xfrm>
              <a:off x="5792953" y="2092638"/>
              <a:ext cx="467503" cy="2267844"/>
            </a:xfrm>
            <a:prstGeom prst="rect">
              <a:avLst/>
            </a:prstGeom>
            <a:noFill/>
          </p:spPr>
          <p:txBody>
            <a:bodyPr rtlCol="0" vert="eaVert" wrap="square">
              <a:spAutoFit/>
            </a:bodyPr>
            <a:lstStyle/>
            <a:p>
              <a:r>
                <a:rPr altLang="en-US" lang="zh-CN" spc="225" sz="1100">
                  <a:latin charset="-122" panose="02000000000000000000" pitchFamily="2" typeface="方正兰亭细黑_GBK"/>
                  <a:ea charset="-122" panose="02000000000000000000" pitchFamily="2" typeface="方正兰亭细黑_GBK"/>
                </a:rPr>
                <a:t>春秋往事山高水长</a:t>
              </a:r>
            </a:p>
          </p:txBody>
        </p:sp>
        <p:cxnSp>
          <p:nvCxnSpPr>
            <p:cNvPr id="36" name="直接连接符 35"/>
            <p:cNvCxnSpPr/>
            <p:nvPr/>
          </p:nvCxnSpPr>
          <p:spPr>
            <a:xfrm>
              <a:off x="5800177" y="2024007"/>
              <a:ext cx="450684"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pic>
        <p:nvPicPr>
          <p:cNvPr id="38" name="图片 37"/>
          <p:cNvPicPr>
            <a:picLocks noChangeAspect="1"/>
          </p:cNvPicPr>
          <p:nvPr/>
        </p:nvPicPr>
        <p:blipFill>
          <a:blip r:embed="rId3">
            <a:extLst>
              <a:ext uri="{28A0092B-C50C-407E-A947-70E740481C1C}">
                <a14:useLocalDpi val="0"/>
              </a:ext>
            </a:extLst>
          </a:blip>
          <a:stretch>
            <a:fillRect/>
          </a:stretch>
        </p:blipFill>
        <p:spPr>
          <a:xfrm>
            <a:off x="2256558" y="2594953"/>
            <a:ext cx="154740" cy="421900"/>
          </a:xfrm>
          <a:prstGeom prst="rect">
            <a:avLst/>
          </a:prstGeom>
        </p:spPr>
      </p:pic>
      <p:grpSp>
        <p:nvGrpSpPr>
          <p:cNvPr id="4" name="组合 56"/>
          <p:cNvGrpSpPr/>
          <p:nvPr/>
        </p:nvGrpSpPr>
        <p:grpSpPr>
          <a:xfrm>
            <a:off x="5247798" y="1413505"/>
            <a:ext cx="461537" cy="2261295"/>
            <a:chOff x="5718629" y="1478323"/>
            <a:chExt cx="615571" cy="3015060"/>
          </a:xfrm>
        </p:grpSpPr>
        <p:sp>
          <p:nvSpPr>
            <p:cNvPr id="58" name="Rectangle 6"/>
            <p:cNvSpPr>
              <a:spLocks noChangeArrowheads="1"/>
            </p:cNvSpPr>
            <p:nvPr/>
          </p:nvSpPr>
          <p:spPr bwMode="auto">
            <a:xfrm>
              <a:off x="5800177" y="1478323"/>
              <a:ext cx="450684" cy="3015060"/>
            </a:xfrm>
            <a:prstGeom prst="rect">
              <a:avLst/>
            </a:prstGeom>
            <a:noFill/>
            <a:ln w="12700">
              <a:solidFill>
                <a:schemeClr val="tx1">
                  <a:lumMod val="50000"/>
                  <a:lumOff val="50000"/>
                </a:schemeClr>
              </a:solidFill>
              <a:miter lim="800000"/>
            </a:ln>
          </p:spPr>
          <p:txBody>
            <a:bodyPr anchor="t" anchorCtr="0" bIns="45706" compatLnSpc="1" lIns="91412" numCol="1" rIns="91412" tIns="45706" vert="eaVert" wrap="square"/>
            <a:lstStyle/>
            <a:p>
              <a:pPr algn="ctr"/>
              <a:endParaRPr altLang="en-US" lang="zh-CN" sz="1799">
                <a:solidFill>
                  <a:schemeClr val="tx1">
                    <a:lumMod val="75000"/>
                    <a:lumOff val="25000"/>
                  </a:schemeClr>
                </a:solidFill>
                <a:latin charset="-122" panose="02000000000000000000" pitchFamily="2" typeface="方正兰亭细黑_GBK"/>
                <a:ea charset="-122" panose="02000000000000000000" pitchFamily="2" typeface="方正兰亭细黑_GBK"/>
              </a:endParaRPr>
            </a:p>
          </p:txBody>
        </p:sp>
        <p:sp>
          <p:nvSpPr>
            <p:cNvPr id="59" name="文本框 58"/>
            <p:cNvSpPr txBox="1"/>
            <p:nvPr/>
          </p:nvSpPr>
          <p:spPr>
            <a:xfrm>
              <a:off x="5718628" y="1546952"/>
              <a:ext cx="609583" cy="382030"/>
            </a:xfrm>
            <a:prstGeom prst="rect">
              <a:avLst/>
            </a:prstGeom>
            <a:noFill/>
          </p:spPr>
          <p:txBody>
            <a:bodyPr rtlCol="0" vert="eaVert" wrap="none">
              <a:spAutoFit/>
            </a:bodyPr>
            <a:lstStyle/>
            <a:p>
              <a:r>
                <a:rPr altLang="en-US" lang="zh-CN" spc="450" sz="1799">
                  <a:solidFill>
                    <a:schemeClr val="accent1"/>
                  </a:solidFill>
                  <a:latin charset="-122" panose="02000000000000000000" pitchFamily="2" typeface="方正兰亭细黑_GBK"/>
                  <a:ea charset="-122" panose="02000000000000000000" pitchFamily="2" typeface="方正兰亭细黑_GBK"/>
                </a:rPr>
                <a:t>贰</a:t>
              </a:r>
            </a:p>
          </p:txBody>
        </p:sp>
        <p:sp>
          <p:nvSpPr>
            <p:cNvPr id="60" name="文本框 59"/>
            <p:cNvSpPr txBox="1"/>
            <p:nvPr/>
          </p:nvSpPr>
          <p:spPr>
            <a:xfrm>
              <a:off x="5772599" y="2092638"/>
              <a:ext cx="487626" cy="2267844"/>
            </a:xfrm>
            <a:prstGeom prst="rect">
              <a:avLst/>
            </a:prstGeom>
            <a:noFill/>
          </p:spPr>
          <p:txBody>
            <a:bodyPr rtlCol="0" vert="eaVert" wrap="square">
              <a:spAutoFit/>
            </a:bodyPr>
            <a:lstStyle/>
            <a:p>
              <a:r>
                <a:rPr altLang="en-US" lang="zh-CN" spc="225" sz="1199">
                  <a:latin charset="-122" panose="02000000000000000000" pitchFamily="2" typeface="方正兰亭细黑_GBK"/>
                  <a:ea charset="-122" panose="02000000000000000000" pitchFamily="2" typeface="方正兰亭细黑_GBK"/>
                </a:rPr>
                <a:t>春秋往事山高水长</a:t>
              </a:r>
            </a:p>
          </p:txBody>
        </p:sp>
        <p:cxnSp>
          <p:nvCxnSpPr>
            <p:cNvPr id="61" name="直接连接符 60"/>
            <p:cNvCxnSpPr/>
            <p:nvPr/>
          </p:nvCxnSpPr>
          <p:spPr>
            <a:xfrm>
              <a:off x="5800177" y="2024007"/>
              <a:ext cx="450684"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grpSp>
        <p:nvGrpSpPr>
          <p:cNvPr id="5" name="组合 61"/>
          <p:cNvGrpSpPr/>
          <p:nvPr/>
        </p:nvGrpSpPr>
        <p:grpSpPr>
          <a:xfrm>
            <a:off x="5873304" y="1413505"/>
            <a:ext cx="461537" cy="2261295"/>
            <a:chOff x="5718629" y="1478323"/>
            <a:chExt cx="615571" cy="3015060"/>
          </a:xfrm>
        </p:grpSpPr>
        <p:sp>
          <p:nvSpPr>
            <p:cNvPr id="63" name="Rectangle 6"/>
            <p:cNvSpPr>
              <a:spLocks noChangeArrowheads="1"/>
            </p:cNvSpPr>
            <p:nvPr/>
          </p:nvSpPr>
          <p:spPr bwMode="auto">
            <a:xfrm>
              <a:off x="5800177" y="1478323"/>
              <a:ext cx="450684" cy="3015060"/>
            </a:xfrm>
            <a:prstGeom prst="rect">
              <a:avLst/>
            </a:prstGeom>
            <a:noFill/>
            <a:ln w="12700">
              <a:solidFill>
                <a:schemeClr val="tx1">
                  <a:lumMod val="50000"/>
                  <a:lumOff val="50000"/>
                </a:schemeClr>
              </a:solidFill>
              <a:miter lim="800000"/>
            </a:ln>
          </p:spPr>
          <p:txBody>
            <a:bodyPr anchor="t" anchorCtr="0" bIns="45706" compatLnSpc="1" lIns="91412" numCol="1" rIns="91412" tIns="45706" vert="eaVert" wrap="square"/>
            <a:lstStyle/>
            <a:p>
              <a:pPr algn="ctr"/>
              <a:endParaRPr altLang="en-US" lang="zh-CN" sz="1799">
                <a:solidFill>
                  <a:schemeClr val="tx1">
                    <a:lumMod val="75000"/>
                    <a:lumOff val="25000"/>
                  </a:schemeClr>
                </a:solidFill>
                <a:latin charset="-122" panose="02000000000000000000" pitchFamily="2" typeface="方正兰亭细黑_GBK"/>
                <a:ea charset="-122" panose="02000000000000000000" pitchFamily="2" typeface="方正兰亭细黑_GBK"/>
              </a:endParaRPr>
            </a:p>
          </p:txBody>
        </p:sp>
        <p:sp>
          <p:nvSpPr>
            <p:cNvPr id="64" name="文本框 63"/>
            <p:cNvSpPr txBox="1"/>
            <p:nvPr/>
          </p:nvSpPr>
          <p:spPr>
            <a:xfrm>
              <a:off x="5718628" y="1546952"/>
              <a:ext cx="609583" cy="382030"/>
            </a:xfrm>
            <a:prstGeom prst="rect">
              <a:avLst/>
            </a:prstGeom>
            <a:noFill/>
          </p:spPr>
          <p:txBody>
            <a:bodyPr rtlCol="0" vert="eaVert" wrap="none">
              <a:spAutoFit/>
            </a:bodyPr>
            <a:lstStyle/>
            <a:p>
              <a:r>
                <a:rPr altLang="en-US" lang="zh-CN" spc="450" sz="1799">
                  <a:solidFill>
                    <a:schemeClr val="accent1"/>
                  </a:solidFill>
                  <a:latin charset="-122" panose="02000000000000000000" pitchFamily="2" typeface="方正兰亭细黑_GBK"/>
                  <a:ea charset="-122" panose="02000000000000000000" pitchFamily="2" typeface="方正兰亭细黑_GBK"/>
                </a:rPr>
                <a:t>叁</a:t>
              </a:r>
            </a:p>
          </p:txBody>
        </p:sp>
        <p:sp>
          <p:nvSpPr>
            <p:cNvPr id="65" name="文本框 64"/>
            <p:cNvSpPr txBox="1"/>
            <p:nvPr/>
          </p:nvSpPr>
          <p:spPr>
            <a:xfrm>
              <a:off x="5772599" y="2092638"/>
              <a:ext cx="487626" cy="2267844"/>
            </a:xfrm>
            <a:prstGeom prst="rect">
              <a:avLst/>
            </a:prstGeom>
            <a:noFill/>
          </p:spPr>
          <p:txBody>
            <a:bodyPr rtlCol="0" vert="eaVert" wrap="square">
              <a:spAutoFit/>
            </a:bodyPr>
            <a:lstStyle/>
            <a:p>
              <a:r>
                <a:rPr altLang="en-US" lang="zh-CN" spc="225" sz="1199">
                  <a:latin charset="-122" panose="02000000000000000000" pitchFamily="2" typeface="方正兰亭细黑_GBK"/>
                  <a:ea charset="-122" panose="02000000000000000000" pitchFamily="2" typeface="方正兰亭细黑_GBK"/>
                </a:rPr>
                <a:t>春秋往事山高水长</a:t>
              </a:r>
            </a:p>
          </p:txBody>
        </p:sp>
        <p:cxnSp>
          <p:nvCxnSpPr>
            <p:cNvPr id="66" name="直接连接符 65"/>
            <p:cNvCxnSpPr/>
            <p:nvPr/>
          </p:nvCxnSpPr>
          <p:spPr>
            <a:xfrm>
              <a:off x="5800177" y="2024007"/>
              <a:ext cx="450684"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grpSp>
        <p:nvGrpSpPr>
          <p:cNvPr id="6" name="组合 66"/>
          <p:cNvGrpSpPr/>
          <p:nvPr/>
        </p:nvGrpSpPr>
        <p:grpSpPr>
          <a:xfrm>
            <a:off x="6498810" y="1413505"/>
            <a:ext cx="461537" cy="2261295"/>
            <a:chOff x="5718629" y="1478323"/>
            <a:chExt cx="615571" cy="3015060"/>
          </a:xfrm>
        </p:grpSpPr>
        <p:sp>
          <p:nvSpPr>
            <p:cNvPr id="68" name="Rectangle 6"/>
            <p:cNvSpPr>
              <a:spLocks noChangeArrowheads="1"/>
            </p:cNvSpPr>
            <p:nvPr/>
          </p:nvSpPr>
          <p:spPr bwMode="auto">
            <a:xfrm>
              <a:off x="5800177" y="1478323"/>
              <a:ext cx="450684" cy="3015060"/>
            </a:xfrm>
            <a:prstGeom prst="rect">
              <a:avLst/>
            </a:prstGeom>
            <a:noFill/>
            <a:ln w="12700">
              <a:solidFill>
                <a:schemeClr val="tx1">
                  <a:lumMod val="50000"/>
                  <a:lumOff val="50000"/>
                </a:schemeClr>
              </a:solidFill>
              <a:miter lim="800000"/>
            </a:ln>
          </p:spPr>
          <p:txBody>
            <a:bodyPr anchor="t" anchorCtr="0" bIns="45706" compatLnSpc="1" lIns="91412" numCol="1" rIns="91412" tIns="45706" vert="eaVert" wrap="square"/>
            <a:lstStyle/>
            <a:p>
              <a:pPr algn="ctr"/>
              <a:endParaRPr altLang="en-US" lang="zh-CN" sz="1799">
                <a:solidFill>
                  <a:schemeClr val="tx1">
                    <a:lumMod val="75000"/>
                    <a:lumOff val="25000"/>
                  </a:schemeClr>
                </a:solidFill>
                <a:latin charset="-122" panose="02000000000000000000" pitchFamily="2" typeface="方正兰亭细黑_GBK"/>
                <a:ea charset="-122" panose="02000000000000000000" pitchFamily="2" typeface="方正兰亭细黑_GBK"/>
              </a:endParaRPr>
            </a:p>
          </p:txBody>
        </p:sp>
        <p:sp>
          <p:nvSpPr>
            <p:cNvPr id="69" name="文本框 68"/>
            <p:cNvSpPr txBox="1"/>
            <p:nvPr/>
          </p:nvSpPr>
          <p:spPr>
            <a:xfrm>
              <a:off x="5718630" y="1546952"/>
              <a:ext cx="609583" cy="382030"/>
            </a:xfrm>
            <a:prstGeom prst="rect">
              <a:avLst/>
            </a:prstGeom>
            <a:noFill/>
          </p:spPr>
          <p:txBody>
            <a:bodyPr rtlCol="0" vert="eaVert" wrap="none">
              <a:spAutoFit/>
            </a:bodyPr>
            <a:lstStyle/>
            <a:p>
              <a:r>
                <a:rPr altLang="en-US" lang="zh-CN" spc="450" sz="1799">
                  <a:solidFill>
                    <a:schemeClr val="accent1"/>
                  </a:solidFill>
                  <a:latin charset="-122" panose="02000000000000000000" pitchFamily="2" typeface="方正兰亭细黑_GBK"/>
                  <a:ea charset="-122" panose="02000000000000000000" pitchFamily="2" typeface="方正兰亭细黑_GBK"/>
                </a:rPr>
                <a:t>肆</a:t>
              </a:r>
            </a:p>
          </p:txBody>
        </p:sp>
        <p:sp>
          <p:nvSpPr>
            <p:cNvPr id="70" name="文本框 69"/>
            <p:cNvSpPr txBox="1"/>
            <p:nvPr/>
          </p:nvSpPr>
          <p:spPr>
            <a:xfrm>
              <a:off x="5792952" y="2092638"/>
              <a:ext cx="467503" cy="2267844"/>
            </a:xfrm>
            <a:prstGeom prst="rect">
              <a:avLst/>
            </a:prstGeom>
            <a:noFill/>
          </p:spPr>
          <p:txBody>
            <a:bodyPr rtlCol="0" vert="eaVert" wrap="square">
              <a:spAutoFit/>
            </a:bodyPr>
            <a:lstStyle/>
            <a:p>
              <a:r>
                <a:rPr altLang="en-US" lang="zh-CN" spc="225" sz="1100">
                  <a:latin charset="-122" panose="02000000000000000000" pitchFamily="2" typeface="方正兰亭细黑_GBK"/>
                  <a:ea charset="-122" panose="02000000000000000000" pitchFamily="2" typeface="方正兰亭细黑_GBK"/>
                </a:rPr>
                <a:t>春秋往事山高水长</a:t>
              </a:r>
            </a:p>
          </p:txBody>
        </p:sp>
        <p:cxnSp>
          <p:nvCxnSpPr>
            <p:cNvPr id="71" name="直接连接符 70"/>
            <p:cNvCxnSpPr/>
            <p:nvPr/>
          </p:nvCxnSpPr>
          <p:spPr>
            <a:xfrm>
              <a:off x="5800177" y="2024007"/>
              <a:ext cx="450684"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pic>
        <p:nvPicPr>
          <p:cNvPr id="10" name="图片 9">
            <a:extLst>
              <a:ext uri="{FF2B5EF4-FFF2-40B4-BE49-F238E27FC236}">
                <a16:creationId xmlns:a16="http://schemas.microsoft.com/office/drawing/2014/main" id="{AEDCD60B-DF27-43E4-B271-3FF3EAEDF7B6}"/>
              </a:ext>
            </a:extLst>
          </p:cNvPr>
          <p:cNvPicPr>
            <a:picLocks noChangeAspect="1"/>
          </p:cNvPicPr>
          <p:nvPr/>
        </p:nvPicPr>
        <p:blipFill>
          <a:blip r:embed="rId4">
            <a:biLevel thresh="75000"/>
            <a:extLst>
              <a:ext uri="{28A0092B-C50C-407E-A947-70E740481C1C}">
                <a14:useLocalDpi val="0"/>
              </a:ext>
            </a:extLst>
          </a:blip>
          <a:srcRect t="56956"/>
          <a:stretch>
            <a:fillRect/>
          </a:stretch>
        </p:blipFill>
        <p:spPr>
          <a:xfrm>
            <a:off x="0" y="2966052"/>
            <a:ext cx="4114520" cy="1771047"/>
          </a:xfrm>
          <a:prstGeom prst="rect">
            <a:avLst/>
          </a:prstGeom>
        </p:spPr>
      </p:pic>
    </p:spTree>
    <p:extLst>
      <p:ext uri="{BB962C8B-B14F-4D97-AF65-F5344CB8AC3E}">
        <p14:creationId val="89349438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0"/>
                                        </p:tgtEl>
                                        <p:attrNameLst>
                                          <p:attrName>style.visibility</p:attrName>
                                        </p:attrNameLst>
                                      </p:cBhvr>
                                      <p:to>
                                        <p:strVal val="visible"/>
                                      </p:to>
                                    </p:set>
                                    <p:animEffect filter="wipe(left)" transition="in">
                                      <p:cBhvr>
                                        <p:cTn dur="500" id="7"/>
                                        <p:tgtEl>
                                          <p:spTgt spid="10"/>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p:cTn dur="500" fill="hold" id="11"/>
                                        <p:tgtEl>
                                          <p:spTgt spid="3"/>
                                        </p:tgtEl>
                                        <p:attrNameLst>
                                          <p:attrName>ppt_w</p:attrName>
                                        </p:attrNameLst>
                                      </p:cBhvr>
                                      <p:tavLst>
                                        <p:tav tm="0">
                                          <p:val>
                                            <p:fltVal val="0"/>
                                          </p:val>
                                        </p:tav>
                                        <p:tav tm="100000">
                                          <p:val>
                                            <p:strVal val="#ppt_w"/>
                                          </p:val>
                                        </p:tav>
                                      </p:tavLst>
                                    </p:anim>
                                    <p:anim calcmode="lin" valueType="num">
                                      <p:cBhvr>
                                        <p:cTn dur="500" fill="hold" id="12"/>
                                        <p:tgtEl>
                                          <p:spTgt spid="3"/>
                                        </p:tgtEl>
                                        <p:attrNameLst>
                                          <p:attrName>ppt_h</p:attrName>
                                        </p:attrNameLst>
                                      </p:cBhvr>
                                      <p:tavLst>
                                        <p:tav tm="0">
                                          <p:val>
                                            <p:fltVal val="0"/>
                                          </p:val>
                                        </p:tav>
                                        <p:tav tm="100000">
                                          <p:val>
                                            <p:strVal val="#ppt_h"/>
                                          </p:val>
                                        </p:tav>
                                      </p:tavLst>
                                    </p:anim>
                                    <p:animEffect filter="fade" transition="in">
                                      <p:cBhvr>
                                        <p:cTn dur="500" id="13"/>
                                        <p:tgtEl>
                                          <p:spTgt spid="3"/>
                                        </p:tgtEl>
                                      </p:cBhvr>
                                    </p:animEffect>
                                  </p:childTnLst>
                                </p:cTn>
                              </p:par>
                            </p:childTnLst>
                          </p:cTn>
                        </p:par>
                        <p:par>
                          <p:cTn fill="hold" id="14" nodeType="afterGroup">
                            <p:stCondLst>
                              <p:cond delay="1000"/>
                            </p:stCondLst>
                            <p:childTnLst>
                              <p:par>
                                <p:cTn fill="hold" id="15" nodeType="afterEffect" presetClass="entr" presetID="47" presetSubtype="0">
                                  <p:stCondLst>
                                    <p:cond delay="0"/>
                                  </p:stCondLst>
                                  <p:childTnLst>
                                    <p:set>
                                      <p:cBhvr>
                                        <p:cTn dur="1" fill="hold" id="16">
                                          <p:stCondLst>
                                            <p:cond delay="0"/>
                                          </p:stCondLst>
                                        </p:cTn>
                                        <p:tgtEl>
                                          <p:spTgt spid="2"/>
                                        </p:tgtEl>
                                        <p:attrNameLst>
                                          <p:attrName>style.visibility</p:attrName>
                                        </p:attrNameLst>
                                      </p:cBhvr>
                                      <p:to>
                                        <p:strVal val="visible"/>
                                      </p:to>
                                    </p:set>
                                    <p:animEffect filter="fade" transition="in">
                                      <p:cBhvr>
                                        <p:cTn dur="1000" id="17"/>
                                        <p:tgtEl>
                                          <p:spTgt spid="2"/>
                                        </p:tgtEl>
                                      </p:cBhvr>
                                    </p:animEffect>
                                    <p:anim calcmode="lin" valueType="num">
                                      <p:cBhvr>
                                        <p:cTn dur="1000" fill="hold" id="18"/>
                                        <p:tgtEl>
                                          <p:spTgt spid="2"/>
                                        </p:tgtEl>
                                        <p:attrNameLst>
                                          <p:attrName>ppt_x</p:attrName>
                                        </p:attrNameLst>
                                      </p:cBhvr>
                                      <p:tavLst>
                                        <p:tav tm="0">
                                          <p:val>
                                            <p:strVal val="#ppt_x"/>
                                          </p:val>
                                        </p:tav>
                                        <p:tav tm="100000">
                                          <p:val>
                                            <p:strVal val="#ppt_x"/>
                                          </p:val>
                                        </p:tav>
                                      </p:tavLst>
                                    </p:anim>
                                    <p:anim calcmode="lin" valueType="num">
                                      <p:cBhvr>
                                        <p:cTn dur="1000" fill="hold" id="19"/>
                                        <p:tgtEl>
                                          <p:spTgt spid="2"/>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0"/>
                                  </p:stCondLst>
                                  <p:childTnLst>
                                    <p:set>
                                      <p:cBhvr>
                                        <p:cTn dur="1" fill="hold" id="21">
                                          <p:stCondLst>
                                            <p:cond delay="0"/>
                                          </p:stCondLst>
                                        </p:cTn>
                                        <p:tgtEl>
                                          <p:spTgt spid="4"/>
                                        </p:tgtEl>
                                        <p:attrNameLst>
                                          <p:attrName>style.visibility</p:attrName>
                                        </p:attrNameLst>
                                      </p:cBhvr>
                                      <p:to>
                                        <p:strVal val="visible"/>
                                      </p:to>
                                    </p:set>
                                    <p:animEffect filter="fade" transition="in">
                                      <p:cBhvr>
                                        <p:cTn dur="1000" id="22"/>
                                        <p:tgtEl>
                                          <p:spTgt spid="4"/>
                                        </p:tgtEl>
                                      </p:cBhvr>
                                    </p:animEffect>
                                    <p:anim calcmode="lin" valueType="num">
                                      <p:cBhvr>
                                        <p:cTn dur="1000" fill="hold" id="23"/>
                                        <p:tgtEl>
                                          <p:spTgt spid="4"/>
                                        </p:tgtEl>
                                        <p:attrNameLst>
                                          <p:attrName>ppt_x</p:attrName>
                                        </p:attrNameLst>
                                      </p:cBhvr>
                                      <p:tavLst>
                                        <p:tav tm="0">
                                          <p:val>
                                            <p:strVal val="#ppt_x"/>
                                          </p:val>
                                        </p:tav>
                                        <p:tav tm="100000">
                                          <p:val>
                                            <p:strVal val="#ppt_x"/>
                                          </p:val>
                                        </p:tav>
                                      </p:tavLst>
                                    </p:anim>
                                    <p:anim calcmode="lin" valueType="num">
                                      <p:cBhvr>
                                        <p:cTn dur="1000" fill="hold" id="24"/>
                                        <p:tgtEl>
                                          <p:spTgt spid="4"/>
                                        </p:tgtEl>
                                        <p:attrNameLst>
                                          <p:attrName>ppt_y</p:attrName>
                                        </p:attrNameLst>
                                      </p:cBhvr>
                                      <p:tavLst>
                                        <p:tav tm="0">
                                          <p:val>
                                            <p:strVal val="#ppt_y+.1"/>
                                          </p:val>
                                        </p:tav>
                                        <p:tav tm="100000">
                                          <p:val>
                                            <p:strVal val="#ppt_y"/>
                                          </p:val>
                                        </p:tav>
                                      </p:tavLst>
                                    </p:anim>
                                  </p:childTnLst>
                                </p:cTn>
                              </p:par>
                              <p:par>
                                <p:cTn fill="hold" id="25" nodeType="withEffect" presetClass="entr" presetID="47" presetSubtype="0">
                                  <p:stCondLst>
                                    <p:cond delay="0"/>
                                  </p:stCondLst>
                                  <p:childTnLst>
                                    <p:set>
                                      <p:cBhvr>
                                        <p:cTn dur="1" fill="hold" id="26">
                                          <p:stCondLst>
                                            <p:cond delay="0"/>
                                          </p:stCondLst>
                                        </p:cTn>
                                        <p:tgtEl>
                                          <p:spTgt spid="5"/>
                                        </p:tgtEl>
                                        <p:attrNameLst>
                                          <p:attrName>style.visibility</p:attrName>
                                        </p:attrNameLst>
                                      </p:cBhvr>
                                      <p:to>
                                        <p:strVal val="visible"/>
                                      </p:to>
                                    </p:set>
                                    <p:animEffect filter="fade" transition="in">
                                      <p:cBhvr>
                                        <p:cTn dur="1000" id="27"/>
                                        <p:tgtEl>
                                          <p:spTgt spid="5"/>
                                        </p:tgtEl>
                                      </p:cBhvr>
                                    </p:animEffect>
                                    <p:anim calcmode="lin" valueType="num">
                                      <p:cBhvr>
                                        <p:cTn dur="1000" fill="hold" id="28"/>
                                        <p:tgtEl>
                                          <p:spTgt spid="5"/>
                                        </p:tgtEl>
                                        <p:attrNameLst>
                                          <p:attrName>ppt_x</p:attrName>
                                        </p:attrNameLst>
                                      </p:cBhvr>
                                      <p:tavLst>
                                        <p:tav tm="0">
                                          <p:val>
                                            <p:strVal val="#ppt_x"/>
                                          </p:val>
                                        </p:tav>
                                        <p:tav tm="100000">
                                          <p:val>
                                            <p:strVal val="#ppt_x"/>
                                          </p:val>
                                        </p:tav>
                                      </p:tavLst>
                                    </p:anim>
                                    <p:anim calcmode="lin" valueType="num">
                                      <p:cBhvr>
                                        <p:cTn dur="1000" fill="hold" id="29"/>
                                        <p:tgtEl>
                                          <p:spTgt spid="5"/>
                                        </p:tgtEl>
                                        <p:attrNameLst>
                                          <p:attrName>ppt_y</p:attrName>
                                        </p:attrNameLst>
                                      </p:cBhvr>
                                      <p:tavLst>
                                        <p:tav tm="0">
                                          <p:val>
                                            <p:strVal val="#ppt_y-.1"/>
                                          </p:val>
                                        </p:tav>
                                        <p:tav tm="100000">
                                          <p:val>
                                            <p:strVal val="#ppt_y"/>
                                          </p:val>
                                        </p:tav>
                                      </p:tavLst>
                                    </p:anim>
                                  </p:childTnLst>
                                </p:cTn>
                              </p:par>
                              <p:par>
                                <p:cTn fill="hold" id="30" nodeType="withEffect" presetClass="entr" presetID="42" presetSubtype="0">
                                  <p:stCondLst>
                                    <p:cond delay="0"/>
                                  </p:stCondLst>
                                  <p:childTnLst>
                                    <p:set>
                                      <p:cBhvr>
                                        <p:cTn dur="1" fill="hold" id="31">
                                          <p:stCondLst>
                                            <p:cond delay="0"/>
                                          </p:stCondLst>
                                        </p:cTn>
                                        <p:tgtEl>
                                          <p:spTgt spid="6"/>
                                        </p:tgtEl>
                                        <p:attrNameLst>
                                          <p:attrName>style.visibility</p:attrName>
                                        </p:attrNameLst>
                                      </p:cBhvr>
                                      <p:to>
                                        <p:strVal val="visible"/>
                                      </p:to>
                                    </p:set>
                                    <p:animEffect filter="fade" transition="in">
                                      <p:cBhvr>
                                        <p:cTn dur="1000" id="32"/>
                                        <p:tgtEl>
                                          <p:spTgt spid="6"/>
                                        </p:tgtEl>
                                      </p:cBhvr>
                                    </p:animEffect>
                                    <p:anim calcmode="lin" valueType="num">
                                      <p:cBhvr>
                                        <p:cTn dur="1000" fill="hold" id="33"/>
                                        <p:tgtEl>
                                          <p:spTgt spid="6"/>
                                        </p:tgtEl>
                                        <p:attrNameLst>
                                          <p:attrName>ppt_x</p:attrName>
                                        </p:attrNameLst>
                                      </p:cBhvr>
                                      <p:tavLst>
                                        <p:tav tm="0">
                                          <p:val>
                                            <p:strVal val="#ppt_x"/>
                                          </p:val>
                                        </p:tav>
                                        <p:tav tm="100000">
                                          <p:val>
                                            <p:strVal val="#ppt_x"/>
                                          </p:val>
                                        </p:tav>
                                      </p:tavLst>
                                    </p:anim>
                                    <p:anim calcmode="lin" valueType="num">
                                      <p:cBhvr>
                                        <p:cTn dur="1000" fill="hold" id="34"/>
                                        <p:tgtEl>
                                          <p:spTgt spid="6"/>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2000"/>
                            </p:stCondLst>
                            <p:childTnLst>
                              <p:par>
                                <p:cTn fill="hold" id="36" nodeType="afterEffect" presetClass="entr" presetID="2" presetSubtype="12">
                                  <p:stCondLst>
                                    <p:cond delay="0"/>
                                  </p:stCondLst>
                                  <p:childTnLst>
                                    <p:set>
                                      <p:cBhvr>
                                        <p:cTn dur="1" fill="hold" id="37">
                                          <p:stCondLst>
                                            <p:cond delay="0"/>
                                          </p:stCondLst>
                                        </p:cTn>
                                        <p:tgtEl>
                                          <p:spTgt spid="38"/>
                                        </p:tgtEl>
                                        <p:attrNameLst>
                                          <p:attrName>style.visibility</p:attrName>
                                        </p:attrNameLst>
                                      </p:cBhvr>
                                      <p:to>
                                        <p:strVal val="visible"/>
                                      </p:to>
                                    </p:set>
                                    <p:anim calcmode="lin" valueType="num">
                                      <p:cBhvr additive="base">
                                        <p:cTn dur="500" fill="hold" id="38"/>
                                        <p:tgtEl>
                                          <p:spTgt spid="38"/>
                                        </p:tgtEl>
                                        <p:attrNameLst>
                                          <p:attrName>ppt_x</p:attrName>
                                        </p:attrNameLst>
                                      </p:cBhvr>
                                      <p:tavLst>
                                        <p:tav tm="0">
                                          <p:val>
                                            <p:strVal val="0-#ppt_w/2"/>
                                          </p:val>
                                        </p:tav>
                                        <p:tav tm="100000">
                                          <p:val>
                                            <p:strVal val="#ppt_x"/>
                                          </p:val>
                                        </p:tav>
                                      </p:tavLst>
                                    </p:anim>
                                    <p:anim calcmode="lin" valueType="num">
                                      <p:cBhvr additive="base">
                                        <p:cTn dur="500" fill="hold" id="39"/>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矩形 12"/>
          <p:cNvSpPr/>
          <p:nvPr/>
        </p:nvSpPr>
        <p:spPr>
          <a:xfrm>
            <a:off x="5671826" y="998707"/>
            <a:ext cx="493894" cy="944880"/>
          </a:xfrm>
          <a:prstGeom prst="rect">
            <a:avLst/>
          </a:prstGeom>
        </p:spPr>
        <p:txBody>
          <a:bodyPr wrap="square">
            <a:spAutoFit/>
          </a:bodyPr>
          <a:lstStyle/>
          <a:p>
            <a:r>
              <a:rPr altLang="en-US" lang="zh-CN" sz="1400">
                <a:solidFill>
                  <a:schemeClr val="accent1"/>
                </a:solidFill>
                <a:latin charset="-122" panose="02000000000000000000" pitchFamily="2" typeface="方正清刻本悦宋简体"/>
                <a:ea charset="-122" panose="02000000000000000000" pitchFamily="2" typeface="方正清刻本悦宋简体"/>
              </a:rPr>
              <a:t>输入标题</a:t>
            </a:r>
          </a:p>
        </p:txBody>
      </p:sp>
      <p:sp>
        <p:nvSpPr>
          <p:cNvPr id="14" name="TextBox 28"/>
          <p:cNvSpPr txBox="1"/>
          <p:nvPr/>
        </p:nvSpPr>
        <p:spPr>
          <a:xfrm>
            <a:off x="4882149" y="1492425"/>
            <a:ext cx="601980" cy="1999421"/>
          </a:xfrm>
          <a:prstGeom prst="rect">
            <a:avLst/>
          </a:prstGeom>
          <a:noFill/>
        </p:spPr>
        <p:txBody>
          <a:bodyPr rtlCol="0" vert="eaVert" wrap="square">
            <a:spAutoFit/>
          </a:bodyPr>
          <a:lstStyle/>
          <a:p>
            <a:pPr algn="ctr">
              <a:lnSpc>
                <a:spcPct val="125000"/>
              </a:lnSpc>
            </a:pPr>
            <a:r>
              <a:rPr altLang="en-US" lang="zh-CN" sz="1100">
                <a:solidFill>
                  <a:schemeClr val="bg1">
                    <a:lumMod val="65000"/>
                  </a:schemeClr>
                </a:solidFill>
                <a:latin charset="-122" panose="020b0503020204020204" pitchFamily="34" typeface="微软雅黑"/>
                <a:ea charset="-122" panose="020b0503020204020204" pitchFamily="34" typeface="微软雅黑"/>
              </a:rPr>
              <a:t>点此输入文字点此输入文字点此输入文字点此输入文字</a:t>
            </a:r>
          </a:p>
        </p:txBody>
      </p:sp>
      <p:cxnSp>
        <p:nvCxnSpPr>
          <p:cNvPr id="16" name="直接连接符 15"/>
          <p:cNvCxnSpPr/>
          <p:nvPr/>
        </p:nvCxnSpPr>
        <p:spPr>
          <a:xfrm flipH="1">
            <a:off x="5592857" y="1096495"/>
            <a:ext cx="0" cy="2395352"/>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4271488" y="998707"/>
            <a:ext cx="493894" cy="944880"/>
          </a:xfrm>
          <a:prstGeom prst="rect">
            <a:avLst/>
          </a:prstGeom>
        </p:spPr>
        <p:txBody>
          <a:bodyPr wrap="square">
            <a:spAutoFit/>
          </a:bodyPr>
          <a:lstStyle/>
          <a:p>
            <a:r>
              <a:rPr altLang="en-US" lang="zh-CN" sz="1400">
                <a:solidFill>
                  <a:schemeClr val="accent1"/>
                </a:solidFill>
                <a:latin charset="-122" panose="02000000000000000000" pitchFamily="2" typeface="方正清刻本悦宋简体"/>
                <a:ea charset="-122" panose="02000000000000000000" pitchFamily="2" typeface="方正清刻本悦宋简体"/>
              </a:rPr>
              <a:t>输入标题</a:t>
            </a:r>
          </a:p>
        </p:txBody>
      </p:sp>
      <p:sp>
        <p:nvSpPr>
          <p:cNvPr id="18" name="TextBox 28"/>
          <p:cNvSpPr txBox="1"/>
          <p:nvPr/>
        </p:nvSpPr>
        <p:spPr>
          <a:xfrm>
            <a:off x="3481811" y="1492425"/>
            <a:ext cx="601980" cy="1999421"/>
          </a:xfrm>
          <a:prstGeom prst="rect">
            <a:avLst/>
          </a:prstGeom>
          <a:noFill/>
        </p:spPr>
        <p:txBody>
          <a:bodyPr rtlCol="0" vert="eaVert" wrap="square">
            <a:spAutoFit/>
          </a:bodyPr>
          <a:lstStyle/>
          <a:p>
            <a:pPr algn="ctr">
              <a:lnSpc>
                <a:spcPct val="125000"/>
              </a:lnSpc>
            </a:pPr>
            <a:r>
              <a:rPr altLang="en-US" lang="zh-CN" sz="1100">
                <a:solidFill>
                  <a:schemeClr val="bg1">
                    <a:lumMod val="65000"/>
                  </a:schemeClr>
                </a:solidFill>
                <a:latin charset="-122" panose="020b0503020204020204" pitchFamily="34" typeface="微软雅黑"/>
                <a:ea charset="-122" panose="020b0503020204020204" pitchFamily="34" typeface="微软雅黑"/>
              </a:rPr>
              <a:t>点此输入文字点此输入文字点此输入文字点此输入文字</a:t>
            </a:r>
          </a:p>
        </p:txBody>
      </p:sp>
      <p:cxnSp>
        <p:nvCxnSpPr>
          <p:cNvPr id="19" name="直接连接符 18"/>
          <p:cNvCxnSpPr/>
          <p:nvPr/>
        </p:nvCxnSpPr>
        <p:spPr>
          <a:xfrm flipH="1">
            <a:off x="4192519" y="1096495"/>
            <a:ext cx="0" cy="2395352"/>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2967601" y="998707"/>
            <a:ext cx="493894" cy="944880"/>
          </a:xfrm>
          <a:prstGeom prst="rect">
            <a:avLst/>
          </a:prstGeom>
        </p:spPr>
        <p:txBody>
          <a:bodyPr wrap="square">
            <a:spAutoFit/>
          </a:bodyPr>
          <a:lstStyle/>
          <a:p>
            <a:r>
              <a:rPr altLang="en-US" lang="zh-CN" sz="1400">
                <a:solidFill>
                  <a:schemeClr val="accent1"/>
                </a:solidFill>
                <a:latin charset="-122" panose="02000000000000000000" pitchFamily="2" typeface="方正清刻本悦宋简体"/>
                <a:ea charset="-122" panose="02000000000000000000" pitchFamily="2" typeface="方正清刻本悦宋简体"/>
              </a:rPr>
              <a:t>输入标题</a:t>
            </a:r>
          </a:p>
        </p:txBody>
      </p:sp>
      <p:sp>
        <p:nvSpPr>
          <p:cNvPr id="21" name="TextBox 28"/>
          <p:cNvSpPr txBox="1"/>
          <p:nvPr/>
        </p:nvSpPr>
        <p:spPr>
          <a:xfrm>
            <a:off x="2177925" y="1492425"/>
            <a:ext cx="601980" cy="1999421"/>
          </a:xfrm>
          <a:prstGeom prst="rect">
            <a:avLst/>
          </a:prstGeom>
          <a:noFill/>
        </p:spPr>
        <p:txBody>
          <a:bodyPr rtlCol="0" vert="eaVert" wrap="square">
            <a:spAutoFit/>
          </a:bodyPr>
          <a:lstStyle/>
          <a:p>
            <a:pPr algn="ctr">
              <a:lnSpc>
                <a:spcPct val="125000"/>
              </a:lnSpc>
            </a:pPr>
            <a:r>
              <a:rPr altLang="en-US" lang="zh-CN" sz="1100">
                <a:solidFill>
                  <a:schemeClr val="bg1">
                    <a:lumMod val="65000"/>
                  </a:schemeClr>
                </a:solidFill>
                <a:latin charset="-122" panose="020b0503020204020204" pitchFamily="34" typeface="微软雅黑"/>
                <a:ea charset="-122" panose="020b0503020204020204" pitchFamily="34" typeface="微软雅黑"/>
              </a:rPr>
              <a:t>点此输入文字点此输入文字点此输入文字点此输入文字</a:t>
            </a:r>
          </a:p>
        </p:txBody>
      </p:sp>
      <p:cxnSp>
        <p:nvCxnSpPr>
          <p:cNvPr id="22" name="直接连接符 21"/>
          <p:cNvCxnSpPr/>
          <p:nvPr/>
        </p:nvCxnSpPr>
        <p:spPr>
          <a:xfrm flipH="1">
            <a:off x="2888633" y="1096495"/>
            <a:ext cx="0" cy="2395352"/>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1590784" y="998707"/>
            <a:ext cx="493894" cy="944880"/>
          </a:xfrm>
          <a:prstGeom prst="rect">
            <a:avLst/>
          </a:prstGeom>
        </p:spPr>
        <p:txBody>
          <a:bodyPr wrap="square">
            <a:spAutoFit/>
          </a:bodyPr>
          <a:lstStyle/>
          <a:p>
            <a:r>
              <a:rPr altLang="en-US" lang="zh-CN" sz="1400">
                <a:solidFill>
                  <a:schemeClr val="accent1"/>
                </a:solidFill>
                <a:latin charset="-122" panose="02000000000000000000" pitchFamily="2" typeface="方正清刻本悦宋简体"/>
                <a:ea charset="-122" panose="02000000000000000000" pitchFamily="2" typeface="方正清刻本悦宋简体"/>
              </a:rPr>
              <a:t>输入标题</a:t>
            </a:r>
          </a:p>
        </p:txBody>
      </p:sp>
      <p:sp>
        <p:nvSpPr>
          <p:cNvPr id="24" name="TextBox 28"/>
          <p:cNvSpPr txBox="1"/>
          <p:nvPr/>
        </p:nvSpPr>
        <p:spPr>
          <a:xfrm>
            <a:off x="801106" y="1492425"/>
            <a:ext cx="601980" cy="1999421"/>
          </a:xfrm>
          <a:prstGeom prst="rect">
            <a:avLst/>
          </a:prstGeom>
          <a:noFill/>
        </p:spPr>
        <p:txBody>
          <a:bodyPr rtlCol="0" vert="eaVert" wrap="square">
            <a:spAutoFit/>
          </a:bodyPr>
          <a:lstStyle/>
          <a:p>
            <a:pPr algn="ctr">
              <a:lnSpc>
                <a:spcPct val="125000"/>
              </a:lnSpc>
            </a:pPr>
            <a:r>
              <a:rPr altLang="en-US" lang="zh-CN" sz="1100">
                <a:solidFill>
                  <a:schemeClr val="bg1">
                    <a:lumMod val="65000"/>
                  </a:schemeClr>
                </a:solidFill>
                <a:latin charset="-122" panose="020b0503020204020204" pitchFamily="34" typeface="微软雅黑"/>
                <a:ea charset="-122" panose="020b0503020204020204" pitchFamily="34" typeface="微软雅黑"/>
              </a:rPr>
              <a:t>点此输入文字点此输入文字点此输入文字点此输入文字</a:t>
            </a:r>
          </a:p>
        </p:txBody>
      </p:sp>
      <p:cxnSp>
        <p:nvCxnSpPr>
          <p:cNvPr id="25" name="直接连接符 24"/>
          <p:cNvCxnSpPr/>
          <p:nvPr/>
        </p:nvCxnSpPr>
        <p:spPr>
          <a:xfrm flipH="1">
            <a:off x="1511816" y="1096495"/>
            <a:ext cx="0" cy="2395352"/>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pic>
        <p:nvPicPr>
          <p:cNvPr id="15" name="图片 14">
            <a:extLst>
              <a:ext uri="{FF2B5EF4-FFF2-40B4-BE49-F238E27FC236}">
                <a16:creationId xmlns:a16="http://schemas.microsoft.com/office/drawing/2014/main" id="{38BAD249-DE32-4A89-B04B-301D33ED821C}"/>
              </a:ext>
            </a:extLst>
          </p:cNvPr>
          <p:cNvPicPr>
            <a:picLocks noChangeAspect="1"/>
          </p:cNvPicPr>
          <p:nvPr/>
        </p:nvPicPr>
        <p:blipFill>
          <a:blip r:embed="rId3">
            <a:biLevel thresh="75000"/>
            <a:extLst>
              <a:ext uri="{28A0092B-C50C-407E-A947-70E740481C1C}">
                <a14:useLocalDpi val="0"/>
              </a:ext>
            </a:extLst>
          </a:blip>
          <a:srcRect b="46817"/>
          <a:stretch>
            <a:fillRect/>
          </a:stretch>
        </p:blipFill>
        <p:spPr>
          <a:xfrm>
            <a:off x="3692589" y="1966934"/>
            <a:ext cx="5143501" cy="2735460"/>
          </a:xfrm>
          <a:prstGeom prst="rect">
            <a:avLst/>
          </a:prstGeom>
        </p:spPr>
      </p:pic>
    </p:spTree>
    <p:extLst>
      <p:ext uri="{BB962C8B-B14F-4D97-AF65-F5344CB8AC3E}">
        <p14:creationId val="193685342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500" fill="hold" id="7"/>
                                        <p:tgtEl>
                                          <p:spTgt spid="15"/>
                                        </p:tgtEl>
                                        <p:attrNameLst>
                                          <p:attrName>ppt_x</p:attrName>
                                        </p:attrNameLst>
                                      </p:cBhvr>
                                      <p:tavLst>
                                        <p:tav tm="0">
                                          <p:val>
                                            <p:strVal val="1+#ppt_w/2"/>
                                          </p:val>
                                        </p:tav>
                                        <p:tav tm="100000">
                                          <p:val>
                                            <p:strVal val="#ppt_x"/>
                                          </p:val>
                                        </p:tav>
                                      </p:tavLst>
                                    </p:anim>
                                    <p:anim calcmode="lin" valueType="num">
                                      <p:cBhvr additive="base">
                                        <p:cTn dur="500" fill="hold" id="8"/>
                                        <p:tgtEl>
                                          <p:spTgt spid="1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53" presetSubtype="0">
                                  <p:stCondLst>
                                    <p:cond delay="0"/>
                                  </p:stCondLst>
                                  <p:childTnLst>
                                    <p:set>
                                      <p:cBhvr>
                                        <p:cTn dur="1" fill="hold" id="11">
                                          <p:stCondLst>
                                            <p:cond delay="0"/>
                                          </p:stCondLst>
                                        </p:cTn>
                                        <p:tgtEl>
                                          <p:spTgt spid="13"/>
                                        </p:tgtEl>
                                        <p:attrNameLst>
                                          <p:attrName>style.visibility</p:attrName>
                                        </p:attrNameLst>
                                      </p:cBhvr>
                                      <p:to>
                                        <p:strVal val="visible"/>
                                      </p:to>
                                    </p:set>
                                    <p:anim calcmode="lin" valueType="num">
                                      <p:cBhvr>
                                        <p:cTn dur="500" fill="hold" id="12"/>
                                        <p:tgtEl>
                                          <p:spTgt spid="13"/>
                                        </p:tgtEl>
                                        <p:attrNameLst>
                                          <p:attrName>ppt_w</p:attrName>
                                        </p:attrNameLst>
                                      </p:cBhvr>
                                      <p:tavLst>
                                        <p:tav tm="0">
                                          <p:val>
                                            <p:fltVal val="0"/>
                                          </p:val>
                                        </p:tav>
                                        <p:tav tm="100000">
                                          <p:val>
                                            <p:strVal val="#ppt_w"/>
                                          </p:val>
                                        </p:tav>
                                      </p:tavLst>
                                    </p:anim>
                                    <p:anim calcmode="lin" valueType="num">
                                      <p:cBhvr>
                                        <p:cTn dur="500" fill="hold" id="13"/>
                                        <p:tgtEl>
                                          <p:spTgt spid="13"/>
                                        </p:tgtEl>
                                        <p:attrNameLst>
                                          <p:attrName>ppt_h</p:attrName>
                                        </p:attrNameLst>
                                      </p:cBhvr>
                                      <p:tavLst>
                                        <p:tav tm="0">
                                          <p:val>
                                            <p:fltVal val="0"/>
                                          </p:val>
                                        </p:tav>
                                        <p:tav tm="100000">
                                          <p:val>
                                            <p:strVal val="#ppt_h"/>
                                          </p:val>
                                        </p:tav>
                                      </p:tavLst>
                                    </p:anim>
                                    <p:animEffect filter="fade" transition="in">
                                      <p:cBhvr>
                                        <p:cTn dur="500" id="14"/>
                                        <p:tgtEl>
                                          <p:spTgt spid="13"/>
                                        </p:tgtEl>
                                      </p:cBhvr>
                                    </p:animEffect>
                                  </p:childTnLst>
                                </p:cTn>
                              </p:par>
                              <p:par>
                                <p:cTn fill="hold" id="15" nodeType="withEffect" presetClass="entr" presetID="22" presetSubtype="1">
                                  <p:stCondLst>
                                    <p:cond delay="0"/>
                                  </p:stCondLst>
                                  <p:childTnLst>
                                    <p:set>
                                      <p:cBhvr>
                                        <p:cTn dur="1" fill="hold" id="16">
                                          <p:stCondLst>
                                            <p:cond delay="0"/>
                                          </p:stCondLst>
                                        </p:cTn>
                                        <p:tgtEl>
                                          <p:spTgt spid="16"/>
                                        </p:tgtEl>
                                        <p:attrNameLst>
                                          <p:attrName>style.visibility</p:attrName>
                                        </p:attrNameLst>
                                      </p:cBhvr>
                                      <p:to>
                                        <p:strVal val="visible"/>
                                      </p:to>
                                    </p:set>
                                    <p:animEffect filter="wipe(up)" transition="in">
                                      <p:cBhvr>
                                        <p:cTn dur="500" id="17"/>
                                        <p:tgtEl>
                                          <p:spTgt spid="16"/>
                                        </p:tgtEl>
                                      </p:cBhvr>
                                    </p:animEffect>
                                  </p:childTnLst>
                                </p:cTn>
                              </p:par>
                            </p:childTnLst>
                          </p:cTn>
                        </p:par>
                        <p:par>
                          <p:cTn fill="hold" id="18" nodeType="afterGroup">
                            <p:stCondLst>
                              <p:cond delay="1000"/>
                            </p:stCondLst>
                            <p:childTnLst>
                              <p:par>
                                <p:cTn fill="hold" grpId="0" id="19" nodeType="afterEffect" presetClass="entr" presetID="10" presetSubtype="0">
                                  <p:stCondLst>
                                    <p:cond delay="0"/>
                                  </p:stCondLst>
                                  <p:childTnLst>
                                    <p:set>
                                      <p:cBhvr>
                                        <p:cTn dur="1" fill="hold" id="20">
                                          <p:stCondLst>
                                            <p:cond delay="0"/>
                                          </p:stCondLst>
                                        </p:cTn>
                                        <p:tgtEl>
                                          <p:spTgt spid="14"/>
                                        </p:tgtEl>
                                        <p:attrNameLst>
                                          <p:attrName>style.visibility</p:attrName>
                                        </p:attrNameLst>
                                      </p:cBhvr>
                                      <p:to>
                                        <p:strVal val="visible"/>
                                      </p:to>
                                    </p:set>
                                    <p:animEffect filter="fade" transition="in">
                                      <p:cBhvr>
                                        <p:cTn dur="750" id="21"/>
                                        <p:tgtEl>
                                          <p:spTgt spid="14"/>
                                        </p:tgtEl>
                                      </p:cBhvr>
                                    </p:animEffect>
                                  </p:childTnLst>
                                </p:cTn>
                              </p:par>
                            </p:childTnLst>
                          </p:cTn>
                        </p:par>
                        <p:par>
                          <p:cTn fill="hold" id="22" nodeType="afterGroup">
                            <p:stCondLst>
                              <p:cond delay="1750"/>
                            </p:stCondLst>
                            <p:childTnLst>
                              <p:par>
                                <p:cTn fill="hold" grpId="0" id="23" nodeType="afterEffect" presetClass="entr" presetID="53" presetSubtype="0">
                                  <p:stCondLst>
                                    <p:cond delay="0"/>
                                  </p:stCondLst>
                                  <p:childTnLst>
                                    <p:set>
                                      <p:cBhvr>
                                        <p:cTn dur="1" fill="hold" id="24">
                                          <p:stCondLst>
                                            <p:cond delay="0"/>
                                          </p:stCondLst>
                                        </p:cTn>
                                        <p:tgtEl>
                                          <p:spTgt spid="17"/>
                                        </p:tgtEl>
                                        <p:attrNameLst>
                                          <p:attrName>style.visibility</p:attrName>
                                        </p:attrNameLst>
                                      </p:cBhvr>
                                      <p:to>
                                        <p:strVal val="visible"/>
                                      </p:to>
                                    </p:set>
                                    <p:anim calcmode="lin" valueType="num">
                                      <p:cBhvr>
                                        <p:cTn dur="500" fill="hold" id="25"/>
                                        <p:tgtEl>
                                          <p:spTgt spid="17"/>
                                        </p:tgtEl>
                                        <p:attrNameLst>
                                          <p:attrName>ppt_w</p:attrName>
                                        </p:attrNameLst>
                                      </p:cBhvr>
                                      <p:tavLst>
                                        <p:tav tm="0">
                                          <p:val>
                                            <p:fltVal val="0"/>
                                          </p:val>
                                        </p:tav>
                                        <p:tav tm="100000">
                                          <p:val>
                                            <p:strVal val="#ppt_w"/>
                                          </p:val>
                                        </p:tav>
                                      </p:tavLst>
                                    </p:anim>
                                    <p:anim calcmode="lin" valueType="num">
                                      <p:cBhvr>
                                        <p:cTn dur="500" fill="hold" id="26"/>
                                        <p:tgtEl>
                                          <p:spTgt spid="17"/>
                                        </p:tgtEl>
                                        <p:attrNameLst>
                                          <p:attrName>ppt_h</p:attrName>
                                        </p:attrNameLst>
                                      </p:cBhvr>
                                      <p:tavLst>
                                        <p:tav tm="0">
                                          <p:val>
                                            <p:fltVal val="0"/>
                                          </p:val>
                                        </p:tav>
                                        <p:tav tm="100000">
                                          <p:val>
                                            <p:strVal val="#ppt_h"/>
                                          </p:val>
                                        </p:tav>
                                      </p:tavLst>
                                    </p:anim>
                                    <p:animEffect filter="fade" transition="in">
                                      <p:cBhvr>
                                        <p:cTn dur="500" id="27"/>
                                        <p:tgtEl>
                                          <p:spTgt spid="17"/>
                                        </p:tgtEl>
                                      </p:cBhvr>
                                    </p:animEffect>
                                  </p:childTnLst>
                                </p:cTn>
                              </p:par>
                              <p:par>
                                <p:cTn fill="hold" id="28" nodeType="withEffect" presetClass="entr" presetID="22" presetSubtype="1">
                                  <p:stCondLst>
                                    <p:cond delay="0"/>
                                  </p:stCondLst>
                                  <p:childTnLst>
                                    <p:set>
                                      <p:cBhvr>
                                        <p:cTn dur="1" fill="hold" id="29">
                                          <p:stCondLst>
                                            <p:cond delay="0"/>
                                          </p:stCondLst>
                                        </p:cTn>
                                        <p:tgtEl>
                                          <p:spTgt spid="19"/>
                                        </p:tgtEl>
                                        <p:attrNameLst>
                                          <p:attrName>style.visibility</p:attrName>
                                        </p:attrNameLst>
                                      </p:cBhvr>
                                      <p:to>
                                        <p:strVal val="visible"/>
                                      </p:to>
                                    </p:set>
                                    <p:animEffect filter="wipe(up)" transition="in">
                                      <p:cBhvr>
                                        <p:cTn dur="500" id="30"/>
                                        <p:tgtEl>
                                          <p:spTgt spid="19"/>
                                        </p:tgtEl>
                                      </p:cBhvr>
                                    </p:animEffect>
                                  </p:childTnLst>
                                </p:cTn>
                              </p:par>
                            </p:childTnLst>
                          </p:cTn>
                        </p:par>
                        <p:par>
                          <p:cTn fill="hold" id="31" nodeType="afterGroup">
                            <p:stCondLst>
                              <p:cond delay="2250"/>
                            </p:stCondLst>
                            <p:childTnLst>
                              <p:par>
                                <p:cTn fill="hold" grpId="0" id="32" nodeType="afterEffect" presetClass="entr" presetID="10" presetSubtype="0">
                                  <p:stCondLst>
                                    <p:cond delay="0"/>
                                  </p:stCondLst>
                                  <p:childTnLst>
                                    <p:set>
                                      <p:cBhvr>
                                        <p:cTn dur="1" fill="hold" id="33">
                                          <p:stCondLst>
                                            <p:cond delay="0"/>
                                          </p:stCondLst>
                                        </p:cTn>
                                        <p:tgtEl>
                                          <p:spTgt spid="18"/>
                                        </p:tgtEl>
                                        <p:attrNameLst>
                                          <p:attrName>style.visibility</p:attrName>
                                        </p:attrNameLst>
                                      </p:cBhvr>
                                      <p:to>
                                        <p:strVal val="visible"/>
                                      </p:to>
                                    </p:set>
                                    <p:animEffect filter="fade" transition="in">
                                      <p:cBhvr>
                                        <p:cTn dur="750" id="34"/>
                                        <p:tgtEl>
                                          <p:spTgt spid="18"/>
                                        </p:tgtEl>
                                      </p:cBhvr>
                                    </p:animEffect>
                                  </p:childTnLst>
                                </p:cTn>
                              </p:par>
                            </p:childTnLst>
                          </p:cTn>
                        </p:par>
                        <p:par>
                          <p:cTn fill="hold" id="35" nodeType="afterGroup">
                            <p:stCondLst>
                              <p:cond delay="3000"/>
                            </p:stCondLst>
                            <p:childTnLst>
                              <p:par>
                                <p:cTn fill="hold" grpId="0" id="36" nodeType="afterEffect" presetClass="entr" presetID="53" presetSubtype="0">
                                  <p:stCondLst>
                                    <p:cond delay="0"/>
                                  </p:stCondLst>
                                  <p:childTnLst>
                                    <p:set>
                                      <p:cBhvr>
                                        <p:cTn dur="1" fill="hold" id="37">
                                          <p:stCondLst>
                                            <p:cond delay="0"/>
                                          </p:stCondLst>
                                        </p:cTn>
                                        <p:tgtEl>
                                          <p:spTgt spid="20"/>
                                        </p:tgtEl>
                                        <p:attrNameLst>
                                          <p:attrName>style.visibility</p:attrName>
                                        </p:attrNameLst>
                                      </p:cBhvr>
                                      <p:to>
                                        <p:strVal val="visible"/>
                                      </p:to>
                                    </p:set>
                                    <p:anim calcmode="lin" valueType="num">
                                      <p:cBhvr>
                                        <p:cTn dur="500" fill="hold" id="38"/>
                                        <p:tgtEl>
                                          <p:spTgt spid="20"/>
                                        </p:tgtEl>
                                        <p:attrNameLst>
                                          <p:attrName>ppt_w</p:attrName>
                                        </p:attrNameLst>
                                      </p:cBhvr>
                                      <p:tavLst>
                                        <p:tav tm="0">
                                          <p:val>
                                            <p:fltVal val="0"/>
                                          </p:val>
                                        </p:tav>
                                        <p:tav tm="100000">
                                          <p:val>
                                            <p:strVal val="#ppt_w"/>
                                          </p:val>
                                        </p:tav>
                                      </p:tavLst>
                                    </p:anim>
                                    <p:anim calcmode="lin" valueType="num">
                                      <p:cBhvr>
                                        <p:cTn dur="500" fill="hold" id="39"/>
                                        <p:tgtEl>
                                          <p:spTgt spid="20"/>
                                        </p:tgtEl>
                                        <p:attrNameLst>
                                          <p:attrName>ppt_h</p:attrName>
                                        </p:attrNameLst>
                                      </p:cBhvr>
                                      <p:tavLst>
                                        <p:tav tm="0">
                                          <p:val>
                                            <p:fltVal val="0"/>
                                          </p:val>
                                        </p:tav>
                                        <p:tav tm="100000">
                                          <p:val>
                                            <p:strVal val="#ppt_h"/>
                                          </p:val>
                                        </p:tav>
                                      </p:tavLst>
                                    </p:anim>
                                    <p:animEffect filter="fade" transition="in">
                                      <p:cBhvr>
                                        <p:cTn dur="500" id="40"/>
                                        <p:tgtEl>
                                          <p:spTgt spid="20"/>
                                        </p:tgtEl>
                                      </p:cBhvr>
                                    </p:animEffect>
                                  </p:childTnLst>
                                </p:cTn>
                              </p:par>
                              <p:par>
                                <p:cTn fill="hold" id="41" nodeType="withEffect" presetClass="entr" presetID="22" presetSubtype="1">
                                  <p:stCondLst>
                                    <p:cond delay="0"/>
                                  </p:stCondLst>
                                  <p:childTnLst>
                                    <p:set>
                                      <p:cBhvr>
                                        <p:cTn dur="1" fill="hold" id="42">
                                          <p:stCondLst>
                                            <p:cond delay="0"/>
                                          </p:stCondLst>
                                        </p:cTn>
                                        <p:tgtEl>
                                          <p:spTgt spid="22"/>
                                        </p:tgtEl>
                                        <p:attrNameLst>
                                          <p:attrName>style.visibility</p:attrName>
                                        </p:attrNameLst>
                                      </p:cBhvr>
                                      <p:to>
                                        <p:strVal val="visible"/>
                                      </p:to>
                                    </p:set>
                                    <p:animEffect filter="wipe(up)" transition="in">
                                      <p:cBhvr>
                                        <p:cTn dur="500" id="43"/>
                                        <p:tgtEl>
                                          <p:spTgt spid="22"/>
                                        </p:tgtEl>
                                      </p:cBhvr>
                                    </p:animEffect>
                                  </p:childTnLst>
                                </p:cTn>
                              </p:par>
                            </p:childTnLst>
                          </p:cTn>
                        </p:par>
                        <p:par>
                          <p:cTn fill="hold" id="44" nodeType="afterGroup">
                            <p:stCondLst>
                              <p:cond delay="3500"/>
                            </p:stCondLst>
                            <p:childTnLst>
                              <p:par>
                                <p:cTn fill="hold" grpId="0" id="45" nodeType="afterEffect" presetClass="entr" presetID="10" presetSubtype="0">
                                  <p:stCondLst>
                                    <p:cond delay="0"/>
                                  </p:stCondLst>
                                  <p:childTnLst>
                                    <p:set>
                                      <p:cBhvr>
                                        <p:cTn dur="1" fill="hold" id="46">
                                          <p:stCondLst>
                                            <p:cond delay="0"/>
                                          </p:stCondLst>
                                        </p:cTn>
                                        <p:tgtEl>
                                          <p:spTgt spid="21"/>
                                        </p:tgtEl>
                                        <p:attrNameLst>
                                          <p:attrName>style.visibility</p:attrName>
                                        </p:attrNameLst>
                                      </p:cBhvr>
                                      <p:to>
                                        <p:strVal val="visible"/>
                                      </p:to>
                                    </p:set>
                                    <p:animEffect filter="fade" transition="in">
                                      <p:cBhvr>
                                        <p:cTn dur="750" id="47"/>
                                        <p:tgtEl>
                                          <p:spTgt spid="21"/>
                                        </p:tgtEl>
                                      </p:cBhvr>
                                    </p:animEffect>
                                  </p:childTnLst>
                                </p:cTn>
                              </p:par>
                            </p:childTnLst>
                          </p:cTn>
                        </p:par>
                        <p:par>
                          <p:cTn fill="hold" id="48" nodeType="afterGroup">
                            <p:stCondLst>
                              <p:cond delay="4250"/>
                            </p:stCondLst>
                            <p:childTnLst>
                              <p:par>
                                <p:cTn fill="hold" grpId="0" id="49" nodeType="afterEffect" presetClass="entr" presetID="53" presetSubtype="0">
                                  <p:stCondLst>
                                    <p:cond delay="0"/>
                                  </p:stCondLst>
                                  <p:childTnLst>
                                    <p:set>
                                      <p:cBhvr>
                                        <p:cTn dur="1" fill="hold" id="50">
                                          <p:stCondLst>
                                            <p:cond delay="0"/>
                                          </p:stCondLst>
                                        </p:cTn>
                                        <p:tgtEl>
                                          <p:spTgt spid="23"/>
                                        </p:tgtEl>
                                        <p:attrNameLst>
                                          <p:attrName>style.visibility</p:attrName>
                                        </p:attrNameLst>
                                      </p:cBhvr>
                                      <p:to>
                                        <p:strVal val="visible"/>
                                      </p:to>
                                    </p:set>
                                    <p:anim calcmode="lin" valueType="num">
                                      <p:cBhvr>
                                        <p:cTn dur="500" fill="hold" id="51"/>
                                        <p:tgtEl>
                                          <p:spTgt spid="23"/>
                                        </p:tgtEl>
                                        <p:attrNameLst>
                                          <p:attrName>ppt_w</p:attrName>
                                        </p:attrNameLst>
                                      </p:cBhvr>
                                      <p:tavLst>
                                        <p:tav tm="0">
                                          <p:val>
                                            <p:fltVal val="0"/>
                                          </p:val>
                                        </p:tav>
                                        <p:tav tm="100000">
                                          <p:val>
                                            <p:strVal val="#ppt_w"/>
                                          </p:val>
                                        </p:tav>
                                      </p:tavLst>
                                    </p:anim>
                                    <p:anim calcmode="lin" valueType="num">
                                      <p:cBhvr>
                                        <p:cTn dur="500" fill="hold" id="52"/>
                                        <p:tgtEl>
                                          <p:spTgt spid="23"/>
                                        </p:tgtEl>
                                        <p:attrNameLst>
                                          <p:attrName>ppt_h</p:attrName>
                                        </p:attrNameLst>
                                      </p:cBhvr>
                                      <p:tavLst>
                                        <p:tav tm="0">
                                          <p:val>
                                            <p:fltVal val="0"/>
                                          </p:val>
                                        </p:tav>
                                        <p:tav tm="100000">
                                          <p:val>
                                            <p:strVal val="#ppt_h"/>
                                          </p:val>
                                        </p:tav>
                                      </p:tavLst>
                                    </p:anim>
                                    <p:animEffect filter="fade" transition="in">
                                      <p:cBhvr>
                                        <p:cTn dur="500" id="53"/>
                                        <p:tgtEl>
                                          <p:spTgt spid="23"/>
                                        </p:tgtEl>
                                      </p:cBhvr>
                                    </p:animEffect>
                                  </p:childTnLst>
                                </p:cTn>
                              </p:par>
                              <p:par>
                                <p:cTn fill="hold" id="54" nodeType="withEffect" presetClass="entr" presetID="22" presetSubtype="1">
                                  <p:stCondLst>
                                    <p:cond delay="0"/>
                                  </p:stCondLst>
                                  <p:childTnLst>
                                    <p:set>
                                      <p:cBhvr>
                                        <p:cTn dur="1" fill="hold" id="55">
                                          <p:stCondLst>
                                            <p:cond delay="0"/>
                                          </p:stCondLst>
                                        </p:cTn>
                                        <p:tgtEl>
                                          <p:spTgt spid="25"/>
                                        </p:tgtEl>
                                        <p:attrNameLst>
                                          <p:attrName>style.visibility</p:attrName>
                                        </p:attrNameLst>
                                      </p:cBhvr>
                                      <p:to>
                                        <p:strVal val="visible"/>
                                      </p:to>
                                    </p:set>
                                    <p:animEffect filter="wipe(up)" transition="in">
                                      <p:cBhvr>
                                        <p:cTn dur="500" id="56"/>
                                        <p:tgtEl>
                                          <p:spTgt spid="25"/>
                                        </p:tgtEl>
                                      </p:cBhvr>
                                    </p:animEffect>
                                  </p:childTnLst>
                                </p:cTn>
                              </p:par>
                            </p:childTnLst>
                          </p:cTn>
                        </p:par>
                        <p:par>
                          <p:cTn fill="hold" id="57" nodeType="afterGroup">
                            <p:stCondLst>
                              <p:cond delay="4750"/>
                            </p:stCondLst>
                            <p:childTnLst>
                              <p:par>
                                <p:cTn fill="hold" grpId="0" id="58" nodeType="afterEffect" presetClass="entr" presetID="10" presetSubtype="0">
                                  <p:stCondLst>
                                    <p:cond delay="0"/>
                                  </p:stCondLst>
                                  <p:childTnLst>
                                    <p:set>
                                      <p:cBhvr>
                                        <p:cTn dur="1" fill="hold" id="59">
                                          <p:stCondLst>
                                            <p:cond delay="0"/>
                                          </p:stCondLst>
                                        </p:cTn>
                                        <p:tgtEl>
                                          <p:spTgt spid="24"/>
                                        </p:tgtEl>
                                        <p:attrNameLst>
                                          <p:attrName>style.visibility</p:attrName>
                                        </p:attrNameLst>
                                      </p:cBhvr>
                                      <p:to>
                                        <p:strVal val="visible"/>
                                      </p:to>
                                    </p:set>
                                    <p:animEffect filter="fade" transition="in">
                                      <p:cBhvr>
                                        <p:cTn dur="750" id="60"/>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7"/>
      <p:bldP grpId="0" spid="18"/>
      <p:bldP grpId="0" spid="20"/>
      <p:bldP grpId="0" spid="21"/>
      <p:bldP grpId="0" spid="23"/>
      <p:bldP grpId="0" spid="24"/>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7" name="直接连接符 6"/>
          <p:cNvCxnSpPr/>
          <p:nvPr/>
        </p:nvCxnSpPr>
        <p:spPr>
          <a:xfrm flipH="1">
            <a:off x="5472032" y="712269"/>
            <a:ext cx="0" cy="4432026"/>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5628444" y="2281230"/>
            <a:ext cx="411438" cy="1294427"/>
          </a:xfrm>
          <a:prstGeom prst="rect">
            <a:avLst/>
          </a:prstGeom>
          <a:noFill/>
        </p:spPr>
        <p:txBody>
          <a:bodyPr bIns="34280" lIns="68559" rIns="68559" rtlCol="0" tIns="34280" vert="eaVert" wrap="none">
            <a:spAutoFit/>
          </a:bodyPr>
          <a:lstStyle/>
          <a:p>
            <a:r>
              <a:rPr altLang="en-US" lang="zh-CN" spc="225">
                <a:solidFill>
                  <a:schemeClr val="tx1">
                    <a:lumMod val="65000"/>
                    <a:lumOff val="35000"/>
                  </a:schemeClr>
                </a:solidFill>
                <a:latin charset="-122" panose="02000000000000000000" pitchFamily="2" typeface="方正兰亭细黑_GBK"/>
                <a:ea charset="-122" panose="02000000000000000000" pitchFamily="2" typeface="方正兰亭细黑_GBK"/>
              </a:rPr>
              <a:t>此处添加标题</a:t>
            </a:r>
          </a:p>
        </p:txBody>
      </p:sp>
      <p:sp>
        <p:nvSpPr>
          <p:cNvPr id="9" name="文本框 8"/>
          <p:cNvSpPr txBox="1"/>
          <p:nvPr/>
        </p:nvSpPr>
        <p:spPr>
          <a:xfrm>
            <a:off x="6222518" y="2294414"/>
            <a:ext cx="502878" cy="2113994"/>
          </a:xfrm>
          <a:prstGeom prst="rect">
            <a:avLst/>
          </a:prstGeom>
          <a:noFill/>
        </p:spPr>
        <p:txBody>
          <a:bodyPr anchor="ctr" bIns="34280" lIns="68559" rIns="68559" rtlCol="0" tIns="34280" vert="eaVert" wrap="square">
            <a:spAutoFit/>
          </a:bodyPr>
          <a:lstStyle/>
          <a:p>
            <a:pPr algn="just">
              <a:lnSpc>
                <a:spcPct val="150000"/>
              </a:lnSpc>
            </a:pPr>
            <a:r>
              <a:rPr altLang="en-US" lang="zh-CN" sz="800"/>
              <a:t>点一滴墨，倾一世魂。用一辈子的桃花运，换一场不分手的恋情</a:t>
            </a:r>
          </a:p>
        </p:txBody>
      </p:sp>
      <p:sp>
        <p:nvSpPr>
          <p:cNvPr id="10" name="文本框 9"/>
          <p:cNvSpPr txBox="1"/>
          <p:nvPr/>
        </p:nvSpPr>
        <p:spPr>
          <a:xfrm>
            <a:off x="6900404" y="2294414"/>
            <a:ext cx="502878" cy="2113994"/>
          </a:xfrm>
          <a:prstGeom prst="rect">
            <a:avLst/>
          </a:prstGeom>
          <a:noFill/>
        </p:spPr>
        <p:txBody>
          <a:bodyPr anchor="ctr" bIns="34280" lIns="68559" rIns="68559" rtlCol="0" tIns="34280" vert="eaVert" wrap="square">
            <a:spAutoFit/>
          </a:bodyPr>
          <a:lstStyle/>
          <a:p>
            <a:pPr algn="just">
              <a:lnSpc>
                <a:spcPct val="150000"/>
              </a:lnSpc>
            </a:pPr>
            <a:r>
              <a:rPr altLang="en-US" lang="zh-CN" sz="800"/>
              <a:t>点一滴墨，倾一世魂。用一辈子的桃花运，换一场不分手的恋情</a:t>
            </a:r>
          </a:p>
        </p:txBody>
      </p:sp>
      <p:sp>
        <p:nvSpPr>
          <p:cNvPr id="11" name="文本框 10"/>
          <p:cNvSpPr txBox="1"/>
          <p:nvPr/>
        </p:nvSpPr>
        <p:spPr>
          <a:xfrm>
            <a:off x="7578289" y="2294414"/>
            <a:ext cx="502878" cy="2113994"/>
          </a:xfrm>
          <a:prstGeom prst="rect">
            <a:avLst/>
          </a:prstGeom>
          <a:noFill/>
        </p:spPr>
        <p:txBody>
          <a:bodyPr anchor="ctr" bIns="34280" lIns="68559" rIns="68559" rtlCol="0" tIns="34280" vert="eaVert" wrap="square">
            <a:spAutoFit/>
          </a:bodyPr>
          <a:lstStyle/>
          <a:p>
            <a:pPr algn="just">
              <a:lnSpc>
                <a:spcPct val="150000"/>
              </a:lnSpc>
            </a:pPr>
            <a:r>
              <a:rPr altLang="en-US" lang="zh-CN" sz="800"/>
              <a:t>点一滴墨，倾一世魂。用一辈子的桃花运，换一场不分手的恋情</a:t>
            </a:r>
          </a:p>
        </p:txBody>
      </p:sp>
      <p:pic>
        <p:nvPicPr>
          <p:cNvPr id="12" name="图片 11"/>
          <p:cNvPicPr>
            <a:picLocks noChangeAspect="1"/>
          </p:cNvPicPr>
          <p:nvPr/>
        </p:nvPicPr>
        <p:blipFill>
          <a:blip r:embed="rId3">
            <a:extLst>
              <a:ext uri="{28A0092B-C50C-407E-A947-70E740481C1C}">
                <a14:useLocalDpi val="0"/>
              </a:ext>
            </a:extLst>
          </a:blip>
          <a:stretch>
            <a:fillRect/>
          </a:stretch>
        </p:blipFill>
        <p:spPr>
          <a:xfrm>
            <a:off x="6005029" y="3662307"/>
            <a:ext cx="299642" cy="293799"/>
          </a:xfrm>
          <a:prstGeom prst="rect">
            <a:avLst/>
          </a:prstGeom>
        </p:spPr>
      </p:pic>
      <p:pic>
        <p:nvPicPr>
          <p:cNvPr id="18" name="图片 17">
            <a:extLst>
              <a:ext uri="{FF2B5EF4-FFF2-40B4-BE49-F238E27FC236}">
                <a16:creationId xmlns:a16="http://schemas.microsoft.com/office/drawing/2014/main" id="{ADBDDD7E-4BAF-4B86-8364-48BAA8E82AA8}"/>
              </a:ext>
            </a:extLst>
          </p:cNvPr>
          <p:cNvPicPr>
            <a:picLocks noChangeAspect="1"/>
          </p:cNvPicPr>
          <p:nvPr/>
        </p:nvPicPr>
        <p:blipFill>
          <a:blip r:embed="rId4">
            <a:biLevel thresh="75000"/>
            <a:extLst>
              <a:ext uri="{28A0092B-C50C-407E-A947-70E740481C1C}">
                <a14:useLocalDpi val="0"/>
              </a:ext>
            </a:extLst>
          </a:blip>
          <a:srcRect b="46817"/>
          <a:stretch>
            <a:fillRect/>
          </a:stretch>
        </p:blipFill>
        <p:spPr>
          <a:xfrm>
            <a:off x="-213232" y="1533450"/>
            <a:ext cx="5143501" cy="2735460"/>
          </a:xfrm>
          <a:prstGeom prst="rect">
            <a:avLst/>
          </a:prstGeom>
        </p:spPr>
      </p:pic>
      <p:pic>
        <p:nvPicPr>
          <p:cNvPr id="17" name="图片 16">
            <a:extLst>
              <a:ext uri="{FF2B5EF4-FFF2-40B4-BE49-F238E27FC236}">
                <a16:creationId xmlns:a16="http://schemas.microsoft.com/office/drawing/2014/main" id="{2D5B3989-BA99-45D0-8EB0-C3F870952855}"/>
              </a:ext>
            </a:extLst>
          </p:cNvPr>
          <p:cNvPicPr>
            <a:picLocks noChangeAspect="1"/>
          </p:cNvPicPr>
          <p:nvPr/>
        </p:nvPicPr>
        <p:blipFill>
          <a:blip r:embed="rId5">
            <a:extLst>
              <a:ext uri="{28A0092B-C50C-407E-A947-70E740481C1C}">
                <a14:useLocalDpi val="0"/>
              </a:ext>
            </a:extLst>
          </a:blip>
          <a:stretch>
            <a:fillRect/>
          </a:stretch>
        </p:blipFill>
        <p:spPr>
          <a:xfrm>
            <a:off x="491139" y="786261"/>
            <a:ext cx="3016306" cy="3016306"/>
          </a:xfrm>
          <a:prstGeom prst="sun">
            <a:avLst/>
          </a:prstGeom>
        </p:spPr>
      </p:pic>
    </p:spTree>
    <p:extLst>
      <p:ext uri="{BB962C8B-B14F-4D97-AF65-F5344CB8AC3E}">
        <p14:creationId val="174702603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8"/>
                                        </p:tgtEl>
                                        <p:attrNameLst>
                                          <p:attrName>style.visibility</p:attrName>
                                        </p:attrNameLst>
                                      </p:cBhvr>
                                      <p:to>
                                        <p:strVal val="visible"/>
                                      </p:to>
                                    </p:set>
                                    <p:animEffect filter="wipe(left)" transition="in">
                                      <p:cBhvr>
                                        <p:cTn dur="500" id="7"/>
                                        <p:tgtEl>
                                          <p:spTgt spid="18"/>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17"/>
                                        </p:tgtEl>
                                        <p:attrNameLst>
                                          <p:attrName>style.visibility</p:attrName>
                                        </p:attrNameLst>
                                      </p:cBhvr>
                                      <p:to>
                                        <p:strVal val="visible"/>
                                      </p:to>
                                    </p:set>
                                    <p:animEffect filter="fade" transition="in">
                                      <p:cBhvr>
                                        <p:cTn dur="1000" id="11"/>
                                        <p:tgtEl>
                                          <p:spTgt spid="17"/>
                                        </p:tgtEl>
                                      </p:cBhvr>
                                    </p:animEffect>
                                    <p:anim calcmode="lin" valueType="num">
                                      <p:cBhvr>
                                        <p:cTn dur="1000" fill="hold" id="12"/>
                                        <p:tgtEl>
                                          <p:spTgt spid="17"/>
                                        </p:tgtEl>
                                        <p:attrNameLst>
                                          <p:attrName>ppt_x</p:attrName>
                                        </p:attrNameLst>
                                      </p:cBhvr>
                                      <p:tavLst>
                                        <p:tav tm="0">
                                          <p:val>
                                            <p:strVal val="#ppt_x"/>
                                          </p:val>
                                        </p:tav>
                                        <p:tav tm="100000">
                                          <p:val>
                                            <p:strVal val="#ppt_x"/>
                                          </p:val>
                                        </p:tav>
                                      </p:tavLst>
                                    </p:anim>
                                    <p:anim calcmode="lin" valueType="num">
                                      <p:cBhvr>
                                        <p:cTn dur="1000" fill="hold" id="13"/>
                                        <p:tgtEl>
                                          <p:spTgt spid="17"/>
                                        </p:tgtEl>
                                        <p:attrNameLst>
                                          <p:attrName>ppt_y</p:attrName>
                                        </p:attrNameLst>
                                      </p:cBhvr>
                                      <p:tavLst>
                                        <p:tav tm="0">
                                          <p:val>
                                            <p:strVal val="#ppt_y+.1"/>
                                          </p:val>
                                        </p:tav>
                                        <p:tav tm="100000">
                                          <p:val>
                                            <p:strVal val="#ppt_y"/>
                                          </p:val>
                                        </p:tav>
                                      </p:tavLst>
                                    </p:anim>
                                  </p:childTnLst>
                                </p:cTn>
                              </p:par>
                              <p:par>
                                <p:cTn fill="hold" id="14" nodeType="withEffect" presetClass="entr" presetID="14" presetSubtype="10">
                                  <p:stCondLst>
                                    <p:cond delay="0"/>
                                  </p:stCondLst>
                                  <p:childTnLst>
                                    <p:set>
                                      <p:cBhvr>
                                        <p:cTn dur="1" fill="hold" id="15">
                                          <p:stCondLst>
                                            <p:cond delay="0"/>
                                          </p:stCondLst>
                                        </p:cTn>
                                        <p:tgtEl>
                                          <p:spTgt spid="7"/>
                                        </p:tgtEl>
                                        <p:attrNameLst>
                                          <p:attrName>style.visibility</p:attrName>
                                        </p:attrNameLst>
                                      </p:cBhvr>
                                      <p:to>
                                        <p:strVal val="visible"/>
                                      </p:to>
                                    </p:set>
                                    <p:animEffect filter="randombar(horizontal)" transition="in">
                                      <p:cBhvr>
                                        <p:cTn dur="500" id="16"/>
                                        <p:tgtEl>
                                          <p:spTgt spid="7"/>
                                        </p:tgtEl>
                                      </p:cBhvr>
                                    </p:animEffect>
                                  </p:childTnLst>
                                </p:cTn>
                              </p:par>
                              <p:par>
                                <p:cTn fill="hold" grpId="0" id="17" nodeType="withEffect" presetClass="entr" presetID="42" presetSubtype="0">
                                  <p:stCondLst>
                                    <p:cond delay="0"/>
                                  </p:stCondLst>
                                  <p:childTnLst>
                                    <p:set>
                                      <p:cBhvr>
                                        <p:cTn dur="1" fill="hold" id="18">
                                          <p:stCondLst>
                                            <p:cond delay="0"/>
                                          </p:stCondLst>
                                        </p:cTn>
                                        <p:tgtEl>
                                          <p:spTgt spid="6"/>
                                        </p:tgtEl>
                                        <p:attrNameLst>
                                          <p:attrName>style.visibility</p:attrName>
                                        </p:attrNameLst>
                                      </p:cBhvr>
                                      <p:to>
                                        <p:strVal val="visible"/>
                                      </p:to>
                                    </p:set>
                                    <p:animEffect filter="fade" transition="in">
                                      <p:cBhvr>
                                        <p:cTn dur="1000" id="19"/>
                                        <p:tgtEl>
                                          <p:spTgt spid="6"/>
                                        </p:tgtEl>
                                      </p:cBhvr>
                                    </p:animEffect>
                                    <p:anim calcmode="lin" valueType="num">
                                      <p:cBhvr>
                                        <p:cTn dur="1000" fill="hold" id="20"/>
                                        <p:tgtEl>
                                          <p:spTgt spid="6"/>
                                        </p:tgtEl>
                                        <p:attrNameLst>
                                          <p:attrName>ppt_x</p:attrName>
                                        </p:attrNameLst>
                                      </p:cBhvr>
                                      <p:tavLst>
                                        <p:tav tm="0">
                                          <p:val>
                                            <p:strVal val="#ppt_x"/>
                                          </p:val>
                                        </p:tav>
                                        <p:tav tm="100000">
                                          <p:val>
                                            <p:strVal val="#ppt_x"/>
                                          </p:val>
                                        </p:tav>
                                      </p:tavLst>
                                    </p:anim>
                                    <p:anim calcmode="lin" valueType="num">
                                      <p:cBhvr>
                                        <p:cTn dur="1000" fill="hold" id="21"/>
                                        <p:tgtEl>
                                          <p:spTgt spid="6"/>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500"/>
                            </p:stCondLst>
                            <p:childTnLst>
                              <p:par>
                                <p:cTn fill="hold" grpId="0" id="23" nodeType="afterEffect" presetClass="entr" presetID="18" presetSubtype="12">
                                  <p:stCondLst>
                                    <p:cond delay="0"/>
                                  </p:stCondLst>
                                  <p:childTnLst>
                                    <p:set>
                                      <p:cBhvr>
                                        <p:cTn dur="1" fill="hold" id="24">
                                          <p:stCondLst>
                                            <p:cond delay="0"/>
                                          </p:stCondLst>
                                        </p:cTn>
                                        <p:tgtEl>
                                          <p:spTgt spid="9"/>
                                        </p:tgtEl>
                                        <p:attrNameLst>
                                          <p:attrName>style.visibility</p:attrName>
                                        </p:attrNameLst>
                                      </p:cBhvr>
                                      <p:to>
                                        <p:strVal val="visible"/>
                                      </p:to>
                                    </p:set>
                                    <p:animEffect filter="strips(downLeft)" transition="in">
                                      <p:cBhvr>
                                        <p:cTn dur="1250" id="25"/>
                                        <p:tgtEl>
                                          <p:spTgt spid="9"/>
                                        </p:tgtEl>
                                      </p:cBhvr>
                                    </p:animEffect>
                                  </p:childTnLst>
                                </p:cTn>
                              </p:par>
                              <p:par>
                                <p:cTn fill="hold" grpId="0" id="26" nodeType="withEffect" presetClass="entr" presetID="18" presetSubtype="12">
                                  <p:stCondLst>
                                    <p:cond delay="0"/>
                                  </p:stCondLst>
                                  <p:childTnLst>
                                    <p:set>
                                      <p:cBhvr>
                                        <p:cTn dur="1" fill="hold" id="27">
                                          <p:stCondLst>
                                            <p:cond delay="0"/>
                                          </p:stCondLst>
                                        </p:cTn>
                                        <p:tgtEl>
                                          <p:spTgt spid="10"/>
                                        </p:tgtEl>
                                        <p:attrNameLst>
                                          <p:attrName>style.visibility</p:attrName>
                                        </p:attrNameLst>
                                      </p:cBhvr>
                                      <p:to>
                                        <p:strVal val="visible"/>
                                      </p:to>
                                    </p:set>
                                    <p:animEffect filter="strips(downLeft)" transition="in">
                                      <p:cBhvr>
                                        <p:cTn dur="1250" id="28"/>
                                        <p:tgtEl>
                                          <p:spTgt spid="10"/>
                                        </p:tgtEl>
                                      </p:cBhvr>
                                    </p:animEffect>
                                  </p:childTnLst>
                                </p:cTn>
                              </p:par>
                              <p:par>
                                <p:cTn fill="hold" grpId="0" id="29" nodeType="withEffect" presetClass="entr" presetID="18" presetSubtype="12">
                                  <p:stCondLst>
                                    <p:cond delay="0"/>
                                  </p:stCondLst>
                                  <p:childTnLst>
                                    <p:set>
                                      <p:cBhvr>
                                        <p:cTn dur="1" fill="hold" id="30">
                                          <p:stCondLst>
                                            <p:cond delay="0"/>
                                          </p:stCondLst>
                                        </p:cTn>
                                        <p:tgtEl>
                                          <p:spTgt spid="11"/>
                                        </p:tgtEl>
                                        <p:attrNameLst>
                                          <p:attrName>style.visibility</p:attrName>
                                        </p:attrNameLst>
                                      </p:cBhvr>
                                      <p:to>
                                        <p:strVal val="visible"/>
                                      </p:to>
                                    </p:set>
                                    <p:animEffect filter="strips(downLeft)" transition="in">
                                      <p:cBhvr>
                                        <p:cTn dur="1250" id="31"/>
                                        <p:tgtEl>
                                          <p:spTgt spid="11"/>
                                        </p:tgtEl>
                                      </p:cBhvr>
                                    </p:animEffect>
                                  </p:childTnLst>
                                </p:cTn>
                              </p:par>
                            </p:childTnLst>
                          </p:cTn>
                        </p:par>
                        <p:par>
                          <p:cTn fill="hold" id="32" nodeType="afterGroup">
                            <p:stCondLst>
                              <p:cond delay="2750"/>
                            </p:stCondLst>
                            <p:childTnLst>
                              <p:par>
                                <p:cTn fill="hold" id="33" nodeType="afterEffect" presetClass="entr" presetID="14" presetSubtype="10">
                                  <p:stCondLst>
                                    <p:cond delay="0"/>
                                  </p:stCondLst>
                                  <p:childTnLst>
                                    <p:set>
                                      <p:cBhvr>
                                        <p:cTn dur="1" fill="hold" id="34">
                                          <p:stCondLst>
                                            <p:cond delay="0"/>
                                          </p:stCondLst>
                                        </p:cTn>
                                        <p:tgtEl>
                                          <p:spTgt spid="12"/>
                                        </p:tgtEl>
                                        <p:attrNameLst>
                                          <p:attrName>style.visibility</p:attrName>
                                        </p:attrNameLst>
                                      </p:cBhvr>
                                      <p:to>
                                        <p:strVal val="visible"/>
                                      </p:to>
                                    </p:set>
                                    <p:animEffect filter="randombar(horizontal)" transition="in">
                                      <p:cBhvr>
                                        <p:cTn dur="1250" id="35"/>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9"/>
      <p:bldP grpId="0" spid="10"/>
      <p:bldP grpId="0" spid="11"/>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矩形 12">
            <a:extLst>
              <a:ext uri="{FF2B5EF4-FFF2-40B4-BE49-F238E27FC236}">
                <a16:creationId xmlns:a16="http://schemas.microsoft.com/office/drawing/2014/main" id="{AD0C39E3-E34A-4CAC-B154-58AF474E5631}"/>
              </a:ext>
            </a:extLst>
          </p:cNvPr>
          <p:cNvSpPr/>
          <p:nvPr/>
        </p:nvSpPr>
        <p:spPr>
          <a:xfrm rot="5400000">
            <a:off x="3879942" y="1111161"/>
            <a:ext cx="1638116" cy="2540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bIns="34280" lIns="68559" rIns="68559" rtlCol="0" tIns="34280"/>
          <a:lstStyle/>
          <a:p>
            <a:pPr algn="ctr"/>
            <a:endParaRPr altLang="en-US" lang="zh-CN" sz="1799"/>
          </a:p>
        </p:txBody>
      </p:sp>
      <p:sp>
        <p:nvSpPr>
          <p:cNvPr id="11" name="矩形 10"/>
          <p:cNvSpPr/>
          <p:nvPr/>
        </p:nvSpPr>
        <p:spPr>
          <a:xfrm>
            <a:off x="6486478" y="2056689"/>
            <a:ext cx="3595687" cy="1348740"/>
          </a:xfrm>
          <a:prstGeom prst="rect">
            <a:avLst/>
          </a:prstGeom>
        </p:spPr>
        <p:txBody>
          <a:bodyPr bIns="34290" lIns="68580" rIns="68580" tIns="34290" vert="horz" wrap="square">
            <a:spAutoFit/>
          </a:bodyPr>
          <a:lstStyle/>
          <a:p>
            <a:r>
              <a:rPr altLang="en-US" lang="zh-CN" spc="225" sz="1400">
                <a:solidFill>
                  <a:schemeClr val="accent1"/>
                </a:solidFill>
                <a:latin charset="-122" panose="02000000000000000000" pitchFamily="2" typeface="方正兰亭细黑_GBK"/>
                <a:ea charset="-122" panose="02000000000000000000" pitchFamily="2" typeface="方正兰亭细黑_GBK"/>
              </a:rPr>
              <a:t>此处添加标题</a:t>
            </a:r>
          </a:p>
          <a:p>
            <a:endParaRPr altLang="en-US" lang="zh-CN" spc="225" sz="1400">
              <a:solidFill>
                <a:schemeClr val="accent1"/>
              </a:solidFill>
              <a:latin charset="-122" panose="02000000000000000000" pitchFamily="2" typeface="方正兰亭细黑_GBK"/>
              <a:ea charset="-122" panose="02000000000000000000" pitchFamily="2" typeface="方正兰亭细黑_GBK"/>
            </a:endParaRPr>
          </a:p>
          <a:p>
            <a:r>
              <a:rPr altLang="en-US" lang="zh-CN" spc="225" sz="1400">
                <a:solidFill>
                  <a:schemeClr val="accent1"/>
                </a:solidFill>
                <a:latin charset="-122" panose="02000000000000000000" pitchFamily="2" typeface="方正兰亭细黑_GBK"/>
                <a:ea charset="-122" panose="02000000000000000000" pitchFamily="2" typeface="方正兰亭细黑_GBK"/>
              </a:rPr>
              <a:t>壮士一去兮不复还。探虎穴兮入蛟宫，</a:t>
            </a:r>
          </a:p>
          <a:p>
            <a:r>
              <a:rPr altLang="en-US" lang="zh-CN" spc="225" sz="1400">
                <a:solidFill>
                  <a:schemeClr val="accent1"/>
                </a:solidFill>
                <a:latin charset="-122" panose="02000000000000000000" pitchFamily="2" typeface="方正兰亭细黑_GBK"/>
                <a:ea charset="-122" panose="02000000000000000000" pitchFamily="2" typeface="方正兰亭细黑_GBK"/>
              </a:rPr>
              <a:t>仰天呼气兮成白虹。风萧萧兮易水寒，</a:t>
            </a:r>
          </a:p>
          <a:p>
            <a:r>
              <a:rPr altLang="en-US" lang="zh-CN" spc="225" sz="1400">
                <a:solidFill>
                  <a:schemeClr val="accent1"/>
                </a:solidFill>
                <a:latin charset="-122" panose="02000000000000000000" pitchFamily="2" typeface="方正兰亭细黑_GBK"/>
                <a:ea charset="-122" panose="02000000000000000000" pitchFamily="2" typeface="方正兰亭细黑_GBK"/>
              </a:rPr>
              <a:t>壮士一去兮不复还。壮士一去兮不复还。</a:t>
            </a:r>
          </a:p>
        </p:txBody>
      </p:sp>
      <p:sp>
        <p:nvSpPr>
          <p:cNvPr id="12" name="矩形 11"/>
          <p:cNvSpPr/>
          <p:nvPr/>
        </p:nvSpPr>
        <p:spPr>
          <a:xfrm>
            <a:off x="909638" y="2056689"/>
            <a:ext cx="3595687" cy="1348740"/>
          </a:xfrm>
          <a:prstGeom prst="rect">
            <a:avLst/>
          </a:prstGeom>
        </p:spPr>
        <p:txBody>
          <a:bodyPr bIns="34290" lIns="68580" rIns="68580" tIns="34290" vert="horz" wrap="square">
            <a:spAutoFit/>
          </a:bodyPr>
          <a:lstStyle/>
          <a:p>
            <a:r>
              <a:rPr altLang="en-US" lang="zh-CN" spc="225" sz="1400">
                <a:solidFill>
                  <a:schemeClr val="accent1"/>
                </a:solidFill>
                <a:latin charset="-122" panose="02000000000000000000" pitchFamily="2" typeface="方正兰亭细黑_GBK"/>
                <a:ea charset="-122" panose="02000000000000000000" pitchFamily="2" typeface="方正兰亭细黑_GBK"/>
              </a:rPr>
              <a:t>此处添加标题</a:t>
            </a:r>
          </a:p>
          <a:p>
            <a:endParaRPr altLang="en-US" lang="zh-CN" spc="225" sz="1400">
              <a:solidFill>
                <a:schemeClr val="accent1"/>
              </a:solidFill>
              <a:latin charset="-122" panose="02000000000000000000" pitchFamily="2" typeface="方正兰亭细黑_GBK"/>
              <a:ea charset="-122" panose="02000000000000000000" pitchFamily="2" typeface="方正兰亭细黑_GBK"/>
            </a:endParaRPr>
          </a:p>
          <a:p>
            <a:r>
              <a:rPr altLang="en-US" lang="zh-CN" spc="225" sz="1400">
                <a:solidFill>
                  <a:schemeClr val="accent1"/>
                </a:solidFill>
                <a:latin charset="-122" panose="02000000000000000000" pitchFamily="2" typeface="方正兰亭细黑_GBK"/>
                <a:ea charset="-122" panose="02000000000000000000" pitchFamily="2" typeface="方正兰亭细黑_GBK"/>
              </a:rPr>
              <a:t>壮士一去兮不复还。探虎穴兮入蛟宫，</a:t>
            </a:r>
          </a:p>
          <a:p>
            <a:r>
              <a:rPr altLang="en-US" lang="zh-CN" spc="225" sz="1400">
                <a:solidFill>
                  <a:schemeClr val="accent1"/>
                </a:solidFill>
                <a:latin charset="-122" panose="02000000000000000000" pitchFamily="2" typeface="方正兰亭细黑_GBK"/>
                <a:ea charset="-122" panose="02000000000000000000" pitchFamily="2" typeface="方正兰亭细黑_GBK"/>
              </a:rPr>
              <a:t>仰天呼气兮成白虹。风萧萧兮易水寒，</a:t>
            </a:r>
          </a:p>
          <a:p>
            <a:r>
              <a:rPr altLang="en-US" lang="zh-CN" spc="225" sz="1400">
                <a:solidFill>
                  <a:schemeClr val="accent1"/>
                </a:solidFill>
                <a:latin charset="-122" panose="02000000000000000000" pitchFamily="2" typeface="方正兰亭细黑_GBK"/>
                <a:ea charset="-122" panose="02000000000000000000" pitchFamily="2" typeface="方正兰亭细黑_GBK"/>
              </a:rPr>
              <a:t>壮士一去兮不复还。壮士一去兮不复还。</a:t>
            </a:r>
          </a:p>
        </p:txBody>
      </p:sp>
      <p:pic>
        <p:nvPicPr>
          <p:cNvPr id="10" name="Picture 3">
            <a:extLst>
              <a:ext uri="{FF2B5EF4-FFF2-40B4-BE49-F238E27FC236}">
                <a16:creationId xmlns:a16="http://schemas.microsoft.com/office/drawing/2014/main" id="{68361457-53EB-496A-B5F5-CCB662AF03F1}"/>
              </a:ext>
            </a:extLst>
          </p:cNvPr>
          <p:cNvPicPr>
            <a:picLocks noChangeArrowheads="1" noChangeAspect="1"/>
          </p:cNvPicPr>
          <p:nvPr/>
        </p:nvPicPr>
        <p:blipFill>
          <a:blip r:embed="rId3">
            <a:extLst>
              <a:ext uri="{28A0092B-C50C-407E-A947-70E740481C1C}">
                <a14:useLocalDpi val="0"/>
              </a:ext>
            </a:extLst>
          </a:blip>
          <a:stretch>
            <a:fillRect/>
          </a:stretch>
        </p:blipFill>
        <p:spPr bwMode="auto">
          <a:xfrm>
            <a:off x="3262766" y="1803400"/>
            <a:ext cx="2485117" cy="188211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Tree>
    <p:extLst>
      <p:ext uri="{BB962C8B-B14F-4D97-AF65-F5344CB8AC3E}">
        <p14:creationId val="49998085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250" id="7"/>
                                        <p:tgtEl>
                                          <p:spTgt spid="10"/>
                                        </p:tgtEl>
                                      </p:cBhvr>
                                    </p:animEffect>
                                    <p:anim calcmode="lin" valueType="num">
                                      <p:cBhvr>
                                        <p:cTn dur="1250" fill="hold" id="8"/>
                                        <p:tgtEl>
                                          <p:spTgt spid="10"/>
                                        </p:tgtEl>
                                        <p:attrNameLst>
                                          <p:attrName>ppt_x</p:attrName>
                                        </p:attrNameLst>
                                      </p:cBhvr>
                                      <p:tavLst>
                                        <p:tav tm="0">
                                          <p:val>
                                            <p:strVal val="#ppt_x"/>
                                          </p:val>
                                        </p:tav>
                                        <p:tav tm="100000">
                                          <p:val>
                                            <p:strVal val="#ppt_x"/>
                                          </p:val>
                                        </p:tav>
                                      </p:tavLst>
                                    </p:anim>
                                    <p:anim calcmode="lin" valueType="num">
                                      <p:cBhvr>
                                        <p:cTn dur="1250" fill="hold" id="9"/>
                                        <p:tgtEl>
                                          <p:spTgt spid="10"/>
                                        </p:tgtEl>
                                        <p:attrNameLst>
                                          <p:attrName>ppt_y</p:attrName>
                                        </p:attrNameLst>
                                      </p:cBhvr>
                                      <p:tavLst>
                                        <p:tav tm="0">
                                          <p:val>
                                            <p:strVal val="#ppt_y+.1"/>
                                          </p:val>
                                        </p:tav>
                                        <p:tav tm="100000">
                                          <p:val>
                                            <p:strVal val="#ppt_y"/>
                                          </p:val>
                                        </p:tav>
                                      </p:tavLst>
                                    </p:anim>
                                  </p:childTnLst>
                                </p:cTn>
                              </p:par>
                              <p:par>
                                <p:cTn fill="hold" grpId="0" id="10" nodeType="withEffect" presetClass="entr" presetID="53" presetSubtype="0">
                                  <p:stCondLst>
                                    <p:cond delay="0"/>
                                  </p:stCondLst>
                                  <p:childTnLst>
                                    <p:set>
                                      <p:cBhvr>
                                        <p:cTn dur="1" fill="hold" id="11">
                                          <p:stCondLst>
                                            <p:cond delay="0"/>
                                          </p:stCondLst>
                                        </p:cTn>
                                        <p:tgtEl>
                                          <p:spTgt spid="13"/>
                                        </p:tgtEl>
                                        <p:attrNameLst>
                                          <p:attrName>style.visibility</p:attrName>
                                        </p:attrNameLst>
                                      </p:cBhvr>
                                      <p:to>
                                        <p:strVal val="visible"/>
                                      </p:to>
                                    </p:set>
                                    <p:anim calcmode="lin" valueType="num">
                                      <p:cBhvr>
                                        <p:cTn dur="1000" fill="hold" id="12"/>
                                        <p:tgtEl>
                                          <p:spTgt spid="13"/>
                                        </p:tgtEl>
                                        <p:attrNameLst>
                                          <p:attrName>ppt_w</p:attrName>
                                        </p:attrNameLst>
                                      </p:cBhvr>
                                      <p:tavLst>
                                        <p:tav tm="0">
                                          <p:val>
                                            <p:fltVal val="0"/>
                                          </p:val>
                                        </p:tav>
                                        <p:tav tm="100000">
                                          <p:val>
                                            <p:strVal val="#ppt_w"/>
                                          </p:val>
                                        </p:tav>
                                      </p:tavLst>
                                    </p:anim>
                                    <p:anim calcmode="lin" valueType="num">
                                      <p:cBhvr>
                                        <p:cTn dur="1000" fill="hold" id="13"/>
                                        <p:tgtEl>
                                          <p:spTgt spid="13"/>
                                        </p:tgtEl>
                                        <p:attrNameLst>
                                          <p:attrName>ppt_h</p:attrName>
                                        </p:attrNameLst>
                                      </p:cBhvr>
                                      <p:tavLst>
                                        <p:tav tm="0">
                                          <p:val>
                                            <p:fltVal val="0"/>
                                          </p:val>
                                        </p:tav>
                                        <p:tav tm="100000">
                                          <p:val>
                                            <p:strVal val="#ppt_h"/>
                                          </p:val>
                                        </p:tav>
                                      </p:tavLst>
                                    </p:anim>
                                    <p:animEffect filter="fade" transition="in">
                                      <p:cBhvr>
                                        <p:cTn dur="1000" id="14"/>
                                        <p:tgtEl>
                                          <p:spTgt spid="13"/>
                                        </p:tgtEl>
                                      </p:cBhvr>
                                    </p:animEffect>
                                  </p:childTnLst>
                                </p:cTn>
                              </p:par>
                            </p:childTnLst>
                          </p:cTn>
                        </p:par>
                        <p:par>
                          <p:cTn fill="hold" id="15" nodeType="afterGroup">
                            <p:stCondLst>
                              <p:cond delay="1250"/>
                            </p:stCondLst>
                            <p:childTnLst>
                              <p:par>
                                <p:cTn fill="hold" grpId="0" id="16" nodeType="afterEffect" presetClass="entr" presetID="42" presetSubtype="0">
                                  <p:stCondLst>
                                    <p:cond delay="0"/>
                                  </p:stCondLst>
                                  <p:childTnLst>
                                    <p:set>
                                      <p:cBhvr>
                                        <p:cTn dur="1" fill="hold" id="17">
                                          <p:stCondLst>
                                            <p:cond delay="0"/>
                                          </p:stCondLst>
                                        </p:cTn>
                                        <p:tgtEl>
                                          <p:spTgt spid="11"/>
                                        </p:tgtEl>
                                        <p:attrNameLst>
                                          <p:attrName>style.visibility</p:attrName>
                                        </p:attrNameLst>
                                      </p:cBhvr>
                                      <p:to>
                                        <p:strVal val="visible"/>
                                      </p:to>
                                    </p:set>
                                    <p:animEffect filter="fade" transition="in">
                                      <p:cBhvr>
                                        <p:cTn dur="1250" id="18"/>
                                        <p:tgtEl>
                                          <p:spTgt spid="11"/>
                                        </p:tgtEl>
                                      </p:cBhvr>
                                    </p:animEffect>
                                    <p:anim calcmode="lin" valueType="num">
                                      <p:cBhvr>
                                        <p:cTn dur="1250" fill="hold" id="19"/>
                                        <p:tgtEl>
                                          <p:spTgt spid="11"/>
                                        </p:tgtEl>
                                        <p:attrNameLst>
                                          <p:attrName>ppt_x</p:attrName>
                                        </p:attrNameLst>
                                      </p:cBhvr>
                                      <p:tavLst>
                                        <p:tav tm="0">
                                          <p:val>
                                            <p:strVal val="#ppt_x"/>
                                          </p:val>
                                        </p:tav>
                                        <p:tav tm="100000">
                                          <p:val>
                                            <p:strVal val="#ppt_x"/>
                                          </p:val>
                                        </p:tav>
                                      </p:tavLst>
                                    </p:anim>
                                    <p:anim calcmode="lin" valueType="num">
                                      <p:cBhvr>
                                        <p:cTn dur="1250" fill="hold" id="20"/>
                                        <p:tgtEl>
                                          <p:spTgt spid="11"/>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500"/>
                            </p:stCondLst>
                            <p:childTnLst>
                              <p:par>
                                <p:cTn fill="hold" grpId="0" id="22" nodeType="afterEffect" presetClass="entr" presetID="42" presetSubtype="0">
                                  <p:stCondLst>
                                    <p:cond delay="0"/>
                                  </p:stCondLst>
                                  <p:childTnLst>
                                    <p:set>
                                      <p:cBhvr>
                                        <p:cTn dur="1" fill="hold" id="23">
                                          <p:stCondLst>
                                            <p:cond delay="0"/>
                                          </p:stCondLst>
                                        </p:cTn>
                                        <p:tgtEl>
                                          <p:spTgt spid="12"/>
                                        </p:tgtEl>
                                        <p:attrNameLst>
                                          <p:attrName>style.visibility</p:attrName>
                                        </p:attrNameLst>
                                      </p:cBhvr>
                                      <p:to>
                                        <p:strVal val="visible"/>
                                      </p:to>
                                    </p:set>
                                    <p:animEffect filter="fade" transition="in">
                                      <p:cBhvr>
                                        <p:cTn dur="1250" id="24"/>
                                        <p:tgtEl>
                                          <p:spTgt spid="12"/>
                                        </p:tgtEl>
                                      </p:cBhvr>
                                    </p:animEffect>
                                    <p:anim calcmode="lin" valueType="num">
                                      <p:cBhvr>
                                        <p:cTn dur="1250" fill="hold" id="25"/>
                                        <p:tgtEl>
                                          <p:spTgt spid="12"/>
                                        </p:tgtEl>
                                        <p:attrNameLst>
                                          <p:attrName>ppt_x</p:attrName>
                                        </p:attrNameLst>
                                      </p:cBhvr>
                                      <p:tavLst>
                                        <p:tav tm="0">
                                          <p:val>
                                            <p:strVal val="#ppt_x"/>
                                          </p:val>
                                        </p:tav>
                                        <p:tav tm="100000">
                                          <p:val>
                                            <p:strVal val="#ppt_x"/>
                                          </p:val>
                                        </p:tav>
                                      </p:tavLst>
                                    </p:anim>
                                    <p:anim calcmode="lin" valueType="num">
                                      <p:cBhvr>
                                        <p:cTn dur="1250" fill="hold" id="26"/>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1"/>
      <p:bldP grpId="0" spid="12"/>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矩形 18"/>
          <p:cNvSpPr/>
          <p:nvPr/>
        </p:nvSpPr>
        <p:spPr>
          <a:xfrm>
            <a:off x="3591551" y="1798810"/>
            <a:ext cx="2606040" cy="1295380"/>
          </a:xfrm>
          <a:prstGeom prst="rect">
            <a:avLst/>
          </a:prstGeom>
        </p:spPr>
        <p:txBody>
          <a:bodyPr bIns="34290" lIns="68580" rIns="68580" tIns="34290" vert="eaVert" wrap="square">
            <a:spAutoFit/>
          </a:bodyPr>
          <a:lstStyle/>
          <a:p>
            <a:pPr algn="ctr">
              <a:lnSpc>
                <a:spcPct val="150000"/>
              </a:lnSpc>
            </a:pPr>
            <a:r>
              <a:rPr altLang="en-US" lang="zh-CN" sz="1200">
                <a:solidFill>
                  <a:schemeClr val="tx1">
                    <a:lumMod val="50000"/>
                    <a:lumOff val="50000"/>
                  </a:schemeClr>
                </a:solidFill>
              </a:rPr>
              <a:t>风萧萧兮 易水寒</a:t>
            </a:r>
          </a:p>
          <a:p>
            <a:pPr algn="ctr">
              <a:lnSpc>
                <a:spcPct val="150000"/>
              </a:lnSpc>
            </a:pPr>
            <a:r>
              <a:rPr altLang="en-US" lang="zh-CN" sz="1200">
                <a:solidFill>
                  <a:schemeClr val="tx1">
                    <a:lumMod val="50000"/>
                    <a:lumOff val="50000"/>
                  </a:schemeClr>
                </a:solidFill>
              </a:rPr>
              <a:t>壮士一去兮不复还。探虎穴兮入蛟宫，仰天呼气兮成白虹。</a:t>
            </a:r>
          </a:p>
          <a:p>
            <a:pPr algn="ctr">
              <a:lnSpc>
                <a:spcPct val="150000"/>
              </a:lnSpc>
            </a:pPr>
            <a:endParaRPr altLang="en-US" lang="zh-CN" sz="1200">
              <a:solidFill>
                <a:schemeClr val="tx1">
                  <a:lumMod val="50000"/>
                  <a:lumOff val="50000"/>
                </a:schemeClr>
              </a:solidFill>
            </a:endParaRPr>
          </a:p>
          <a:p>
            <a:pPr algn="ctr">
              <a:lnSpc>
                <a:spcPct val="150000"/>
              </a:lnSpc>
            </a:pPr>
            <a:r>
              <a:rPr altLang="en-US" lang="zh-CN" sz="1200">
                <a:solidFill>
                  <a:schemeClr val="tx1">
                    <a:lumMod val="50000"/>
                    <a:lumOff val="50000"/>
                  </a:schemeClr>
                </a:solidFill>
              </a:rPr>
              <a:t>风萧萧兮易水寒，壮士一去兮不复还。壮士一去兮不复还。</a:t>
            </a:r>
          </a:p>
          <a:p>
            <a:pPr algn="ctr">
              <a:lnSpc>
                <a:spcPct val="150000"/>
              </a:lnSpc>
            </a:pPr>
            <a:endParaRPr altLang="en-US" lang="zh-CN" sz="1200">
              <a:solidFill>
                <a:schemeClr val="tx1">
                  <a:lumMod val="50000"/>
                  <a:lumOff val="50000"/>
                </a:schemeClr>
              </a:solidFill>
            </a:endParaRPr>
          </a:p>
        </p:txBody>
      </p:sp>
      <p:pic>
        <p:nvPicPr>
          <p:cNvPr id="4098" name="Picture 2"/>
          <p:cNvPicPr>
            <a:picLocks noChangeArrowheads="1" noChangeAspect="1"/>
          </p:cNvPicPr>
          <p:nvPr/>
        </p:nvPicPr>
        <p:blipFill>
          <a:blip r:embed="rId3">
            <a:duotone>
              <a:schemeClr val="accent4">
                <a:shade val="45000"/>
                <a:satMod val="135000"/>
              </a:schemeClr>
              <a:prstClr val="white"/>
            </a:duotone>
            <a:extLst>
              <a:ext uri="{28A0092B-C50C-407E-A947-70E740481C1C}">
                <a14:useLocalDpi val="0"/>
              </a:ext>
            </a:extLst>
          </a:blip>
          <a:stretch>
            <a:fillRect/>
          </a:stretch>
        </p:blipFill>
        <p:spPr bwMode="auto">
          <a:xfrm>
            <a:off x="1062047" y="1855634"/>
            <a:ext cx="2693979" cy="1802124"/>
          </a:xfrm>
          <a:prstGeom prst="rect">
            <a:avLst/>
          </a:prstGeom>
          <a:noFill/>
          <a:ln>
            <a:noFill/>
          </a:ln>
          <a:effectLst>
            <a:outerShdw algn="ctr" dir="2700000" dist="35921" rotWithShape="0">
              <a:schemeClr val="bg2"/>
            </a:outerShdw>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sp>
        <p:nvSpPr>
          <p:cNvPr id="13" name="文本框 5"/>
          <p:cNvSpPr txBox="1"/>
          <p:nvPr/>
        </p:nvSpPr>
        <p:spPr>
          <a:xfrm>
            <a:off x="6256015" y="1886212"/>
            <a:ext cx="304800" cy="899479"/>
          </a:xfrm>
          <a:prstGeom prst="rect">
            <a:avLst/>
          </a:prstGeom>
          <a:noFill/>
          <a:ln>
            <a:solidFill>
              <a:srgbClr val="C00000"/>
            </a:solidFill>
          </a:ln>
        </p:spPr>
        <p:txBody>
          <a:bodyPr bIns="34290" lIns="68580" rIns="68580" rtlCol="0" tIns="34290" vert="eaVert" wrap="none">
            <a:spAutoFit/>
          </a:bodyPr>
          <a:lstStyle/>
          <a:p>
            <a:r>
              <a:rPr altLang="en-US" lang="zh-CN" sz="1100">
                <a:gradFill>
                  <a:gsLst>
                    <a:gs pos="0">
                      <a:schemeClr val="tx1"/>
                    </a:gs>
                    <a:gs pos="100000">
                      <a:srgbClr val="C00000"/>
                    </a:gs>
                  </a:gsLst>
                  <a:lin ang="0" scaled="0"/>
                </a:gradFill>
              </a:rPr>
              <a:t>这里输入标题</a:t>
            </a:r>
          </a:p>
        </p:txBody>
      </p:sp>
      <p:sp>
        <p:nvSpPr>
          <p:cNvPr id="16" name="矩形 15"/>
          <p:cNvSpPr/>
          <p:nvPr/>
        </p:nvSpPr>
        <p:spPr>
          <a:xfrm>
            <a:off x="2572668" y="4193328"/>
            <a:ext cx="3992315" cy="297180"/>
          </a:xfrm>
          <a:prstGeom prst="rect">
            <a:avLst/>
          </a:prstGeom>
        </p:spPr>
        <p:txBody>
          <a:bodyPr bIns="34290" lIns="68580" rIns="68580" tIns="34290" vert="horz" wrap="square">
            <a:spAutoFit/>
          </a:bodyPr>
          <a:lstStyle/>
          <a:p>
            <a:pPr algn="ctr">
              <a:lnSpc>
                <a:spcPct val="150000"/>
              </a:lnSpc>
            </a:pPr>
            <a:r>
              <a:rPr altLang="zh-CN" lang="en-US" sz="500">
                <a:solidFill>
                  <a:schemeClr val="bg1">
                    <a:lumMod val="75000"/>
                  </a:schemeClr>
                </a:solidFill>
              </a:rPr>
              <a:t>ICIBA English for the majority of users to provide online translation, online dictionary, spoken English, English learning materials, Chinese dictionary, Kingsoft downloading services, is committed to provide you with quality authoritative online English service is 50 million English learners</a:t>
            </a:r>
          </a:p>
        </p:txBody>
      </p:sp>
      <p:grpSp>
        <p:nvGrpSpPr>
          <p:cNvPr id="7" name="组合 6">
            <a:extLst>
              <a:ext uri="{FF2B5EF4-FFF2-40B4-BE49-F238E27FC236}">
                <a16:creationId xmlns:a16="http://schemas.microsoft.com/office/drawing/2014/main" id="{7600C3FD-1DC3-4287-B418-A758DF48C575}"/>
              </a:ext>
            </a:extLst>
          </p:cNvPr>
          <p:cNvGrpSpPr/>
          <p:nvPr/>
        </p:nvGrpSpPr>
        <p:grpSpPr>
          <a:xfrm>
            <a:off x="876300" y="1041168"/>
            <a:ext cx="6883413" cy="2737414"/>
            <a:chOff x="876300" y="1041168"/>
            <a:chExt cx="6883413" cy="2737414"/>
          </a:xfrm>
        </p:grpSpPr>
        <p:sp>
          <p:nvSpPr>
            <p:cNvPr id="3" name="矩形 2"/>
            <p:cNvSpPr/>
            <p:nvPr/>
          </p:nvSpPr>
          <p:spPr>
            <a:xfrm>
              <a:off x="876300" y="1293408"/>
              <a:ext cx="6883413" cy="2315290"/>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pic>
          <p:nvPicPr>
            <p:cNvPr id="20" name="图片 19">
              <a:extLst>
                <a:ext uri="{FF2B5EF4-FFF2-40B4-BE49-F238E27FC236}">
                  <a16:creationId xmlns:a16="http://schemas.microsoft.com/office/drawing/2014/main" id="{5898CE0C-B44C-44CF-AA69-082C7B0162AC}"/>
                </a:ext>
              </a:extLst>
            </p:cNvPr>
            <p:cNvPicPr>
              <a:picLocks noChangeAspect="1"/>
            </p:cNvPicPr>
            <p:nvPr/>
          </p:nvPicPr>
          <p:blipFill>
            <a:blip r:embed="rId4">
              <a:extLst>
                <a:ext uri="{28A0092B-C50C-407E-A947-70E740481C1C}">
                  <a14:useLocalDpi val="0"/>
                </a:ext>
              </a:extLst>
            </a:blip>
            <a:srcRect r="49216"/>
            <a:stretch>
              <a:fillRect/>
            </a:stretch>
          </p:blipFill>
          <p:spPr>
            <a:xfrm>
              <a:off x="5435600" y="2768701"/>
              <a:ext cx="2324113" cy="1009881"/>
            </a:xfrm>
            <a:prstGeom prst="rect">
              <a:avLst/>
            </a:prstGeom>
          </p:spPr>
        </p:pic>
        <p:pic>
          <p:nvPicPr>
            <p:cNvPr id="21" name="图片 20">
              <a:extLst>
                <a:ext uri="{FF2B5EF4-FFF2-40B4-BE49-F238E27FC236}">
                  <a16:creationId xmlns:a16="http://schemas.microsoft.com/office/drawing/2014/main" id="{DDF8CF7A-EF49-4A3D-B993-20A1DF0D0757}"/>
                </a:ext>
              </a:extLst>
            </p:cNvPr>
            <p:cNvPicPr>
              <a:picLocks noChangeAspect="1"/>
            </p:cNvPicPr>
            <p:nvPr/>
          </p:nvPicPr>
          <p:blipFill>
            <a:blip r:embed="rId5">
              <a:extLst>
                <a:ext uri="{28A0092B-C50C-407E-A947-70E740481C1C}">
                  <a14:useLocalDpi val="0"/>
                </a:ext>
              </a:extLst>
            </a:blip>
            <a:srcRect l="1" r="74002"/>
            <a:stretch>
              <a:fillRect/>
            </a:stretch>
          </p:blipFill>
          <p:spPr>
            <a:xfrm flipH="1">
              <a:off x="876302" y="1041168"/>
              <a:ext cx="1092200" cy="1009881"/>
            </a:xfrm>
            <a:prstGeom prst="rect">
              <a:avLst/>
            </a:prstGeom>
          </p:spPr>
        </p:pic>
      </p:grpSp>
    </p:spTree>
    <p:extLst>
      <p:ext uri="{BB962C8B-B14F-4D97-AF65-F5344CB8AC3E}">
        <p14:creationId val="152801019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4098"/>
                                        </p:tgtEl>
                                        <p:attrNameLst>
                                          <p:attrName>style.visibility</p:attrName>
                                        </p:attrNameLst>
                                      </p:cBhvr>
                                      <p:to>
                                        <p:strVal val="visible"/>
                                      </p:to>
                                    </p:set>
                                    <p:animEffect filter="fade" transition="in">
                                      <p:cBhvr>
                                        <p:cTn dur="1250" id="13"/>
                                        <p:tgtEl>
                                          <p:spTgt spid="4098"/>
                                        </p:tgtEl>
                                      </p:cBhvr>
                                    </p:animEffect>
                                    <p:anim calcmode="lin" valueType="num">
                                      <p:cBhvr>
                                        <p:cTn dur="1250" fill="hold" id="14"/>
                                        <p:tgtEl>
                                          <p:spTgt spid="4098"/>
                                        </p:tgtEl>
                                        <p:attrNameLst>
                                          <p:attrName>ppt_x</p:attrName>
                                        </p:attrNameLst>
                                      </p:cBhvr>
                                      <p:tavLst>
                                        <p:tav tm="0">
                                          <p:val>
                                            <p:strVal val="#ppt_x"/>
                                          </p:val>
                                        </p:tav>
                                        <p:tav tm="100000">
                                          <p:val>
                                            <p:strVal val="#ppt_x"/>
                                          </p:val>
                                        </p:tav>
                                      </p:tavLst>
                                    </p:anim>
                                    <p:anim calcmode="lin" valueType="num">
                                      <p:cBhvr>
                                        <p:cTn dur="1250" fill="hold" id="15"/>
                                        <p:tgtEl>
                                          <p:spTgt spid="4098"/>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250"/>
                            </p:stCondLst>
                            <p:childTnLst>
                              <p:par>
                                <p:cTn fill="hold" grpId="0" id="17" nodeType="afterEffect" presetClass="entr" presetID="42" presetSubtype="0">
                                  <p:stCondLst>
                                    <p:cond delay="0"/>
                                  </p:stCondLst>
                                  <p:childTnLst>
                                    <p:set>
                                      <p:cBhvr>
                                        <p:cTn dur="1" fill="hold" id="18">
                                          <p:stCondLst>
                                            <p:cond delay="0"/>
                                          </p:stCondLst>
                                        </p:cTn>
                                        <p:tgtEl>
                                          <p:spTgt spid="13"/>
                                        </p:tgtEl>
                                        <p:attrNameLst>
                                          <p:attrName>style.visibility</p:attrName>
                                        </p:attrNameLst>
                                      </p:cBhvr>
                                      <p:to>
                                        <p:strVal val="visible"/>
                                      </p:to>
                                    </p:set>
                                    <p:animEffect filter="fade" transition="in">
                                      <p:cBhvr>
                                        <p:cTn dur="1250" id="19"/>
                                        <p:tgtEl>
                                          <p:spTgt spid="13"/>
                                        </p:tgtEl>
                                      </p:cBhvr>
                                    </p:animEffect>
                                    <p:anim calcmode="lin" valueType="num">
                                      <p:cBhvr>
                                        <p:cTn dur="1250" fill="hold" id="20"/>
                                        <p:tgtEl>
                                          <p:spTgt spid="13"/>
                                        </p:tgtEl>
                                        <p:attrNameLst>
                                          <p:attrName>ppt_x</p:attrName>
                                        </p:attrNameLst>
                                      </p:cBhvr>
                                      <p:tavLst>
                                        <p:tav tm="0">
                                          <p:val>
                                            <p:strVal val="#ppt_x"/>
                                          </p:val>
                                        </p:tav>
                                        <p:tav tm="100000">
                                          <p:val>
                                            <p:strVal val="#ppt_x"/>
                                          </p:val>
                                        </p:tav>
                                      </p:tavLst>
                                    </p:anim>
                                    <p:anim calcmode="lin" valueType="num">
                                      <p:cBhvr>
                                        <p:cTn dur="1250" fill="hold" id="21"/>
                                        <p:tgtEl>
                                          <p:spTgt spid="13"/>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500"/>
                            </p:stCondLst>
                            <p:childTnLst>
                              <p:par>
                                <p:cTn fill="hold" grpId="0" id="23" nodeType="afterEffect" presetClass="entr" presetID="42" presetSubtype="0">
                                  <p:stCondLst>
                                    <p:cond delay="0"/>
                                  </p:stCondLst>
                                  <p:childTnLst>
                                    <p:set>
                                      <p:cBhvr>
                                        <p:cTn dur="1" fill="hold" id="24">
                                          <p:stCondLst>
                                            <p:cond delay="0"/>
                                          </p:stCondLst>
                                        </p:cTn>
                                        <p:tgtEl>
                                          <p:spTgt spid="19"/>
                                        </p:tgtEl>
                                        <p:attrNameLst>
                                          <p:attrName>style.visibility</p:attrName>
                                        </p:attrNameLst>
                                      </p:cBhvr>
                                      <p:to>
                                        <p:strVal val="visible"/>
                                      </p:to>
                                    </p:set>
                                    <p:animEffect filter="fade" transition="in">
                                      <p:cBhvr>
                                        <p:cTn dur="1250" id="25"/>
                                        <p:tgtEl>
                                          <p:spTgt spid="19"/>
                                        </p:tgtEl>
                                      </p:cBhvr>
                                    </p:animEffect>
                                    <p:anim calcmode="lin" valueType="num">
                                      <p:cBhvr>
                                        <p:cTn dur="1250" fill="hold" id="26"/>
                                        <p:tgtEl>
                                          <p:spTgt spid="19"/>
                                        </p:tgtEl>
                                        <p:attrNameLst>
                                          <p:attrName>ppt_x</p:attrName>
                                        </p:attrNameLst>
                                      </p:cBhvr>
                                      <p:tavLst>
                                        <p:tav tm="0">
                                          <p:val>
                                            <p:strVal val="#ppt_x"/>
                                          </p:val>
                                        </p:tav>
                                        <p:tav tm="100000">
                                          <p:val>
                                            <p:strVal val="#ppt_x"/>
                                          </p:val>
                                        </p:tav>
                                      </p:tavLst>
                                    </p:anim>
                                    <p:anim calcmode="lin" valueType="num">
                                      <p:cBhvr>
                                        <p:cTn dur="1250" fill="hold" id="27"/>
                                        <p:tgtEl>
                                          <p:spTgt spid="19"/>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4750"/>
                            </p:stCondLst>
                            <p:childTnLst>
                              <p:par>
                                <p:cTn fill="hold" grpId="0" id="29" nodeType="afterEffect" presetClass="entr" presetID="42" presetSubtype="0">
                                  <p:stCondLst>
                                    <p:cond delay="0"/>
                                  </p:stCondLst>
                                  <p:childTnLst>
                                    <p:set>
                                      <p:cBhvr>
                                        <p:cTn dur="1" fill="hold" id="30">
                                          <p:stCondLst>
                                            <p:cond delay="0"/>
                                          </p:stCondLst>
                                        </p:cTn>
                                        <p:tgtEl>
                                          <p:spTgt spid="16"/>
                                        </p:tgtEl>
                                        <p:attrNameLst>
                                          <p:attrName>style.visibility</p:attrName>
                                        </p:attrNameLst>
                                      </p:cBhvr>
                                      <p:to>
                                        <p:strVal val="visible"/>
                                      </p:to>
                                    </p:set>
                                    <p:animEffect filter="fade" transition="in">
                                      <p:cBhvr>
                                        <p:cTn dur="1250" id="31"/>
                                        <p:tgtEl>
                                          <p:spTgt spid="16"/>
                                        </p:tgtEl>
                                      </p:cBhvr>
                                    </p:animEffect>
                                    <p:anim calcmode="lin" valueType="num">
                                      <p:cBhvr>
                                        <p:cTn dur="1250" fill="hold" id="32"/>
                                        <p:tgtEl>
                                          <p:spTgt spid="16"/>
                                        </p:tgtEl>
                                        <p:attrNameLst>
                                          <p:attrName>ppt_x</p:attrName>
                                        </p:attrNameLst>
                                      </p:cBhvr>
                                      <p:tavLst>
                                        <p:tav tm="0">
                                          <p:val>
                                            <p:strVal val="#ppt_x"/>
                                          </p:val>
                                        </p:tav>
                                        <p:tav tm="100000">
                                          <p:val>
                                            <p:strVal val="#ppt_x"/>
                                          </p:val>
                                        </p:tav>
                                      </p:tavLst>
                                    </p:anim>
                                    <p:anim calcmode="lin" valueType="num">
                                      <p:cBhvr>
                                        <p:cTn dur="1250" fill="hold" id="33"/>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13"/>
      <p:bldP grpId="0" spid="16"/>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a:off x="1345377" y="1852465"/>
            <a:ext cx="6453251" cy="0"/>
          </a:xfrm>
          <a:prstGeom prst="line">
            <a:avLst/>
          </a:prstGeom>
          <a:ln w="12700">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2124484" y="1780457"/>
            <a:ext cx="143972"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p>
        </p:txBody>
      </p:sp>
      <p:sp>
        <p:nvSpPr>
          <p:cNvPr id="4" name="椭圆 3"/>
          <p:cNvSpPr/>
          <p:nvPr/>
        </p:nvSpPr>
        <p:spPr>
          <a:xfrm>
            <a:off x="3708171" y="1780457"/>
            <a:ext cx="143972"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p>
        </p:txBody>
      </p:sp>
      <p:sp>
        <p:nvSpPr>
          <p:cNvPr id="5" name="椭圆 4"/>
          <p:cNvSpPr/>
          <p:nvPr/>
        </p:nvSpPr>
        <p:spPr>
          <a:xfrm>
            <a:off x="5291857" y="1780457"/>
            <a:ext cx="143972"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p>
        </p:txBody>
      </p:sp>
      <p:sp>
        <p:nvSpPr>
          <p:cNvPr id="6" name="椭圆 5"/>
          <p:cNvSpPr/>
          <p:nvPr/>
        </p:nvSpPr>
        <p:spPr>
          <a:xfrm>
            <a:off x="6875545" y="1780457"/>
            <a:ext cx="143972"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p>
        </p:txBody>
      </p:sp>
      <p:sp>
        <p:nvSpPr>
          <p:cNvPr id="7" name="矩形 6"/>
          <p:cNvSpPr/>
          <p:nvPr/>
        </p:nvSpPr>
        <p:spPr>
          <a:xfrm>
            <a:off x="1697572" y="1348833"/>
            <a:ext cx="1141766" cy="335280"/>
          </a:xfrm>
          <a:prstGeom prst="rect">
            <a:avLst/>
          </a:prstGeom>
        </p:spPr>
        <p:txBody>
          <a:bodyPr wrap="square">
            <a:spAutoFit/>
          </a:bodyPr>
          <a:lstStyle/>
          <a:p>
            <a:r>
              <a:rPr altLang="en-US" lang="zh-CN" sz="1600">
                <a:solidFill>
                  <a:schemeClr val="accent1"/>
                </a:solidFill>
                <a:latin charset="-122" panose="02000000000000000000" pitchFamily="2" typeface="方正清刻本悦宋简体"/>
                <a:ea charset="-122" panose="02000000000000000000" pitchFamily="2" typeface="方正清刻本悦宋简体"/>
              </a:rPr>
              <a:t>输入标题</a:t>
            </a:r>
          </a:p>
        </p:txBody>
      </p:sp>
      <p:sp>
        <p:nvSpPr>
          <p:cNvPr id="8" name="矩形 7"/>
          <p:cNvSpPr/>
          <p:nvPr/>
        </p:nvSpPr>
        <p:spPr>
          <a:xfrm>
            <a:off x="3137287" y="1348833"/>
            <a:ext cx="1141766" cy="335280"/>
          </a:xfrm>
          <a:prstGeom prst="rect">
            <a:avLst/>
          </a:prstGeom>
        </p:spPr>
        <p:txBody>
          <a:bodyPr wrap="square">
            <a:spAutoFit/>
          </a:bodyPr>
          <a:lstStyle/>
          <a:p>
            <a:r>
              <a:rPr altLang="en-US" lang="zh-CN" sz="1600">
                <a:solidFill>
                  <a:schemeClr val="accent1"/>
                </a:solidFill>
                <a:latin charset="-122" panose="02000000000000000000" pitchFamily="2" typeface="方正清刻本悦宋简体"/>
                <a:ea charset="-122" panose="02000000000000000000" pitchFamily="2" typeface="方正清刻本悦宋简体"/>
              </a:rPr>
              <a:t>输入标题</a:t>
            </a:r>
          </a:p>
        </p:txBody>
      </p:sp>
      <p:sp>
        <p:nvSpPr>
          <p:cNvPr id="9" name="矩形 8"/>
          <p:cNvSpPr/>
          <p:nvPr/>
        </p:nvSpPr>
        <p:spPr>
          <a:xfrm>
            <a:off x="4792960" y="1348833"/>
            <a:ext cx="1141766" cy="335280"/>
          </a:xfrm>
          <a:prstGeom prst="rect">
            <a:avLst/>
          </a:prstGeom>
        </p:spPr>
        <p:txBody>
          <a:bodyPr wrap="square">
            <a:spAutoFit/>
          </a:bodyPr>
          <a:lstStyle/>
          <a:p>
            <a:r>
              <a:rPr altLang="en-US" lang="zh-CN" sz="1600">
                <a:solidFill>
                  <a:schemeClr val="accent1"/>
                </a:solidFill>
                <a:latin charset="-122" panose="02000000000000000000" pitchFamily="2" typeface="方正清刻本悦宋简体"/>
                <a:ea charset="-122" panose="02000000000000000000" pitchFamily="2" typeface="方正清刻本悦宋简体"/>
              </a:rPr>
              <a:t>输入标题</a:t>
            </a:r>
          </a:p>
        </p:txBody>
      </p:sp>
      <p:sp>
        <p:nvSpPr>
          <p:cNvPr id="10" name="矩形 9"/>
          <p:cNvSpPr/>
          <p:nvPr/>
        </p:nvSpPr>
        <p:spPr>
          <a:xfrm>
            <a:off x="6376648" y="1348833"/>
            <a:ext cx="1141766" cy="335280"/>
          </a:xfrm>
          <a:prstGeom prst="rect">
            <a:avLst/>
          </a:prstGeom>
        </p:spPr>
        <p:txBody>
          <a:bodyPr wrap="square">
            <a:spAutoFit/>
          </a:bodyPr>
          <a:lstStyle/>
          <a:p>
            <a:r>
              <a:rPr altLang="en-US" lang="zh-CN" sz="1600">
                <a:solidFill>
                  <a:schemeClr val="accent1"/>
                </a:solidFill>
                <a:latin charset="-122" panose="02000000000000000000" pitchFamily="2" typeface="方正清刻本悦宋简体"/>
                <a:ea charset="-122" panose="02000000000000000000" pitchFamily="2" typeface="方正清刻本悦宋简体"/>
              </a:rPr>
              <a:t>输入标题</a:t>
            </a:r>
          </a:p>
        </p:txBody>
      </p:sp>
      <p:sp>
        <p:nvSpPr>
          <p:cNvPr id="11" name="椭圆 10"/>
          <p:cNvSpPr/>
          <p:nvPr/>
        </p:nvSpPr>
        <p:spPr>
          <a:xfrm>
            <a:off x="1764555" y="2140497"/>
            <a:ext cx="863830" cy="864096"/>
          </a:xfrm>
          <a:prstGeom prst="ellipse">
            <a:avLst/>
          </a:prstGeom>
          <a:blipFill>
            <a:blip r:embed="rId3"/>
            <a:stretch>
              <a:fillRect/>
            </a:stretch>
          </a:bli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p>
        </p:txBody>
      </p:sp>
      <p:sp>
        <p:nvSpPr>
          <p:cNvPr id="12" name="椭圆 11"/>
          <p:cNvSpPr/>
          <p:nvPr/>
        </p:nvSpPr>
        <p:spPr>
          <a:xfrm>
            <a:off x="4931929" y="2140497"/>
            <a:ext cx="863830" cy="864096"/>
          </a:xfrm>
          <a:prstGeom prst="ellipse">
            <a:avLst/>
          </a:prstGeom>
          <a:blipFill>
            <a:blip r:embed="rId4"/>
            <a:stretch>
              <a:fillRect/>
            </a:stretch>
          </a:bli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p>
        </p:txBody>
      </p:sp>
      <p:sp>
        <p:nvSpPr>
          <p:cNvPr id="13" name="椭圆 12"/>
          <p:cNvSpPr/>
          <p:nvPr/>
        </p:nvSpPr>
        <p:spPr>
          <a:xfrm>
            <a:off x="3348242" y="2140497"/>
            <a:ext cx="863830" cy="864096"/>
          </a:xfrm>
          <a:prstGeom prst="ellipse">
            <a:avLst/>
          </a:prstGeom>
          <a:blipFill>
            <a:blip r:embed="rId5"/>
            <a:stretch>
              <a:fillRect/>
            </a:stretch>
          </a:bli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p>
        </p:txBody>
      </p:sp>
      <p:sp>
        <p:nvSpPr>
          <p:cNvPr id="14" name="椭圆 13"/>
          <p:cNvSpPr/>
          <p:nvPr/>
        </p:nvSpPr>
        <p:spPr>
          <a:xfrm>
            <a:off x="6515616" y="2140497"/>
            <a:ext cx="863830" cy="864096"/>
          </a:xfrm>
          <a:prstGeom prst="ellipse">
            <a:avLst/>
          </a:prstGeom>
          <a:blipFill>
            <a:blip r:embed="rId6"/>
            <a:stretch>
              <a:fillRect/>
            </a:stretch>
          </a:blip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99"/>
          </a:p>
        </p:txBody>
      </p:sp>
      <p:sp>
        <p:nvSpPr>
          <p:cNvPr id="15" name="TextBox 9"/>
          <p:cNvSpPr txBox="1"/>
          <p:nvPr/>
        </p:nvSpPr>
        <p:spPr>
          <a:xfrm rot="16200000">
            <a:off x="1853569" y="3135988"/>
            <a:ext cx="685800" cy="1139038"/>
          </a:xfrm>
          <a:prstGeom prst="rect">
            <a:avLst/>
          </a:prstGeom>
          <a:noFill/>
        </p:spPr>
        <p:txBody>
          <a:bodyPr rtlCol="0" vert="eaVert" wrap="square">
            <a:spAutoFit/>
          </a:bodyPr>
          <a:lstStyle/>
          <a:p>
            <a:pPr algn="ctr"/>
            <a:r>
              <a:rPr altLang="en-US" lang="zh-CN" sz="1100">
                <a:solidFill>
                  <a:schemeClr val="bg1">
                    <a:lumMod val="75000"/>
                  </a:schemeClr>
                </a:solidFill>
                <a:latin charset="-122" panose="020b0503020204020204" pitchFamily="34" typeface="微软雅黑"/>
                <a:ea charset="-122" panose="020b0503020204020204" pitchFamily="34" typeface="微软雅黑"/>
              </a:rPr>
              <a:t>单击此处添加文本内容  单击此处添加文本内容</a:t>
            </a:r>
          </a:p>
        </p:txBody>
      </p:sp>
      <p:sp>
        <p:nvSpPr>
          <p:cNvPr id="16" name="TextBox 9"/>
          <p:cNvSpPr txBox="1"/>
          <p:nvPr/>
        </p:nvSpPr>
        <p:spPr>
          <a:xfrm rot="16200000">
            <a:off x="3506060" y="3135988"/>
            <a:ext cx="685800" cy="1139038"/>
          </a:xfrm>
          <a:prstGeom prst="rect">
            <a:avLst/>
          </a:prstGeom>
          <a:noFill/>
        </p:spPr>
        <p:txBody>
          <a:bodyPr rtlCol="0" vert="eaVert" wrap="square">
            <a:spAutoFit/>
          </a:bodyPr>
          <a:lstStyle/>
          <a:p>
            <a:pPr algn="ctr"/>
            <a:r>
              <a:rPr altLang="en-US" lang="zh-CN" sz="1100">
                <a:solidFill>
                  <a:schemeClr val="bg1">
                    <a:lumMod val="75000"/>
                  </a:schemeClr>
                </a:solidFill>
                <a:latin charset="-122" panose="020b0503020204020204" pitchFamily="34" typeface="微软雅黑"/>
                <a:ea charset="-122" panose="020b0503020204020204" pitchFamily="34" typeface="微软雅黑"/>
              </a:rPr>
              <a:t>单击此处添加文本内容  单击此处添加文本内容</a:t>
            </a:r>
          </a:p>
        </p:txBody>
      </p:sp>
      <p:sp>
        <p:nvSpPr>
          <p:cNvPr id="18" name="TextBox 9"/>
          <p:cNvSpPr txBox="1"/>
          <p:nvPr/>
        </p:nvSpPr>
        <p:spPr>
          <a:xfrm rot="16200000">
            <a:off x="5022308" y="3135990"/>
            <a:ext cx="685800" cy="1139038"/>
          </a:xfrm>
          <a:prstGeom prst="rect">
            <a:avLst/>
          </a:prstGeom>
          <a:noFill/>
        </p:spPr>
        <p:txBody>
          <a:bodyPr rtlCol="0" vert="eaVert" wrap="square">
            <a:spAutoFit/>
          </a:bodyPr>
          <a:lstStyle/>
          <a:p>
            <a:pPr algn="ctr"/>
            <a:r>
              <a:rPr altLang="en-US" lang="zh-CN" sz="1100">
                <a:solidFill>
                  <a:schemeClr val="bg1">
                    <a:lumMod val="75000"/>
                  </a:schemeClr>
                </a:solidFill>
                <a:latin charset="-122" panose="020b0503020204020204" pitchFamily="34" typeface="微软雅黑"/>
                <a:ea charset="-122" panose="020b0503020204020204" pitchFamily="34" typeface="微软雅黑"/>
              </a:rPr>
              <a:t>单击此处添加文本内容  单击此处添加文本内容</a:t>
            </a:r>
          </a:p>
        </p:txBody>
      </p:sp>
      <p:sp>
        <p:nvSpPr>
          <p:cNvPr id="19" name="TextBox 9"/>
          <p:cNvSpPr txBox="1"/>
          <p:nvPr/>
        </p:nvSpPr>
        <p:spPr>
          <a:xfrm rot="16200000">
            <a:off x="6603267" y="3135990"/>
            <a:ext cx="685800" cy="1139038"/>
          </a:xfrm>
          <a:prstGeom prst="rect">
            <a:avLst/>
          </a:prstGeom>
          <a:noFill/>
        </p:spPr>
        <p:txBody>
          <a:bodyPr rtlCol="0" vert="eaVert" wrap="square">
            <a:spAutoFit/>
          </a:bodyPr>
          <a:lstStyle/>
          <a:p>
            <a:pPr algn="ctr"/>
            <a:r>
              <a:rPr altLang="en-US" lang="zh-CN" sz="1100">
                <a:solidFill>
                  <a:schemeClr val="bg1">
                    <a:lumMod val="75000"/>
                  </a:schemeClr>
                </a:solidFill>
                <a:latin charset="-122" panose="020b0503020204020204" pitchFamily="34" typeface="微软雅黑"/>
                <a:ea charset="-122" panose="020b0503020204020204" pitchFamily="34" typeface="微软雅黑"/>
              </a:rPr>
              <a:t>单击此处添加文本内容  单击此处添加文本内容</a:t>
            </a:r>
          </a:p>
        </p:txBody>
      </p:sp>
    </p:spTree>
    <p:extLst>
      <p:ext uri="{BB962C8B-B14F-4D97-AF65-F5344CB8AC3E}">
        <p14:creationId val="281924504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par>
                                <p:cTn fill="hold" grpId="0" id="8" nodeType="withEffect" presetClass="entr" presetID="53" presetSubtype="0">
                                  <p:stCondLst>
                                    <p:cond delay="0"/>
                                  </p:stCondLst>
                                  <p:childTnLst>
                                    <p:set>
                                      <p:cBhvr>
                                        <p:cTn dur="1" fill="hold" id="9">
                                          <p:stCondLst>
                                            <p:cond delay="0"/>
                                          </p:stCondLst>
                                        </p:cTn>
                                        <p:tgtEl>
                                          <p:spTgt spid="3"/>
                                        </p:tgtEl>
                                        <p:attrNameLst>
                                          <p:attrName>style.visibility</p:attrName>
                                        </p:attrNameLst>
                                      </p:cBhvr>
                                      <p:to>
                                        <p:strVal val="visible"/>
                                      </p:to>
                                    </p:set>
                                    <p:anim calcmode="lin" valueType="num">
                                      <p:cBhvr>
                                        <p:cTn dur="500" fill="hold" id="10"/>
                                        <p:tgtEl>
                                          <p:spTgt spid="3"/>
                                        </p:tgtEl>
                                        <p:attrNameLst>
                                          <p:attrName>ppt_w</p:attrName>
                                        </p:attrNameLst>
                                      </p:cBhvr>
                                      <p:tavLst>
                                        <p:tav tm="0">
                                          <p:val>
                                            <p:fltVal val="0"/>
                                          </p:val>
                                        </p:tav>
                                        <p:tav tm="100000">
                                          <p:val>
                                            <p:strVal val="#ppt_w"/>
                                          </p:val>
                                        </p:tav>
                                      </p:tavLst>
                                    </p:anim>
                                    <p:anim calcmode="lin" valueType="num">
                                      <p:cBhvr>
                                        <p:cTn dur="500" fill="hold" id="11"/>
                                        <p:tgtEl>
                                          <p:spTgt spid="3"/>
                                        </p:tgtEl>
                                        <p:attrNameLst>
                                          <p:attrName>ppt_h</p:attrName>
                                        </p:attrNameLst>
                                      </p:cBhvr>
                                      <p:tavLst>
                                        <p:tav tm="0">
                                          <p:val>
                                            <p:fltVal val="0"/>
                                          </p:val>
                                        </p:tav>
                                        <p:tav tm="100000">
                                          <p:val>
                                            <p:strVal val="#ppt_h"/>
                                          </p:val>
                                        </p:tav>
                                      </p:tavLst>
                                    </p:anim>
                                    <p:animEffect filter="fade" transition="in">
                                      <p:cBhvr>
                                        <p:cTn dur="500" id="12"/>
                                        <p:tgtEl>
                                          <p:spTgt spid="3"/>
                                        </p:tgtEl>
                                      </p:cBhvr>
                                    </p:animEffect>
                                  </p:childTnLst>
                                </p:cTn>
                              </p:par>
                            </p:childTnLst>
                          </p:cTn>
                        </p:par>
                        <p:par>
                          <p:cTn fill="hold" id="13" nodeType="afterGroup">
                            <p:stCondLst>
                              <p:cond delay="500"/>
                            </p:stCondLst>
                            <p:childTnLst>
                              <p:par>
                                <p:cTn fill="hold" grpId="0" id="14" nodeType="afterEffect" presetClass="entr" presetID="53" presetSubtype="0">
                                  <p:stCondLst>
                                    <p:cond delay="0"/>
                                  </p:stCondLst>
                                  <p:childTnLst>
                                    <p:set>
                                      <p:cBhvr>
                                        <p:cTn dur="1" fill="hold" id="15">
                                          <p:stCondLst>
                                            <p:cond delay="0"/>
                                          </p:stCondLst>
                                        </p:cTn>
                                        <p:tgtEl>
                                          <p:spTgt spid="7"/>
                                        </p:tgtEl>
                                        <p:attrNameLst>
                                          <p:attrName>style.visibility</p:attrName>
                                        </p:attrNameLst>
                                      </p:cBhvr>
                                      <p:to>
                                        <p:strVal val="visible"/>
                                      </p:to>
                                    </p:set>
                                    <p:anim calcmode="lin" valueType="num">
                                      <p:cBhvr>
                                        <p:cTn dur="500" fill="hold" id="16"/>
                                        <p:tgtEl>
                                          <p:spTgt spid="7"/>
                                        </p:tgtEl>
                                        <p:attrNameLst>
                                          <p:attrName>ppt_w</p:attrName>
                                        </p:attrNameLst>
                                      </p:cBhvr>
                                      <p:tavLst>
                                        <p:tav tm="0">
                                          <p:val>
                                            <p:fltVal val="0"/>
                                          </p:val>
                                        </p:tav>
                                        <p:tav tm="100000">
                                          <p:val>
                                            <p:strVal val="#ppt_w"/>
                                          </p:val>
                                        </p:tav>
                                      </p:tavLst>
                                    </p:anim>
                                    <p:anim calcmode="lin" valueType="num">
                                      <p:cBhvr>
                                        <p:cTn dur="500" fill="hold" id="17"/>
                                        <p:tgtEl>
                                          <p:spTgt spid="7"/>
                                        </p:tgtEl>
                                        <p:attrNameLst>
                                          <p:attrName>ppt_h</p:attrName>
                                        </p:attrNameLst>
                                      </p:cBhvr>
                                      <p:tavLst>
                                        <p:tav tm="0">
                                          <p:val>
                                            <p:fltVal val="0"/>
                                          </p:val>
                                        </p:tav>
                                        <p:tav tm="100000">
                                          <p:val>
                                            <p:strVal val="#ppt_h"/>
                                          </p:val>
                                        </p:tav>
                                      </p:tavLst>
                                    </p:anim>
                                    <p:animEffect filter="fade" transition="in">
                                      <p:cBhvr>
                                        <p:cTn dur="500" id="18"/>
                                        <p:tgtEl>
                                          <p:spTgt spid="7"/>
                                        </p:tgtEl>
                                      </p:cBhvr>
                                    </p:animEffect>
                                  </p:childTnLst>
                                </p:cTn>
                              </p:par>
                              <p:par>
                                <p:cTn fill="hold" grpId="0" id="19" nodeType="withEffect" presetClass="entr" presetID="53" presetSubtype="0">
                                  <p:stCondLst>
                                    <p:cond delay="0"/>
                                  </p:stCondLst>
                                  <p:childTnLst>
                                    <p:set>
                                      <p:cBhvr>
                                        <p:cTn dur="1" fill="hold" id="20">
                                          <p:stCondLst>
                                            <p:cond delay="0"/>
                                          </p:stCondLst>
                                        </p:cTn>
                                        <p:tgtEl>
                                          <p:spTgt spid="4"/>
                                        </p:tgtEl>
                                        <p:attrNameLst>
                                          <p:attrName>style.visibility</p:attrName>
                                        </p:attrNameLst>
                                      </p:cBhvr>
                                      <p:to>
                                        <p:strVal val="visible"/>
                                      </p:to>
                                    </p:set>
                                    <p:anim calcmode="lin" valueType="num">
                                      <p:cBhvr>
                                        <p:cTn dur="500" fill="hold" id="21"/>
                                        <p:tgtEl>
                                          <p:spTgt spid="4"/>
                                        </p:tgtEl>
                                        <p:attrNameLst>
                                          <p:attrName>ppt_w</p:attrName>
                                        </p:attrNameLst>
                                      </p:cBhvr>
                                      <p:tavLst>
                                        <p:tav tm="0">
                                          <p:val>
                                            <p:fltVal val="0"/>
                                          </p:val>
                                        </p:tav>
                                        <p:tav tm="100000">
                                          <p:val>
                                            <p:strVal val="#ppt_w"/>
                                          </p:val>
                                        </p:tav>
                                      </p:tavLst>
                                    </p:anim>
                                    <p:anim calcmode="lin" valueType="num">
                                      <p:cBhvr>
                                        <p:cTn dur="500" fill="hold" id="22"/>
                                        <p:tgtEl>
                                          <p:spTgt spid="4"/>
                                        </p:tgtEl>
                                        <p:attrNameLst>
                                          <p:attrName>ppt_h</p:attrName>
                                        </p:attrNameLst>
                                      </p:cBhvr>
                                      <p:tavLst>
                                        <p:tav tm="0">
                                          <p:val>
                                            <p:fltVal val="0"/>
                                          </p:val>
                                        </p:tav>
                                        <p:tav tm="100000">
                                          <p:val>
                                            <p:strVal val="#ppt_h"/>
                                          </p:val>
                                        </p:tav>
                                      </p:tavLst>
                                    </p:anim>
                                    <p:animEffect filter="fade" transition="in">
                                      <p:cBhvr>
                                        <p:cTn dur="500" id="23"/>
                                        <p:tgtEl>
                                          <p:spTgt spid="4"/>
                                        </p:tgtEl>
                                      </p:cBhvr>
                                    </p:animEffect>
                                  </p:childTnLst>
                                </p:cTn>
                              </p:par>
                            </p:childTnLst>
                          </p:cTn>
                        </p:par>
                        <p:par>
                          <p:cTn fill="hold" id="24" nodeType="afterGroup">
                            <p:stCondLst>
                              <p:cond delay="1000"/>
                            </p:stCondLst>
                            <p:childTnLst>
                              <p:par>
                                <p:cTn fill="hold" grpId="0" id="25" nodeType="afterEffect" presetClass="entr" presetID="53" presetSubtype="0">
                                  <p:stCondLst>
                                    <p:cond delay="0"/>
                                  </p:stCondLst>
                                  <p:childTnLst>
                                    <p:set>
                                      <p:cBhvr>
                                        <p:cTn dur="1" fill="hold" id="26">
                                          <p:stCondLst>
                                            <p:cond delay="0"/>
                                          </p:stCondLst>
                                        </p:cTn>
                                        <p:tgtEl>
                                          <p:spTgt spid="8"/>
                                        </p:tgtEl>
                                        <p:attrNameLst>
                                          <p:attrName>style.visibility</p:attrName>
                                        </p:attrNameLst>
                                      </p:cBhvr>
                                      <p:to>
                                        <p:strVal val="visible"/>
                                      </p:to>
                                    </p:set>
                                    <p:anim calcmode="lin" valueType="num">
                                      <p:cBhvr>
                                        <p:cTn dur="500" fill="hold" id="27"/>
                                        <p:tgtEl>
                                          <p:spTgt spid="8"/>
                                        </p:tgtEl>
                                        <p:attrNameLst>
                                          <p:attrName>ppt_w</p:attrName>
                                        </p:attrNameLst>
                                      </p:cBhvr>
                                      <p:tavLst>
                                        <p:tav tm="0">
                                          <p:val>
                                            <p:fltVal val="0"/>
                                          </p:val>
                                        </p:tav>
                                        <p:tav tm="100000">
                                          <p:val>
                                            <p:strVal val="#ppt_w"/>
                                          </p:val>
                                        </p:tav>
                                      </p:tavLst>
                                    </p:anim>
                                    <p:anim calcmode="lin" valueType="num">
                                      <p:cBhvr>
                                        <p:cTn dur="500" fill="hold" id="28"/>
                                        <p:tgtEl>
                                          <p:spTgt spid="8"/>
                                        </p:tgtEl>
                                        <p:attrNameLst>
                                          <p:attrName>ppt_h</p:attrName>
                                        </p:attrNameLst>
                                      </p:cBhvr>
                                      <p:tavLst>
                                        <p:tav tm="0">
                                          <p:val>
                                            <p:fltVal val="0"/>
                                          </p:val>
                                        </p:tav>
                                        <p:tav tm="100000">
                                          <p:val>
                                            <p:strVal val="#ppt_h"/>
                                          </p:val>
                                        </p:tav>
                                      </p:tavLst>
                                    </p:anim>
                                    <p:animEffect filter="fade" transition="in">
                                      <p:cBhvr>
                                        <p:cTn dur="500" id="29"/>
                                        <p:tgtEl>
                                          <p:spTgt spid="8"/>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5"/>
                                        </p:tgtEl>
                                        <p:attrNameLst>
                                          <p:attrName>style.visibility</p:attrName>
                                        </p:attrNameLst>
                                      </p:cBhvr>
                                      <p:to>
                                        <p:strVal val="visible"/>
                                      </p:to>
                                    </p:set>
                                    <p:anim calcmode="lin" valueType="num">
                                      <p:cBhvr>
                                        <p:cTn dur="500" fill="hold" id="32"/>
                                        <p:tgtEl>
                                          <p:spTgt spid="5"/>
                                        </p:tgtEl>
                                        <p:attrNameLst>
                                          <p:attrName>ppt_w</p:attrName>
                                        </p:attrNameLst>
                                      </p:cBhvr>
                                      <p:tavLst>
                                        <p:tav tm="0">
                                          <p:val>
                                            <p:fltVal val="0"/>
                                          </p:val>
                                        </p:tav>
                                        <p:tav tm="100000">
                                          <p:val>
                                            <p:strVal val="#ppt_w"/>
                                          </p:val>
                                        </p:tav>
                                      </p:tavLst>
                                    </p:anim>
                                    <p:anim calcmode="lin" valueType="num">
                                      <p:cBhvr>
                                        <p:cTn dur="500" fill="hold" id="33"/>
                                        <p:tgtEl>
                                          <p:spTgt spid="5"/>
                                        </p:tgtEl>
                                        <p:attrNameLst>
                                          <p:attrName>ppt_h</p:attrName>
                                        </p:attrNameLst>
                                      </p:cBhvr>
                                      <p:tavLst>
                                        <p:tav tm="0">
                                          <p:val>
                                            <p:fltVal val="0"/>
                                          </p:val>
                                        </p:tav>
                                        <p:tav tm="100000">
                                          <p:val>
                                            <p:strVal val="#ppt_h"/>
                                          </p:val>
                                        </p:tav>
                                      </p:tavLst>
                                    </p:anim>
                                    <p:animEffect filter="fade" transition="in">
                                      <p:cBhvr>
                                        <p:cTn dur="500" id="34"/>
                                        <p:tgtEl>
                                          <p:spTgt spid="5"/>
                                        </p:tgtEl>
                                      </p:cBhvr>
                                    </p:animEffect>
                                  </p:childTnLst>
                                </p:cTn>
                              </p:par>
                            </p:childTnLst>
                          </p:cTn>
                        </p:par>
                        <p:par>
                          <p:cTn fill="hold" id="35" nodeType="afterGroup">
                            <p:stCondLst>
                              <p:cond delay="1500"/>
                            </p:stCondLst>
                            <p:childTnLst>
                              <p:par>
                                <p:cTn fill="hold" grpId="0" id="36" nodeType="afterEffect" presetClass="entr" presetID="53" presetSubtype="0">
                                  <p:stCondLst>
                                    <p:cond delay="0"/>
                                  </p:stCondLst>
                                  <p:childTnLst>
                                    <p:set>
                                      <p:cBhvr>
                                        <p:cTn dur="1" fill="hold" id="37">
                                          <p:stCondLst>
                                            <p:cond delay="0"/>
                                          </p:stCondLst>
                                        </p:cTn>
                                        <p:tgtEl>
                                          <p:spTgt spid="9"/>
                                        </p:tgtEl>
                                        <p:attrNameLst>
                                          <p:attrName>style.visibility</p:attrName>
                                        </p:attrNameLst>
                                      </p:cBhvr>
                                      <p:to>
                                        <p:strVal val="visible"/>
                                      </p:to>
                                    </p:set>
                                    <p:anim calcmode="lin" valueType="num">
                                      <p:cBhvr>
                                        <p:cTn dur="500" fill="hold" id="38"/>
                                        <p:tgtEl>
                                          <p:spTgt spid="9"/>
                                        </p:tgtEl>
                                        <p:attrNameLst>
                                          <p:attrName>ppt_w</p:attrName>
                                        </p:attrNameLst>
                                      </p:cBhvr>
                                      <p:tavLst>
                                        <p:tav tm="0">
                                          <p:val>
                                            <p:fltVal val="0"/>
                                          </p:val>
                                        </p:tav>
                                        <p:tav tm="100000">
                                          <p:val>
                                            <p:strVal val="#ppt_w"/>
                                          </p:val>
                                        </p:tav>
                                      </p:tavLst>
                                    </p:anim>
                                    <p:anim calcmode="lin" valueType="num">
                                      <p:cBhvr>
                                        <p:cTn dur="500" fill="hold" id="39"/>
                                        <p:tgtEl>
                                          <p:spTgt spid="9"/>
                                        </p:tgtEl>
                                        <p:attrNameLst>
                                          <p:attrName>ppt_h</p:attrName>
                                        </p:attrNameLst>
                                      </p:cBhvr>
                                      <p:tavLst>
                                        <p:tav tm="0">
                                          <p:val>
                                            <p:fltVal val="0"/>
                                          </p:val>
                                        </p:tav>
                                        <p:tav tm="100000">
                                          <p:val>
                                            <p:strVal val="#ppt_h"/>
                                          </p:val>
                                        </p:tav>
                                      </p:tavLst>
                                    </p:anim>
                                    <p:animEffect filter="fade" transition="in">
                                      <p:cBhvr>
                                        <p:cTn dur="500" id="40"/>
                                        <p:tgtEl>
                                          <p:spTgt spid="9"/>
                                        </p:tgtEl>
                                      </p:cBhvr>
                                    </p:animEffect>
                                  </p:childTnLst>
                                </p:cTn>
                              </p:par>
                              <p:par>
                                <p:cTn fill="hold" grpId="0" id="41" nodeType="withEffect" presetClass="entr" presetID="53" presetSubtype="0">
                                  <p:stCondLst>
                                    <p:cond delay="0"/>
                                  </p:stCondLst>
                                  <p:childTnLst>
                                    <p:set>
                                      <p:cBhvr>
                                        <p:cTn dur="1" fill="hold" id="42">
                                          <p:stCondLst>
                                            <p:cond delay="0"/>
                                          </p:stCondLst>
                                        </p:cTn>
                                        <p:tgtEl>
                                          <p:spTgt spid="6"/>
                                        </p:tgtEl>
                                        <p:attrNameLst>
                                          <p:attrName>style.visibility</p:attrName>
                                        </p:attrNameLst>
                                      </p:cBhvr>
                                      <p:to>
                                        <p:strVal val="visible"/>
                                      </p:to>
                                    </p:set>
                                    <p:anim calcmode="lin" valueType="num">
                                      <p:cBhvr>
                                        <p:cTn dur="500" fill="hold" id="43"/>
                                        <p:tgtEl>
                                          <p:spTgt spid="6"/>
                                        </p:tgtEl>
                                        <p:attrNameLst>
                                          <p:attrName>ppt_w</p:attrName>
                                        </p:attrNameLst>
                                      </p:cBhvr>
                                      <p:tavLst>
                                        <p:tav tm="0">
                                          <p:val>
                                            <p:fltVal val="0"/>
                                          </p:val>
                                        </p:tav>
                                        <p:tav tm="100000">
                                          <p:val>
                                            <p:strVal val="#ppt_w"/>
                                          </p:val>
                                        </p:tav>
                                      </p:tavLst>
                                    </p:anim>
                                    <p:anim calcmode="lin" valueType="num">
                                      <p:cBhvr>
                                        <p:cTn dur="500" fill="hold" id="44"/>
                                        <p:tgtEl>
                                          <p:spTgt spid="6"/>
                                        </p:tgtEl>
                                        <p:attrNameLst>
                                          <p:attrName>ppt_h</p:attrName>
                                        </p:attrNameLst>
                                      </p:cBhvr>
                                      <p:tavLst>
                                        <p:tav tm="0">
                                          <p:val>
                                            <p:fltVal val="0"/>
                                          </p:val>
                                        </p:tav>
                                        <p:tav tm="100000">
                                          <p:val>
                                            <p:strVal val="#ppt_h"/>
                                          </p:val>
                                        </p:tav>
                                      </p:tavLst>
                                    </p:anim>
                                    <p:animEffect filter="fade" transition="in">
                                      <p:cBhvr>
                                        <p:cTn dur="500" id="45"/>
                                        <p:tgtEl>
                                          <p:spTgt spid="6"/>
                                        </p:tgtEl>
                                      </p:cBhvr>
                                    </p:animEffect>
                                  </p:childTnLst>
                                </p:cTn>
                              </p:par>
                            </p:childTnLst>
                          </p:cTn>
                        </p:par>
                        <p:par>
                          <p:cTn fill="hold" id="46" nodeType="afterGroup">
                            <p:stCondLst>
                              <p:cond delay="2000"/>
                            </p:stCondLst>
                            <p:childTnLst>
                              <p:par>
                                <p:cTn fill="hold" grpId="0" id="47" nodeType="afterEffect" presetClass="entr" presetID="53" presetSubtype="0">
                                  <p:stCondLst>
                                    <p:cond delay="0"/>
                                  </p:stCondLst>
                                  <p:childTnLst>
                                    <p:set>
                                      <p:cBhvr>
                                        <p:cTn dur="1" fill="hold" id="48">
                                          <p:stCondLst>
                                            <p:cond delay="0"/>
                                          </p:stCondLst>
                                        </p:cTn>
                                        <p:tgtEl>
                                          <p:spTgt spid="10"/>
                                        </p:tgtEl>
                                        <p:attrNameLst>
                                          <p:attrName>style.visibility</p:attrName>
                                        </p:attrNameLst>
                                      </p:cBhvr>
                                      <p:to>
                                        <p:strVal val="visible"/>
                                      </p:to>
                                    </p:set>
                                    <p:anim calcmode="lin" valueType="num">
                                      <p:cBhvr>
                                        <p:cTn dur="500" fill="hold" id="49"/>
                                        <p:tgtEl>
                                          <p:spTgt spid="10"/>
                                        </p:tgtEl>
                                        <p:attrNameLst>
                                          <p:attrName>ppt_w</p:attrName>
                                        </p:attrNameLst>
                                      </p:cBhvr>
                                      <p:tavLst>
                                        <p:tav tm="0">
                                          <p:val>
                                            <p:fltVal val="0"/>
                                          </p:val>
                                        </p:tav>
                                        <p:tav tm="100000">
                                          <p:val>
                                            <p:strVal val="#ppt_w"/>
                                          </p:val>
                                        </p:tav>
                                      </p:tavLst>
                                    </p:anim>
                                    <p:anim calcmode="lin" valueType="num">
                                      <p:cBhvr>
                                        <p:cTn dur="500" fill="hold" id="50"/>
                                        <p:tgtEl>
                                          <p:spTgt spid="10"/>
                                        </p:tgtEl>
                                        <p:attrNameLst>
                                          <p:attrName>ppt_h</p:attrName>
                                        </p:attrNameLst>
                                      </p:cBhvr>
                                      <p:tavLst>
                                        <p:tav tm="0">
                                          <p:val>
                                            <p:fltVal val="0"/>
                                          </p:val>
                                        </p:tav>
                                        <p:tav tm="100000">
                                          <p:val>
                                            <p:strVal val="#ppt_h"/>
                                          </p:val>
                                        </p:tav>
                                      </p:tavLst>
                                    </p:anim>
                                    <p:animEffect filter="fade" transition="in">
                                      <p:cBhvr>
                                        <p:cTn dur="500" id="51"/>
                                        <p:tgtEl>
                                          <p:spTgt spid="10"/>
                                        </p:tgtEl>
                                      </p:cBhvr>
                                    </p:animEffect>
                                  </p:childTnLst>
                                </p:cTn>
                              </p:par>
                              <p:par>
                                <p:cTn fill="hold" grpId="0" id="52" nodeType="withEffect" presetClass="entr" presetID="42" presetSubtype="0">
                                  <p:stCondLst>
                                    <p:cond delay="250"/>
                                  </p:stCondLst>
                                  <p:childTnLst>
                                    <p:set>
                                      <p:cBhvr>
                                        <p:cTn dur="1" fill="hold" id="53">
                                          <p:stCondLst>
                                            <p:cond delay="0"/>
                                          </p:stCondLst>
                                        </p:cTn>
                                        <p:tgtEl>
                                          <p:spTgt spid="11"/>
                                        </p:tgtEl>
                                        <p:attrNameLst>
                                          <p:attrName>style.visibility</p:attrName>
                                        </p:attrNameLst>
                                      </p:cBhvr>
                                      <p:to>
                                        <p:strVal val="visible"/>
                                      </p:to>
                                    </p:set>
                                    <p:animEffect filter="fade" transition="in">
                                      <p:cBhvr>
                                        <p:cTn dur="1000" id="54"/>
                                        <p:tgtEl>
                                          <p:spTgt spid="11"/>
                                        </p:tgtEl>
                                      </p:cBhvr>
                                    </p:animEffect>
                                    <p:anim calcmode="lin" valueType="num">
                                      <p:cBhvr>
                                        <p:cTn dur="1000" fill="hold" id="55"/>
                                        <p:tgtEl>
                                          <p:spTgt spid="11"/>
                                        </p:tgtEl>
                                        <p:attrNameLst>
                                          <p:attrName>ppt_x</p:attrName>
                                        </p:attrNameLst>
                                      </p:cBhvr>
                                      <p:tavLst>
                                        <p:tav tm="0">
                                          <p:val>
                                            <p:strVal val="#ppt_x"/>
                                          </p:val>
                                        </p:tav>
                                        <p:tav tm="100000">
                                          <p:val>
                                            <p:strVal val="#ppt_x"/>
                                          </p:val>
                                        </p:tav>
                                      </p:tavLst>
                                    </p:anim>
                                    <p:anim calcmode="lin" valueType="num">
                                      <p:cBhvr>
                                        <p:cTn dur="1000" fill="hold" id="56"/>
                                        <p:tgtEl>
                                          <p:spTgt spid="11"/>
                                        </p:tgtEl>
                                        <p:attrNameLst>
                                          <p:attrName>ppt_y</p:attrName>
                                        </p:attrNameLst>
                                      </p:cBhvr>
                                      <p:tavLst>
                                        <p:tav tm="0">
                                          <p:val>
                                            <p:strVal val="#ppt_y+.1"/>
                                          </p:val>
                                        </p:tav>
                                        <p:tav tm="100000">
                                          <p:val>
                                            <p:strVal val="#ppt_y"/>
                                          </p:val>
                                        </p:tav>
                                      </p:tavLst>
                                    </p:anim>
                                  </p:childTnLst>
                                </p:cTn>
                              </p:par>
                              <p:par>
                                <p:cTn fill="hold" grpId="0" id="57" nodeType="withEffect" presetClass="entr" presetID="42" presetSubtype="0">
                                  <p:stCondLst>
                                    <p:cond delay="500"/>
                                  </p:stCondLst>
                                  <p:childTnLst>
                                    <p:set>
                                      <p:cBhvr>
                                        <p:cTn dur="1" fill="hold" id="58">
                                          <p:stCondLst>
                                            <p:cond delay="0"/>
                                          </p:stCondLst>
                                        </p:cTn>
                                        <p:tgtEl>
                                          <p:spTgt spid="13"/>
                                        </p:tgtEl>
                                        <p:attrNameLst>
                                          <p:attrName>style.visibility</p:attrName>
                                        </p:attrNameLst>
                                      </p:cBhvr>
                                      <p:to>
                                        <p:strVal val="visible"/>
                                      </p:to>
                                    </p:set>
                                    <p:animEffect filter="fade" transition="in">
                                      <p:cBhvr>
                                        <p:cTn dur="1000" id="59"/>
                                        <p:tgtEl>
                                          <p:spTgt spid="13"/>
                                        </p:tgtEl>
                                      </p:cBhvr>
                                    </p:animEffect>
                                    <p:anim calcmode="lin" valueType="num">
                                      <p:cBhvr>
                                        <p:cTn dur="1000" fill="hold" id="60"/>
                                        <p:tgtEl>
                                          <p:spTgt spid="13"/>
                                        </p:tgtEl>
                                        <p:attrNameLst>
                                          <p:attrName>ppt_x</p:attrName>
                                        </p:attrNameLst>
                                      </p:cBhvr>
                                      <p:tavLst>
                                        <p:tav tm="0">
                                          <p:val>
                                            <p:strVal val="#ppt_x"/>
                                          </p:val>
                                        </p:tav>
                                        <p:tav tm="100000">
                                          <p:val>
                                            <p:strVal val="#ppt_x"/>
                                          </p:val>
                                        </p:tav>
                                      </p:tavLst>
                                    </p:anim>
                                    <p:anim calcmode="lin" valueType="num">
                                      <p:cBhvr>
                                        <p:cTn dur="1000" fill="hold" id="61"/>
                                        <p:tgtEl>
                                          <p:spTgt spid="13"/>
                                        </p:tgtEl>
                                        <p:attrNameLst>
                                          <p:attrName>ppt_y</p:attrName>
                                        </p:attrNameLst>
                                      </p:cBhvr>
                                      <p:tavLst>
                                        <p:tav tm="0">
                                          <p:val>
                                            <p:strVal val="#ppt_y+.1"/>
                                          </p:val>
                                        </p:tav>
                                        <p:tav tm="100000">
                                          <p:val>
                                            <p:strVal val="#ppt_y"/>
                                          </p:val>
                                        </p:tav>
                                      </p:tavLst>
                                    </p:anim>
                                  </p:childTnLst>
                                </p:cTn>
                              </p:par>
                              <p:par>
                                <p:cTn fill="hold" grpId="0" id="62" nodeType="withEffect" presetClass="entr" presetID="42" presetSubtype="0">
                                  <p:stCondLst>
                                    <p:cond delay="750"/>
                                  </p:stCondLst>
                                  <p:childTnLst>
                                    <p:set>
                                      <p:cBhvr>
                                        <p:cTn dur="1" fill="hold" id="63">
                                          <p:stCondLst>
                                            <p:cond delay="0"/>
                                          </p:stCondLst>
                                        </p:cTn>
                                        <p:tgtEl>
                                          <p:spTgt spid="12"/>
                                        </p:tgtEl>
                                        <p:attrNameLst>
                                          <p:attrName>style.visibility</p:attrName>
                                        </p:attrNameLst>
                                      </p:cBhvr>
                                      <p:to>
                                        <p:strVal val="visible"/>
                                      </p:to>
                                    </p:set>
                                    <p:animEffect filter="fade" transition="in">
                                      <p:cBhvr>
                                        <p:cTn dur="1000" id="64"/>
                                        <p:tgtEl>
                                          <p:spTgt spid="12"/>
                                        </p:tgtEl>
                                      </p:cBhvr>
                                    </p:animEffect>
                                    <p:anim calcmode="lin" valueType="num">
                                      <p:cBhvr>
                                        <p:cTn dur="1000" fill="hold" id="65"/>
                                        <p:tgtEl>
                                          <p:spTgt spid="12"/>
                                        </p:tgtEl>
                                        <p:attrNameLst>
                                          <p:attrName>ppt_x</p:attrName>
                                        </p:attrNameLst>
                                      </p:cBhvr>
                                      <p:tavLst>
                                        <p:tav tm="0">
                                          <p:val>
                                            <p:strVal val="#ppt_x"/>
                                          </p:val>
                                        </p:tav>
                                        <p:tav tm="100000">
                                          <p:val>
                                            <p:strVal val="#ppt_x"/>
                                          </p:val>
                                        </p:tav>
                                      </p:tavLst>
                                    </p:anim>
                                    <p:anim calcmode="lin" valueType="num">
                                      <p:cBhvr>
                                        <p:cTn dur="1000" fill="hold" id="66"/>
                                        <p:tgtEl>
                                          <p:spTgt spid="12"/>
                                        </p:tgtEl>
                                        <p:attrNameLst>
                                          <p:attrName>ppt_y</p:attrName>
                                        </p:attrNameLst>
                                      </p:cBhvr>
                                      <p:tavLst>
                                        <p:tav tm="0">
                                          <p:val>
                                            <p:strVal val="#ppt_y+.1"/>
                                          </p:val>
                                        </p:tav>
                                        <p:tav tm="100000">
                                          <p:val>
                                            <p:strVal val="#ppt_y"/>
                                          </p:val>
                                        </p:tav>
                                      </p:tavLst>
                                    </p:anim>
                                  </p:childTnLst>
                                </p:cTn>
                              </p:par>
                              <p:par>
                                <p:cTn fill="hold" grpId="0" id="67" nodeType="withEffect" presetClass="entr" presetID="42" presetSubtype="0">
                                  <p:stCondLst>
                                    <p:cond delay="1000"/>
                                  </p:stCondLst>
                                  <p:childTnLst>
                                    <p:set>
                                      <p:cBhvr>
                                        <p:cTn dur="1" fill="hold" id="68">
                                          <p:stCondLst>
                                            <p:cond delay="0"/>
                                          </p:stCondLst>
                                        </p:cTn>
                                        <p:tgtEl>
                                          <p:spTgt spid="14"/>
                                        </p:tgtEl>
                                        <p:attrNameLst>
                                          <p:attrName>style.visibility</p:attrName>
                                        </p:attrNameLst>
                                      </p:cBhvr>
                                      <p:to>
                                        <p:strVal val="visible"/>
                                      </p:to>
                                    </p:set>
                                    <p:animEffect filter="fade" transition="in">
                                      <p:cBhvr>
                                        <p:cTn dur="1000" id="69"/>
                                        <p:tgtEl>
                                          <p:spTgt spid="14"/>
                                        </p:tgtEl>
                                      </p:cBhvr>
                                    </p:animEffect>
                                    <p:anim calcmode="lin" valueType="num">
                                      <p:cBhvr>
                                        <p:cTn dur="1000" fill="hold" id="70"/>
                                        <p:tgtEl>
                                          <p:spTgt spid="14"/>
                                        </p:tgtEl>
                                        <p:attrNameLst>
                                          <p:attrName>ppt_x</p:attrName>
                                        </p:attrNameLst>
                                      </p:cBhvr>
                                      <p:tavLst>
                                        <p:tav tm="0">
                                          <p:val>
                                            <p:strVal val="#ppt_x"/>
                                          </p:val>
                                        </p:tav>
                                        <p:tav tm="100000">
                                          <p:val>
                                            <p:strVal val="#ppt_x"/>
                                          </p:val>
                                        </p:tav>
                                      </p:tavLst>
                                    </p:anim>
                                    <p:anim calcmode="lin" valueType="num">
                                      <p:cBhvr>
                                        <p:cTn dur="1000" fill="hold" id="71"/>
                                        <p:tgtEl>
                                          <p:spTgt spid="14"/>
                                        </p:tgtEl>
                                        <p:attrNameLst>
                                          <p:attrName>ppt_y</p:attrName>
                                        </p:attrNameLst>
                                      </p:cBhvr>
                                      <p:tavLst>
                                        <p:tav tm="0">
                                          <p:val>
                                            <p:strVal val="#ppt_y+.1"/>
                                          </p:val>
                                        </p:tav>
                                        <p:tav tm="100000">
                                          <p:val>
                                            <p:strVal val="#ppt_y"/>
                                          </p:val>
                                        </p:tav>
                                      </p:tavLst>
                                    </p:anim>
                                  </p:childTnLst>
                                </p:cTn>
                              </p:par>
                              <p:par>
                                <p:cTn fill="hold" grpId="0" id="72" nodeType="withEffect" presetClass="entr" presetID="42" presetSubtype="0">
                                  <p:stCondLst>
                                    <p:cond delay="1500"/>
                                  </p:stCondLst>
                                  <p:childTnLst>
                                    <p:set>
                                      <p:cBhvr>
                                        <p:cTn dur="1" fill="hold" id="73">
                                          <p:stCondLst>
                                            <p:cond delay="0"/>
                                          </p:stCondLst>
                                        </p:cTn>
                                        <p:tgtEl>
                                          <p:spTgt spid="15"/>
                                        </p:tgtEl>
                                        <p:attrNameLst>
                                          <p:attrName>style.visibility</p:attrName>
                                        </p:attrNameLst>
                                      </p:cBhvr>
                                      <p:to>
                                        <p:strVal val="visible"/>
                                      </p:to>
                                    </p:set>
                                    <p:animEffect filter="fade" transition="in">
                                      <p:cBhvr>
                                        <p:cTn dur="1000" id="74"/>
                                        <p:tgtEl>
                                          <p:spTgt spid="15"/>
                                        </p:tgtEl>
                                      </p:cBhvr>
                                    </p:animEffect>
                                    <p:anim calcmode="lin" valueType="num">
                                      <p:cBhvr>
                                        <p:cTn dur="1000" fill="hold" id="75"/>
                                        <p:tgtEl>
                                          <p:spTgt spid="15"/>
                                        </p:tgtEl>
                                        <p:attrNameLst>
                                          <p:attrName>ppt_x</p:attrName>
                                        </p:attrNameLst>
                                      </p:cBhvr>
                                      <p:tavLst>
                                        <p:tav tm="0">
                                          <p:val>
                                            <p:strVal val="#ppt_x"/>
                                          </p:val>
                                        </p:tav>
                                        <p:tav tm="100000">
                                          <p:val>
                                            <p:strVal val="#ppt_x"/>
                                          </p:val>
                                        </p:tav>
                                      </p:tavLst>
                                    </p:anim>
                                    <p:anim calcmode="lin" valueType="num">
                                      <p:cBhvr>
                                        <p:cTn dur="1000" fill="hold" id="76"/>
                                        <p:tgtEl>
                                          <p:spTgt spid="15"/>
                                        </p:tgtEl>
                                        <p:attrNameLst>
                                          <p:attrName>ppt_y</p:attrName>
                                        </p:attrNameLst>
                                      </p:cBhvr>
                                      <p:tavLst>
                                        <p:tav tm="0">
                                          <p:val>
                                            <p:strVal val="#ppt_y+.1"/>
                                          </p:val>
                                        </p:tav>
                                        <p:tav tm="100000">
                                          <p:val>
                                            <p:strVal val="#ppt_y"/>
                                          </p:val>
                                        </p:tav>
                                      </p:tavLst>
                                    </p:anim>
                                  </p:childTnLst>
                                </p:cTn>
                              </p:par>
                              <p:par>
                                <p:cTn fill="hold" grpId="0" id="77" nodeType="withEffect" presetClass="entr" presetID="42" presetSubtype="0">
                                  <p:stCondLst>
                                    <p:cond delay="1750"/>
                                  </p:stCondLst>
                                  <p:childTnLst>
                                    <p:set>
                                      <p:cBhvr>
                                        <p:cTn dur="1" fill="hold" id="78">
                                          <p:stCondLst>
                                            <p:cond delay="0"/>
                                          </p:stCondLst>
                                        </p:cTn>
                                        <p:tgtEl>
                                          <p:spTgt spid="16"/>
                                        </p:tgtEl>
                                        <p:attrNameLst>
                                          <p:attrName>style.visibility</p:attrName>
                                        </p:attrNameLst>
                                      </p:cBhvr>
                                      <p:to>
                                        <p:strVal val="visible"/>
                                      </p:to>
                                    </p:set>
                                    <p:animEffect filter="fade" transition="in">
                                      <p:cBhvr>
                                        <p:cTn dur="1000" id="79"/>
                                        <p:tgtEl>
                                          <p:spTgt spid="16"/>
                                        </p:tgtEl>
                                      </p:cBhvr>
                                    </p:animEffect>
                                    <p:anim calcmode="lin" valueType="num">
                                      <p:cBhvr>
                                        <p:cTn dur="1000" fill="hold" id="80"/>
                                        <p:tgtEl>
                                          <p:spTgt spid="16"/>
                                        </p:tgtEl>
                                        <p:attrNameLst>
                                          <p:attrName>ppt_x</p:attrName>
                                        </p:attrNameLst>
                                      </p:cBhvr>
                                      <p:tavLst>
                                        <p:tav tm="0">
                                          <p:val>
                                            <p:strVal val="#ppt_x"/>
                                          </p:val>
                                        </p:tav>
                                        <p:tav tm="100000">
                                          <p:val>
                                            <p:strVal val="#ppt_x"/>
                                          </p:val>
                                        </p:tav>
                                      </p:tavLst>
                                    </p:anim>
                                    <p:anim calcmode="lin" valueType="num">
                                      <p:cBhvr>
                                        <p:cTn dur="1000" fill="hold" id="81"/>
                                        <p:tgtEl>
                                          <p:spTgt spid="16"/>
                                        </p:tgtEl>
                                        <p:attrNameLst>
                                          <p:attrName>ppt_y</p:attrName>
                                        </p:attrNameLst>
                                      </p:cBhvr>
                                      <p:tavLst>
                                        <p:tav tm="0">
                                          <p:val>
                                            <p:strVal val="#ppt_y+.1"/>
                                          </p:val>
                                        </p:tav>
                                        <p:tav tm="100000">
                                          <p:val>
                                            <p:strVal val="#ppt_y"/>
                                          </p:val>
                                        </p:tav>
                                      </p:tavLst>
                                    </p:anim>
                                  </p:childTnLst>
                                </p:cTn>
                              </p:par>
                              <p:par>
                                <p:cTn fill="hold" grpId="0" id="82" nodeType="withEffect" presetClass="entr" presetID="42" presetSubtype="0">
                                  <p:stCondLst>
                                    <p:cond delay="2000"/>
                                  </p:stCondLst>
                                  <p:childTnLst>
                                    <p:set>
                                      <p:cBhvr>
                                        <p:cTn dur="1" fill="hold" id="83">
                                          <p:stCondLst>
                                            <p:cond delay="0"/>
                                          </p:stCondLst>
                                        </p:cTn>
                                        <p:tgtEl>
                                          <p:spTgt spid="18"/>
                                        </p:tgtEl>
                                        <p:attrNameLst>
                                          <p:attrName>style.visibility</p:attrName>
                                        </p:attrNameLst>
                                      </p:cBhvr>
                                      <p:to>
                                        <p:strVal val="visible"/>
                                      </p:to>
                                    </p:set>
                                    <p:animEffect filter="fade" transition="in">
                                      <p:cBhvr>
                                        <p:cTn dur="1000" id="84"/>
                                        <p:tgtEl>
                                          <p:spTgt spid="18"/>
                                        </p:tgtEl>
                                      </p:cBhvr>
                                    </p:animEffect>
                                    <p:anim calcmode="lin" valueType="num">
                                      <p:cBhvr>
                                        <p:cTn dur="1000" fill="hold" id="85"/>
                                        <p:tgtEl>
                                          <p:spTgt spid="18"/>
                                        </p:tgtEl>
                                        <p:attrNameLst>
                                          <p:attrName>ppt_x</p:attrName>
                                        </p:attrNameLst>
                                      </p:cBhvr>
                                      <p:tavLst>
                                        <p:tav tm="0">
                                          <p:val>
                                            <p:strVal val="#ppt_x"/>
                                          </p:val>
                                        </p:tav>
                                        <p:tav tm="100000">
                                          <p:val>
                                            <p:strVal val="#ppt_x"/>
                                          </p:val>
                                        </p:tav>
                                      </p:tavLst>
                                    </p:anim>
                                    <p:anim calcmode="lin" valueType="num">
                                      <p:cBhvr>
                                        <p:cTn dur="1000" fill="hold" id="86"/>
                                        <p:tgtEl>
                                          <p:spTgt spid="18"/>
                                        </p:tgtEl>
                                        <p:attrNameLst>
                                          <p:attrName>ppt_y</p:attrName>
                                        </p:attrNameLst>
                                      </p:cBhvr>
                                      <p:tavLst>
                                        <p:tav tm="0">
                                          <p:val>
                                            <p:strVal val="#ppt_y+.1"/>
                                          </p:val>
                                        </p:tav>
                                        <p:tav tm="100000">
                                          <p:val>
                                            <p:strVal val="#ppt_y"/>
                                          </p:val>
                                        </p:tav>
                                      </p:tavLst>
                                    </p:anim>
                                  </p:childTnLst>
                                </p:cTn>
                              </p:par>
                              <p:par>
                                <p:cTn fill="hold" grpId="0" id="87" nodeType="withEffect" presetClass="entr" presetID="42" presetSubtype="0">
                                  <p:stCondLst>
                                    <p:cond delay="2250"/>
                                  </p:stCondLst>
                                  <p:childTnLst>
                                    <p:set>
                                      <p:cBhvr>
                                        <p:cTn dur="1" fill="hold" id="88">
                                          <p:stCondLst>
                                            <p:cond delay="0"/>
                                          </p:stCondLst>
                                        </p:cTn>
                                        <p:tgtEl>
                                          <p:spTgt spid="19"/>
                                        </p:tgtEl>
                                        <p:attrNameLst>
                                          <p:attrName>style.visibility</p:attrName>
                                        </p:attrNameLst>
                                      </p:cBhvr>
                                      <p:to>
                                        <p:strVal val="visible"/>
                                      </p:to>
                                    </p:set>
                                    <p:animEffect filter="fade" transition="in">
                                      <p:cBhvr>
                                        <p:cTn dur="1000" id="89"/>
                                        <p:tgtEl>
                                          <p:spTgt spid="19"/>
                                        </p:tgtEl>
                                      </p:cBhvr>
                                    </p:animEffect>
                                    <p:anim calcmode="lin" valueType="num">
                                      <p:cBhvr>
                                        <p:cTn dur="1000" fill="hold" id="90"/>
                                        <p:tgtEl>
                                          <p:spTgt spid="19"/>
                                        </p:tgtEl>
                                        <p:attrNameLst>
                                          <p:attrName>ppt_x</p:attrName>
                                        </p:attrNameLst>
                                      </p:cBhvr>
                                      <p:tavLst>
                                        <p:tav tm="0">
                                          <p:val>
                                            <p:strVal val="#ppt_x"/>
                                          </p:val>
                                        </p:tav>
                                        <p:tav tm="100000">
                                          <p:val>
                                            <p:strVal val="#ppt_x"/>
                                          </p:val>
                                        </p:tav>
                                      </p:tavLst>
                                    </p:anim>
                                    <p:anim calcmode="lin" valueType="num">
                                      <p:cBhvr>
                                        <p:cTn dur="1000" fill="hold" id="91"/>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1"/>
      <p:bldP grpId="0" spid="12"/>
      <p:bldP grpId="0" spid="13"/>
      <p:bldP grpId="0" spid="14"/>
      <p:bldP grpId="0" spid="15"/>
      <p:bldP grpId="0" spid="16"/>
      <p:bldP grpId="0" spid="18"/>
      <p:bldP grpId="0" spid="19"/>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6" name="图片 15">
            <a:extLst>
              <a:ext uri="{FF2B5EF4-FFF2-40B4-BE49-F238E27FC236}">
                <a16:creationId xmlns:a16="http://schemas.microsoft.com/office/drawing/2014/main" id="{62FC80D5-8F3B-4197-9E13-44EE815F7656}"/>
              </a:ext>
            </a:extLst>
          </p:cNvPr>
          <p:cNvPicPr>
            <a:picLocks noChangeAspect="1"/>
          </p:cNvPicPr>
          <p:nvPr/>
        </p:nvPicPr>
        <p:blipFill>
          <a:blip r:embed="rId3">
            <a:extLst>
              <a:ext uri="{28A0092B-C50C-407E-A947-70E740481C1C}">
                <a14:useLocalDpi val="0"/>
              </a:ext>
            </a:extLst>
          </a:blip>
          <a:srcRect t="30468"/>
          <a:stretch>
            <a:fillRect/>
          </a:stretch>
        </p:blipFill>
        <p:spPr>
          <a:xfrm>
            <a:off x="3780157" y="2464566"/>
            <a:ext cx="5362433" cy="1990615"/>
          </a:xfrm>
          <a:prstGeom prst="rect">
            <a:avLst/>
          </a:prstGeom>
        </p:spPr>
      </p:pic>
      <p:pic>
        <p:nvPicPr>
          <p:cNvPr id="18" name="图片 17">
            <a:extLst>
              <a:ext uri="{FF2B5EF4-FFF2-40B4-BE49-F238E27FC236}">
                <a16:creationId xmlns:a16="http://schemas.microsoft.com/office/drawing/2014/main" id="{6C791024-B5E4-4AD3-956F-E8916F9CCA16}"/>
              </a:ext>
            </a:extLst>
          </p:cNvPr>
          <p:cNvPicPr>
            <a:picLocks noChangeAspect="1"/>
          </p:cNvPicPr>
          <p:nvPr/>
        </p:nvPicPr>
        <p:blipFill>
          <a:blip r:embed="rId4">
            <a:extLst>
              <a:ext uri="{28A0092B-C50C-407E-A947-70E740481C1C}">
                <a14:useLocalDpi val="0"/>
              </a:ext>
            </a:extLst>
          </a:blip>
          <a:stretch>
            <a:fillRect/>
          </a:stretch>
        </p:blipFill>
        <p:spPr>
          <a:xfrm>
            <a:off x="3531305" y="3750444"/>
            <a:ext cx="5782527" cy="1557560"/>
          </a:xfrm>
          <a:prstGeom prst="rect">
            <a:avLst/>
          </a:prstGeom>
        </p:spPr>
      </p:pic>
      <p:pic>
        <p:nvPicPr>
          <p:cNvPr id="19" name="图片 18">
            <a:extLst>
              <a:ext uri="{FF2B5EF4-FFF2-40B4-BE49-F238E27FC236}">
                <a16:creationId xmlns:a16="http://schemas.microsoft.com/office/drawing/2014/main" id="{E46DF501-D3D6-4EFD-BD1D-8C9F86106C12}"/>
              </a:ext>
            </a:extLst>
          </p:cNvPr>
          <p:cNvPicPr>
            <a:picLocks noChangeAspect="1"/>
          </p:cNvPicPr>
          <p:nvPr/>
        </p:nvPicPr>
        <p:blipFill>
          <a:blip r:embed="rId5">
            <a:extLst>
              <a:ext uri="{28A0092B-C50C-407E-A947-70E740481C1C}">
                <a14:useLocalDpi val="0"/>
              </a:ext>
            </a:extLst>
          </a:blip>
          <a:srcRect b="76061" l="35696" r="52105"/>
          <a:stretch>
            <a:fillRect/>
          </a:stretch>
        </p:blipFill>
        <p:spPr>
          <a:xfrm>
            <a:off x="6011716" y="916872"/>
            <a:ext cx="755851" cy="791843"/>
          </a:xfrm>
          <a:prstGeom prst="rect">
            <a:avLst/>
          </a:prstGeom>
        </p:spPr>
      </p:pic>
      <p:sp>
        <p:nvSpPr>
          <p:cNvPr id="6" name="文本框 5">
            <a:extLst>
              <a:ext uri="{FF2B5EF4-FFF2-40B4-BE49-F238E27FC236}">
                <a16:creationId xmlns:a16="http://schemas.microsoft.com/office/drawing/2014/main" id="{A2A4F5B7-B378-4A2D-8790-3FBF964135B2}"/>
              </a:ext>
            </a:extLst>
          </p:cNvPr>
          <p:cNvSpPr txBox="1"/>
          <p:nvPr/>
        </p:nvSpPr>
        <p:spPr>
          <a:xfrm>
            <a:off x="3871010" y="916872"/>
            <a:ext cx="441918" cy="2101538"/>
          </a:xfrm>
          <a:prstGeom prst="rect">
            <a:avLst/>
          </a:prstGeom>
          <a:noFill/>
          <a:ln>
            <a:solidFill>
              <a:srgbClr val="C00000"/>
            </a:solidFill>
          </a:ln>
        </p:spPr>
        <p:txBody>
          <a:bodyPr bIns="34280" lIns="68559" rIns="68559" rtlCol="0" tIns="34280" vert="eaVert" wrap="square">
            <a:spAutoFit/>
          </a:bodyPr>
          <a:lstStyle/>
          <a:p>
            <a:pPr algn="ctr"/>
            <a:r>
              <a:rPr altLang="en-US" b="1" lang="zh-CN" sz="2000">
                <a:solidFill>
                  <a:schemeClr val="accent1"/>
                </a:solidFill>
                <a:latin typeface="方正兰亭细黑_GBK"/>
                <a:ea charset="-122" panose="02000000000000000000" pitchFamily="2" typeface="方正兰亭超细黑简体"/>
              </a:rPr>
              <a:t>谢谢您的观赏</a:t>
            </a:r>
          </a:p>
        </p:txBody>
      </p:sp>
      <p:cxnSp>
        <p:nvCxnSpPr>
          <p:cNvPr id="7" name="直接连接符 6">
            <a:extLst>
              <a:ext uri="{FF2B5EF4-FFF2-40B4-BE49-F238E27FC236}">
                <a16:creationId xmlns:a16="http://schemas.microsoft.com/office/drawing/2014/main" id="{F1EAAC44-870E-4A6C-B89E-C5E626DF9A5A}"/>
              </a:ext>
            </a:extLst>
          </p:cNvPr>
          <p:cNvCxnSpPr/>
          <p:nvPr/>
        </p:nvCxnSpPr>
        <p:spPr>
          <a:xfrm flipH="1">
            <a:off x="3534692" y="785394"/>
            <a:ext cx="0" cy="302340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5CDC843F-130C-4A6F-A261-884C3AC5F392}"/>
              </a:ext>
            </a:extLst>
          </p:cNvPr>
          <p:cNvSpPr txBox="1"/>
          <p:nvPr/>
        </p:nvSpPr>
        <p:spPr>
          <a:xfrm>
            <a:off x="2691969" y="1445728"/>
            <a:ext cx="548598" cy="2267552"/>
          </a:xfrm>
          <a:prstGeom prst="rect">
            <a:avLst/>
          </a:prstGeom>
          <a:noFill/>
        </p:spPr>
        <p:txBody>
          <a:bodyPr bIns="34280" lIns="68559" rIns="68559" rtlCol="0" tIns="34280" vert="eaVert" wrap="square">
            <a:spAutoFit/>
          </a:bodyPr>
          <a:lstStyle/>
          <a:p>
            <a:pPr>
              <a:lnSpc>
                <a:spcPct val="150000"/>
              </a:lnSpc>
            </a:pPr>
            <a:r>
              <a:rPr altLang="en-US" lang="zh-CN" sz="900">
                <a:solidFill>
                  <a:schemeClr val="tx1">
                    <a:lumMod val="50000"/>
                    <a:lumOff val="50000"/>
                  </a:schemeClr>
                </a:solidFill>
                <a:latin typeface="+mj-ea"/>
                <a:ea typeface="+mj-ea"/>
              </a:rPr>
              <a:t>请在这里，输入副标题输入副标题请在这里，输入副标题输入副标题</a:t>
            </a:r>
          </a:p>
        </p:txBody>
      </p:sp>
      <p:sp>
        <p:nvSpPr>
          <p:cNvPr id="10" name="文本框 9">
            <a:extLst>
              <a:ext uri="{FF2B5EF4-FFF2-40B4-BE49-F238E27FC236}">
                <a16:creationId xmlns:a16="http://schemas.microsoft.com/office/drawing/2014/main" id="{2B259F1F-70AD-4908-9165-6F9E322C71D1}"/>
              </a:ext>
            </a:extLst>
          </p:cNvPr>
          <p:cNvSpPr txBox="1"/>
          <p:nvPr/>
        </p:nvSpPr>
        <p:spPr>
          <a:xfrm>
            <a:off x="2111247" y="1732214"/>
            <a:ext cx="365718" cy="2267552"/>
          </a:xfrm>
          <a:prstGeom prst="rect">
            <a:avLst/>
          </a:prstGeom>
          <a:noFill/>
        </p:spPr>
        <p:txBody>
          <a:bodyPr bIns="34280" lIns="68559" rIns="68559" rtlCol="0" tIns="34280" vert="eaVert" wrap="square">
            <a:spAutoFit/>
          </a:bodyPr>
          <a:lstStyle/>
          <a:p>
            <a:pPr>
              <a:lnSpc>
                <a:spcPct val="150000"/>
              </a:lnSpc>
            </a:pPr>
            <a:r>
              <a:rPr altLang="en-US" lang="zh-CN" sz="1000">
                <a:solidFill>
                  <a:schemeClr val="accent1"/>
                </a:solidFill>
                <a:latin typeface="+mj-ea"/>
              </a:rPr>
              <a:t>汇报人：优页PPT     时间：x月x日</a:t>
            </a:r>
          </a:p>
        </p:txBody>
      </p:sp>
      <p:pic>
        <p:nvPicPr>
          <p:cNvPr id="11" name="图片 10">
            <a:extLst>
              <a:ext uri="{FF2B5EF4-FFF2-40B4-BE49-F238E27FC236}">
                <a16:creationId xmlns:a16="http://schemas.microsoft.com/office/drawing/2014/main" id="{CE336B93-A97C-489F-ADF6-89E0839124FE}"/>
              </a:ext>
            </a:extLst>
          </p:cNvPr>
          <p:cNvPicPr>
            <a:picLocks noChangeAspect="1"/>
          </p:cNvPicPr>
          <p:nvPr/>
        </p:nvPicPr>
        <p:blipFill>
          <a:blip r:embed="rId6">
            <a:extLst>
              <a:ext uri="{28A0092B-C50C-407E-A947-70E740481C1C}">
                <a14:useLocalDpi val="0"/>
              </a:ext>
            </a:extLst>
          </a:blip>
          <a:srcRect r="65139" t="30468"/>
          <a:stretch>
            <a:fillRect/>
          </a:stretch>
        </p:blipFill>
        <p:spPr>
          <a:xfrm flipH="1">
            <a:off x="-23033" y="2584069"/>
            <a:ext cx="1882120" cy="2332752"/>
          </a:xfrm>
          <a:prstGeom prst="rect">
            <a:avLst/>
          </a:prstGeom>
        </p:spPr>
      </p:pic>
    </p:spTree>
    <p:extLst>
      <p:ext uri="{BB962C8B-B14F-4D97-AF65-F5344CB8AC3E}">
        <p14:creationId val="324227952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9"/>
                                        </p:tgtEl>
                                        <p:attrNameLst>
                                          <p:attrName>style.visibility</p:attrName>
                                        </p:attrNameLst>
                                      </p:cBhvr>
                                      <p:to>
                                        <p:strVal val="visible"/>
                                      </p:to>
                                    </p:set>
                                    <p:animEffect filter="fade" transition="in">
                                      <p:cBhvr>
                                        <p:cTn dur="1000" id="7"/>
                                        <p:tgtEl>
                                          <p:spTgt spid="19"/>
                                        </p:tgtEl>
                                      </p:cBhvr>
                                    </p:animEffect>
                                    <p:anim calcmode="lin" valueType="num">
                                      <p:cBhvr>
                                        <p:cTn dur="1000" fill="hold" id="8"/>
                                        <p:tgtEl>
                                          <p:spTgt spid="19"/>
                                        </p:tgtEl>
                                        <p:attrNameLst>
                                          <p:attrName>ppt_x</p:attrName>
                                        </p:attrNameLst>
                                      </p:cBhvr>
                                      <p:tavLst>
                                        <p:tav tm="0">
                                          <p:val>
                                            <p:strVal val="#ppt_x"/>
                                          </p:val>
                                        </p:tav>
                                        <p:tav tm="100000">
                                          <p:val>
                                            <p:strVal val="#ppt_x"/>
                                          </p:val>
                                        </p:tav>
                                      </p:tavLst>
                                    </p:anim>
                                    <p:anim calcmode="lin" valueType="num">
                                      <p:cBhvr>
                                        <p:cTn dur="1000" fill="hold" id="9"/>
                                        <p:tgtEl>
                                          <p:spTgt spid="1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16"/>
                                        </p:tgtEl>
                                        <p:attrNameLst>
                                          <p:attrName>style.visibility</p:attrName>
                                        </p:attrNameLst>
                                      </p:cBhvr>
                                      <p:to>
                                        <p:strVal val="visible"/>
                                      </p:to>
                                    </p:set>
                                    <p:animEffect filter="fade" transition="in">
                                      <p:cBhvr>
                                        <p:cTn dur="1000" id="13"/>
                                        <p:tgtEl>
                                          <p:spTgt spid="16"/>
                                        </p:tgtEl>
                                      </p:cBhvr>
                                    </p:animEffect>
                                    <p:anim calcmode="lin" valueType="num">
                                      <p:cBhvr>
                                        <p:cTn dur="1000" fill="hold" id="14"/>
                                        <p:tgtEl>
                                          <p:spTgt spid="16"/>
                                        </p:tgtEl>
                                        <p:attrNameLst>
                                          <p:attrName>ppt_x</p:attrName>
                                        </p:attrNameLst>
                                      </p:cBhvr>
                                      <p:tavLst>
                                        <p:tav tm="0">
                                          <p:val>
                                            <p:strVal val="#ppt_x"/>
                                          </p:val>
                                        </p:tav>
                                        <p:tav tm="100000">
                                          <p:val>
                                            <p:strVal val="#ppt_x"/>
                                          </p:val>
                                        </p:tav>
                                      </p:tavLst>
                                    </p:anim>
                                    <p:anim calcmode="lin" valueType="num">
                                      <p:cBhvr>
                                        <p:cTn dur="1000" fill="hold" id="15"/>
                                        <p:tgtEl>
                                          <p:spTgt spid="16"/>
                                        </p:tgtEl>
                                        <p:attrNameLst>
                                          <p:attrName>ppt_y</p:attrName>
                                        </p:attrNameLst>
                                      </p:cBhvr>
                                      <p:tavLst>
                                        <p:tav tm="0">
                                          <p:val>
                                            <p:strVal val="#ppt_y+.1"/>
                                          </p:val>
                                        </p:tav>
                                        <p:tav tm="100000">
                                          <p:val>
                                            <p:strVal val="#ppt_y"/>
                                          </p:val>
                                        </p:tav>
                                      </p:tavLst>
                                    </p:anim>
                                  </p:childTnLst>
                                </p:cTn>
                              </p:par>
                              <p:par>
                                <p:cTn fill="hold" id="16" nodeType="withEffect" presetClass="entr" presetID="42" presetSubtype="0">
                                  <p:stCondLst>
                                    <p:cond delay="500"/>
                                  </p:stCondLst>
                                  <p:childTnLst>
                                    <p:set>
                                      <p:cBhvr>
                                        <p:cTn dur="1" fill="hold" id="17">
                                          <p:stCondLst>
                                            <p:cond delay="0"/>
                                          </p:stCondLst>
                                        </p:cTn>
                                        <p:tgtEl>
                                          <p:spTgt spid="11"/>
                                        </p:tgtEl>
                                        <p:attrNameLst>
                                          <p:attrName>style.visibility</p:attrName>
                                        </p:attrNameLst>
                                      </p:cBhvr>
                                      <p:to>
                                        <p:strVal val="visible"/>
                                      </p:to>
                                    </p:set>
                                    <p:animEffect filter="fade" transition="in">
                                      <p:cBhvr>
                                        <p:cTn dur="1000" id="18"/>
                                        <p:tgtEl>
                                          <p:spTgt spid="11"/>
                                        </p:tgtEl>
                                      </p:cBhvr>
                                    </p:animEffect>
                                    <p:anim calcmode="lin" valueType="num">
                                      <p:cBhvr>
                                        <p:cTn dur="1000" fill="hold" id="19"/>
                                        <p:tgtEl>
                                          <p:spTgt spid="11"/>
                                        </p:tgtEl>
                                        <p:attrNameLst>
                                          <p:attrName>ppt_x</p:attrName>
                                        </p:attrNameLst>
                                      </p:cBhvr>
                                      <p:tavLst>
                                        <p:tav tm="0">
                                          <p:val>
                                            <p:strVal val="#ppt_x"/>
                                          </p:val>
                                        </p:tav>
                                        <p:tav tm="100000">
                                          <p:val>
                                            <p:strVal val="#ppt_x"/>
                                          </p:val>
                                        </p:tav>
                                      </p:tavLst>
                                    </p:anim>
                                    <p:anim calcmode="lin" valueType="num">
                                      <p:cBhvr>
                                        <p:cTn dur="1000" fill="hold" id="20"/>
                                        <p:tgtEl>
                                          <p:spTgt spid="11"/>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500"/>
                            </p:stCondLst>
                            <p:childTnLst>
                              <p:par>
                                <p:cTn fill="hold" id="22" nodeType="afterEffect" presetClass="entr" presetID="22" presetSubtype="8">
                                  <p:stCondLst>
                                    <p:cond delay="0"/>
                                  </p:stCondLst>
                                  <p:childTnLst>
                                    <p:set>
                                      <p:cBhvr>
                                        <p:cTn dur="1" fill="hold" id="23">
                                          <p:stCondLst>
                                            <p:cond delay="0"/>
                                          </p:stCondLst>
                                        </p:cTn>
                                        <p:tgtEl>
                                          <p:spTgt spid="18"/>
                                        </p:tgtEl>
                                        <p:attrNameLst>
                                          <p:attrName>style.visibility</p:attrName>
                                        </p:attrNameLst>
                                      </p:cBhvr>
                                      <p:to>
                                        <p:strVal val="visible"/>
                                      </p:to>
                                    </p:set>
                                    <p:animEffect filter="wipe(left)" transition="in">
                                      <p:cBhvr>
                                        <p:cTn dur="500" id="24"/>
                                        <p:tgtEl>
                                          <p:spTgt spid="18"/>
                                        </p:tgtEl>
                                      </p:cBhvr>
                                    </p:animEffect>
                                  </p:childTnLst>
                                </p:cTn>
                              </p:par>
                            </p:childTnLst>
                          </p:cTn>
                        </p:par>
                        <p:par>
                          <p:cTn fill="hold" id="25" nodeType="afterGroup">
                            <p:stCondLst>
                              <p:cond delay="3000"/>
                            </p:stCondLst>
                            <p:childTnLst>
                              <p:par>
                                <p:cTn fill="hold" grpId="0" id="26" nodeType="afterEffect" presetClass="entr" presetID="10" presetSubtype="0">
                                  <p:stCondLst>
                                    <p:cond delay="0"/>
                                  </p:stCondLst>
                                  <p:childTnLst>
                                    <p:set>
                                      <p:cBhvr>
                                        <p:cTn dur="1" fill="hold" id="27">
                                          <p:stCondLst>
                                            <p:cond delay="0"/>
                                          </p:stCondLst>
                                        </p:cTn>
                                        <p:tgtEl>
                                          <p:spTgt spid="6"/>
                                        </p:tgtEl>
                                        <p:attrNameLst>
                                          <p:attrName>style.visibility</p:attrName>
                                        </p:attrNameLst>
                                      </p:cBhvr>
                                      <p:to>
                                        <p:strVal val="visible"/>
                                      </p:to>
                                    </p:set>
                                    <p:animEffect filter="fade" transition="in">
                                      <p:cBhvr>
                                        <p:cTn dur="1250" id="28"/>
                                        <p:tgtEl>
                                          <p:spTgt spid="6"/>
                                        </p:tgtEl>
                                      </p:cBhvr>
                                    </p:animEffect>
                                  </p:childTnLst>
                                </p:cTn>
                              </p:par>
                            </p:childTnLst>
                          </p:cTn>
                        </p:par>
                        <p:par>
                          <p:cTn fill="hold" id="29" nodeType="afterGroup">
                            <p:stCondLst>
                              <p:cond delay="4250"/>
                            </p:stCondLst>
                            <p:childTnLst>
                              <p:par>
                                <p:cTn fill="hold" id="30" nodeType="afterEffect" presetClass="entr" presetID="10" presetSubtype="0">
                                  <p:stCondLst>
                                    <p:cond delay="0"/>
                                  </p:stCondLst>
                                  <p:childTnLst>
                                    <p:set>
                                      <p:cBhvr>
                                        <p:cTn dur="1" fill="hold" id="31">
                                          <p:stCondLst>
                                            <p:cond delay="0"/>
                                          </p:stCondLst>
                                        </p:cTn>
                                        <p:tgtEl>
                                          <p:spTgt spid="7"/>
                                        </p:tgtEl>
                                        <p:attrNameLst>
                                          <p:attrName>style.visibility</p:attrName>
                                        </p:attrNameLst>
                                      </p:cBhvr>
                                      <p:to>
                                        <p:strVal val="visible"/>
                                      </p:to>
                                    </p:set>
                                    <p:animEffect filter="fade" transition="in">
                                      <p:cBhvr>
                                        <p:cTn dur="1250" id="32"/>
                                        <p:tgtEl>
                                          <p:spTgt spid="7"/>
                                        </p:tgtEl>
                                      </p:cBhvr>
                                    </p:animEffect>
                                  </p:childTnLst>
                                </p:cTn>
                              </p:par>
                            </p:childTnLst>
                          </p:cTn>
                        </p:par>
                        <p:par>
                          <p:cTn fill="hold" id="33" nodeType="afterGroup">
                            <p:stCondLst>
                              <p:cond delay="5500"/>
                            </p:stCondLst>
                            <p:childTnLst>
                              <p:par>
                                <p:cTn fill="hold" grpId="0" id="34" nodeType="afterEffect" presetClass="entr" presetID="10" presetSubtype="0">
                                  <p:stCondLst>
                                    <p:cond delay="0"/>
                                  </p:stCondLst>
                                  <p:childTnLst>
                                    <p:set>
                                      <p:cBhvr>
                                        <p:cTn dur="1" fill="hold" id="35">
                                          <p:stCondLst>
                                            <p:cond delay="0"/>
                                          </p:stCondLst>
                                        </p:cTn>
                                        <p:tgtEl>
                                          <p:spTgt spid="8"/>
                                        </p:tgtEl>
                                        <p:attrNameLst>
                                          <p:attrName>style.visibility</p:attrName>
                                        </p:attrNameLst>
                                      </p:cBhvr>
                                      <p:to>
                                        <p:strVal val="visible"/>
                                      </p:to>
                                    </p:set>
                                    <p:animEffect filter="fade" transition="in">
                                      <p:cBhvr>
                                        <p:cTn dur="1250" id="36"/>
                                        <p:tgtEl>
                                          <p:spTgt spid="8"/>
                                        </p:tgtEl>
                                      </p:cBhvr>
                                    </p:animEffect>
                                  </p:childTnLst>
                                </p:cTn>
                              </p:par>
                            </p:childTnLst>
                          </p:cTn>
                        </p:par>
                        <p:par>
                          <p:cTn fill="hold" id="37" nodeType="afterGroup">
                            <p:stCondLst>
                              <p:cond delay="6750"/>
                            </p:stCondLst>
                            <p:childTnLst>
                              <p:par>
                                <p:cTn fill="hold" grpId="0" id="38" nodeType="afterEffect" presetClass="entr" presetID="10" presetSubtype="0">
                                  <p:stCondLst>
                                    <p:cond delay="0"/>
                                  </p:stCondLst>
                                  <p:childTnLst>
                                    <p:set>
                                      <p:cBhvr>
                                        <p:cTn dur="1" fill="hold" id="39">
                                          <p:stCondLst>
                                            <p:cond delay="0"/>
                                          </p:stCondLst>
                                        </p:cTn>
                                        <p:tgtEl>
                                          <p:spTgt spid="10"/>
                                        </p:tgtEl>
                                        <p:attrNameLst>
                                          <p:attrName>style.visibility</p:attrName>
                                        </p:attrNameLst>
                                      </p:cBhvr>
                                      <p:to>
                                        <p:strVal val="visible"/>
                                      </p:to>
                                    </p:set>
                                    <p:animEffect filter="fade" transition="in">
                                      <p:cBhvr>
                                        <p:cTn dur="1250" id="40"/>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8"/>
      <p:bldP grpId="0" spid="10"/>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3" name="文本框 42"/>
          <p:cNvSpPr txBox="1"/>
          <p:nvPr/>
        </p:nvSpPr>
        <p:spPr>
          <a:xfrm>
            <a:off x="5475225" y="1708715"/>
            <a:ext cx="714968" cy="693248"/>
          </a:xfrm>
          <a:prstGeom prst="rect">
            <a:avLst/>
          </a:prstGeom>
          <a:noFill/>
        </p:spPr>
        <p:txBody>
          <a:bodyPr bIns="34280" lIns="68559" rIns="68559" rtlCol="0" tIns="34280" vert="horz" wrap="none">
            <a:spAutoFit/>
          </a:bodyPr>
          <a:lstStyle/>
          <a:p>
            <a:pPr algn="ctr"/>
            <a:r>
              <a:rPr altLang="en-US" lang="zh-CN" spc="450" sz="4099">
                <a:solidFill>
                  <a:schemeClr val="tx1">
                    <a:lumMod val="85000"/>
                    <a:lumOff val="15000"/>
                  </a:schemeClr>
                </a:solidFill>
                <a:latin charset="-122" panose="02000000000000000000" pitchFamily="2" typeface="方正兰亭细黑_GBK"/>
                <a:ea charset="-122" panose="02000000000000000000" pitchFamily="2" typeface="方正兰亭细黑_GBK"/>
              </a:rPr>
              <a:t>壹</a:t>
            </a:r>
          </a:p>
        </p:txBody>
      </p:sp>
      <p:sp>
        <p:nvSpPr>
          <p:cNvPr id="53" name="文本框 52"/>
          <p:cNvSpPr txBox="1"/>
          <p:nvPr/>
        </p:nvSpPr>
        <p:spPr>
          <a:xfrm>
            <a:off x="4480866" y="1233513"/>
            <a:ext cx="411286" cy="2224259"/>
          </a:xfrm>
          <a:prstGeom prst="rect">
            <a:avLst/>
          </a:prstGeom>
          <a:noFill/>
        </p:spPr>
        <p:txBody>
          <a:bodyPr bIns="34280" lIns="68559" rIns="68559" rtlCol="0" tIns="34280" vert="eaVert" wrap="square">
            <a:spAutoFit/>
          </a:bodyPr>
          <a:lstStyle/>
          <a:p>
            <a:r>
              <a:rPr altLang="en-US" lang="zh-CN" spc="225" sz="1799">
                <a:latin charset="-122" panose="02000000000000000000" pitchFamily="2" typeface="方正兰亭细黑_GBK"/>
                <a:ea charset="-122" panose="02000000000000000000" pitchFamily="2" typeface="方正兰亭细黑_GBK"/>
              </a:rPr>
              <a:t>单击此处添加标题</a:t>
            </a:r>
          </a:p>
        </p:txBody>
      </p:sp>
      <p:sp>
        <p:nvSpPr>
          <p:cNvPr id="54" name="Content Placeholder 2"/>
          <p:cNvSpPr txBox="1"/>
          <p:nvPr/>
        </p:nvSpPr>
        <p:spPr>
          <a:xfrm>
            <a:off x="3494126" y="1708715"/>
            <a:ext cx="921274" cy="2162021"/>
          </a:xfrm>
          <a:prstGeom prst="rect">
            <a:avLst/>
          </a:prstGeom>
        </p:spPr>
        <p:txBody>
          <a:bodyPr bIns="34280" lIns="68559" rIns="68559" rtlCol="0" tIns="34280" vert="eaVert">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lnSpc>
                <a:spcPct val="200000"/>
              </a:lnSpc>
              <a:buNone/>
            </a:pPr>
            <a:r>
              <a:rPr altLang="zh-CN" lang="zh-CN" sz="800">
                <a:solidFill>
                  <a:schemeClr val="tx1">
                    <a:lumMod val="75000"/>
                    <a:lumOff val="25000"/>
                  </a:schemeClr>
                </a:solidFill>
              </a:rPr>
              <a:t>党有党风，企有特色，好的设计都是以客户特色为基线通过自己的缜密安排、成熟的视觉语言诠释出其要表达思想概念！</a:t>
            </a:r>
          </a:p>
        </p:txBody>
      </p:sp>
      <p:cxnSp>
        <p:nvCxnSpPr>
          <p:cNvPr id="8" name="直接连接符 7"/>
          <p:cNvCxnSpPr/>
          <p:nvPr/>
        </p:nvCxnSpPr>
        <p:spPr>
          <a:xfrm flipH="1">
            <a:off x="4641800" y="1620687"/>
            <a:ext cx="0" cy="2084965"/>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5289671" y="1016221"/>
            <a:ext cx="0" cy="2084965"/>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14" name="图片 13"/>
          <p:cNvPicPr>
            <a:picLocks noChangeAspect="1"/>
          </p:cNvPicPr>
          <p:nvPr/>
        </p:nvPicPr>
        <p:blipFill>
          <a:blip r:embed="rId3">
            <a:extLst>
              <a:ext uri="{28A0092B-C50C-407E-A947-70E740481C1C}">
                <a14:useLocalDpi val="0"/>
              </a:ext>
            </a:extLst>
          </a:blip>
          <a:stretch>
            <a:fillRect/>
          </a:stretch>
        </p:blipFill>
        <p:spPr>
          <a:xfrm>
            <a:off x="3301436" y="3023033"/>
            <a:ext cx="154740" cy="421900"/>
          </a:xfrm>
          <a:prstGeom prst="rect">
            <a:avLst/>
          </a:prstGeom>
        </p:spPr>
      </p:pic>
      <p:pic>
        <p:nvPicPr>
          <p:cNvPr id="12" name="图片 11">
            <a:extLst>
              <a:ext uri="{FF2B5EF4-FFF2-40B4-BE49-F238E27FC236}">
                <a16:creationId xmlns:a16="http://schemas.microsoft.com/office/drawing/2014/main" id="{D136D8C5-B9C4-47F9-90F8-23E87B7A4CAD}"/>
              </a:ext>
            </a:extLst>
          </p:cNvPr>
          <p:cNvPicPr>
            <a:picLocks noChangeAspect="1"/>
          </p:cNvPicPr>
          <p:nvPr/>
        </p:nvPicPr>
        <p:blipFill>
          <a:blip r:embed="rId4">
            <a:extLst>
              <a:ext uri="{28A0092B-C50C-407E-A947-70E740481C1C}">
                <a14:useLocalDpi val="0"/>
              </a:ext>
            </a:extLst>
          </a:blip>
          <a:srcRect r="65139" t="30468"/>
          <a:stretch>
            <a:fillRect/>
          </a:stretch>
        </p:blipFill>
        <p:spPr>
          <a:xfrm flipH="1">
            <a:off x="-23033" y="2584069"/>
            <a:ext cx="1882120" cy="2332752"/>
          </a:xfrm>
          <a:prstGeom prst="rect">
            <a:avLst/>
          </a:prstGeom>
        </p:spPr>
      </p:pic>
      <p:pic>
        <p:nvPicPr>
          <p:cNvPr id="15" name="图片 14">
            <a:extLst>
              <a:ext uri="{FF2B5EF4-FFF2-40B4-BE49-F238E27FC236}">
                <a16:creationId xmlns:a16="http://schemas.microsoft.com/office/drawing/2014/main" id="{E4F04FFA-0F79-4F37-8DE2-9223D275FB4D}"/>
              </a:ext>
            </a:extLst>
          </p:cNvPr>
          <p:cNvPicPr>
            <a:picLocks noChangeAspect="1"/>
          </p:cNvPicPr>
          <p:nvPr/>
        </p:nvPicPr>
        <p:blipFill>
          <a:blip r:embed="rId4">
            <a:extLst>
              <a:ext uri="{28A0092B-C50C-407E-A947-70E740481C1C}">
                <a14:useLocalDpi val="0"/>
              </a:ext>
            </a:extLst>
          </a:blip>
          <a:srcRect r="81836" t="49809"/>
          <a:stretch>
            <a:fillRect/>
          </a:stretch>
        </p:blipFill>
        <p:spPr>
          <a:xfrm>
            <a:off x="7917716" y="-342879"/>
            <a:ext cx="1224874" cy="2051595"/>
          </a:xfrm>
          <a:prstGeom prst="rect">
            <a:avLst/>
          </a:prstGeom>
        </p:spPr>
      </p:pic>
      <p:pic>
        <p:nvPicPr>
          <p:cNvPr id="18" name="图片 17">
            <a:extLst>
              <a:ext uri="{FF2B5EF4-FFF2-40B4-BE49-F238E27FC236}">
                <a16:creationId xmlns:a16="http://schemas.microsoft.com/office/drawing/2014/main" id="{D1D02367-EBE0-45C5-8892-310B8305D1A7}"/>
              </a:ext>
            </a:extLst>
          </p:cNvPr>
          <p:cNvPicPr>
            <a:picLocks noChangeAspect="1"/>
          </p:cNvPicPr>
          <p:nvPr/>
        </p:nvPicPr>
        <p:blipFill>
          <a:blip r:embed="rId5">
            <a:extLst>
              <a:ext uri="{28A0092B-C50C-407E-A947-70E740481C1C}">
                <a14:useLocalDpi val="0"/>
              </a:ext>
            </a:extLst>
          </a:blip>
          <a:srcRect r="60615" t="25282"/>
          <a:stretch>
            <a:fillRect/>
          </a:stretch>
        </p:blipFill>
        <p:spPr>
          <a:xfrm flipH="1">
            <a:off x="6054583" y="1602334"/>
            <a:ext cx="1360958" cy="2743761"/>
          </a:xfrm>
          <a:prstGeom prst="rect">
            <a:avLst/>
          </a:prstGeom>
        </p:spPr>
      </p:pic>
    </p:spTree>
    <p:extLst>
      <p:ext uri="{BB962C8B-B14F-4D97-AF65-F5344CB8AC3E}">
        <p14:creationId val="122321411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childTnLst>
                                    <p:set>
                                      <p:cBhvr>
                                        <p:cTn dur="1" fill="hold" id="6">
                                          <p:stCondLst>
                                            <p:cond delay="0"/>
                                          </p:stCondLst>
                                        </p:cTn>
                                        <p:tgtEl>
                                          <p:spTgt spid="43"/>
                                        </p:tgtEl>
                                        <p:attrNameLst>
                                          <p:attrName>style.visibility</p:attrName>
                                        </p:attrNameLst>
                                      </p:cBhvr>
                                      <p:to>
                                        <p:strVal val="visible"/>
                                      </p:to>
                                    </p:set>
                                    <p:animScale>
                                      <p:cBhvr>
                                        <p:cTn decel="50000" dur="1250" fill="hold" id="7">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250" fill="hold" id="8">
                                          <p:stCondLst>
                                            <p:cond delay="0"/>
                                          </p:stCondLst>
                                        </p:cTn>
                                        <p:tgtEl>
                                          <p:spTgt spid="43"/>
                                        </p:tgtEl>
                                        <p:attrNameLst>
                                          <p:attrName>ppt_x</p:attrName>
                                          <p:attrName>ppt_y</p:attrName>
                                        </p:attrNameLst>
                                      </p:cBhvr>
                                    </p:animMotion>
                                    <p:animEffect filter="fade" transition="in">
                                      <p:cBhvr>
                                        <p:cTn dur="1250" id="9"/>
                                        <p:tgtEl>
                                          <p:spTgt spid="43"/>
                                        </p:tgtEl>
                                      </p:cBhvr>
                                    </p:animEffect>
                                  </p:childTnLst>
                                </p:cTn>
                              </p:par>
                            </p:childTnLst>
                          </p:cTn>
                        </p:par>
                        <p:par>
                          <p:cTn fill="hold" id="10" nodeType="afterGroup">
                            <p:stCondLst>
                              <p:cond delay="1250"/>
                            </p:stCondLst>
                            <p:childTnLst>
                              <p:par>
                                <p:cTn fill="hold" id="11" nodeType="afterEffect" presetClass="entr" presetID="10" presetSubtype="0">
                                  <p:stCondLst>
                                    <p:cond delay="0"/>
                                  </p:stCondLst>
                                  <p:childTnLst>
                                    <p:set>
                                      <p:cBhvr>
                                        <p:cTn dur="1" fill="hold" id="12">
                                          <p:stCondLst>
                                            <p:cond delay="0"/>
                                          </p:stCondLst>
                                        </p:cTn>
                                        <p:tgtEl>
                                          <p:spTgt spid="18"/>
                                        </p:tgtEl>
                                        <p:attrNameLst>
                                          <p:attrName>style.visibility</p:attrName>
                                        </p:attrNameLst>
                                      </p:cBhvr>
                                      <p:to>
                                        <p:strVal val="visible"/>
                                      </p:to>
                                    </p:set>
                                    <p:animEffect filter="fade" transition="in">
                                      <p:cBhvr>
                                        <p:cTn dur="500" id="13"/>
                                        <p:tgtEl>
                                          <p:spTgt spid="18"/>
                                        </p:tgtEl>
                                      </p:cBhvr>
                                    </p:animEffect>
                                  </p:childTnLst>
                                </p:cTn>
                              </p:par>
                            </p:childTnLst>
                          </p:cTn>
                        </p:par>
                        <p:par>
                          <p:cTn fill="hold" id="14" nodeType="afterGroup">
                            <p:stCondLst>
                              <p:cond delay="1750"/>
                            </p:stCondLst>
                            <p:childTnLst>
                              <p:par>
                                <p:cTn fill="hold" id="15" nodeType="afterEffect" presetClass="entr" presetID="22" presetSubtype="1">
                                  <p:stCondLst>
                                    <p:cond delay="0"/>
                                  </p:stCondLst>
                                  <p:childTnLst>
                                    <p:set>
                                      <p:cBhvr>
                                        <p:cTn dur="1" fill="hold" id="16">
                                          <p:stCondLst>
                                            <p:cond delay="0"/>
                                          </p:stCondLst>
                                        </p:cTn>
                                        <p:tgtEl>
                                          <p:spTgt spid="55"/>
                                        </p:tgtEl>
                                        <p:attrNameLst>
                                          <p:attrName>style.visibility</p:attrName>
                                        </p:attrNameLst>
                                      </p:cBhvr>
                                      <p:to>
                                        <p:strVal val="visible"/>
                                      </p:to>
                                    </p:set>
                                    <p:animEffect filter="wipe(up)" transition="in">
                                      <p:cBhvr>
                                        <p:cTn dur="1000" id="17"/>
                                        <p:tgtEl>
                                          <p:spTgt spid="55"/>
                                        </p:tgtEl>
                                      </p:cBhvr>
                                    </p:animEffect>
                                  </p:childTnLst>
                                </p:cTn>
                              </p:par>
                              <p:par>
                                <p:cTn fill="hold" grpId="0" id="18" nodeType="withEffect" presetClass="entr" presetID="42" presetSubtype="0">
                                  <p:stCondLst>
                                    <p:cond delay="0"/>
                                  </p:stCondLst>
                                  <p:childTnLst>
                                    <p:set>
                                      <p:cBhvr>
                                        <p:cTn dur="1" fill="hold" id="19">
                                          <p:stCondLst>
                                            <p:cond delay="0"/>
                                          </p:stCondLst>
                                        </p:cTn>
                                        <p:tgtEl>
                                          <p:spTgt spid="53"/>
                                        </p:tgtEl>
                                        <p:attrNameLst>
                                          <p:attrName>style.visibility</p:attrName>
                                        </p:attrNameLst>
                                      </p:cBhvr>
                                      <p:to>
                                        <p:strVal val="visible"/>
                                      </p:to>
                                    </p:set>
                                    <p:animEffect filter="fade" transition="in">
                                      <p:cBhvr>
                                        <p:cTn dur="1000" id="20"/>
                                        <p:tgtEl>
                                          <p:spTgt spid="53"/>
                                        </p:tgtEl>
                                      </p:cBhvr>
                                    </p:animEffect>
                                    <p:anim calcmode="lin" valueType="num">
                                      <p:cBhvr>
                                        <p:cTn dur="1000" fill="hold" id="21"/>
                                        <p:tgtEl>
                                          <p:spTgt spid="53"/>
                                        </p:tgtEl>
                                        <p:attrNameLst>
                                          <p:attrName>ppt_x</p:attrName>
                                        </p:attrNameLst>
                                      </p:cBhvr>
                                      <p:tavLst>
                                        <p:tav tm="0">
                                          <p:val>
                                            <p:strVal val="#ppt_x"/>
                                          </p:val>
                                        </p:tav>
                                        <p:tav tm="100000">
                                          <p:val>
                                            <p:strVal val="#ppt_x"/>
                                          </p:val>
                                        </p:tav>
                                      </p:tavLst>
                                    </p:anim>
                                    <p:anim calcmode="lin" valueType="num">
                                      <p:cBhvr>
                                        <p:cTn dur="1000" fill="hold" id="22"/>
                                        <p:tgtEl>
                                          <p:spTgt spid="53"/>
                                        </p:tgtEl>
                                        <p:attrNameLst>
                                          <p:attrName>ppt_y</p:attrName>
                                        </p:attrNameLst>
                                      </p:cBhvr>
                                      <p:tavLst>
                                        <p:tav tm="0">
                                          <p:val>
                                            <p:strVal val="#ppt_y+.1"/>
                                          </p:val>
                                        </p:tav>
                                        <p:tav tm="100000">
                                          <p:val>
                                            <p:strVal val="#ppt_y"/>
                                          </p:val>
                                        </p:tav>
                                      </p:tavLst>
                                    </p:anim>
                                  </p:childTnLst>
                                </p:cTn>
                              </p:par>
                              <p:par>
                                <p:cTn fill="hold" id="23" nodeType="withEffect" presetClass="entr" presetID="22" presetSubtype="4">
                                  <p:stCondLst>
                                    <p:cond delay="0"/>
                                  </p:stCondLst>
                                  <p:childTnLst>
                                    <p:set>
                                      <p:cBhvr>
                                        <p:cTn dur="1" fill="hold" id="24">
                                          <p:stCondLst>
                                            <p:cond delay="0"/>
                                          </p:stCondLst>
                                        </p:cTn>
                                        <p:tgtEl>
                                          <p:spTgt spid="8"/>
                                        </p:tgtEl>
                                        <p:attrNameLst>
                                          <p:attrName>style.visibility</p:attrName>
                                        </p:attrNameLst>
                                      </p:cBhvr>
                                      <p:to>
                                        <p:strVal val="visible"/>
                                      </p:to>
                                    </p:set>
                                    <p:animEffect filter="wipe(down)" transition="in">
                                      <p:cBhvr>
                                        <p:cTn dur="1000" id="25"/>
                                        <p:tgtEl>
                                          <p:spTgt spid="8"/>
                                        </p:tgtEl>
                                      </p:cBhvr>
                                    </p:animEffect>
                                  </p:childTnLst>
                                </p:cTn>
                              </p:par>
                            </p:childTnLst>
                          </p:cTn>
                        </p:par>
                        <p:par>
                          <p:cTn fill="hold" id="26" nodeType="afterGroup">
                            <p:stCondLst>
                              <p:cond delay="2750"/>
                            </p:stCondLst>
                            <p:childTnLst>
                              <p:par>
                                <p:cTn fill="hold" grpId="0" id="27" nodeType="afterEffect" presetClass="entr" presetID="10" presetSubtype="0">
                                  <p:stCondLst>
                                    <p:cond delay="0"/>
                                  </p:stCondLst>
                                  <p:childTnLst>
                                    <p:set>
                                      <p:cBhvr>
                                        <p:cTn dur="1" fill="hold" id="28">
                                          <p:stCondLst>
                                            <p:cond delay="0"/>
                                          </p:stCondLst>
                                        </p:cTn>
                                        <p:tgtEl>
                                          <p:spTgt spid="54"/>
                                        </p:tgtEl>
                                        <p:attrNameLst>
                                          <p:attrName>style.visibility</p:attrName>
                                        </p:attrNameLst>
                                      </p:cBhvr>
                                      <p:to>
                                        <p:strVal val="visible"/>
                                      </p:to>
                                    </p:set>
                                    <p:animEffect filter="fade" transition="in">
                                      <p:cBhvr>
                                        <p:cTn dur="1000" id="29"/>
                                        <p:tgtEl>
                                          <p:spTgt spid="54"/>
                                        </p:tgtEl>
                                      </p:cBhvr>
                                    </p:animEffect>
                                  </p:childTnLst>
                                </p:cTn>
                              </p:par>
                              <p:par>
                                <p:cTn fill="hold" id="30" nodeType="withEffect" presetClass="entr" presetID="10" presetSubtype="0">
                                  <p:stCondLst>
                                    <p:cond delay="0"/>
                                  </p:stCondLst>
                                  <p:childTnLst>
                                    <p:set>
                                      <p:cBhvr>
                                        <p:cTn dur="1" fill="hold" id="31">
                                          <p:stCondLst>
                                            <p:cond delay="0"/>
                                          </p:stCondLst>
                                        </p:cTn>
                                        <p:tgtEl>
                                          <p:spTgt spid="14"/>
                                        </p:tgtEl>
                                        <p:attrNameLst>
                                          <p:attrName>style.visibility</p:attrName>
                                        </p:attrNameLst>
                                      </p:cBhvr>
                                      <p:to>
                                        <p:strVal val="visible"/>
                                      </p:to>
                                    </p:set>
                                    <p:animEffect filter="fade" transition="in">
                                      <p:cBhvr>
                                        <p:cTn dur="1000" id="32"/>
                                        <p:tgtEl>
                                          <p:spTgt spid="14"/>
                                        </p:tgtEl>
                                      </p:cBhvr>
                                    </p:animEffect>
                                  </p:childTnLst>
                                </p:cTn>
                              </p:par>
                            </p:childTnLst>
                          </p:cTn>
                        </p:par>
                        <p:par>
                          <p:cTn fill="hold" id="33" nodeType="afterGroup">
                            <p:stCondLst>
                              <p:cond delay="3750"/>
                            </p:stCondLst>
                            <p:childTnLst>
                              <p:par>
                                <p:cTn fill="hold" id="34" nodeType="afterEffect" presetClass="entr" presetID="42" presetSubtype="0">
                                  <p:stCondLst>
                                    <p:cond delay="0"/>
                                  </p:stCondLst>
                                  <p:childTnLst>
                                    <p:set>
                                      <p:cBhvr>
                                        <p:cTn dur="1" fill="hold" id="35">
                                          <p:stCondLst>
                                            <p:cond delay="0"/>
                                          </p:stCondLst>
                                        </p:cTn>
                                        <p:tgtEl>
                                          <p:spTgt spid="12"/>
                                        </p:tgtEl>
                                        <p:attrNameLst>
                                          <p:attrName>style.visibility</p:attrName>
                                        </p:attrNameLst>
                                      </p:cBhvr>
                                      <p:to>
                                        <p:strVal val="visible"/>
                                      </p:to>
                                    </p:set>
                                    <p:animEffect filter="fade" transition="in">
                                      <p:cBhvr>
                                        <p:cTn dur="1000" id="36"/>
                                        <p:tgtEl>
                                          <p:spTgt spid="12"/>
                                        </p:tgtEl>
                                      </p:cBhvr>
                                    </p:animEffect>
                                    <p:anim calcmode="lin" valueType="num">
                                      <p:cBhvr>
                                        <p:cTn dur="1000" fill="hold" id="37"/>
                                        <p:tgtEl>
                                          <p:spTgt spid="12"/>
                                        </p:tgtEl>
                                        <p:attrNameLst>
                                          <p:attrName>ppt_x</p:attrName>
                                        </p:attrNameLst>
                                      </p:cBhvr>
                                      <p:tavLst>
                                        <p:tav tm="0">
                                          <p:val>
                                            <p:strVal val="#ppt_x"/>
                                          </p:val>
                                        </p:tav>
                                        <p:tav tm="100000">
                                          <p:val>
                                            <p:strVal val="#ppt_x"/>
                                          </p:val>
                                        </p:tav>
                                      </p:tavLst>
                                    </p:anim>
                                    <p:anim calcmode="lin" valueType="num">
                                      <p:cBhvr>
                                        <p:cTn dur="1000" fill="hold" id="38"/>
                                        <p:tgtEl>
                                          <p:spTgt spid="12"/>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4750"/>
                            </p:stCondLst>
                            <p:childTnLst>
                              <p:par>
                                <p:cTn fill="hold" id="40" nodeType="afterEffect" presetClass="entr" presetID="42" presetSubtype="0">
                                  <p:stCondLst>
                                    <p:cond delay="0"/>
                                  </p:stCondLst>
                                  <p:childTnLst>
                                    <p:set>
                                      <p:cBhvr>
                                        <p:cTn dur="1" fill="hold" id="41">
                                          <p:stCondLst>
                                            <p:cond delay="0"/>
                                          </p:stCondLst>
                                        </p:cTn>
                                        <p:tgtEl>
                                          <p:spTgt spid="15"/>
                                        </p:tgtEl>
                                        <p:attrNameLst>
                                          <p:attrName>style.visibility</p:attrName>
                                        </p:attrNameLst>
                                      </p:cBhvr>
                                      <p:to>
                                        <p:strVal val="visible"/>
                                      </p:to>
                                    </p:set>
                                    <p:animEffect filter="fade" transition="in">
                                      <p:cBhvr>
                                        <p:cTn dur="1000" id="42"/>
                                        <p:tgtEl>
                                          <p:spTgt spid="15"/>
                                        </p:tgtEl>
                                      </p:cBhvr>
                                    </p:animEffect>
                                    <p:anim calcmode="lin" valueType="num">
                                      <p:cBhvr>
                                        <p:cTn dur="1000" fill="hold" id="43"/>
                                        <p:tgtEl>
                                          <p:spTgt spid="15"/>
                                        </p:tgtEl>
                                        <p:attrNameLst>
                                          <p:attrName>ppt_x</p:attrName>
                                        </p:attrNameLst>
                                      </p:cBhvr>
                                      <p:tavLst>
                                        <p:tav tm="0">
                                          <p:val>
                                            <p:strVal val="#ppt_x"/>
                                          </p:val>
                                        </p:tav>
                                        <p:tav tm="100000">
                                          <p:val>
                                            <p:strVal val="#ppt_x"/>
                                          </p:val>
                                        </p:tav>
                                      </p:tavLst>
                                    </p:anim>
                                    <p:anim calcmode="lin" valueType="num">
                                      <p:cBhvr>
                                        <p:cTn dur="1000" fill="hold" id="44"/>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
      <p:bldP grpId="0" spid="53"/>
      <p:bldP grpId="0" spid="54"/>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6695650" y="1320170"/>
            <a:ext cx="319846" cy="2094751"/>
          </a:xfrm>
          <a:prstGeom prst="rect">
            <a:avLst/>
          </a:prstGeom>
          <a:noFill/>
        </p:spPr>
        <p:txBody>
          <a:bodyPr bIns="34280" lIns="68559" rIns="68559" rtlCol="0" tIns="34280" vert="eaVert" wrap="none">
            <a:spAutoFit/>
          </a:bodyPr>
          <a:lstStyle/>
          <a:p>
            <a:r>
              <a:rPr altLang="en-US" lang="zh-CN" sz="1199">
                <a:solidFill>
                  <a:schemeClr val="tx1">
                    <a:lumMod val="75000"/>
                    <a:lumOff val="25000"/>
                  </a:schemeClr>
                </a:solidFill>
              </a:rPr>
              <a:t>人生恰似茶中味，苦涩香甘品自明</a:t>
            </a:r>
          </a:p>
        </p:txBody>
      </p:sp>
      <p:grpSp>
        <p:nvGrpSpPr>
          <p:cNvPr id="9" name="组合 8"/>
          <p:cNvGrpSpPr/>
          <p:nvPr/>
        </p:nvGrpSpPr>
        <p:grpSpPr>
          <a:xfrm>
            <a:off x="5556495" y="1333354"/>
            <a:ext cx="1162575" cy="2084966"/>
            <a:chOff x="5185433" y="1500940"/>
            <a:chExt cx="1550581" cy="2779953"/>
          </a:xfrm>
        </p:grpSpPr>
        <p:sp>
          <p:nvSpPr>
            <p:cNvPr id="7" name="文本框 6"/>
            <p:cNvSpPr txBox="1"/>
            <p:nvPr/>
          </p:nvSpPr>
          <p:spPr>
            <a:xfrm>
              <a:off x="5185432" y="1584960"/>
              <a:ext cx="650442" cy="1938019"/>
            </a:xfrm>
            <a:prstGeom prst="rect">
              <a:avLst/>
            </a:prstGeom>
            <a:noFill/>
          </p:spPr>
          <p:txBody>
            <a:bodyPr rtlCol="0" vert="eaVert" wrap="none">
              <a:spAutoFit/>
            </a:bodyPr>
            <a:lstStyle/>
            <a:p>
              <a:r>
                <a:rPr altLang="en-US" lang="zh-CN" spc="225" sz="2000">
                  <a:solidFill>
                    <a:schemeClr val="tx1">
                      <a:lumMod val="65000"/>
                      <a:lumOff val="35000"/>
                    </a:schemeClr>
                  </a:solidFill>
                  <a:latin charset="-122" panose="02000000000000000000" pitchFamily="2" typeface="方正兰亭细黑_GBK"/>
                  <a:ea charset="-122" panose="02000000000000000000" pitchFamily="2" typeface="方正兰亭细黑_GBK"/>
                </a:rPr>
                <a:t>此处添加标题</a:t>
              </a:r>
            </a:p>
          </p:txBody>
        </p:sp>
        <p:sp>
          <p:nvSpPr>
            <p:cNvPr id="8" name="文本框 7"/>
            <p:cNvSpPr txBox="1"/>
            <p:nvPr/>
          </p:nvSpPr>
          <p:spPr>
            <a:xfrm>
              <a:off x="5755589" y="1500940"/>
              <a:ext cx="975663" cy="2656758"/>
            </a:xfrm>
            <a:prstGeom prst="rect">
              <a:avLst/>
            </a:prstGeom>
            <a:noFill/>
          </p:spPr>
          <p:txBody>
            <a:bodyPr anchor="ctr" rtlCol="0" vert="eaVert" wrap="square">
              <a:spAutoFit/>
            </a:bodyPr>
            <a:lstStyle/>
            <a:p>
              <a:pPr algn="just">
                <a:lnSpc>
                  <a:spcPct val="150000"/>
                </a:lnSpc>
              </a:pPr>
              <a:r>
                <a:rPr altLang="zh-CN" lang="zh-CN" spc="225" sz="800">
                  <a:solidFill>
                    <a:schemeClr val="tx1">
                      <a:lumMod val="75000"/>
                      <a:lumOff val="25000"/>
                    </a:schemeClr>
                  </a:solidFill>
                </a:rPr>
                <a:t>设计师不是艺术家，我们要表达的是客户、是市场！不仅要全面认识自己，更需要全面理解客户！</a:t>
              </a:r>
            </a:p>
          </p:txBody>
        </p:sp>
        <p:cxnSp>
          <p:nvCxnSpPr>
            <p:cNvPr id="13" name="直接连接符 12"/>
            <p:cNvCxnSpPr/>
            <p:nvPr/>
          </p:nvCxnSpPr>
          <p:spPr>
            <a:xfrm flipH="1">
              <a:off x="5787762" y="1500940"/>
              <a:ext cx="0" cy="2779953"/>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10" name="组合 14"/>
          <p:cNvGrpSpPr/>
          <p:nvPr/>
        </p:nvGrpSpPr>
        <p:grpSpPr>
          <a:xfrm>
            <a:off x="2011067" y="1333353"/>
            <a:ext cx="1517335" cy="2084966"/>
            <a:chOff x="2531089" y="1500940"/>
            <a:chExt cx="2023737" cy="2779953"/>
          </a:xfrm>
        </p:grpSpPr>
        <p:sp>
          <p:nvSpPr>
            <p:cNvPr id="11" name="文本框 10"/>
            <p:cNvSpPr txBox="1"/>
            <p:nvPr/>
          </p:nvSpPr>
          <p:spPr>
            <a:xfrm>
              <a:off x="3082998" y="1500940"/>
              <a:ext cx="1219576" cy="2656758"/>
            </a:xfrm>
            <a:prstGeom prst="rect">
              <a:avLst/>
            </a:prstGeom>
            <a:noFill/>
          </p:spPr>
          <p:txBody>
            <a:bodyPr anchor="ctr" rtlCol="0" vert="eaVert" wrap="square">
              <a:spAutoFit/>
            </a:bodyPr>
            <a:lstStyle/>
            <a:p>
              <a:pPr algn="just">
                <a:lnSpc>
                  <a:spcPct val="150000"/>
                </a:lnSpc>
              </a:pPr>
              <a:r>
                <a:rPr altLang="zh-CN" lang="zh-CN" spc="225" sz="800">
                  <a:solidFill>
                    <a:schemeClr val="tx1">
                      <a:lumMod val="75000"/>
                      <a:lumOff val="25000"/>
                    </a:schemeClr>
                  </a:solidFill>
                </a:rPr>
                <a:t>党有党风，企有特色，好的设计都是以客户特色为基线通过自己的缜密安排、成熟的视觉语言诠释出其要表达思想概念！——情缘素材</a:t>
              </a:r>
            </a:p>
          </p:txBody>
        </p:sp>
        <p:sp>
          <p:nvSpPr>
            <p:cNvPr id="12" name="文本框 11"/>
            <p:cNvSpPr txBox="1"/>
            <p:nvPr/>
          </p:nvSpPr>
          <p:spPr>
            <a:xfrm>
              <a:off x="2531089" y="1551093"/>
              <a:ext cx="650440" cy="1938019"/>
            </a:xfrm>
            <a:prstGeom prst="rect">
              <a:avLst/>
            </a:prstGeom>
            <a:noFill/>
          </p:spPr>
          <p:txBody>
            <a:bodyPr rtlCol="0" vert="eaVert" wrap="none">
              <a:spAutoFit/>
            </a:bodyPr>
            <a:lstStyle/>
            <a:p>
              <a:r>
                <a:rPr altLang="en-US" lang="zh-CN" spc="225" sz="2000">
                  <a:solidFill>
                    <a:schemeClr val="tx1">
                      <a:lumMod val="65000"/>
                      <a:lumOff val="35000"/>
                    </a:schemeClr>
                  </a:solidFill>
                  <a:latin charset="-122" panose="02000000000000000000" pitchFamily="2" typeface="方正兰亭细黑_GBK"/>
                  <a:ea charset="-122" panose="02000000000000000000" pitchFamily="2" typeface="方正兰亭细黑_GBK"/>
                </a:rPr>
                <a:t>此处添加标题</a:t>
              </a:r>
            </a:p>
          </p:txBody>
        </p:sp>
        <p:cxnSp>
          <p:nvCxnSpPr>
            <p:cNvPr id="14" name="直接连接符 13"/>
            <p:cNvCxnSpPr/>
            <p:nvPr/>
          </p:nvCxnSpPr>
          <p:spPr>
            <a:xfrm flipH="1">
              <a:off x="3188400" y="1500940"/>
              <a:ext cx="0" cy="2779953"/>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pic>
        <p:nvPicPr>
          <p:cNvPr id="21" name="图片 20">
            <a:extLst>
              <a:ext uri="{FF2B5EF4-FFF2-40B4-BE49-F238E27FC236}">
                <a16:creationId xmlns:a16="http://schemas.microsoft.com/office/drawing/2014/main" id="{89528B16-BE91-4FC5-B910-7404E38F833E}"/>
              </a:ext>
            </a:extLst>
          </p:cNvPr>
          <p:cNvPicPr>
            <a:picLocks noChangeAspect="1"/>
          </p:cNvPicPr>
          <p:nvPr/>
        </p:nvPicPr>
        <p:blipFill>
          <a:blip r:embed="rId3">
            <a:extLst>
              <a:ext uri="{28A0092B-C50C-407E-A947-70E740481C1C}">
                <a14:useLocalDpi val="0"/>
              </a:ext>
            </a:extLst>
          </a:blip>
          <a:stretch>
            <a:fillRect/>
          </a:stretch>
        </p:blipFill>
        <p:spPr>
          <a:xfrm>
            <a:off x="625482" y="3469235"/>
            <a:ext cx="7594500" cy="1675853"/>
          </a:xfrm>
          <a:prstGeom prst="rect">
            <a:avLst/>
          </a:prstGeom>
        </p:spPr>
      </p:pic>
    </p:spTree>
    <p:extLst>
      <p:ext uri="{BB962C8B-B14F-4D97-AF65-F5344CB8AC3E}">
        <p14:creationId val="135355422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1"/>
                                        </p:tgtEl>
                                        <p:attrNameLst>
                                          <p:attrName>style.visibility</p:attrName>
                                        </p:attrNameLst>
                                      </p:cBhvr>
                                      <p:to>
                                        <p:strVal val="visible"/>
                                      </p:to>
                                    </p:set>
                                    <p:animEffect filter="fade" transition="in">
                                      <p:cBhvr>
                                        <p:cTn dur="1000" id="7"/>
                                        <p:tgtEl>
                                          <p:spTgt spid="21"/>
                                        </p:tgtEl>
                                      </p:cBhvr>
                                    </p:animEffect>
                                    <p:anim calcmode="lin" valueType="num">
                                      <p:cBhvr>
                                        <p:cTn dur="1000" fill="hold" id="8"/>
                                        <p:tgtEl>
                                          <p:spTgt spid="21"/>
                                        </p:tgtEl>
                                        <p:attrNameLst>
                                          <p:attrName>ppt_x</p:attrName>
                                        </p:attrNameLst>
                                      </p:cBhvr>
                                      <p:tavLst>
                                        <p:tav tm="0">
                                          <p:val>
                                            <p:strVal val="#ppt_x"/>
                                          </p:val>
                                        </p:tav>
                                        <p:tav tm="100000">
                                          <p:val>
                                            <p:strVal val="#ppt_x"/>
                                          </p:val>
                                        </p:tav>
                                      </p:tavLst>
                                    </p:anim>
                                    <p:anim calcmode="lin" valueType="num">
                                      <p:cBhvr>
                                        <p:cTn dur="1000" fill="hold" id="9"/>
                                        <p:tgtEl>
                                          <p:spTgt spid="21"/>
                                        </p:tgtEl>
                                        <p:attrNameLst>
                                          <p:attrName>ppt_y</p:attrName>
                                        </p:attrNameLst>
                                      </p:cBhvr>
                                      <p:tavLst>
                                        <p:tav tm="0">
                                          <p:val>
                                            <p:strVal val="#ppt_y+.1"/>
                                          </p:val>
                                        </p:tav>
                                        <p:tav tm="100000">
                                          <p:val>
                                            <p:strVal val="#ppt_y"/>
                                          </p:val>
                                        </p:tav>
                                      </p:tavLst>
                                    </p:anim>
                                  </p:childTnLst>
                                </p:cTn>
                              </p:par>
                              <p:par>
                                <p:cTn fill="hold" grpId="0" id="10" nodeType="withEffect" presetClass="entr" presetID="10" presetSubtype="0">
                                  <p:stCondLst>
                                    <p:cond delay="0"/>
                                  </p:stCondLst>
                                  <p:iterate type="lt">
                                    <p:tmPct val="10000"/>
                                  </p:iterate>
                                  <p:childTnLst>
                                    <p:set>
                                      <p:cBhvr>
                                        <p:cTn dur="1" fill="hold" id="11">
                                          <p:stCondLst>
                                            <p:cond delay="0"/>
                                          </p:stCondLst>
                                        </p:cTn>
                                        <p:tgtEl>
                                          <p:spTgt spid="3"/>
                                        </p:tgtEl>
                                        <p:attrNameLst>
                                          <p:attrName>style.visibility</p:attrName>
                                        </p:attrNameLst>
                                      </p:cBhvr>
                                      <p:to>
                                        <p:strVal val="visible"/>
                                      </p:to>
                                    </p:set>
                                    <p:animEffect filter="fade" transition="in">
                                      <p:cBhvr>
                                        <p:cTn dur="500" id="12"/>
                                        <p:tgtEl>
                                          <p:spTgt spid="3"/>
                                        </p:tgtEl>
                                      </p:cBhvr>
                                    </p:animEffect>
                                  </p:childTnLst>
                                </p:cTn>
                              </p:par>
                            </p:childTnLst>
                          </p:cTn>
                        </p:par>
                        <p:par>
                          <p:cTn fill="hold" id="13" nodeType="afterGroup">
                            <p:stCondLst>
                              <p:cond delay="1000"/>
                            </p:stCondLst>
                            <p:childTnLst>
                              <p:par>
                                <p:cTn fill="hold" id="14" nodeType="afterEffect" presetClass="entr" presetID="18" presetSubtype="12">
                                  <p:stCondLst>
                                    <p:cond delay="0"/>
                                  </p:stCondLst>
                                  <p:childTnLst>
                                    <p:set>
                                      <p:cBhvr>
                                        <p:cTn dur="1" fill="hold" id="15">
                                          <p:stCondLst>
                                            <p:cond delay="0"/>
                                          </p:stCondLst>
                                        </p:cTn>
                                        <p:tgtEl>
                                          <p:spTgt spid="9"/>
                                        </p:tgtEl>
                                        <p:attrNameLst>
                                          <p:attrName>style.visibility</p:attrName>
                                        </p:attrNameLst>
                                      </p:cBhvr>
                                      <p:to>
                                        <p:strVal val="visible"/>
                                      </p:to>
                                    </p:set>
                                    <p:animEffect filter="strips(downLeft)" transition="in">
                                      <p:cBhvr>
                                        <p:cTn dur="1500" id="16"/>
                                        <p:tgtEl>
                                          <p:spTgt spid="9"/>
                                        </p:tgtEl>
                                      </p:cBhvr>
                                    </p:animEffect>
                                  </p:childTnLst>
                                </p:cTn>
                              </p:par>
                              <p:par>
                                <p:cTn fill="hold" id="17" nodeType="withEffect" presetClass="entr" presetID="18" presetSubtype="12">
                                  <p:stCondLst>
                                    <p:cond delay="250"/>
                                  </p:stCondLst>
                                  <p:childTnLst>
                                    <p:set>
                                      <p:cBhvr>
                                        <p:cTn dur="1" fill="hold" id="18">
                                          <p:stCondLst>
                                            <p:cond delay="0"/>
                                          </p:stCondLst>
                                        </p:cTn>
                                        <p:tgtEl>
                                          <p:spTgt spid="10"/>
                                        </p:tgtEl>
                                        <p:attrNameLst>
                                          <p:attrName>style.visibility</p:attrName>
                                        </p:attrNameLst>
                                      </p:cBhvr>
                                      <p:to>
                                        <p:strVal val="visible"/>
                                      </p:to>
                                    </p:set>
                                    <p:animEffect filter="strips(downLeft)" transition="in">
                                      <p:cBhvr>
                                        <p:cTn dur="1500" id="19"/>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2583963" y="1249808"/>
            <a:ext cx="1664765" cy="2987435"/>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0" lIns="68559" rIns="68559" rtlCol="0" tIns="34280"/>
          <a:lstStyle/>
          <a:p>
            <a:pPr algn="ctr"/>
            <a:endParaRPr altLang="en-US" lang="zh-CN" sz="1799"/>
          </a:p>
        </p:txBody>
      </p:sp>
      <p:sp>
        <p:nvSpPr>
          <p:cNvPr id="14" name="矩形 13"/>
          <p:cNvSpPr/>
          <p:nvPr/>
        </p:nvSpPr>
        <p:spPr>
          <a:xfrm>
            <a:off x="6240430" y="1249808"/>
            <a:ext cx="1763652" cy="2987435"/>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0" lIns="68559" rIns="68559" rtlCol="0" tIns="34280"/>
          <a:lstStyle/>
          <a:p>
            <a:pPr algn="ctr"/>
            <a:endParaRPr altLang="en-US" lang="zh-CN" sz="1799"/>
          </a:p>
        </p:txBody>
      </p:sp>
      <p:grpSp>
        <p:nvGrpSpPr>
          <p:cNvPr id="3" name="组合 26"/>
          <p:cNvGrpSpPr/>
          <p:nvPr/>
        </p:nvGrpSpPr>
        <p:grpSpPr>
          <a:xfrm>
            <a:off x="4761318" y="1249806"/>
            <a:ext cx="1519700" cy="2098151"/>
            <a:chOff x="6545132" y="2842848"/>
            <a:chExt cx="2026891" cy="2797533"/>
          </a:xfrm>
        </p:grpSpPr>
        <p:sp>
          <p:nvSpPr>
            <p:cNvPr id="13" name="矩形 12"/>
            <p:cNvSpPr/>
            <p:nvPr/>
          </p:nvSpPr>
          <p:spPr>
            <a:xfrm>
              <a:off x="6545132" y="2842848"/>
              <a:ext cx="1349782" cy="2766841"/>
            </a:xfrm>
            <a:prstGeom prst="rect">
              <a:avLst/>
            </a:prstGeom>
          </p:spPr>
          <p:txBody>
            <a:bodyPr vert="eaVert" wrap="square">
              <a:noAutofit/>
            </a:bodyPr>
            <a:lstStyle/>
            <a:p>
              <a:pPr>
                <a:lnSpc>
                  <a:spcPct val="130000"/>
                </a:lnSpc>
              </a:pPr>
              <a:r>
                <a:rPr altLang="zh-CN" lang="zh-CN" sz="800">
                  <a:solidFill>
                    <a:schemeClr val="tx1">
                      <a:lumMod val="75000"/>
                      <a:lumOff val="25000"/>
                    </a:schemeClr>
                  </a:solidFill>
                  <a:latin charset="-122" panose="020b0503020204020204" pitchFamily="34" typeface="微软雅黑"/>
                  <a:ea charset="-122" panose="020b0503020204020204" pitchFamily="34" typeface="微软雅黑"/>
                </a:rPr>
                <a:t>情缘素材工作室是一家为企业、个人提供专业创意、品牌整合设计的顾问机构，10年以上工作经验！以客户为基准，用智慧嫁接商业与艺术，致力于奉献！贴心于服务！</a:t>
              </a:r>
            </a:p>
          </p:txBody>
        </p:sp>
        <p:sp>
          <p:nvSpPr>
            <p:cNvPr id="15" name="文本框 14"/>
            <p:cNvSpPr txBox="1"/>
            <p:nvPr/>
          </p:nvSpPr>
          <p:spPr>
            <a:xfrm>
              <a:off x="7956280" y="2842848"/>
              <a:ext cx="609788" cy="1756409"/>
            </a:xfrm>
            <a:prstGeom prst="rect">
              <a:avLst/>
            </a:prstGeom>
            <a:noFill/>
          </p:spPr>
          <p:txBody>
            <a:bodyPr rtlCol="0" vert="eaVert" wrap="none">
              <a:spAutoFit/>
            </a:bodyPr>
            <a:lstStyle/>
            <a:p>
              <a:r>
                <a:rPr altLang="en-US" lang="zh-CN" spc="225">
                  <a:solidFill>
                    <a:schemeClr val="tx1">
                      <a:lumMod val="65000"/>
                      <a:lumOff val="35000"/>
                    </a:schemeClr>
                  </a:solidFill>
                  <a:latin charset="-122" panose="02000000000000000000" pitchFamily="2" typeface="方正兰亭细黑_GBK"/>
                  <a:ea charset="-122" panose="02000000000000000000" pitchFamily="2" typeface="方正兰亭细黑_GBK"/>
                </a:rPr>
                <a:t>此处添加标题</a:t>
              </a:r>
            </a:p>
          </p:txBody>
        </p:sp>
        <p:cxnSp>
          <p:nvCxnSpPr>
            <p:cNvPr id="16" name="直接连接符 15"/>
            <p:cNvCxnSpPr/>
            <p:nvPr/>
          </p:nvCxnSpPr>
          <p:spPr>
            <a:xfrm flipH="1">
              <a:off x="7897705" y="2860428"/>
              <a:ext cx="0" cy="2779953"/>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4" name="组合 25"/>
          <p:cNvGrpSpPr/>
          <p:nvPr/>
        </p:nvGrpSpPr>
        <p:grpSpPr>
          <a:xfrm>
            <a:off x="885044" y="1705959"/>
            <a:ext cx="1573229" cy="2098151"/>
            <a:chOff x="1977507" y="608202"/>
            <a:chExt cx="2098285" cy="2797533"/>
          </a:xfrm>
        </p:grpSpPr>
        <p:sp>
          <p:nvSpPr>
            <p:cNvPr id="11" name="矩形 10"/>
            <p:cNvSpPr/>
            <p:nvPr/>
          </p:nvSpPr>
          <p:spPr>
            <a:xfrm>
              <a:off x="1977507" y="608202"/>
              <a:ext cx="1349782" cy="2766841"/>
            </a:xfrm>
            <a:prstGeom prst="rect">
              <a:avLst/>
            </a:prstGeom>
          </p:spPr>
          <p:txBody>
            <a:bodyPr vert="eaVert" wrap="square">
              <a:noAutofit/>
            </a:bodyPr>
            <a:lstStyle/>
            <a:p>
              <a:pPr>
                <a:lnSpc>
                  <a:spcPct val="130000"/>
                </a:lnSpc>
              </a:pPr>
              <a:r>
                <a:rPr altLang="zh-CN" lang="zh-CN" sz="800">
                  <a:solidFill>
                    <a:schemeClr val="tx1">
                      <a:lumMod val="75000"/>
                      <a:lumOff val="25000"/>
                    </a:schemeClr>
                  </a:solidFill>
                  <a:latin charset="-122" panose="020b0503020204020204" pitchFamily="34" typeface="微软雅黑"/>
                  <a:ea charset="-122" panose="020b0503020204020204" pitchFamily="34" typeface="微软雅黑"/>
                </a:rPr>
                <a:t>情缘素材工作室是一家为企业、个人提供专业创意、品牌整合设计的顾问机构，10年以上工作经验！以客户为基准，用智慧嫁接商业与艺术，致力于奉献！贴心于服务！</a:t>
              </a:r>
            </a:p>
          </p:txBody>
        </p:sp>
        <p:sp>
          <p:nvSpPr>
            <p:cNvPr id="17" name="文本框 16"/>
            <p:cNvSpPr txBox="1"/>
            <p:nvPr/>
          </p:nvSpPr>
          <p:spPr>
            <a:xfrm>
              <a:off x="3460049" y="608202"/>
              <a:ext cx="609788" cy="1756409"/>
            </a:xfrm>
            <a:prstGeom prst="rect">
              <a:avLst/>
            </a:prstGeom>
            <a:noFill/>
          </p:spPr>
          <p:txBody>
            <a:bodyPr rtlCol="0" vert="eaVert" wrap="none">
              <a:spAutoFit/>
            </a:bodyPr>
            <a:lstStyle/>
            <a:p>
              <a:r>
                <a:rPr altLang="en-US" lang="zh-CN" spc="225">
                  <a:solidFill>
                    <a:schemeClr val="tx1">
                      <a:lumMod val="65000"/>
                      <a:lumOff val="35000"/>
                    </a:schemeClr>
                  </a:solidFill>
                  <a:latin charset="-122" panose="02000000000000000000" pitchFamily="2" typeface="方正兰亭细黑_GBK"/>
                  <a:ea charset="-122" panose="02000000000000000000" pitchFamily="2" typeface="方正兰亭细黑_GBK"/>
                </a:rPr>
                <a:t>此处添加标题</a:t>
              </a:r>
            </a:p>
          </p:txBody>
        </p:sp>
        <p:cxnSp>
          <p:nvCxnSpPr>
            <p:cNvPr id="18" name="直接连接符 17"/>
            <p:cNvCxnSpPr/>
            <p:nvPr/>
          </p:nvCxnSpPr>
          <p:spPr>
            <a:xfrm flipH="1">
              <a:off x="3398683" y="625782"/>
              <a:ext cx="0" cy="2779953"/>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267973947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7"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14"/>
                                        </p:tgtEl>
                                        <p:attrNameLst>
                                          <p:attrName>style.visibility</p:attrName>
                                        </p:attrNameLst>
                                      </p:cBhvr>
                                      <p:to>
                                        <p:strVal val="visible"/>
                                      </p:to>
                                    </p:set>
                                    <p:animEffect filter="fade" transition="in">
                                      <p:cBhvr>
                                        <p:cTn dur="1000" id="12"/>
                                        <p:tgtEl>
                                          <p:spTgt spid="14"/>
                                        </p:tgtEl>
                                      </p:cBhvr>
                                    </p:animEffect>
                                    <p:anim calcmode="lin" valueType="num">
                                      <p:cBhvr>
                                        <p:cTn dur="1000" fill="hold" id="13"/>
                                        <p:tgtEl>
                                          <p:spTgt spid="14"/>
                                        </p:tgtEl>
                                        <p:attrNameLst>
                                          <p:attrName>ppt_x</p:attrName>
                                        </p:attrNameLst>
                                      </p:cBhvr>
                                      <p:tavLst>
                                        <p:tav tm="0">
                                          <p:val>
                                            <p:strVal val="#ppt_x"/>
                                          </p:val>
                                        </p:tav>
                                        <p:tav tm="100000">
                                          <p:val>
                                            <p:strVal val="#ppt_x"/>
                                          </p:val>
                                        </p:tav>
                                      </p:tavLst>
                                    </p:anim>
                                    <p:anim calcmode="lin" valueType="num">
                                      <p:cBhvr>
                                        <p:cTn dur="1000" fill="hold" id="14"/>
                                        <p:tgtEl>
                                          <p:spTgt spid="14"/>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10" presetSubtype="0">
                                  <p:stCondLst>
                                    <p:cond delay="0"/>
                                  </p:stCondLst>
                                  <p:childTnLst>
                                    <p:set>
                                      <p:cBhvr>
                                        <p:cTn dur="1" fill="hold" id="17">
                                          <p:stCondLst>
                                            <p:cond delay="0"/>
                                          </p:stCondLst>
                                        </p:cTn>
                                        <p:tgtEl>
                                          <p:spTgt spid="4"/>
                                        </p:tgtEl>
                                        <p:attrNameLst>
                                          <p:attrName>style.visibility</p:attrName>
                                        </p:attrNameLst>
                                      </p:cBhvr>
                                      <p:to>
                                        <p:strVal val="visible"/>
                                      </p:to>
                                    </p:set>
                                    <p:animEffect filter="fade" transition="in">
                                      <p:cBhvr>
                                        <p:cTn dur="500" id="18"/>
                                        <p:tgtEl>
                                          <p:spTgt spid="4"/>
                                        </p:tgtEl>
                                      </p:cBhvr>
                                    </p:animEffect>
                                  </p:childTnLst>
                                </p:cTn>
                              </p:par>
                              <p:par>
                                <p:cTn fill="hold" id="19" nodeType="withEffect" presetClass="entr" presetID="10" presetSubtype="0">
                                  <p:stCondLst>
                                    <p:cond delay="0"/>
                                  </p:stCondLst>
                                  <p:childTnLst>
                                    <p:set>
                                      <p:cBhvr>
                                        <p:cTn dur="1" fill="hold" id="20">
                                          <p:stCondLst>
                                            <p:cond delay="0"/>
                                          </p:stCondLst>
                                        </p:cTn>
                                        <p:tgtEl>
                                          <p:spTgt spid="3"/>
                                        </p:tgtEl>
                                        <p:attrNameLst>
                                          <p:attrName>style.visibility</p:attrName>
                                        </p:attrNameLst>
                                      </p:cBhvr>
                                      <p:to>
                                        <p:strVal val="visible"/>
                                      </p:to>
                                    </p:set>
                                    <p:animEffect filter="fade" transition="in">
                                      <p:cBhvr>
                                        <p:cTn dur="500" id="21"/>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4"/>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矩形 30"/>
          <p:cNvSpPr/>
          <p:nvPr/>
        </p:nvSpPr>
        <p:spPr>
          <a:xfrm>
            <a:off x="624692" y="1292126"/>
            <a:ext cx="1947072" cy="1661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0" lIns="68559" rIns="68559" rtlCol="0" tIns="34280"/>
          <a:lstStyle/>
          <a:p>
            <a:pPr algn="ctr"/>
            <a:r>
              <a:rPr altLang="en-US" lang="zh-CN" sz="2000">
                <a:solidFill>
                  <a:schemeClr val="tx1">
                    <a:lumMod val="50000"/>
                    <a:lumOff val="50000"/>
                  </a:schemeClr>
                </a:solidFill>
              </a:rPr>
              <a:t>添加标题</a:t>
            </a:r>
          </a:p>
        </p:txBody>
      </p:sp>
      <p:sp>
        <p:nvSpPr>
          <p:cNvPr id="34" name="矩形 33"/>
          <p:cNvSpPr/>
          <p:nvPr/>
        </p:nvSpPr>
        <p:spPr>
          <a:xfrm>
            <a:off x="2820563" y="1745676"/>
            <a:ext cx="1570329" cy="1165840"/>
          </a:xfrm>
          <a:prstGeom prst="rect">
            <a:avLst/>
          </a:prstGeom>
        </p:spPr>
        <p:txBody>
          <a:bodyPr bIns="34280" lIns="68559" rIns="68559" tIns="34280" wrap="square">
            <a:spAutoFit/>
          </a:bodyPr>
          <a:lstStyle/>
          <a:p>
            <a:pPr>
              <a:lnSpc>
                <a:spcPct val="200000"/>
              </a:lnSpc>
            </a:pPr>
            <a:r>
              <a:rPr altLang="en-US" lang="zh-CN" sz="900">
                <a:solidFill>
                  <a:schemeClr val="tx1">
                    <a:lumMod val="50000"/>
                    <a:lumOff val="50000"/>
                  </a:schemeClr>
                </a:solidFill>
              </a:rPr>
              <a:t>煮豆燃豆萁，豆在釜中泣。</a:t>
            </a:r>
            <a:br>
              <a:rPr altLang="en-US" lang="zh-CN" sz="900">
                <a:solidFill>
                  <a:schemeClr val="tx1">
                    <a:lumMod val="50000"/>
                    <a:lumOff val="50000"/>
                  </a:schemeClr>
                </a:solidFill>
              </a:rPr>
            </a:br>
            <a:r>
              <a:rPr altLang="en-US" lang="zh-CN" sz="900">
                <a:solidFill>
                  <a:schemeClr val="tx1">
                    <a:lumMod val="50000"/>
                    <a:lumOff val="50000"/>
                  </a:schemeClr>
                </a:solidFill>
              </a:rPr>
              <a:t>本是同根生，相煎何太急？</a:t>
            </a:r>
          </a:p>
          <a:p>
            <a:pPr>
              <a:lnSpc>
                <a:spcPct val="200000"/>
              </a:lnSpc>
            </a:pPr>
            <a:r>
              <a:rPr altLang="en-US" lang="zh-CN" sz="900">
                <a:solidFill>
                  <a:schemeClr val="tx1">
                    <a:lumMod val="50000"/>
                    <a:lumOff val="50000"/>
                  </a:schemeClr>
                </a:solidFill>
              </a:rPr>
              <a:t>萁在釜下燃，豆在釜中泣。</a:t>
            </a:r>
            <a:br>
              <a:rPr altLang="en-US" lang="zh-CN" sz="900">
                <a:solidFill>
                  <a:schemeClr val="tx1">
                    <a:lumMod val="50000"/>
                    <a:lumOff val="50000"/>
                  </a:schemeClr>
                </a:solidFill>
              </a:rPr>
            </a:br>
            <a:r>
              <a:rPr altLang="en-US" lang="zh-CN" sz="900">
                <a:solidFill>
                  <a:schemeClr val="tx1">
                    <a:lumMod val="50000"/>
                    <a:lumOff val="50000"/>
                  </a:schemeClr>
                </a:solidFill>
              </a:rPr>
              <a:t>本自同根生，相煎何太急？</a:t>
            </a:r>
          </a:p>
        </p:txBody>
      </p:sp>
      <p:sp>
        <p:nvSpPr>
          <p:cNvPr id="35" name="矩形 34"/>
          <p:cNvSpPr/>
          <p:nvPr/>
        </p:nvSpPr>
        <p:spPr>
          <a:xfrm>
            <a:off x="4572405" y="2392260"/>
            <a:ext cx="1570329" cy="1440160"/>
          </a:xfrm>
          <a:prstGeom prst="rect">
            <a:avLst/>
          </a:prstGeom>
        </p:spPr>
        <p:txBody>
          <a:bodyPr bIns="34280" lIns="68559" rIns="68559" tIns="34280" wrap="square">
            <a:spAutoFit/>
          </a:bodyPr>
          <a:lstStyle/>
          <a:p>
            <a:pPr>
              <a:lnSpc>
                <a:spcPct val="200000"/>
              </a:lnSpc>
            </a:pPr>
            <a:r>
              <a:rPr altLang="en-US" lang="zh-CN" sz="900">
                <a:solidFill>
                  <a:schemeClr val="tx1">
                    <a:lumMod val="50000"/>
                    <a:lumOff val="50000"/>
                  </a:schemeClr>
                </a:solidFill>
              </a:rPr>
              <a:t>煮豆燃豆萁，豆在釜中泣。</a:t>
            </a:r>
            <a:br>
              <a:rPr altLang="en-US" lang="zh-CN" sz="900">
                <a:solidFill>
                  <a:schemeClr val="tx1">
                    <a:lumMod val="50000"/>
                    <a:lumOff val="50000"/>
                  </a:schemeClr>
                </a:solidFill>
              </a:rPr>
            </a:br>
            <a:r>
              <a:rPr altLang="en-US" lang="zh-CN" sz="900">
                <a:solidFill>
                  <a:schemeClr val="tx1">
                    <a:lumMod val="50000"/>
                    <a:lumOff val="50000"/>
                  </a:schemeClr>
                </a:solidFill>
              </a:rPr>
              <a:t>本是同根生，相煎何太急？</a:t>
            </a:r>
          </a:p>
          <a:p>
            <a:pPr>
              <a:lnSpc>
                <a:spcPct val="200000"/>
              </a:lnSpc>
            </a:pPr>
            <a:r>
              <a:rPr altLang="en-US" lang="zh-CN" sz="900">
                <a:solidFill>
                  <a:schemeClr val="tx1">
                    <a:lumMod val="50000"/>
                    <a:lumOff val="50000"/>
                  </a:schemeClr>
                </a:solidFill>
              </a:rPr>
              <a:t>煮豆持作羹，漉菽以为汁。</a:t>
            </a:r>
            <a:br>
              <a:rPr altLang="en-US" lang="zh-CN" sz="900">
                <a:solidFill>
                  <a:schemeClr val="tx1">
                    <a:lumMod val="50000"/>
                    <a:lumOff val="50000"/>
                  </a:schemeClr>
                </a:solidFill>
              </a:rPr>
            </a:br>
            <a:r>
              <a:rPr altLang="en-US" lang="zh-CN" sz="900">
                <a:solidFill>
                  <a:schemeClr val="tx1">
                    <a:lumMod val="50000"/>
                    <a:lumOff val="50000"/>
                  </a:schemeClr>
                </a:solidFill>
              </a:rPr>
              <a:t>萁在釜下燃，豆在釜中泣。</a:t>
            </a:r>
            <a:br>
              <a:rPr altLang="en-US" lang="zh-CN" sz="900">
                <a:solidFill>
                  <a:schemeClr val="tx1">
                    <a:lumMod val="50000"/>
                    <a:lumOff val="50000"/>
                  </a:schemeClr>
                </a:solidFill>
              </a:rPr>
            </a:br>
            <a:r>
              <a:rPr altLang="en-US" lang="zh-CN" sz="900">
                <a:solidFill>
                  <a:schemeClr val="tx1">
                    <a:lumMod val="50000"/>
                    <a:lumOff val="50000"/>
                  </a:schemeClr>
                </a:solidFill>
              </a:rPr>
              <a:t>本自同根生，相煎何太急？</a:t>
            </a:r>
          </a:p>
        </p:txBody>
      </p:sp>
      <p:sp>
        <p:nvSpPr>
          <p:cNvPr id="36" name="矩形 35"/>
          <p:cNvSpPr/>
          <p:nvPr/>
        </p:nvSpPr>
        <p:spPr>
          <a:xfrm>
            <a:off x="6494359" y="2938324"/>
            <a:ext cx="1570329" cy="1440160"/>
          </a:xfrm>
          <a:prstGeom prst="rect">
            <a:avLst/>
          </a:prstGeom>
        </p:spPr>
        <p:txBody>
          <a:bodyPr bIns="34280" lIns="68559" rIns="68559" tIns="34280" wrap="square">
            <a:spAutoFit/>
          </a:bodyPr>
          <a:lstStyle/>
          <a:p>
            <a:pPr>
              <a:lnSpc>
                <a:spcPct val="200000"/>
              </a:lnSpc>
            </a:pPr>
            <a:r>
              <a:rPr altLang="en-US" lang="zh-CN" sz="900">
                <a:solidFill>
                  <a:schemeClr val="tx1">
                    <a:lumMod val="50000"/>
                    <a:lumOff val="50000"/>
                  </a:schemeClr>
                </a:solidFill>
              </a:rPr>
              <a:t>煮豆燃豆萁，豆在釜中泣。</a:t>
            </a:r>
            <a:br>
              <a:rPr altLang="en-US" lang="zh-CN" sz="900">
                <a:solidFill>
                  <a:schemeClr val="tx1">
                    <a:lumMod val="50000"/>
                    <a:lumOff val="50000"/>
                  </a:schemeClr>
                </a:solidFill>
              </a:rPr>
            </a:br>
            <a:r>
              <a:rPr altLang="en-US" lang="zh-CN" sz="900">
                <a:solidFill>
                  <a:schemeClr val="tx1">
                    <a:lumMod val="50000"/>
                    <a:lumOff val="50000"/>
                  </a:schemeClr>
                </a:solidFill>
              </a:rPr>
              <a:t>本是同根生，相煎何太急？</a:t>
            </a:r>
          </a:p>
          <a:p>
            <a:pPr>
              <a:lnSpc>
                <a:spcPct val="200000"/>
              </a:lnSpc>
            </a:pPr>
            <a:r>
              <a:rPr altLang="en-US" lang="zh-CN" sz="900">
                <a:solidFill>
                  <a:schemeClr val="tx1">
                    <a:lumMod val="50000"/>
                    <a:lumOff val="50000"/>
                  </a:schemeClr>
                </a:solidFill>
              </a:rPr>
              <a:t>煮豆持作羹，漉菽以为汁。</a:t>
            </a:r>
            <a:br>
              <a:rPr altLang="en-US" lang="zh-CN" sz="900">
                <a:solidFill>
                  <a:schemeClr val="tx1">
                    <a:lumMod val="50000"/>
                    <a:lumOff val="50000"/>
                  </a:schemeClr>
                </a:solidFill>
              </a:rPr>
            </a:br>
            <a:r>
              <a:rPr altLang="en-US" lang="zh-CN" sz="900">
                <a:solidFill>
                  <a:schemeClr val="tx1">
                    <a:lumMod val="50000"/>
                    <a:lumOff val="50000"/>
                  </a:schemeClr>
                </a:solidFill>
              </a:rPr>
              <a:t>萁在釜下燃，豆在釜中泣。</a:t>
            </a:r>
            <a:br>
              <a:rPr altLang="en-US" lang="zh-CN" sz="900">
                <a:solidFill>
                  <a:schemeClr val="tx1">
                    <a:lumMod val="50000"/>
                    <a:lumOff val="50000"/>
                  </a:schemeClr>
                </a:solidFill>
              </a:rPr>
            </a:br>
          </a:p>
        </p:txBody>
      </p:sp>
      <p:pic>
        <p:nvPicPr>
          <p:cNvPr id="12" name="图片 11">
            <a:extLst>
              <a:ext uri="{FF2B5EF4-FFF2-40B4-BE49-F238E27FC236}">
                <a16:creationId xmlns:a16="http://schemas.microsoft.com/office/drawing/2014/main" id="{265F11C8-26FC-4728-A44A-E694DBA958B0}"/>
              </a:ext>
            </a:extLst>
          </p:cNvPr>
          <p:cNvPicPr>
            <a:picLocks noChangeAspect="1"/>
          </p:cNvPicPr>
          <p:nvPr/>
        </p:nvPicPr>
        <p:blipFill>
          <a:blip r:embed="rId3">
            <a:biLevel thresh="75000"/>
            <a:extLst>
              <a:ext uri="{28A0092B-C50C-407E-A947-70E740481C1C}">
                <a14:useLocalDpi val="0"/>
              </a:ext>
            </a:extLst>
          </a:blip>
          <a:srcRect b="18169" t="56956"/>
          <a:stretch>
            <a:fillRect/>
          </a:stretch>
        </p:blipFill>
        <p:spPr>
          <a:xfrm>
            <a:off x="2443820" y="3846484"/>
            <a:ext cx="5143501" cy="1279428"/>
          </a:xfrm>
          <a:prstGeom prst="rect">
            <a:avLst/>
          </a:prstGeom>
        </p:spPr>
      </p:pic>
      <p:pic>
        <p:nvPicPr>
          <p:cNvPr id="13" name="图片 12">
            <a:extLst>
              <a:ext uri="{FF2B5EF4-FFF2-40B4-BE49-F238E27FC236}">
                <a16:creationId xmlns:a16="http://schemas.microsoft.com/office/drawing/2014/main" id="{F28FAA67-918A-4FD2-B002-CAFC8C69F220}"/>
              </a:ext>
            </a:extLst>
          </p:cNvPr>
          <p:cNvPicPr>
            <a:picLocks noChangeAspect="1"/>
          </p:cNvPicPr>
          <p:nvPr/>
        </p:nvPicPr>
        <p:blipFill>
          <a:blip r:embed="rId4">
            <a:extLst>
              <a:ext uri="{28A0092B-C50C-407E-A947-70E740481C1C}">
                <a14:useLocalDpi val="0"/>
              </a:ext>
            </a:extLst>
          </a:blip>
          <a:srcRect b="33225" l="65671" r="5382" t="58691"/>
          <a:stretch>
            <a:fillRect/>
          </a:stretch>
        </p:blipFill>
        <p:spPr>
          <a:xfrm>
            <a:off x="839136" y="2269406"/>
            <a:ext cx="1916305" cy="722653"/>
          </a:xfrm>
          <a:prstGeom prst="rect">
            <a:avLst/>
          </a:prstGeom>
        </p:spPr>
      </p:pic>
      <p:pic>
        <p:nvPicPr>
          <p:cNvPr id="14" name="图片 13">
            <a:extLst>
              <a:ext uri="{FF2B5EF4-FFF2-40B4-BE49-F238E27FC236}">
                <a16:creationId xmlns:a16="http://schemas.microsoft.com/office/drawing/2014/main" id="{33AD0953-F9C1-414F-9315-0C3A130EB6C3}"/>
              </a:ext>
            </a:extLst>
          </p:cNvPr>
          <p:cNvPicPr>
            <a:picLocks noChangeAspect="1"/>
          </p:cNvPicPr>
          <p:nvPr/>
        </p:nvPicPr>
        <p:blipFill>
          <a:blip r:embed="rId4">
            <a:extLst>
              <a:ext uri="{28A0092B-C50C-407E-A947-70E740481C1C}">
                <a14:useLocalDpi val="0"/>
              </a:ext>
            </a:extLst>
          </a:blip>
          <a:srcRect b="33225" l="65671" r="5382" t="58691"/>
          <a:stretch>
            <a:fillRect/>
          </a:stretch>
        </p:blipFill>
        <p:spPr>
          <a:xfrm>
            <a:off x="6867852" y="3853530"/>
            <a:ext cx="1916305" cy="722653"/>
          </a:xfrm>
          <a:prstGeom prst="rect">
            <a:avLst/>
          </a:prstGeom>
        </p:spPr>
      </p:pic>
    </p:spTree>
    <p:extLst>
      <p:ext uri="{BB962C8B-B14F-4D97-AF65-F5344CB8AC3E}">
        <p14:creationId val="98056138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2"/>
                                        </p:tgtEl>
                                        <p:attrNameLst>
                                          <p:attrName>style.visibility</p:attrName>
                                        </p:attrNameLst>
                                      </p:cBhvr>
                                      <p:to>
                                        <p:strVal val="visible"/>
                                      </p:to>
                                    </p:set>
                                    <p:animEffect filter="wipe(left)" transition="in">
                                      <p:cBhvr>
                                        <p:cTn dur="500" id="7"/>
                                        <p:tgtEl>
                                          <p:spTgt spid="12"/>
                                        </p:tgtEl>
                                      </p:cBhvr>
                                    </p:animEffect>
                                  </p:childTnLst>
                                </p:cTn>
                              </p:par>
                            </p:childTnLst>
                          </p:cTn>
                        </p:par>
                        <p:par>
                          <p:cTn fill="hold" id="8" nodeType="afterGroup">
                            <p:stCondLst>
                              <p:cond delay="500"/>
                            </p:stCondLst>
                            <p:childTnLst>
                              <p:par>
                                <p:cTn fill="hold" id="9" nodeType="afterEffect" presetClass="entr" presetID="2" presetSubtype="8">
                                  <p:stCondLst>
                                    <p:cond delay="0"/>
                                  </p:stCondLst>
                                  <p:childTnLst>
                                    <p:set>
                                      <p:cBhvr>
                                        <p:cTn dur="1" fill="hold" id="10">
                                          <p:stCondLst>
                                            <p:cond delay="0"/>
                                          </p:stCondLst>
                                        </p:cTn>
                                        <p:tgtEl>
                                          <p:spTgt spid="13"/>
                                        </p:tgtEl>
                                        <p:attrNameLst>
                                          <p:attrName>style.visibility</p:attrName>
                                        </p:attrNameLst>
                                      </p:cBhvr>
                                      <p:to>
                                        <p:strVal val="visible"/>
                                      </p:to>
                                    </p:set>
                                    <p:anim calcmode="lin" valueType="num">
                                      <p:cBhvr additive="base">
                                        <p:cTn dur="500" fill="hold" id="11"/>
                                        <p:tgtEl>
                                          <p:spTgt spid="13"/>
                                        </p:tgtEl>
                                        <p:attrNameLst>
                                          <p:attrName>ppt_x</p:attrName>
                                        </p:attrNameLst>
                                      </p:cBhvr>
                                      <p:tavLst>
                                        <p:tav tm="0">
                                          <p:val>
                                            <p:strVal val="0-#ppt_w/2"/>
                                          </p:val>
                                        </p:tav>
                                        <p:tav tm="100000">
                                          <p:val>
                                            <p:strVal val="#ppt_x"/>
                                          </p:val>
                                        </p:tav>
                                      </p:tavLst>
                                    </p:anim>
                                    <p:anim calcmode="lin" valueType="num">
                                      <p:cBhvr additive="base">
                                        <p:cTn dur="500" fill="hold" id="12"/>
                                        <p:tgtEl>
                                          <p:spTgt spid="1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000"/>
                            </p:stCondLst>
                            <p:childTnLst>
                              <p:par>
                                <p:cTn fill="hold" grpId="0" id="14" nodeType="afterEffect" presetClass="entr" presetID="42" presetSubtype="0">
                                  <p:stCondLst>
                                    <p:cond delay="0"/>
                                  </p:stCondLst>
                                  <p:childTnLst>
                                    <p:set>
                                      <p:cBhvr>
                                        <p:cTn dur="1" fill="hold" id="15">
                                          <p:stCondLst>
                                            <p:cond delay="0"/>
                                          </p:stCondLst>
                                        </p:cTn>
                                        <p:tgtEl>
                                          <p:spTgt spid="31"/>
                                        </p:tgtEl>
                                        <p:attrNameLst>
                                          <p:attrName>style.visibility</p:attrName>
                                        </p:attrNameLst>
                                      </p:cBhvr>
                                      <p:to>
                                        <p:strVal val="visible"/>
                                      </p:to>
                                    </p:set>
                                    <p:animEffect filter="fade" transition="in">
                                      <p:cBhvr>
                                        <p:cTn dur="1250" id="16"/>
                                        <p:tgtEl>
                                          <p:spTgt spid="31"/>
                                        </p:tgtEl>
                                      </p:cBhvr>
                                    </p:animEffect>
                                    <p:anim calcmode="lin" valueType="num">
                                      <p:cBhvr>
                                        <p:cTn dur="1250" fill="hold" id="17"/>
                                        <p:tgtEl>
                                          <p:spTgt spid="31"/>
                                        </p:tgtEl>
                                        <p:attrNameLst>
                                          <p:attrName>ppt_x</p:attrName>
                                        </p:attrNameLst>
                                      </p:cBhvr>
                                      <p:tavLst>
                                        <p:tav tm="0">
                                          <p:val>
                                            <p:strVal val="#ppt_x"/>
                                          </p:val>
                                        </p:tav>
                                        <p:tav tm="100000">
                                          <p:val>
                                            <p:strVal val="#ppt_x"/>
                                          </p:val>
                                        </p:tav>
                                      </p:tavLst>
                                    </p:anim>
                                    <p:anim calcmode="lin" valueType="num">
                                      <p:cBhvr>
                                        <p:cTn dur="1250" fill="hold" id="18"/>
                                        <p:tgtEl>
                                          <p:spTgt spid="31"/>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2250"/>
                            </p:stCondLst>
                            <p:childTnLst>
                              <p:par>
                                <p:cTn fill="hold" grpId="0" id="20" nodeType="afterEffect" presetClass="entr" presetID="42" presetSubtype="0">
                                  <p:stCondLst>
                                    <p:cond delay="0"/>
                                  </p:stCondLst>
                                  <p:childTnLst>
                                    <p:set>
                                      <p:cBhvr>
                                        <p:cTn dur="1" fill="hold" id="21">
                                          <p:stCondLst>
                                            <p:cond delay="0"/>
                                          </p:stCondLst>
                                        </p:cTn>
                                        <p:tgtEl>
                                          <p:spTgt spid="34"/>
                                        </p:tgtEl>
                                        <p:attrNameLst>
                                          <p:attrName>style.visibility</p:attrName>
                                        </p:attrNameLst>
                                      </p:cBhvr>
                                      <p:to>
                                        <p:strVal val="visible"/>
                                      </p:to>
                                    </p:set>
                                    <p:animEffect filter="fade" transition="in">
                                      <p:cBhvr>
                                        <p:cTn dur="1250" id="22"/>
                                        <p:tgtEl>
                                          <p:spTgt spid="34"/>
                                        </p:tgtEl>
                                      </p:cBhvr>
                                    </p:animEffect>
                                    <p:anim calcmode="lin" valueType="num">
                                      <p:cBhvr>
                                        <p:cTn dur="1250" fill="hold" id="23"/>
                                        <p:tgtEl>
                                          <p:spTgt spid="34"/>
                                        </p:tgtEl>
                                        <p:attrNameLst>
                                          <p:attrName>ppt_x</p:attrName>
                                        </p:attrNameLst>
                                      </p:cBhvr>
                                      <p:tavLst>
                                        <p:tav tm="0">
                                          <p:val>
                                            <p:strVal val="#ppt_x"/>
                                          </p:val>
                                        </p:tav>
                                        <p:tav tm="100000">
                                          <p:val>
                                            <p:strVal val="#ppt_x"/>
                                          </p:val>
                                        </p:tav>
                                      </p:tavLst>
                                    </p:anim>
                                    <p:anim calcmode="lin" valueType="num">
                                      <p:cBhvr>
                                        <p:cTn dur="1250" fill="hold" id="24"/>
                                        <p:tgtEl>
                                          <p:spTgt spid="34"/>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3500"/>
                            </p:stCondLst>
                            <p:childTnLst>
                              <p:par>
                                <p:cTn fill="hold" grpId="0" id="26" nodeType="afterEffect" presetClass="entr" presetID="42" presetSubtype="0">
                                  <p:stCondLst>
                                    <p:cond delay="0"/>
                                  </p:stCondLst>
                                  <p:childTnLst>
                                    <p:set>
                                      <p:cBhvr>
                                        <p:cTn dur="1" fill="hold" id="27">
                                          <p:stCondLst>
                                            <p:cond delay="0"/>
                                          </p:stCondLst>
                                        </p:cTn>
                                        <p:tgtEl>
                                          <p:spTgt spid="35"/>
                                        </p:tgtEl>
                                        <p:attrNameLst>
                                          <p:attrName>style.visibility</p:attrName>
                                        </p:attrNameLst>
                                      </p:cBhvr>
                                      <p:to>
                                        <p:strVal val="visible"/>
                                      </p:to>
                                    </p:set>
                                    <p:animEffect filter="fade" transition="in">
                                      <p:cBhvr>
                                        <p:cTn dur="1250" id="28"/>
                                        <p:tgtEl>
                                          <p:spTgt spid="35"/>
                                        </p:tgtEl>
                                      </p:cBhvr>
                                    </p:animEffect>
                                    <p:anim calcmode="lin" valueType="num">
                                      <p:cBhvr>
                                        <p:cTn dur="1250" fill="hold" id="29"/>
                                        <p:tgtEl>
                                          <p:spTgt spid="35"/>
                                        </p:tgtEl>
                                        <p:attrNameLst>
                                          <p:attrName>ppt_x</p:attrName>
                                        </p:attrNameLst>
                                      </p:cBhvr>
                                      <p:tavLst>
                                        <p:tav tm="0">
                                          <p:val>
                                            <p:strVal val="#ppt_x"/>
                                          </p:val>
                                        </p:tav>
                                        <p:tav tm="100000">
                                          <p:val>
                                            <p:strVal val="#ppt_x"/>
                                          </p:val>
                                        </p:tav>
                                      </p:tavLst>
                                    </p:anim>
                                    <p:anim calcmode="lin" valueType="num">
                                      <p:cBhvr>
                                        <p:cTn dur="1250" fill="hold" id="30"/>
                                        <p:tgtEl>
                                          <p:spTgt spid="35"/>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4750"/>
                            </p:stCondLst>
                            <p:childTnLst>
                              <p:par>
                                <p:cTn fill="hold" grpId="0" id="32" nodeType="afterEffect" presetClass="entr" presetID="42" presetSubtype="0">
                                  <p:stCondLst>
                                    <p:cond delay="0"/>
                                  </p:stCondLst>
                                  <p:childTnLst>
                                    <p:set>
                                      <p:cBhvr>
                                        <p:cTn dur="1" fill="hold" id="33">
                                          <p:stCondLst>
                                            <p:cond delay="0"/>
                                          </p:stCondLst>
                                        </p:cTn>
                                        <p:tgtEl>
                                          <p:spTgt spid="36"/>
                                        </p:tgtEl>
                                        <p:attrNameLst>
                                          <p:attrName>style.visibility</p:attrName>
                                        </p:attrNameLst>
                                      </p:cBhvr>
                                      <p:to>
                                        <p:strVal val="visible"/>
                                      </p:to>
                                    </p:set>
                                    <p:animEffect filter="fade" transition="in">
                                      <p:cBhvr>
                                        <p:cTn dur="1250" id="34"/>
                                        <p:tgtEl>
                                          <p:spTgt spid="36"/>
                                        </p:tgtEl>
                                      </p:cBhvr>
                                    </p:animEffect>
                                    <p:anim calcmode="lin" valueType="num">
                                      <p:cBhvr>
                                        <p:cTn dur="1250" fill="hold" id="35"/>
                                        <p:tgtEl>
                                          <p:spTgt spid="36"/>
                                        </p:tgtEl>
                                        <p:attrNameLst>
                                          <p:attrName>ppt_x</p:attrName>
                                        </p:attrNameLst>
                                      </p:cBhvr>
                                      <p:tavLst>
                                        <p:tav tm="0">
                                          <p:val>
                                            <p:strVal val="#ppt_x"/>
                                          </p:val>
                                        </p:tav>
                                        <p:tav tm="100000">
                                          <p:val>
                                            <p:strVal val="#ppt_x"/>
                                          </p:val>
                                        </p:tav>
                                      </p:tavLst>
                                    </p:anim>
                                    <p:anim calcmode="lin" valueType="num">
                                      <p:cBhvr>
                                        <p:cTn dur="1250" fill="hold" id="36"/>
                                        <p:tgtEl>
                                          <p:spTgt spid="36"/>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6000"/>
                            </p:stCondLst>
                            <p:childTnLst>
                              <p:par>
                                <p:cTn fill="hold" id="38" nodeType="afterEffect" presetClass="entr" presetID="2" presetSubtype="8">
                                  <p:stCondLst>
                                    <p:cond delay="0"/>
                                  </p:stCondLst>
                                  <p:childTnLst>
                                    <p:set>
                                      <p:cBhvr>
                                        <p:cTn dur="1" fill="hold" id="39">
                                          <p:stCondLst>
                                            <p:cond delay="0"/>
                                          </p:stCondLst>
                                        </p:cTn>
                                        <p:tgtEl>
                                          <p:spTgt spid="14"/>
                                        </p:tgtEl>
                                        <p:attrNameLst>
                                          <p:attrName>style.visibility</p:attrName>
                                        </p:attrNameLst>
                                      </p:cBhvr>
                                      <p:to>
                                        <p:strVal val="visible"/>
                                      </p:to>
                                    </p:set>
                                    <p:anim calcmode="lin" valueType="num">
                                      <p:cBhvr additive="base">
                                        <p:cTn dur="500" fill="hold" id="40"/>
                                        <p:tgtEl>
                                          <p:spTgt spid="14"/>
                                        </p:tgtEl>
                                        <p:attrNameLst>
                                          <p:attrName>ppt_x</p:attrName>
                                        </p:attrNameLst>
                                      </p:cBhvr>
                                      <p:tavLst>
                                        <p:tav tm="0">
                                          <p:val>
                                            <p:strVal val="0-#ppt_w/2"/>
                                          </p:val>
                                        </p:tav>
                                        <p:tav tm="100000">
                                          <p:val>
                                            <p:strVal val="#ppt_x"/>
                                          </p:val>
                                        </p:tav>
                                      </p:tavLst>
                                    </p:anim>
                                    <p:anim calcmode="lin" valueType="num">
                                      <p:cBhvr additive="base">
                                        <p:cTn dur="500" fill="hold" id="41"/>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34"/>
      <p:bldP grpId="0" spid="35"/>
      <p:bldP grpId="0" spid="36"/>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TextBox 15"/>
          <p:cNvSpPr txBox="1"/>
          <p:nvPr/>
        </p:nvSpPr>
        <p:spPr>
          <a:xfrm>
            <a:off x="1187207" y="1996658"/>
            <a:ext cx="3489918" cy="1179434"/>
          </a:xfrm>
          <a:prstGeom prst="rect">
            <a:avLst/>
          </a:prstGeom>
          <a:noFill/>
        </p:spPr>
        <p:txBody>
          <a:bodyPr bIns="34280" lIns="68559" rIns="68559" rtlCol="0" tIns="34280" vert="eaVert" wrap="square">
            <a:spAutoFit/>
          </a:bodyPr>
          <a:lstStyle/>
          <a:p>
            <a:pPr>
              <a:lnSpc>
                <a:spcPct val="200000"/>
              </a:lnSpc>
            </a:pPr>
            <a:r>
              <a:rPr altLang="en-US" lang="zh-CN" sz="1100">
                <a:solidFill>
                  <a:schemeClr val="bg1">
                    <a:lumMod val="50000"/>
                  </a:schemeClr>
                </a:solidFill>
              </a:rPr>
              <a:t>秋风起兮白云飞，草木黄落兮雁南归。</a:t>
            </a:r>
            <a:br>
              <a:rPr altLang="en-US" lang="zh-CN" sz="1100">
                <a:solidFill>
                  <a:schemeClr val="bg1">
                    <a:lumMod val="50000"/>
                  </a:schemeClr>
                </a:solidFill>
              </a:rPr>
            </a:br>
            <a:r>
              <a:rPr altLang="en-US" lang="zh-CN" sz="1100">
                <a:solidFill>
                  <a:schemeClr val="bg1">
                    <a:lumMod val="50000"/>
                  </a:schemeClr>
                </a:solidFill>
              </a:rPr>
              <a:t>兰有秀兮菊有芳，怀佳人兮不能忘。</a:t>
            </a:r>
            <a:br>
              <a:rPr altLang="en-US" lang="zh-CN" sz="1100">
                <a:solidFill>
                  <a:schemeClr val="bg1">
                    <a:lumMod val="50000"/>
                  </a:schemeClr>
                </a:solidFill>
              </a:rPr>
            </a:br>
            <a:r>
              <a:rPr altLang="en-US" lang="zh-CN" sz="1100">
                <a:solidFill>
                  <a:schemeClr val="bg1">
                    <a:lumMod val="50000"/>
                  </a:schemeClr>
                </a:solidFill>
              </a:rPr>
              <a:t>泛楼船兮济汾河，横中流兮扬素波。</a:t>
            </a:r>
            <a:br>
              <a:rPr altLang="en-US" lang="zh-CN" sz="1100">
                <a:solidFill>
                  <a:schemeClr val="bg1">
                    <a:lumMod val="50000"/>
                  </a:schemeClr>
                </a:solidFill>
              </a:rPr>
            </a:br>
            <a:r>
              <a:rPr altLang="en-US" lang="zh-CN" sz="1100">
                <a:solidFill>
                  <a:schemeClr val="bg1">
                    <a:lumMod val="50000"/>
                  </a:schemeClr>
                </a:solidFill>
              </a:rPr>
              <a:t>箫鼓鸣兮发棹歌，欢乐极兮哀情多。</a:t>
            </a:r>
            <a:br>
              <a:rPr altLang="en-US" lang="zh-CN" sz="1100">
                <a:solidFill>
                  <a:schemeClr val="bg1">
                    <a:lumMod val="50000"/>
                  </a:schemeClr>
                </a:solidFill>
              </a:rPr>
            </a:br>
            <a:r>
              <a:rPr altLang="en-US" lang="zh-CN" sz="1100">
                <a:solidFill>
                  <a:schemeClr val="bg1">
                    <a:lumMod val="50000"/>
                  </a:schemeClr>
                </a:solidFill>
              </a:rPr>
              <a:t>少壮几时兮奈老何！</a:t>
            </a:r>
          </a:p>
        </p:txBody>
      </p:sp>
      <p:sp>
        <p:nvSpPr>
          <p:cNvPr id="17" name="文本框 5"/>
          <p:cNvSpPr txBox="1"/>
          <p:nvPr/>
        </p:nvSpPr>
        <p:spPr>
          <a:xfrm>
            <a:off x="6315797" y="2029314"/>
            <a:ext cx="304758" cy="899459"/>
          </a:xfrm>
          <a:prstGeom prst="rect">
            <a:avLst/>
          </a:prstGeom>
          <a:noFill/>
          <a:ln>
            <a:solidFill>
              <a:srgbClr val="C00000"/>
            </a:solidFill>
          </a:ln>
        </p:spPr>
        <p:txBody>
          <a:bodyPr bIns="34280" lIns="68559" rIns="68559" rtlCol="0" tIns="34280" vert="eaVert" wrap="none">
            <a:spAutoFit/>
          </a:bodyPr>
          <a:lstStyle/>
          <a:p>
            <a:r>
              <a:rPr altLang="en-US" lang="zh-CN" sz="1100">
                <a:solidFill>
                  <a:schemeClr val="accent1"/>
                </a:solidFill>
              </a:rPr>
              <a:t>这里输入标题</a:t>
            </a:r>
          </a:p>
        </p:txBody>
      </p:sp>
      <p:cxnSp>
        <p:nvCxnSpPr>
          <p:cNvPr id="20" name="直接连接符 19"/>
          <p:cNvCxnSpPr/>
          <p:nvPr/>
        </p:nvCxnSpPr>
        <p:spPr>
          <a:xfrm flipH="1">
            <a:off x="3361841" y="2029315"/>
            <a:ext cx="0" cy="9911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8" name="图片 27">
            <a:extLst>
              <a:ext uri="{FF2B5EF4-FFF2-40B4-BE49-F238E27FC236}">
                <a16:creationId xmlns:a16="http://schemas.microsoft.com/office/drawing/2014/main" id="{B99A28B1-C97E-40F1-87EE-96FD8D656695}"/>
              </a:ext>
            </a:extLst>
          </p:cNvPr>
          <p:cNvPicPr>
            <a:picLocks noChangeAspect="1"/>
          </p:cNvPicPr>
          <p:nvPr/>
        </p:nvPicPr>
        <p:blipFill>
          <a:blip r:embed="rId3">
            <a:extLst>
              <a:ext uri="{28A0092B-C50C-407E-A947-70E740481C1C}">
                <a14:useLocalDpi val="0"/>
              </a:ext>
            </a:extLst>
          </a:blip>
          <a:srcRect t="30468"/>
          <a:stretch>
            <a:fillRect/>
          </a:stretch>
        </p:blipFill>
        <p:spPr>
          <a:xfrm>
            <a:off x="4519953" y="3625341"/>
            <a:ext cx="4624047" cy="1460085"/>
          </a:xfrm>
          <a:prstGeom prst="rect">
            <a:avLst/>
          </a:prstGeom>
        </p:spPr>
      </p:pic>
      <p:pic>
        <p:nvPicPr>
          <p:cNvPr id="29" name="图片 28">
            <a:extLst>
              <a:ext uri="{FF2B5EF4-FFF2-40B4-BE49-F238E27FC236}">
                <a16:creationId xmlns:a16="http://schemas.microsoft.com/office/drawing/2014/main" id="{184B73C5-E28D-4E56-AC13-3F07E55BBF68}"/>
              </a:ext>
            </a:extLst>
          </p:cNvPr>
          <p:cNvPicPr>
            <a:picLocks noChangeAspect="1"/>
          </p:cNvPicPr>
          <p:nvPr/>
        </p:nvPicPr>
        <p:blipFill>
          <a:blip r:embed="rId4">
            <a:extLst>
              <a:ext uri="{28A0092B-C50C-407E-A947-70E740481C1C}">
                <a14:useLocalDpi val="0"/>
              </a:ext>
            </a:extLst>
          </a:blip>
          <a:srcRect t="30468"/>
          <a:stretch>
            <a:fillRect/>
          </a:stretch>
        </p:blipFill>
        <p:spPr>
          <a:xfrm flipH="1">
            <a:off x="0" y="3605632"/>
            <a:ext cx="4584615" cy="1460085"/>
          </a:xfrm>
          <a:prstGeom prst="rect">
            <a:avLst/>
          </a:prstGeom>
        </p:spPr>
      </p:pic>
    </p:spTree>
    <p:extLst>
      <p:ext uri="{BB962C8B-B14F-4D97-AF65-F5344CB8AC3E}">
        <p14:creationId val="68022538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8"/>
                                        </p:tgtEl>
                                        <p:attrNameLst>
                                          <p:attrName>style.visibility</p:attrName>
                                        </p:attrNameLst>
                                      </p:cBhvr>
                                      <p:to>
                                        <p:strVal val="visible"/>
                                      </p:to>
                                    </p:set>
                                    <p:animEffect filter="fade" transition="in">
                                      <p:cBhvr>
                                        <p:cTn dur="1000" id="7"/>
                                        <p:tgtEl>
                                          <p:spTgt spid="28"/>
                                        </p:tgtEl>
                                      </p:cBhvr>
                                    </p:animEffect>
                                    <p:anim calcmode="lin" valueType="num">
                                      <p:cBhvr>
                                        <p:cTn dur="1000" fill="hold" id="8"/>
                                        <p:tgtEl>
                                          <p:spTgt spid="28"/>
                                        </p:tgtEl>
                                        <p:attrNameLst>
                                          <p:attrName>ppt_x</p:attrName>
                                        </p:attrNameLst>
                                      </p:cBhvr>
                                      <p:tavLst>
                                        <p:tav tm="0">
                                          <p:val>
                                            <p:strVal val="#ppt_x"/>
                                          </p:val>
                                        </p:tav>
                                        <p:tav tm="100000">
                                          <p:val>
                                            <p:strVal val="#ppt_x"/>
                                          </p:val>
                                        </p:tav>
                                      </p:tavLst>
                                    </p:anim>
                                    <p:anim calcmode="lin" valueType="num">
                                      <p:cBhvr>
                                        <p:cTn dur="1000" fill="hold" id="9"/>
                                        <p:tgtEl>
                                          <p:spTgt spid="2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29"/>
                                        </p:tgtEl>
                                        <p:attrNameLst>
                                          <p:attrName>style.visibility</p:attrName>
                                        </p:attrNameLst>
                                      </p:cBhvr>
                                      <p:to>
                                        <p:strVal val="visible"/>
                                      </p:to>
                                    </p:set>
                                    <p:animEffect filter="fade" transition="in">
                                      <p:cBhvr>
                                        <p:cTn dur="1000" id="13"/>
                                        <p:tgtEl>
                                          <p:spTgt spid="29"/>
                                        </p:tgtEl>
                                      </p:cBhvr>
                                    </p:animEffect>
                                    <p:anim calcmode="lin" valueType="num">
                                      <p:cBhvr>
                                        <p:cTn dur="1000" fill="hold" id="14"/>
                                        <p:tgtEl>
                                          <p:spTgt spid="29"/>
                                        </p:tgtEl>
                                        <p:attrNameLst>
                                          <p:attrName>ppt_x</p:attrName>
                                        </p:attrNameLst>
                                      </p:cBhvr>
                                      <p:tavLst>
                                        <p:tav tm="0">
                                          <p:val>
                                            <p:strVal val="#ppt_x"/>
                                          </p:val>
                                        </p:tav>
                                        <p:tav tm="100000">
                                          <p:val>
                                            <p:strVal val="#ppt_x"/>
                                          </p:val>
                                        </p:tav>
                                      </p:tavLst>
                                    </p:anim>
                                    <p:anim calcmode="lin" valueType="num">
                                      <p:cBhvr>
                                        <p:cTn dur="1000" fill="hold" id="15"/>
                                        <p:tgtEl>
                                          <p:spTgt spid="29"/>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grpId="0" id="17" nodeType="afterEffect" presetClass="entr" presetID="42" presetSubtype="0">
                                  <p:stCondLst>
                                    <p:cond delay="0"/>
                                  </p:stCondLst>
                                  <p:childTnLst>
                                    <p:set>
                                      <p:cBhvr>
                                        <p:cTn dur="1" fill="hold" id="18">
                                          <p:stCondLst>
                                            <p:cond delay="0"/>
                                          </p:stCondLst>
                                        </p:cTn>
                                        <p:tgtEl>
                                          <p:spTgt spid="17"/>
                                        </p:tgtEl>
                                        <p:attrNameLst>
                                          <p:attrName>style.visibility</p:attrName>
                                        </p:attrNameLst>
                                      </p:cBhvr>
                                      <p:to>
                                        <p:strVal val="visible"/>
                                      </p:to>
                                    </p:set>
                                    <p:animEffect filter="fade" transition="in">
                                      <p:cBhvr>
                                        <p:cTn dur="1250" id="19"/>
                                        <p:tgtEl>
                                          <p:spTgt spid="17"/>
                                        </p:tgtEl>
                                      </p:cBhvr>
                                    </p:animEffect>
                                    <p:anim calcmode="lin" valueType="num">
                                      <p:cBhvr>
                                        <p:cTn dur="1250" fill="hold" id="20"/>
                                        <p:tgtEl>
                                          <p:spTgt spid="17"/>
                                        </p:tgtEl>
                                        <p:attrNameLst>
                                          <p:attrName>ppt_x</p:attrName>
                                        </p:attrNameLst>
                                      </p:cBhvr>
                                      <p:tavLst>
                                        <p:tav tm="0">
                                          <p:val>
                                            <p:strVal val="#ppt_x"/>
                                          </p:val>
                                        </p:tav>
                                        <p:tav tm="100000">
                                          <p:val>
                                            <p:strVal val="#ppt_x"/>
                                          </p:val>
                                        </p:tav>
                                      </p:tavLst>
                                    </p:anim>
                                    <p:anim calcmode="lin" valueType="num">
                                      <p:cBhvr>
                                        <p:cTn dur="1250" fill="hold" id="21"/>
                                        <p:tgtEl>
                                          <p:spTgt spid="17"/>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250"/>
                            </p:stCondLst>
                            <p:childTnLst>
                              <p:par>
                                <p:cTn fill="hold" grpId="0" id="23" nodeType="afterEffect" presetClass="entr" presetID="42" presetSubtype="0">
                                  <p:stCondLst>
                                    <p:cond delay="0"/>
                                  </p:stCondLst>
                                  <p:childTnLst>
                                    <p:set>
                                      <p:cBhvr>
                                        <p:cTn dur="1" fill="hold" id="24">
                                          <p:stCondLst>
                                            <p:cond delay="0"/>
                                          </p:stCondLst>
                                        </p:cTn>
                                        <p:tgtEl>
                                          <p:spTgt spid="16"/>
                                        </p:tgtEl>
                                        <p:attrNameLst>
                                          <p:attrName>style.visibility</p:attrName>
                                        </p:attrNameLst>
                                      </p:cBhvr>
                                      <p:to>
                                        <p:strVal val="visible"/>
                                      </p:to>
                                    </p:set>
                                    <p:animEffect filter="fade" transition="in">
                                      <p:cBhvr>
                                        <p:cTn dur="1250" id="25"/>
                                        <p:tgtEl>
                                          <p:spTgt spid="16"/>
                                        </p:tgtEl>
                                      </p:cBhvr>
                                    </p:animEffect>
                                    <p:anim calcmode="lin" valueType="num">
                                      <p:cBhvr>
                                        <p:cTn dur="1250" fill="hold" id="26"/>
                                        <p:tgtEl>
                                          <p:spTgt spid="16"/>
                                        </p:tgtEl>
                                        <p:attrNameLst>
                                          <p:attrName>ppt_x</p:attrName>
                                        </p:attrNameLst>
                                      </p:cBhvr>
                                      <p:tavLst>
                                        <p:tav tm="0">
                                          <p:val>
                                            <p:strVal val="#ppt_x"/>
                                          </p:val>
                                        </p:tav>
                                        <p:tav tm="100000">
                                          <p:val>
                                            <p:strVal val="#ppt_x"/>
                                          </p:val>
                                        </p:tav>
                                      </p:tavLst>
                                    </p:anim>
                                    <p:anim calcmode="lin" valueType="num">
                                      <p:cBhvr>
                                        <p:cTn dur="1250" fill="hold" id="27"/>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3" name="文本框 42"/>
          <p:cNvSpPr txBox="1"/>
          <p:nvPr/>
        </p:nvSpPr>
        <p:spPr>
          <a:xfrm>
            <a:off x="5475225" y="1708715"/>
            <a:ext cx="714968" cy="693248"/>
          </a:xfrm>
          <a:prstGeom prst="rect">
            <a:avLst/>
          </a:prstGeom>
          <a:noFill/>
        </p:spPr>
        <p:txBody>
          <a:bodyPr bIns="34280" lIns="68559" rIns="68559" rtlCol="0" tIns="34280" vert="horz" wrap="none">
            <a:spAutoFit/>
          </a:bodyPr>
          <a:lstStyle/>
          <a:p>
            <a:pPr algn="ctr"/>
            <a:r>
              <a:rPr altLang="en-US" lang="zh-CN" spc="450" sz="4099">
                <a:solidFill>
                  <a:schemeClr val="tx1">
                    <a:lumMod val="85000"/>
                    <a:lumOff val="15000"/>
                  </a:schemeClr>
                </a:solidFill>
                <a:latin charset="-122" panose="02000000000000000000" pitchFamily="2" typeface="方正兰亭细黑_GBK"/>
                <a:ea charset="-122" panose="02000000000000000000" pitchFamily="2" typeface="方正兰亭细黑_GBK"/>
              </a:rPr>
              <a:t>贰</a:t>
            </a:r>
          </a:p>
        </p:txBody>
      </p:sp>
      <p:sp>
        <p:nvSpPr>
          <p:cNvPr id="53" name="文本框 52"/>
          <p:cNvSpPr txBox="1"/>
          <p:nvPr/>
        </p:nvSpPr>
        <p:spPr>
          <a:xfrm>
            <a:off x="4480866" y="1233513"/>
            <a:ext cx="411286" cy="2224259"/>
          </a:xfrm>
          <a:prstGeom prst="rect">
            <a:avLst/>
          </a:prstGeom>
          <a:noFill/>
        </p:spPr>
        <p:txBody>
          <a:bodyPr bIns="34280" lIns="68559" rIns="68559" rtlCol="0" tIns="34280" vert="eaVert" wrap="square">
            <a:spAutoFit/>
          </a:bodyPr>
          <a:lstStyle/>
          <a:p>
            <a:r>
              <a:rPr altLang="en-US" lang="zh-CN" spc="225" sz="1799">
                <a:latin charset="-122" panose="02000000000000000000" pitchFamily="2" typeface="方正兰亭细黑_GBK"/>
                <a:ea charset="-122" panose="02000000000000000000" pitchFamily="2" typeface="方正兰亭细黑_GBK"/>
              </a:rPr>
              <a:t>单击此处添加标题</a:t>
            </a:r>
          </a:p>
        </p:txBody>
      </p:sp>
      <p:sp>
        <p:nvSpPr>
          <p:cNvPr id="54" name="Content Placeholder 2"/>
          <p:cNvSpPr txBox="1"/>
          <p:nvPr/>
        </p:nvSpPr>
        <p:spPr>
          <a:xfrm>
            <a:off x="3494126" y="1708715"/>
            <a:ext cx="921274" cy="2162021"/>
          </a:xfrm>
          <a:prstGeom prst="rect">
            <a:avLst/>
          </a:prstGeom>
        </p:spPr>
        <p:txBody>
          <a:bodyPr bIns="34280" lIns="68559" rIns="68559" rtlCol="0" tIns="34280" vert="eaVert">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lnSpc>
                <a:spcPct val="200000"/>
              </a:lnSpc>
              <a:buNone/>
            </a:pPr>
            <a:r>
              <a:rPr altLang="zh-CN" lang="zh-CN" sz="800">
                <a:solidFill>
                  <a:schemeClr val="tx1">
                    <a:lumMod val="75000"/>
                    <a:lumOff val="25000"/>
                  </a:schemeClr>
                </a:solidFill>
              </a:rPr>
              <a:t>党有党风，企有特色，好的设计都是以客户特色为基线通过自己的缜密安排、成熟的视觉语言诠释出其要表达思想概念！</a:t>
            </a:r>
          </a:p>
        </p:txBody>
      </p:sp>
      <p:cxnSp>
        <p:nvCxnSpPr>
          <p:cNvPr id="8" name="直接连接符 7"/>
          <p:cNvCxnSpPr/>
          <p:nvPr/>
        </p:nvCxnSpPr>
        <p:spPr>
          <a:xfrm flipH="1">
            <a:off x="4641800" y="1620687"/>
            <a:ext cx="0" cy="2084965"/>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5289671" y="1016221"/>
            <a:ext cx="0" cy="2084965"/>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14" name="图片 13"/>
          <p:cNvPicPr>
            <a:picLocks noChangeAspect="1"/>
          </p:cNvPicPr>
          <p:nvPr/>
        </p:nvPicPr>
        <p:blipFill>
          <a:blip r:embed="rId3">
            <a:extLst>
              <a:ext uri="{28A0092B-C50C-407E-A947-70E740481C1C}">
                <a14:useLocalDpi val="0"/>
              </a:ext>
            </a:extLst>
          </a:blip>
          <a:stretch>
            <a:fillRect/>
          </a:stretch>
        </p:blipFill>
        <p:spPr>
          <a:xfrm>
            <a:off x="3301436" y="3023033"/>
            <a:ext cx="154740" cy="421900"/>
          </a:xfrm>
          <a:prstGeom prst="rect">
            <a:avLst/>
          </a:prstGeom>
        </p:spPr>
      </p:pic>
      <p:pic>
        <p:nvPicPr>
          <p:cNvPr id="12" name="图片 11">
            <a:extLst>
              <a:ext uri="{FF2B5EF4-FFF2-40B4-BE49-F238E27FC236}">
                <a16:creationId xmlns:a16="http://schemas.microsoft.com/office/drawing/2014/main" id="{D136D8C5-B9C4-47F9-90F8-23E87B7A4CAD}"/>
              </a:ext>
            </a:extLst>
          </p:cNvPr>
          <p:cNvPicPr>
            <a:picLocks noChangeAspect="1"/>
          </p:cNvPicPr>
          <p:nvPr/>
        </p:nvPicPr>
        <p:blipFill>
          <a:blip r:embed="rId4">
            <a:extLst>
              <a:ext uri="{28A0092B-C50C-407E-A947-70E740481C1C}">
                <a14:useLocalDpi val="0"/>
              </a:ext>
            </a:extLst>
          </a:blip>
          <a:srcRect r="65139" t="30468"/>
          <a:stretch>
            <a:fillRect/>
          </a:stretch>
        </p:blipFill>
        <p:spPr>
          <a:xfrm flipH="1">
            <a:off x="-23033" y="2584069"/>
            <a:ext cx="1882120" cy="2332752"/>
          </a:xfrm>
          <a:prstGeom prst="rect">
            <a:avLst/>
          </a:prstGeom>
        </p:spPr>
      </p:pic>
      <p:pic>
        <p:nvPicPr>
          <p:cNvPr id="15" name="图片 14">
            <a:extLst>
              <a:ext uri="{FF2B5EF4-FFF2-40B4-BE49-F238E27FC236}">
                <a16:creationId xmlns:a16="http://schemas.microsoft.com/office/drawing/2014/main" id="{E4F04FFA-0F79-4F37-8DE2-9223D275FB4D}"/>
              </a:ext>
            </a:extLst>
          </p:cNvPr>
          <p:cNvPicPr>
            <a:picLocks noChangeAspect="1"/>
          </p:cNvPicPr>
          <p:nvPr/>
        </p:nvPicPr>
        <p:blipFill>
          <a:blip r:embed="rId4">
            <a:extLst>
              <a:ext uri="{28A0092B-C50C-407E-A947-70E740481C1C}">
                <a14:useLocalDpi val="0"/>
              </a:ext>
            </a:extLst>
          </a:blip>
          <a:srcRect r="81836" t="49809"/>
          <a:stretch>
            <a:fillRect/>
          </a:stretch>
        </p:blipFill>
        <p:spPr>
          <a:xfrm>
            <a:off x="7917716" y="-342879"/>
            <a:ext cx="1224874" cy="2051595"/>
          </a:xfrm>
          <a:prstGeom prst="rect">
            <a:avLst/>
          </a:prstGeom>
        </p:spPr>
      </p:pic>
      <p:pic>
        <p:nvPicPr>
          <p:cNvPr id="18" name="图片 17">
            <a:extLst>
              <a:ext uri="{FF2B5EF4-FFF2-40B4-BE49-F238E27FC236}">
                <a16:creationId xmlns:a16="http://schemas.microsoft.com/office/drawing/2014/main" id="{D1D02367-EBE0-45C5-8892-310B8305D1A7}"/>
              </a:ext>
            </a:extLst>
          </p:cNvPr>
          <p:cNvPicPr>
            <a:picLocks noChangeAspect="1"/>
          </p:cNvPicPr>
          <p:nvPr/>
        </p:nvPicPr>
        <p:blipFill>
          <a:blip r:embed="rId5">
            <a:extLst>
              <a:ext uri="{28A0092B-C50C-407E-A947-70E740481C1C}">
                <a14:useLocalDpi val="0"/>
              </a:ext>
            </a:extLst>
          </a:blip>
          <a:srcRect r="60615" t="25282"/>
          <a:stretch>
            <a:fillRect/>
          </a:stretch>
        </p:blipFill>
        <p:spPr>
          <a:xfrm flipH="1">
            <a:off x="6054583" y="1602334"/>
            <a:ext cx="1360958" cy="2743761"/>
          </a:xfrm>
          <a:prstGeom prst="rect">
            <a:avLst/>
          </a:prstGeom>
        </p:spPr>
      </p:pic>
    </p:spTree>
    <p:extLst>
      <p:ext uri="{BB962C8B-B14F-4D97-AF65-F5344CB8AC3E}">
        <p14:creationId val="316314437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2" presetSubtype="0">
                                  <p:stCondLst>
                                    <p:cond delay="0"/>
                                  </p:stCondLst>
                                  <p:childTnLst>
                                    <p:set>
                                      <p:cBhvr>
                                        <p:cTn dur="1" fill="hold" id="6">
                                          <p:stCondLst>
                                            <p:cond delay="0"/>
                                          </p:stCondLst>
                                        </p:cTn>
                                        <p:tgtEl>
                                          <p:spTgt spid="43"/>
                                        </p:tgtEl>
                                        <p:attrNameLst>
                                          <p:attrName>style.visibility</p:attrName>
                                        </p:attrNameLst>
                                      </p:cBhvr>
                                      <p:to>
                                        <p:strVal val="visible"/>
                                      </p:to>
                                    </p:set>
                                    <p:animScale>
                                      <p:cBhvr>
                                        <p:cTn decel="50000" dur="1250" fill="hold" id="7">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250" fill="hold" id="8">
                                          <p:stCondLst>
                                            <p:cond delay="0"/>
                                          </p:stCondLst>
                                        </p:cTn>
                                        <p:tgtEl>
                                          <p:spTgt spid="43"/>
                                        </p:tgtEl>
                                        <p:attrNameLst>
                                          <p:attrName>ppt_x</p:attrName>
                                          <p:attrName>ppt_y</p:attrName>
                                        </p:attrNameLst>
                                      </p:cBhvr>
                                    </p:animMotion>
                                    <p:animEffect filter="fade" transition="in">
                                      <p:cBhvr>
                                        <p:cTn dur="1250" id="9"/>
                                        <p:tgtEl>
                                          <p:spTgt spid="43"/>
                                        </p:tgtEl>
                                      </p:cBhvr>
                                    </p:animEffect>
                                  </p:childTnLst>
                                </p:cTn>
                              </p:par>
                            </p:childTnLst>
                          </p:cTn>
                        </p:par>
                        <p:par>
                          <p:cTn fill="hold" id="10" nodeType="afterGroup">
                            <p:stCondLst>
                              <p:cond delay="1250"/>
                            </p:stCondLst>
                            <p:childTnLst>
                              <p:par>
                                <p:cTn fill="hold" id="11" nodeType="afterEffect" presetClass="entr" presetID="10" presetSubtype="0">
                                  <p:stCondLst>
                                    <p:cond delay="0"/>
                                  </p:stCondLst>
                                  <p:childTnLst>
                                    <p:set>
                                      <p:cBhvr>
                                        <p:cTn dur="1" fill="hold" id="12">
                                          <p:stCondLst>
                                            <p:cond delay="0"/>
                                          </p:stCondLst>
                                        </p:cTn>
                                        <p:tgtEl>
                                          <p:spTgt spid="18"/>
                                        </p:tgtEl>
                                        <p:attrNameLst>
                                          <p:attrName>style.visibility</p:attrName>
                                        </p:attrNameLst>
                                      </p:cBhvr>
                                      <p:to>
                                        <p:strVal val="visible"/>
                                      </p:to>
                                    </p:set>
                                    <p:animEffect filter="fade" transition="in">
                                      <p:cBhvr>
                                        <p:cTn dur="500" id="13"/>
                                        <p:tgtEl>
                                          <p:spTgt spid="18"/>
                                        </p:tgtEl>
                                      </p:cBhvr>
                                    </p:animEffect>
                                  </p:childTnLst>
                                </p:cTn>
                              </p:par>
                            </p:childTnLst>
                          </p:cTn>
                        </p:par>
                        <p:par>
                          <p:cTn fill="hold" id="14" nodeType="afterGroup">
                            <p:stCondLst>
                              <p:cond delay="1750"/>
                            </p:stCondLst>
                            <p:childTnLst>
                              <p:par>
                                <p:cTn fill="hold" id="15" nodeType="afterEffect" presetClass="entr" presetID="22" presetSubtype="1">
                                  <p:stCondLst>
                                    <p:cond delay="0"/>
                                  </p:stCondLst>
                                  <p:childTnLst>
                                    <p:set>
                                      <p:cBhvr>
                                        <p:cTn dur="1" fill="hold" id="16">
                                          <p:stCondLst>
                                            <p:cond delay="0"/>
                                          </p:stCondLst>
                                        </p:cTn>
                                        <p:tgtEl>
                                          <p:spTgt spid="55"/>
                                        </p:tgtEl>
                                        <p:attrNameLst>
                                          <p:attrName>style.visibility</p:attrName>
                                        </p:attrNameLst>
                                      </p:cBhvr>
                                      <p:to>
                                        <p:strVal val="visible"/>
                                      </p:to>
                                    </p:set>
                                    <p:animEffect filter="wipe(up)" transition="in">
                                      <p:cBhvr>
                                        <p:cTn dur="1000" id="17"/>
                                        <p:tgtEl>
                                          <p:spTgt spid="55"/>
                                        </p:tgtEl>
                                      </p:cBhvr>
                                    </p:animEffect>
                                  </p:childTnLst>
                                </p:cTn>
                              </p:par>
                              <p:par>
                                <p:cTn fill="hold" grpId="0" id="18" nodeType="withEffect" presetClass="entr" presetID="42" presetSubtype="0">
                                  <p:stCondLst>
                                    <p:cond delay="0"/>
                                  </p:stCondLst>
                                  <p:childTnLst>
                                    <p:set>
                                      <p:cBhvr>
                                        <p:cTn dur="1" fill="hold" id="19">
                                          <p:stCondLst>
                                            <p:cond delay="0"/>
                                          </p:stCondLst>
                                        </p:cTn>
                                        <p:tgtEl>
                                          <p:spTgt spid="53"/>
                                        </p:tgtEl>
                                        <p:attrNameLst>
                                          <p:attrName>style.visibility</p:attrName>
                                        </p:attrNameLst>
                                      </p:cBhvr>
                                      <p:to>
                                        <p:strVal val="visible"/>
                                      </p:to>
                                    </p:set>
                                    <p:animEffect filter="fade" transition="in">
                                      <p:cBhvr>
                                        <p:cTn dur="1000" id="20"/>
                                        <p:tgtEl>
                                          <p:spTgt spid="53"/>
                                        </p:tgtEl>
                                      </p:cBhvr>
                                    </p:animEffect>
                                    <p:anim calcmode="lin" valueType="num">
                                      <p:cBhvr>
                                        <p:cTn dur="1000" fill="hold" id="21"/>
                                        <p:tgtEl>
                                          <p:spTgt spid="53"/>
                                        </p:tgtEl>
                                        <p:attrNameLst>
                                          <p:attrName>ppt_x</p:attrName>
                                        </p:attrNameLst>
                                      </p:cBhvr>
                                      <p:tavLst>
                                        <p:tav tm="0">
                                          <p:val>
                                            <p:strVal val="#ppt_x"/>
                                          </p:val>
                                        </p:tav>
                                        <p:tav tm="100000">
                                          <p:val>
                                            <p:strVal val="#ppt_x"/>
                                          </p:val>
                                        </p:tav>
                                      </p:tavLst>
                                    </p:anim>
                                    <p:anim calcmode="lin" valueType="num">
                                      <p:cBhvr>
                                        <p:cTn dur="1000" fill="hold" id="22"/>
                                        <p:tgtEl>
                                          <p:spTgt spid="53"/>
                                        </p:tgtEl>
                                        <p:attrNameLst>
                                          <p:attrName>ppt_y</p:attrName>
                                        </p:attrNameLst>
                                      </p:cBhvr>
                                      <p:tavLst>
                                        <p:tav tm="0">
                                          <p:val>
                                            <p:strVal val="#ppt_y+.1"/>
                                          </p:val>
                                        </p:tav>
                                        <p:tav tm="100000">
                                          <p:val>
                                            <p:strVal val="#ppt_y"/>
                                          </p:val>
                                        </p:tav>
                                      </p:tavLst>
                                    </p:anim>
                                  </p:childTnLst>
                                </p:cTn>
                              </p:par>
                              <p:par>
                                <p:cTn fill="hold" id="23" nodeType="withEffect" presetClass="entr" presetID="22" presetSubtype="4">
                                  <p:stCondLst>
                                    <p:cond delay="0"/>
                                  </p:stCondLst>
                                  <p:childTnLst>
                                    <p:set>
                                      <p:cBhvr>
                                        <p:cTn dur="1" fill="hold" id="24">
                                          <p:stCondLst>
                                            <p:cond delay="0"/>
                                          </p:stCondLst>
                                        </p:cTn>
                                        <p:tgtEl>
                                          <p:spTgt spid="8"/>
                                        </p:tgtEl>
                                        <p:attrNameLst>
                                          <p:attrName>style.visibility</p:attrName>
                                        </p:attrNameLst>
                                      </p:cBhvr>
                                      <p:to>
                                        <p:strVal val="visible"/>
                                      </p:to>
                                    </p:set>
                                    <p:animEffect filter="wipe(down)" transition="in">
                                      <p:cBhvr>
                                        <p:cTn dur="1000" id="25"/>
                                        <p:tgtEl>
                                          <p:spTgt spid="8"/>
                                        </p:tgtEl>
                                      </p:cBhvr>
                                    </p:animEffect>
                                  </p:childTnLst>
                                </p:cTn>
                              </p:par>
                            </p:childTnLst>
                          </p:cTn>
                        </p:par>
                        <p:par>
                          <p:cTn fill="hold" id="26" nodeType="afterGroup">
                            <p:stCondLst>
                              <p:cond delay="2750"/>
                            </p:stCondLst>
                            <p:childTnLst>
                              <p:par>
                                <p:cTn fill="hold" grpId="0" id="27" nodeType="afterEffect" presetClass="entr" presetID="10" presetSubtype="0">
                                  <p:stCondLst>
                                    <p:cond delay="0"/>
                                  </p:stCondLst>
                                  <p:childTnLst>
                                    <p:set>
                                      <p:cBhvr>
                                        <p:cTn dur="1" fill="hold" id="28">
                                          <p:stCondLst>
                                            <p:cond delay="0"/>
                                          </p:stCondLst>
                                        </p:cTn>
                                        <p:tgtEl>
                                          <p:spTgt spid="54"/>
                                        </p:tgtEl>
                                        <p:attrNameLst>
                                          <p:attrName>style.visibility</p:attrName>
                                        </p:attrNameLst>
                                      </p:cBhvr>
                                      <p:to>
                                        <p:strVal val="visible"/>
                                      </p:to>
                                    </p:set>
                                    <p:animEffect filter="fade" transition="in">
                                      <p:cBhvr>
                                        <p:cTn dur="1000" id="29"/>
                                        <p:tgtEl>
                                          <p:spTgt spid="54"/>
                                        </p:tgtEl>
                                      </p:cBhvr>
                                    </p:animEffect>
                                  </p:childTnLst>
                                </p:cTn>
                              </p:par>
                              <p:par>
                                <p:cTn fill="hold" id="30" nodeType="withEffect" presetClass="entr" presetID="10" presetSubtype="0">
                                  <p:stCondLst>
                                    <p:cond delay="0"/>
                                  </p:stCondLst>
                                  <p:childTnLst>
                                    <p:set>
                                      <p:cBhvr>
                                        <p:cTn dur="1" fill="hold" id="31">
                                          <p:stCondLst>
                                            <p:cond delay="0"/>
                                          </p:stCondLst>
                                        </p:cTn>
                                        <p:tgtEl>
                                          <p:spTgt spid="14"/>
                                        </p:tgtEl>
                                        <p:attrNameLst>
                                          <p:attrName>style.visibility</p:attrName>
                                        </p:attrNameLst>
                                      </p:cBhvr>
                                      <p:to>
                                        <p:strVal val="visible"/>
                                      </p:to>
                                    </p:set>
                                    <p:animEffect filter="fade" transition="in">
                                      <p:cBhvr>
                                        <p:cTn dur="1000" id="32"/>
                                        <p:tgtEl>
                                          <p:spTgt spid="14"/>
                                        </p:tgtEl>
                                      </p:cBhvr>
                                    </p:animEffect>
                                  </p:childTnLst>
                                </p:cTn>
                              </p:par>
                            </p:childTnLst>
                          </p:cTn>
                        </p:par>
                        <p:par>
                          <p:cTn fill="hold" id="33" nodeType="afterGroup">
                            <p:stCondLst>
                              <p:cond delay="3750"/>
                            </p:stCondLst>
                            <p:childTnLst>
                              <p:par>
                                <p:cTn fill="hold" id="34" nodeType="afterEffect" presetClass="entr" presetID="42" presetSubtype="0">
                                  <p:stCondLst>
                                    <p:cond delay="0"/>
                                  </p:stCondLst>
                                  <p:childTnLst>
                                    <p:set>
                                      <p:cBhvr>
                                        <p:cTn dur="1" fill="hold" id="35">
                                          <p:stCondLst>
                                            <p:cond delay="0"/>
                                          </p:stCondLst>
                                        </p:cTn>
                                        <p:tgtEl>
                                          <p:spTgt spid="12"/>
                                        </p:tgtEl>
                                        <p:attrNameLst>
                                          <p:attrName>style.visibility</p:attrName>
                                        </p:attrNameLst>
                                      </p:cBhvr>
                                      <p:to>
                                        <p:strVal val="visible"/>
                                      </p:to>
                                    </p:set>
                                    <p:animEffect filter="fade" transition="in">
                                      <p:cBhvr>
                                        <p:cTn dur="1000" id="36"/>
                                        <p:tgtEl>
                                          <p:spTgt spid="12"/>
                                        </p:tgtEl>
                                      </p:cBhvr>
                                    </p:animEffect>
                                    <p:anim calcmode="lin" valueType="num">
                                      <p:cBhvr>
                                        <p:cTn dur="1000" fill="hold" id="37"/>
                                        <p:tgtEl>
                                          <p:spTgt spid="12"/>
                                        </p:tgtEl>
                                        <p:attrNameLst>
                                          <p:attrName>ppt_x</p:attrName>
                                        </p:attrNameLst>
                                      </p:cBhvr>
                                      <p:tavLst>
                                        <p:tav tm="0">
                                          <p:val>
                                            <p:strVal val="#ppt_x"/>
                                          </p:val>
                                        </p:tav>
                                        <p:tav tm="100000">
                                          <p:val>
                                            <p:strVal val="#ppt_x"/>
                                          </p:val>
                                        </p:tav>
                                      </p:tavLst>
                                    </p:anim>
                                    <p:anim calcmode="lin" valueType="num">
                                      <p:cBhvr>
                                        <p:cTn dur="1000" fill="hold" id="38"/>
                                        <p:tgtEl>
                                          <p:spTgt spid="12"/>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4750"/>
                            </p:stCondLst>
                            <p:childTnLst>
                              <p:par>
                                <p:cTn fill="hold" id="40" nodeType="afterEffect" presetClass="entr" presetID="42" presetSubtype="0">
                                  <p:stCondLst>
                                    <p:cond delay="0"/>
                                  </p:stCondLst>
                                  <p:childTnLst>
                                    <p:set>
                                      <p:cBhvr>
                                        <p:cTn dur="1" fill="hold" id="41">
                                          <p:stCondLst>
                                            <p:cond delay="0"/>
                                          </p:stCondLst>
                                        </p:cTn>
                                        <p:tgtEl>
                                          <p:spTgt spid="15"/>
                                        </p:tgtEl>
                                        <p:attrNameLst>
                                          <p:attrName>style.visibility</p:attrName>
                                        </p:attrNameLst>
                                      </p:cBhvr>
                                      <p:to>
                                        <p:strVal val="visible"/>
                                      </p:to>
                                    </p:set>
                                    <p:animEffect filter="fade" transition="in">
                                      <p:cBhvr>
                                        <p:cTn dur="1000" id="42"/>
                                        <p:tgtEl>
                                          <p:spTgt spid="15"/>
                                        </p:tgtEl>
                                      </p:cBhvr>
                                    </p:animEffect>
                                    <p:anim calcmode="lin" valueType="num">
                                      <p:cBhvr>
                                        <p:cTn dur="1000" fill="hold" id="43"/>
                                        <p:tgtEl>
                                          <p:spTgt spid="15"/>
                                        </p:tgtEl>
                                        <p:attrNameLst>
                                          <p:attrName>ppt_x</p:attrName>
                                        </p:attrNameLst>
                                      </p:cBhvr>
                                      <p:tavLst>
                                        <p:tav tm="0">
                                          <p:val>
                                            <p:strVal val="#ppt_x"/>
                                          </p:val>
                                        </p:tav>
                                        <p:tav tm="100000">
                                          <p:val>
                                            <p:strVal val="#ppt_x"/>
                                          </p:val>
                                        </p:tav>
                                      </p:tavLst>
                                    </p:anim>
                                    <p:anim calcmode="lin" valueType="num">
                                      <p:cBhvr>
                                        <p:cTn dur="1000" fill="hold" id="44"/>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
      <p:bldP grpId="0" spid="53"/>
      <p:bldP grpId="0" spid="54"/>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a:extLst>
              <a:ext uri="{FF2B5EF4-FFF2-40B4-BE49-F238E27FC236}">
                <a16:creationId xmlns:a16="http://schemas.microsoft.com/office/drawing/2014/main" id="{7FB0CCC7-CE34-45A0-ADBF-28096FA2B513}"/>
              </a:ext>
            </a:extLst>
          </p:cNvPr>
          <p:cNvPicPr>
            <a:picLocks noChangeAspect="1"/>
          </p:cNvPicPr>
          <p:nvPr/>
        </p:nvPicPr>
        <p:blipFill>
          <a:blip r:embed="rId3">
            <a:biLevel thresh="75000"/>
            <a:extLst>
              <a:ext uri="{28A0092B-C50C-407E-A947-70E740481C1C}">
                <a14:useLocalDpi val="0"/>
              </a:ext>
            </a:extLst>
          </a:blip>
          <a:srcRect t="56956"/>
          <a:stretch>
            <a:fillRect/>
          </a:stretch>
        </p:blipFill>
        <p:spPr>
          <a:xfrm>
            <a:off x="6159500" y="1063296"/>
            <a:ext cx="2984500" cy="1284643"/>
          </a:xfrm>
          <a:prstGeom prst="rect">
            <a:avLst/>
          </a:prstGeom>
        </p:spPr>
      </p:pic>
      <p:sp>
        <p:nvSpPr>
          <p:cNvPr id="11" name="TextBox 10"/>
          <p:cNvSpPr txBox="1"/>
          <p:nvPr/>
        </p:nvSpPr>
        <p:spPr>
          <a:xfrm>
            <a:off x="2581282" y="2095500"/>
            <a:ext cx="5074879" cy="1422400"/>
          </a:xfrm>
          <a:prstGeom prst="rect">
            <a:avLst/>
          </a:prstGeom>
          <a:noFill/>
          <a:ln>
            <a:solidFill>
              <a:schemeClr val="bg1">
                <a:lumMod val="75000"/>
              </a:schemeClr>
            </a:solidFill>
          </a:ln>
        </p:spPr>
        <p:txBody>
          <a:bodyPr bIns="34280" lIns="68559" rIns="68559" rtlCol="0" tIns="34280" vert="eaVert" wrap="square">
            <a:spAutoFit/>
          </a:bodyPr>
          <a:lstStyle/>
          <a:p>
            <a:pPr>
              <a:lnSpc>
                <a:spcPct val="300000"/>
              </a:lnSpc>
            </a:pPr>
            <a:r>
              <a:rPr altLang="en-US" lang="zh-CN" sz="1200">
                <a:solidFill>
                  <a:schemeClr val="bg1">
                    <a:lumMod val="50000"/>
                  </a:schemeClr>
                </a:solidFill>
              </a:rPr>
              <a:t>秋风起兮白云飞，草木黄落兮雁南归。</a:t>
            </a:r>
            <a:br>
              <a:rPr altLang="en-US" lang="zh-CN" sz="1200">
                <a:solidFill>
                  <a:schemeClr val="bg1">
                    <a:lumMod val="50000"/>
                  </a:schemeClr>
                </a:solidFill>
              </a:rPr>
            </a:br>
            <a:r>
              <a:rPr altLang="en-US" lang="zh-CN" sz="1200">
                <a:solidFill>
                  <a:schemeClr val="bg1">
                    <a:lumMod val="50000"/>
                  </a:schemeClr>
                </a:solidFill>
              </a:rPr>
              <a:t>兰有秀兮菊有芳，怀佳人兮不能忘。</a:t>
            </a:r>
            <a:br>
              <a:rPr altLang="en-US" lang="zh-CN" sz="1200">
                <a:solidFill>
                  <a:schemeClr val="bg1">
                    <a:lumMod val="50000"/>
                  </a:schemeClr>
                </a:solidFill>
              </a:rPr>
            </a:br>
            <a:r>
              <a:rPr altLang="en-US" lang="zh-CN" sz="1200">
                <a:solidFill>
                  <a:schemeClr val="bg1">
                    <a:lumMod val="50000"/>
                  </a:schemeClr>
                </a:solidFill>
              </a:rPr>
              <a:t>泛楼船兮济汾河，横中流兮扬素波。</a:t>
            </a:r>
            <a:br>
              <a:rPr altLang="en-US" lang="zh-CN" sz="1200">
                <a:solidFill>
                  <a:schemeClr val="bg1">
                    <a:lumMod val="50000"/>
                  </a:schemeClr>
                </a:solidFill>
              </a:rPr>
            </a:br>
            <a:r>
              <a:rPr altLang="en-US" lang="zh-CN" sz="1200">
                <a:solidFill>
                  <a:schemeClr val="bg1">
                    <a:lumMod val="50000"/>
                  </a:schemeClr>
                </a:solidFill>
              </a:rPr>
              <a:t>箫鼓鸣兮发棹歌，欢乐极兮哀情多。</a:t>
            </a:r>
            <a:br>
              <a:rPr altLang="en-US" lang="zh-CN" sz="1200">
                <a:solidFill>
                  <a:schemeClr val="bg1">
                    <a:lumMod val="50000"/>
                  </a:schemeClr>
                </a:solidFill>
              </a:rPr>
            </a:br>
            <a:r>
              <a:rPr altLang="en-US" lang="zh-CN" sz="1200">
                <a:solidFill>
                  <a:schemeClr val="bg1">
                    <a:lumMod val="50000"/>
                  </a:schemeClr>
                </a:solidFill>
              </a:rPr>
              <a:t>少壮几时兮奈老何！</a:t>
            </a:r>
          </a:p>
        </p:txBody>
      </p:sp>
      <p:sp>
        <p:nvSpPr>
          <p:cNvPr id="4" name="TextBox 10">
            <a:extLst>
              <a:ext uri="{FF2B5EF4-FFF2-40B4-BE49-F238E27FC236}">
                <a16:creationId xmlns:a16="http://schemas.microsoft.com/office/drawing/2014/main" id="{EA57A2E8-B640-41C3-9295-F5F873C2DABD}"/>
              </a:ext>
            </a:extLst>
          </p:cNvPr>
          <p:cNvSpPr txBox="1"/>
          <p:nvPr/>
        </p:nvSpPr>
        <p:spPr>
          <a:xfrm>
            <a:off x="1132529" y="1244178"/>
            <a:ext cx="1417278" cy="3099644"/>
          </a:xfrm>
          <a:prstGeom prst="rect">
            <a:avLst/>
          </a:prstGeom>
          <a:noFill/>
          <a:ln>
            <a:noFill/>
          </a:ln>
        </p:spPr>
        <p:txBody>
          <a:bodyPr bIns="34280" lIns="68559" rIns="68559" rtlCol="0" tIns="34280" vert="eaVert" wrap="square">
            <a:spAutoFit/>
          </a:bodyPr>
          <a:lstStyle/>
          <a:p>
            <a:pPr algn="ctr">
              <a:lnSpc>
                <a:spcPct val="300000"/>
              </a:lnSpc>
            </a:pPr>
            <a:r>
              <a:rPr altLang="en-US" lang="zh-CN" sz="1400">
                <a:solidFill>
                  <a:schemeClr val="accent1"/>
                </a:solidFill>
              </a:rPr>
              <a:t>秋风起兮白云飞，</a:t>
            </a:r>
          </a:p>
          <a:p>
            <a:pPr algn="ctr">
              <a:lnSpc>
                <a:spcPct val="300000"/>
              </a:lnSpc>
            </a:pPr>
            <a:r>
              <a:rPr altLang="en-US" lang="zh-CN" sz="1400">
                <a:solidFill>
                  <a:schemeClr val="accent1"/>
                </a:solidFill>
              </a:rPr>
              <a:t>草木黄落兮雁南归</a:t>
            </a:r>
          </a:p>
        </p:txBody>
      </p:sp>
      <p:pic>
        <p:nvPicPr>
          <p:cNvPr id="5" name="图片 4">
            <a:extLst>
              <a:ext uri="{FF2B5EF4-FFF2-40B4-BE49-F238E27FC236}">
                <a16:creationId xmlns:a16="http://schemas.microsoft.com/office/drawing/2014/main" id="{579315D4-4EA9-4CE3-9B1B-680C1B5B2DEC}"/>
              </a:ext>
            </a:extLst>
          </p:cNvPr>
          <p:cNvPicPr>
            <a:picLocks noChangeAspect="1"/>
          </p:cNvPicPr>
          <p:nvPr/>
        </p:nvPicPr>
        <p:blipFill>
          <a:blip r:embed="rId4">
            <a:biLevel thresh="75000"/>
            <a:extLst>
              <a:ext uri="{28A0092B-C50C-407E-A947-70E740481C1C}">
                <a14:useLocalDpi val="0"/>
              </a:ext>
            </a:extLst>
          </a:blip>
          <a:srcRect b="46817"/>
          <a:stretch>
            <a:fillRect/>
          </a:stretch>
        </p:blipFill>
        <p:spPr>
          <a:xfrm>
            <a:off x="-155569" y="2200970"/>
            <a:ext cx="5143501" cy="2735460"/>
          </a:xfrm>
          <a:prstGeom prst="rect">
            <a:avLst/>
          </a:prstGeom>
        </p:spPr>
      </p:pic>
    </p:spTree>
    <p:extLst>
      <p:ext uri="{BB962C8B-B14F-4D97-AF65-F5344CB8AC3E}">
        <p14:creationId val="379869329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par>
                                <p:cTn fill="hold" id="8" nodeType="withEffect" presetClass="entr" presetID="22" presetSubtype="2">
                                  <p:stCondLst>
                                    <p:cond delay="0"/>
                                  </p:stCondLst>
                                  <p:childTnLst>
                                    <p:set>
                                      <p:cBhvr>
                                        <p:cTn dur="1" fill="hold" id="9">
                                          <p:stCondLst>
                                            <p:cond delay="0"/>
                                          </p:stCondLst>
                                        </p:cTn>
                                        <p:tgtEl>
                                          <p:spTgt spid="6"/>
                                        </p:tgtEl>
                                        <p:attrNameLst>
                                          <p:attrName>style.visibility</p:attrName>
                                        </p:attrNameLst>
                                      </p:cBhvr>
                                      <p:to>
                                        <p:strVal val="visible"/>
                                      </p:to>
                                    </p:set>
                                    <p:animEffect filter="wipe(right)" transition="in">
                                      <p:cBhvr>
                                        <p:cTn dur="500" id="10"/>
                                        <p:tgtEl>
                                          <p:spTgt spid="6"/>
                                        </p:tgtEl>
                                      </p:cBhvr>
                                    </p:animEffect>
                                  </p:childTnLst>
                                </p:cTn>
                              </p:par>
                            </p:childTnLst>
                          </p:cTn>
                        </p:par>
                        <p:par>
                          <p:cTn fill="hold" id="11" nodeType="afterGroup">
                            <p:stCondLst>
                              <p:cond delay="500"/>
                            </p:stCondLst>
                            <p:childTnLst>
                              <p:par>
                                <p:cTn fill="hold" grpId="0" id="12" nodeType="afterEffect" presetClass="entr" presetID="2" presetSubtype="8">
                                  <p:stCondLst>
                                    <p:cond delay="0"/>
                                  </p:stCondLst>
                                  <p:childTnLst>
                                    <p:set>
                                      <p:cBhvr>
                                        <p:cTn dur="1" fill="hold" id="13">
                                          <p:stCondLst>
                                            <p:cond delay="0"/>
                                          </p:stCondLst>
                                        </p:cTn>
                                        <p:tgtEl>
                                          <p:spTgt spid="4"/>
                                        </p:tgtEl>
                                        <p:attrNameLst>
                                          <p:attrName>style.visibility</p:attrName>
                                        </p:attrNameLst>
                                      </p:cBhvr>
                                      <p:to>
                                        <p:strVal val="visible"/>
                                      </p:to>
                                    </p:set>
                                    <p:anim calcmode="lin" valueType="num">
                                      <p:cBhvr additive="base">
                                        <p:cTn dur="500" fill="hold" id="14"/>
                                        <p:tgtEl>
                                          <p:spTgt spid="4"/>
                                        </p:tgtEl>
                                        <p:attrNameLst>
                                          <p:attrName>ppt_x</p:attrName>
                                        </p:attrNameLst>
                                      </p:cBhvr>
                                      <p:tavLst>
                                        <p:tav tm="0">
                                          <p:val>
                                            <p:strVal val="0-#ppt_w/2"/>
                                          </p:val>
                                        </p:tav>
                                        <p:tav tm="100000">
                                          <p:val>
                                            <p:strVal val="#ppt_x"/>
                                          </p:val>
                                        </p:tav>
                                      </p:tavLst>
                                    </p:anim>
                                    <p:anim calcmode="lin" valueType="num">
                                      <p:cBhvr additive="base">
                                        <p:cTn dur="500" fill="hold" id="15"/>
                                        <p:tgtEl>
                                          <p:spTgt spid="4"/>
                                        </p:tgtEl>
                                        <p:attrNameLst>
                                          <p:attrName>ppt_y</p:attrName>
                                        </p:attrNameLst>
                                      </p:cBhvr>
                                      <p:tavLst>
                                        <p:tav tm="0">
                                          <p:val>
                                            <p:strVal val="#ppt_y"/>
                                          </p:val>
                                        </p:tav>
                                        <p:tav tm="100000">
                                          <p:val>
                                            <p:strVal val="#ppt_y"/>
                                          </p:val>
                                        </p:tav>
                                      </p:tavLst>
                                    </p:anim>
                                  </p:childTnLst>
                                </p:cTn>
                              </p:par>
                            </p:childTnLst>
                          </p:cTn>
                        </p:par>
                        <p:par>
                          <p:cTn fill="hold" id="16" nodeType="afterGroup">
                            <p:stCondLst>
                              <p:cond delay="1000"/>
                            </p:stCondLst>
                            <p:childTnLst>
                              <p:par>
                                <p:cTn fill="hold" grpId="0" id="17" nodeType="afterEffect" presetClass="entr" presetID="10" presetSubtype="0">
                                  <p:stCondLst>
                                    <p:cond delay="0"/>
                                  </p:stCondLst>
                                  <p:childTnLst>
                                    <p:set>
                                      <p:cBhvr>
                                        <p:cTn dur="1" fill="hold" id="18">
                                          <p:stCondLst>
                                            <p:cond delay="0"/>
                                          </p:stCondLst>
                                        </p:cTn>
                                        <p:tgtEl>
                                          <p:spTgt spid="11"/>
                                        </p:tgtEl>
                                        <p:attrNameLst>
                                          <p:attrName>style.visibility</p:attrName>
                                        </p:attrNameLst>
                                      </p:cBhvr>
                                      <p:to>
                                        <p:strVal val="visible"/>
                                      </p:to>
                                    </p:set>
                                    <p:animEffect filter="fade" transition="in">
                                      <p:cBhvr>
                                        <p:cTn dur="500" id="19"/>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4"/>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自定义 1011">
      <a:dk1>
        <a:sysClr val="windowText" lastClr="000000"/>
      </a:dk1>
      <a:lt1>
        <a:sysClr val="window" lastClr="FFFFFF"/>
      </a:lt1>
      <a:dk2>
        <a:srgbClr val="44546A"/>
      </a:dk2>
      <a:lt2>
        <a:srgbClr val="E7E6E6"/>
      </a:lt2>
      <a:accent1>
        <a:srgbClr val="C00000"/>
      </a:accent1>
      <a:accent2>
        <a:srgbClr val="C00000"/>
      </a:accent2>
      <a:accent3>
        <a:srgbClr val="C00000"/>
      </a:accent3>
      <a:accent4>
        <a:srgbClr val="A5A5A5"/>
      </a:accent4>
      <a:accent5>
        <a:srgbClr val="5B9BD5"/>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
  <PresentationFormat>自定义</PresentationFormat>
  <Paragraphs>147</Paragraphs>
  <Slides>25</Slides>
  <Notes>25</Notes>
  <TotalTime>123</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25</vt:i4>
      </vt:variant>
    </vt:vector>
  </HeadingPairs>
  <TitlesOfParts>
    <vt:vector baseType="lpstr" size="37">
      <vt:lpstr>Arial</vt:lpstr>
      <vt:lpstr>Calibri Light</vt:lpstr>
      <vt:lpstr>Calibri</vt:lpstr>
      <vt:lpstr>等线 Light</vt:lpstr>
      <vt:lpstr>等线</vt:lpstr>
      <vt:lpstr>方正兰亭细黑_GBK</vt:lpstr>
      <vt:lpstr>方正兰亭超细黑简体</vt:lpstr>
      <vt:lpstr>方正姚体</vt:lpstr>
      <vt:lpstr>微软雅黑</vt:lpstr>
      <vt:lpstr>Tahoma</vt:lpstr>
      <vt:lpstr>方正清刻本悦宋简体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2017-07-16T05:46:39Z</dcterms:created>
  <cp:lastModifiedBy>优品PPT</cp:lastModifiedBy>
  <dcterms:modified xsi:type="dcterms:W3CDTF">2021-08-20T11:10:39Z</dcterms:modified>
  <cp:revision>68</cp:revision>
  <dc:title>PowerPoint 演示文稿</dc:title>
</cp:coreProperties>
</file>