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0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removePersonalInfoOnSave="1" saveSubsetFonts="1">
  <p:sldMasterIdLst>
    <p:sldMasterId id="2147483675" r:id="rId1"/>
    <p:sldMasterId id="2147483687" r:id="rId2"/>
  </p:sldMasterIdLst>
  <p:notesMasterIdLst>
    <p:notesMasterId r:id="rId3"/>
  </p:notesMasterIdLst>
  <p:sldIdLst>
    <p:sldId id="2689" r:id="rId4"/>
    <p:sldId id="2718" r:id="rId5"/>
    <p:sldId id="2719" r:id="rId6"/>
    <p:sldId id="2691" r:id="rId7"/>
    <p:sldId id="2692" r:id="rId8"/>
    <p:sldId id="2693" r:id="rId9"/>
    <p:sldId id="2694" r:id="rId10"/>
    <p:sldId id="2695" r:id="rId11"/>
    <p:sldId id="2714" r:id="rId12"/>
    <p:sldId id="2720" r:id="rId13"/>
    <p:sldId id="2715" r:id="rId14"/>
    <p:sldId id="2701" r:id="rId15"/>
    <p:sldId id="2702" r:id="rId16"/>
    <p:sldId id="2703" r:id="rId17"/>
    <p:sldId id="2708" r:id="rId18"/>
    <p:sldId id="2709" r:id="rId19"/>
    <p:sldId id="2721" r:id="rId20"/>
    <p:sldId id="2716" r:id="rId21"/>
    <p:sldId id="2697" r:id="rId22"/>
    <p:sldId id="2698" r:id="rId23"/>
    <p:sldId id="2699" r:id="rId24"/>
    <p:sldId id="2700" r:id="rId25"/>
    <p:sldId id="2710" r:id="rId26"/>
    <p:sldId id="2722" r:id="rId27"/>
    <p:sldId id="2717" r:id="rId28"/>
    <p:sldId id="2690" r:id="rId29"/>
    <p:sldId id="2711" r:id="rId30"/>
    <p:sldId id="2712" r:id="rId31"/>
    <p:sldId id="2713" r:id="rId32"/>
    <p:sldId id="2723" r:id="rId33"/>
  </p:sldIdLst>
  <p:sldSz cx="12858750" cy="7232650"/>
  <p:notesSz cx="6858000" cy="9144000"/>
  <p:custDataLst>
    <p:tags r:id="rId34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638" indent="-554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3" userDrawn="1">
          <p15:clr>
            <a:srgbClr val="A4A3A4"/>
          </p15:clr>
        </p15:guide>
        <p15:guide id="2" pos="4050" userDrawn="1">
          <p15:clr>
            <a:srgbClr val="A4A3A4"/>
          </p15:clr>
        </p15:guide>
        <p15:guide id="3" pos="557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5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94" autoAdjust="0"/>
    <p:restoredTop sz="92986" autoAdjust="0"/>
  </p:normalViewPr>
  <p:slideViewPr>
    <p:cSldViewPr>
      <p:cViewPr varScale="1">
        <p:scale>
          <a:sx n="84" d="100"/>
          <a:sy n="84" d="100"/>
        </p:scale>
        <p:origin x="264" y="90"/>
      </p:cViewPr>
      <p:guideLst>
        <p:guide orient="horz" pos="373"/>
        <p:guide pos="4050"/>
        <p:guide pos="557"/>
        <p:guide orient="horz" pos="4183"/>
        <p:guide pos="7588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slides/slide26.xml" Type="http://schemas.openxmlformats.org/officeDocument/2006/relationships/slide"/><Relationship Id="rId3" Target="notesMasters/notesMaster1.xml" Type="http://schemas.openxmlformats.org/officeDocument/2006/relationships/notesMaster"/><Relationship Id="rId30" Target="slides/slide27.xml" Type="http://schemas.openxmlformats.org/officeDocument/2006/relationships/slide"/><Relationship Id="rId31" Target="slides/slide28.xml" Type="http://schemas.openxmlformats.org/officeDocument/2006/relationships/slide"/><Relationship Id="rId32" Target="slides/slide29.xml" Type="http://schemas.openxmlformats.org/officeDocument/2006/relationships/slide"/><Relationship Id="rId33" Target="slides/slide30.xml" Type="http://schemas.openxmlformats.org/officeDocument/2006/relationships/slide"/><Relationship Id="rId34" Target="tags/tag11.xml" Type="http://schemas.openxmlformats.org/officeDocument/2006/relationships/tags"/><Relationship Id="rId35" Target="presProps.xml" Type="http://schemas.openxmlformats.org/officeDocument/2006/relationships/presProps"/><Relationship Id="rId36" Target="viewProps.xml" Type="http://schemas.openxmlformats.org/officeDocument/2006/relationships/viewProps"/><Relationship Id="rId37" Target="theme/theme1.xml" Type="http://schemas.openxmlformats.org/officeDocument/2006/relationships/theme"/><Relationship Id="rId38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2017/10/26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93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88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4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5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6.xml.rels><?xml version="1.0" encoding="UTF-8" standalone="yes"?><Relationships xmlns="http://schemas.openxmlformats.org/package/2006/relationships"><Relationship Id="rId1" Target="../slides/slide2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7.xml.rels><?xml version="1.0" encoding="UTF-8" standalone="yes"?><Relationships xmlns="http://schemas.openxmlformats.org/package/2006/relationships"><Relationship Id="rId1" Target="../slides/slide2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8.xml.rels><?xml version="1.0" encoding="UTF-8" standalone="yes"?><Relationships xmlns="http://schemas.openxmlformats.org/package/2006/relationships"><Relationship Id="rId1" Target="../slides/slide2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9.xml.rels><?xml version="1.0" encoding="UTF-8" standalone="yes"?><Relationships xmlns="http://schemas.openxmlformats.org/package/2006/relationships"><Relationship Id="rId1" Target="../slides/slide2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0.xml.rels><?xml version="1.0" encoding="UTF-8" standalone="yes"?><Relationships xmlns="http://schemas.openxmlformats.org/package/2006/relationships"><Relationship Id="rId1" Target="../slides/slide3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274575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41910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918472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7759043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187561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254240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809182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883341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670347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250482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69091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178305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402056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124842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891707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211139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043958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77264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699472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5114021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429727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03866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1287147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32847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99583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82184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96258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98191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881012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2955856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84354" y="6704023"/>
            <a:ext cx="2892783" cy="384175"/>
          </a:xfrm>
          <a:prstGeom prst="rect">
            <a:avLst/>
          </a:prstGeom>
        </p:spPr>
        <p:txBody>
          <a:bodyPr/>
          <a:lstStyle/>
          <a:p>
            <a:fld id="{3BED4874-415F-4462-8CBD-90FA9588F106}" type="datetimeFigureOut">
              <a:rPr lang="zh-CN" altLang="en-US" smtClean="0"/>
              <a:t>2017/10/26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259789" y="6704023"/>
            <a:ext cx="4339173" cy="38417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9081627" y="6704023"/>
            <a:ext cx="2892783" cy="384175"/>
          </a:xfrm>
          <a:prstGeom prst="rect">
            <a:avLst/>
          </a:prstGeom>
        </p:spPr>
        <p:txBody>
          <a:bodyPr/>
          <a:lstStyle/>
          <a:p>
            <a:fld id="{8C92ADDF-ABC6-4EEC-846D-A1AE2D4106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9715397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714" y="385072"/>
            <a:ext cx="11090672" cy="139797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5715" y="1773004"/>
            <a:ext cx="5439853" cy="868922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5715" y="2641926"/>
            <a:ext cx="5439853" cy="38858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9742" y="1773004"/>
            <a:ext cx="5466644" cy="868922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9742" y="2641926"/>
            <a:ext cx="5466644" cy="38858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9103437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0709505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91473307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715" y="482177"/>
            <a:ext cx="4147281" cy="1687618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6644" y="1041368"/>
            <a:ext cx="6509742" cy="5139869"/>
          </a:xfrm>
        </p:spPr>
        <p:txBody>
          <a:bodyPr/>
          <a:lstStyle>
            <a:lvl1pPr>
              <a:defRPr sz="3375"/>
            </a:lvl1pPr>
            <a:lvl2pPr>
              <a:defRPr sz="2953"/>
            </a:lvl2pPr>
            <a:lvl3pPr>
              <a:defRPr sz="2531"/>
            </a:lvl3pPr>
            <a:lvl4pPr>
              <a:defRPr sz="2109"/>
            </a:lvl4pPr>
            <a:lvl5pPr>
              <a:defRPr sz="2109"/>
            </a:lvl5pPr>
            <a:lvl6pPr>
              <a:defRPr sz="2109"/>
            </a:lvl6pPr>
            <a:lvl7pPr>
              <a:defRPr sz="2109"/>
            </a:lvl7pPr>
            <a:lvl8pPr>
              <a:defRPr sz="2109"/>
            </a:lvl8pPr>
            <a:lvl9pPr>
              <a:defRPr sz="2109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715" y="2169795"/>
            <a:ext cx="4147281" cy="4019814"/>
          </a:xfrm>
        </p:spPr>
        <p:txBody>
          <a:bodyPr/>
          <a:lstStyle>
            <a:lvl1pPr marL="0" indent="0">
              <a:buNone/>
              <a:defRPr sz="1687"/>
            </a:lvl1pPr>
            <a:lvl2pPr marL="482163" indent="0">
              <a:buNone/>
              <a:defRPr sz="1476"/>
            </a:lvl2pPr>
            <a:lvl3pPr marL="964326" indent="0">
              <a:buNone/>
              <a:defRPr sz="1266"/>
            </a:lvl3pPr>
            <a:lvl4pPr marL="1446489" indent="0">
              <a:buNone/>
              <a:defRPr sz="1055"/>
            </a:lvl4pPr>
            <a:lvl5pPr marL="1928652" indent="0">
              <a:buNone/>
              <a:defRPr sz="1055"/>
            </a:lvl5pPr>
            <a:lvl6pPr marL="2410816" indent="0">
              <a:buNone/>
              <a:defRPr sz="1055"/>
            </a:lvl6pPr>
            <a:lvl7pPr marL="2892979" indent="0">
              <a:buNone/>
              <a:defRPr sz="1055"/>
            </a:lvl7pPr>
            <a:lvl8pPr marL="3375142" indent="0">
              <a:buNone/>
              <a:defRPr sz="1055"/>
            </a:lvl8pPr>
            <a:lvl9pPr marL="3857305" indent="0">
              <a:buNone/>
              <a:defRPr sz="105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6492408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715" y="482177"/>
            <a:ext cx="4147281" cy="1687618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66644" y="1041368"/>
            <a:ext cx="6509742" cy="5139869"/>
          </a:xfrm>
        </p:spPr>
        <p:txBody>
          <a:bodyPr anchor="t"/>
          <a:lstStyle>
            <a:lvl1pPr marL="0" indent="0">
              <a:buNone/>
              <a:defRPr sz="3375"/>
            </a:lvl1pPr>
            <a:lvl2pPr marL="482163" indent="0">
              <a:buNone/>
              <a:defRPr sz="2953"/>
            </a:lvl2pPr>
            <a:lvl3pPr marL="964326" indent="0">
              <a:buNone/>
              <a:defRPr sz="2531"/>
            </a:lvl3pPr>
            <a:lvl4pPr marL="1446489" indent="0">
              <a:buNone/>
              <a:defRPr sz="2109"/>
            </a:lvl4pPr>
            <a:lvl5pPr marL="1928652" indent="0">
              <a:buNone/>
              <a:defRPr sz="2109"/>
            </a:lvl5pPr>
            <a:lvl6pPr marL="2410816" indent="0">
              <a:buNone/>
              <a:defRPr sz="2109"/>
            </a:lvl6pPr>
            <a:lvl7pPr marL="2892979" indent="0">
              <a:buNone/>
              <a:defRPr sz="2109"/>
            </a:lvl7pPr>
            <a:lvl8pPr marL="3375142" indent="0">
              <a:buNone/>
              <a:defRPr sz="2109"/>
            </a:lvl8pPr>
            <a:lvl9pPr marL="3857305" indent="0">
              <a:buNone/>
              <a:defRPr sz="2109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715" y="2169795"/>
            <a:ext cx="4147281" cy="4019814"/>
          </a:xfrm>
        </p:spPr>
        <p:txBody>
          <a:bodyPr/>
          <a:lstStyle>
            <a:lvl1pPr marL="0" indent="0">
              <a:buNone/>
              <a:defRPr sz="1687"/>
            </a:lvl1pPr>
            <a:lvl2pPr marL="482163" indent="0">
              <a:buNone/>
              <a:defRPr sz="1476"/>
            </a:lvl2pPr>
            <a:lvl3pPr marL="964326" indent="0">
              <a:buNone/>
              <a:defRPr sz="1266"/>
            </a:lvl3pPr>
            <a:lvl4pPr marL="1446489" indent="0">
              <a:buNone/>
              <a:defRPr sz="1055"/>
            </a:lvl4pPr>
            <a:lvl5pPr marL="1928652" indent="0">
              <a:buNone/>
              <a:defRPr sz="1055"/>
            </a:lvl5pPr>
            <a:lvl6pPr marL="2410816" indent="0">
              <a:buNone/>
              <a:defRPr sz="1055"/>
            </a:lvl6pPr>
            <a:lvl7pPr marL="2892979" indent="0">
              <a:buNone/>
              <a:defRPr sz="1055"/>
            </a:lvl7pPr>
            <a:lvl8pPr marL="3375142" indent="0">
              <a:buNone/>
              <a:defRPr sz="1055"/>
            </a:lvl8pPr>
            <a:lvl9pPr marL="3857305" indent="0">
              <a:buNone/>
              <a:defRPr sz="105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7822200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89991124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2043" y="385071"/>
            <a:ext cx="2772668" cy="61293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4039" y="385071"/>
            <a:ext cx="8157270" cy="61293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863980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12018548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12_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7345" y="3798825"/>
            <a:ext cx="9644062" cy="174621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770"/>
            </a:lvl1pPr>
            <a:lvl2pPr marL="527421" indent="0" algn="ctr">
              <a:buNone/>
              <a:defRPr sz="2307"/>
            </a:lvl2pPr>
            <a:lvl3pPr marL="1054842" indent="0" algn="ctr">
              <a:buNone/>
              <a:defRPr sz="2078"/>
            </a:lvl3pPr>
            <a:lvl4pPr marL="1582258" indent="0" algn="ctr">
              <a:buNone/>
              <a:defRPr sz="1846"/>
            </a:lvl4pPr>
            <a:lvl5pPr marL="2109681" indent="0" algn="ctr">
              <a:buNone/>
              <a:defRPr sz="1846"/>
            </a:lvl5pPr>
            <a:lvl6pPr marL="2637098" indent="0" algn="ctr">
              <a:buNone/>
              <a:defRPr sz="1846"/>
            </a:lvl6pPr>
            <a:lvl7pPr marL="3164518" indent="0" algn="ctr">
              <a:buNone/>
              <a:defRPr sz="1846"/>
            </a:lvl7pPr>
            <a:lvl8pPr marL="3691937" indent="0" algn="ctr">
              <a:buNone/>
              <a:defRPr sz="1846"/>
            </a:lvl8pPr>
            <a:lvl9pPr marL="4219359" indent="0" algn="ctr">
              <a:buNone/>
              <a:defRPr sz="1846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84041" y="6703624"/>
            <a:ext cx="2893219" cy="385072"/>
          </a:xfrm>
          <a:prstGeom prst="rect">
            <a:avLst/>
          </a:prstGeom>
        </p:spPr>
        <p:txBody>
          <a:bodyPr/>
          <a:lstStyle/>
          <a:p>
            <a:fld id="{EB5C08A1-7713-47CE-97B4-863D833656A0}" type="datetimeFigureOut">
              <a:rPr lang="id-ID" smtClean="0"/>
              <a:t>26/10/2017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59466" y="6703624"/>
            <a:ext cx="4339828" cy="385072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52328" y="6703624"/>
            <a:ext cx="522389" cy="385072"/>
          </a:xfrm>
          <a:prstGeom prst="rect">
            <a:avLst/>
          </a:prstGeom>
        </p:spPr>
        <p:txBody>
          <a:bodyPr/>
          <a:lstStyle/>
          <a:p>
            <a:fld id="{BD3C9449-514E-4F2F-BDF6-E5528CC1E8B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val="38849479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4607039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14E7EB6-CBD1-49E6-A6EC-446C7CE0146C}" type="datetime1">
              <a:rPr lang="zh-CN" altLang="en-US"/>
              <a:t>2017/10/26</a:t>
            </a:fld>
            <a:endParaRPr lang="zh-CN" altLang="en-US" sz="1898">
              <a:solidFill>
                <a:schemeClr val="tx1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2AB93E7-1588-4D19-9BF2-FAF36B82A6F0}" type="slidenum">
              <a:rPr lang="zh-CN" altLang="en-US"/>
              <a:t>‹#›</a:t>
            </a:fld>
            <a:endParaRPr lang="zh-CN" altLang="en-US" sz="1898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val="118132571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7344" y="1183677"/>
            <a:ext cx="9644063" cy="2518034"/>
          </a:xfrm>
        </p:spPr>
        <p:txBody>
          <a:bodyPr anchor="b"/>
          <a:lstStyle>
            <a:lvl1pPr algn="ctr">
              <a:defRPr sz="6328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7344" y="3798816"/>
            <a:ext cx="9644063" cy="1746216"/>
          </a:xfrm>
        </p:spPr>
        <p:txBody>
          <a:bodyPr/>
          <a:lstStyle>
            <a:lvl1pPr marL="0" indent="0" algn="ctr">
              <a:buNone/>
              <a:defRPr sz="2531"/>
            </a:lvl1pPr>
            <a:lvl2pPr marL="482163" indent="0" algn="ctr">
              <a:buNone/>
              <a:defRPr sz="2109"/>
            </a:lvl2pPr>
            <a:lvl3pPr marL="964326" indent="0" algn="ctr">
              <a:buNone/>
              <a:defRPr sz="1898"/>
            </a:lvl3pPr>
            <a:lvl4pPr marL="1446489" indent="0" algn="ctr">
              <a:buNone/>
              <a:defRPr sz="1687"/>
            </a:lvl4pPr>
            <a:lvl5pPr marL="1928652" indent="0" algn="ctr">
              <a:buNone/>
              <a:defRPr sz="1687"/>
            </a:lvl5pPr>
            <a:lvl6pPr marL="2410816" indent="0" algn="ctr">
              <a:buNone/>
              <a:defRPr sz="1687"/>
            </a:lvl6pPr>
            <a:lvl7pPr marL="2892979" indent="0" algn="ctr">
              <a:buNone/>
              <a:defRPr sz="1687"/>
            </a:lvl7pPr>
            <a:lvl8pPr marL="3375142" indent="0" algn="ctr">
              <a:buNone/>
              <a:defRPr sz="1687"/>
            </a:lvl8pPr>
            <a:lvl9pPr marL="3857305" indent="0" algn="ctr">
              <a:buNone/>
              <a:defRPr sz="1687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3870497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1921442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342" y="1803141"/>
            <a:ext cx="11090672" cy="3008581"/>
          </a:xfrm>
        </p:spPr>
        <p:txBody>
          <a:bodyPr anchor="b"/>
          <a:lstStyle>
            <a:lvl1pPr>
              <a:defRPr sz="6328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342" y="4840184"/>
            <a:ext cx="11090672" cy="1582142"/>
          </a:xfrm>
        </p:spPr>
        <p:txBody>
          <a:bodyPr/>
          <a:lstStyle>
            <a:lvl1pPr marL="0" indent="0">
              <a:buNone/>
              <a:defRPr sz="2531">
                <a:solidFill>
                  <a:schemeClr val="tx1">
                    <a:tint val="75000"/>
                  </a:schemeClr>
                </a:solidFill>
              </a:defRPr>
            </a:lvl1pPr>
            <a:lvl2pPr marL="482163" indent="0">
              <a:buNone/>
              <a:defRPr sz="2109">
                <a:solidFill>
                  <a:schemeClr val="tx1">
                    <a:tint val="75000"/>
                  </a:schemeClr>
                </a:solidFill>
              </a:defRPr>
            </a:lvl2pPr>
            <a:lvl3pPr marL="964326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3pPr>
            <a:lvl4pPr marL="144648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4pPr>
            <a:lvl5pPr marL="1928652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5pPr>
            <a:lvl6pPr marL="2410816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6pPr>
            <a:lvl7pPr marL="289297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7pPr>
            <a:lvl8pPr marL="3375142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8pPr>
            <a:lvl9pPr marL="3857305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0805480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4039" y="1925358"/>
            <a:ext cx="5464969" cy="45890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9742" y="1925358"/>
            <a:ext cx="5464969" cy="45890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94636556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10" Target="../slideLayouts/slideLayout15.xml" Type="http://schemas.openxmlformats.org/officeDocument/2006/relationships/slideLayout"/><Relationship Id="rId11" Target="../slideLayouts/slideLayout16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7.xml" Type="http://schemas.openxmlformats.org/officeDocument/2006/relationships/slideLayout"/><Relationship Id="rId3" Target="../slideLayouts/slideLayout8.xml" Type="http://schemas.openxmlformats.org/officeDocument/2006/relationships/slideLayout"/><Relationship Id="rId4" Target="../slideLayouts/slideLayout9.xml" Type="http://schemas.openxmlformats.org/officeDocument/2006/relationships/slideLayout"/><Relationship Id="rId5" Target="../slideLayouts/slideLayout10.xml" Type="http://schemas.openxmlformats.org/officeDocument/2006/relationships/slideLayout"/><Relationship Id="rId6" Target="../slideLayouts/slideLayout11.xml" Type="http://schemas.openxmlformats.org/officeDocument/2006/relationships/slideLayout"/><Relationship Id="rId7" Target="../slideLayouts/slideLayout12.xml" Type="http://schemas.openxmlformats.org/officeDocument/2006/relationships/slideLayout"/><Relationship Id="rId8" Target="../slideLayouts/slideLayout13.xml" Type="http://schemas.openxmlformats.org/officeDocument/2006/relationships/slideLayout"/><Relationship Id="rId9" Target="../slideLayouts/slideLayout14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072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</p:sldLayoutIdLst>
  <p:transition/>
  <p:timing/>
  <p:txStyles>
    <p:titleStyle>
      <a:lvl1pPr algn="l" defTabSz="91447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0" indent="-228620" algn="l" defTabSz="91447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58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94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33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71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09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48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286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24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39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76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14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53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91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29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67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06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4039" y="1925358"/>
            <a:ext cx="11090672" cy="4589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2017/10/26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val="322708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iming/>
  <p:txStyles>
    <p:titleStyle>
      <a:lvl1pPr algn="l" defTabSz="964326" rtl="0" eaLnBrk="1" latinLnBrk="0" hangingPunct="1">
        <a:lnSpc>
          <a:spcPct val="90000"/>
        </a:lnSpc>
        <a:spcBef>
          <a:spcPct val="0"/>
        </a:spcBef>
        <a:buNone/>
        <a:defRPr sz="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1082" indent="-241082" algn="l" defTabSz="964326" rtl="0" eaLnBrk="1" latinLnBrk="0" hangingPunct="1">
        <a:lnSpc>
          <a:spcPct val="90000"/>
        </a:lnSpc>
        <a:spcBef>
          <a:spcPts val="1055"/>
        </a:spcBef>
        <a:buFont typeface="Arial" panose="020b0604020202020204" pitchFamily="34" charset="0"/>
        <a:buChar char="•"/>
        <a:defRPr sz="2953" kern="1200">
          <a:solidFill>
            <a:schemeClr val="tx1"/>
          </a:solidFill>
          <a:latin typeface="+mn-lt"/>
          <a:ea typeface="+mn-ea"/>
          <a:cs typeface="+mn-cs"/>
        </a:defRPr>
      </a:lvl1pPr>
      <a:lvl2pPr marL="723245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2531" kern="1200">
          <a:solidFill>
            <a:schemeClr val="tx1"/>
          </a:solidFill>
          <a:latin typeface="+mn-lt"/>
          <a:ea typeface="+mn-ea"/>
          <a:cs typeface="+mn-cs"/>
        </a:defRPr>
      </a:lvl2pPr>
      <a:lvl3pPr marL="1205408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2109" kern="1200">
          <a:solidFill>
            <a:schemeClr val="tx1"/>
          </a:solidFill>
          <a:latin typeface="+mn-lt"/>
          <a:ea typeface="+mn-ea"/>
          <a:cs typeface="+mn-cs"/>
        </a:defRPr>
      </a:lvl3pPr>
      <a:lvl4pPr marL="1687571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2169734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651897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3134060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616223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4098387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1pPr>
      <a:lvl2pPr marL="482163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2pPr>
      <a:lvl3pPr marL="96432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3pPr>
      <a:lvl4pPr marL="144648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192865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41081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289297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37514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3857305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1.xml" Type="http://schemas.openxmlformats.org/officeDocument/2006/relationships/notesSlide"/><Relationship Id="rId3" Target="../media/image4.jpe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2.xml" Type="http://schemas.openxmlformats.org/officeDocument/2006/relationships/notesSlide"/><Relationship Id="rId3" Target="../media/image5.jpeg" Type="http://schemas.openxmlformats.org/officeDocument/2006/relationships/image"/><Relationship Id="rId4" Target="../media/image6.jpeg" Type="http://schemas.openxmlformats.org/officeDocument/2006/relationships/image"/><Relationship Id="rId5" Target="../media/image7.jpe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4.xml" Type="http://schemas.openxmlformats.org/officeDocument/2006/relationships/notesSlide"/><Relationship Id="rId3" Target="../media/image8.jpeg" Type="http://schemas.openxmlformats.org/officeDocument/2006/relationships/image"/><Relationship Id="rId4" Target="../media/image9.jpeg" Type="http://schemas.openxmlformats.org/officeDocument/2006/relationships/image"/><Relationship Id="rId5" Target="../media/image10.jpe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5.xml" Type="http://schemas.openxmlformats.org/officeDocument/2006/relationships/notesSlide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6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17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8.xml" Type="http://schemas.openxmlformats.org/officeDocument/2006/relationships/notesSlide"/><Relationship Id="rId3" Target="../media/image11.jpe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9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tags/tag8.xml" Type="http://schemas.openxmlformats.org/officeDocument/2006/relationships/tags"/><Relationship Id="rId11" Target="../tags/tag9.xml" Type="http://schemas.openxmlformats.org/officeDocument/2006/relationships/tags"/><Relationship Id="rId12" Target="../tags/tag10.xml" Type="http://schemas.openxmlformats.org/officeDocument/2006/relationships/tags"/><Relationship Id="rId2" Target="../notesSlides/notesSlide2.xml" Type="http://schemas.openxmlformats.org/officeDocument/2006/relationships/notesSlide"/><Relationship Id="rId3" Target="../tags/tag1.xml" Type="http://schemas.openxmlformats.org/officeDocument/2006/relationships/tags"/><Relationship Id="rId4" Target="../tags/tag2.xml" Type="http://schemas.openxmlformats.org/officeDocument/2006/relationships/tags"/><Relationship Id="rId5" Target="../tags/tag3.xml" Type="http://schemas.openxmlformats.org/officeDocument/2006/relationships/tags"/><Relationship Id="rId6" Target="../tags/tag4.xml" Type="http://schemas.openxmlformats.org/officeDocument/2006/relationships/tags"/><Relationship Id="rId7" Target="../tags/tag5.xml" Type="http://schemas.openxmlformats.org/officeDocument/2006/relationships/tags"/><Relationship Id="rId8" Target="../tags/tag6.xml" Type="http://schemas.openxmlformats.org/officeDocument/2006/relationships/tags"/><Relationship Id="rId9" Target="../tags/tag7.xml" Type="http://schemas.openxmlformats.org/officeDocument/2006/relationships/tags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0.xml" Type="http://schemas.openxmlformats.org/officeDocument/2006/relationships/notesSlide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1.xml" Type="http://schemas.openxmlformats.org/officeDocument/2006/relationships/notesSlide"/></Relationships>
</file>

<file path=ppt/slides/_rels/slide2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2.xml" Type="http://schemas.openxmlformats.org/officeDocument/2006/relationships/notesSlide"/><Relationship Id="rId3" Target="../media/image12.jpeg" Type="http://schemas.openxmlformats.org/officeDocument/2006/relationships/image"/><Relationship Id="rId4" Target="../media/image13.jpeg" Type="http://schemas.openxmlformats.org/officeDocument/2006/relationships/image"/><Relationship Id="rId5" Target="../media/image14.jpe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3.xml" Type="http://schemas.openxmlformats.org/officeDocument/2006/relationships/notesSlide"/></Relationships>
</file>

<file path=ppt/slides/_rels/slide24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24.xml" Type="http://schemas.openxmlformats.org/officeDocument/2006/relationships/notesSlide"/></Relationships>
</file>

<file path=ppt/slides/_rels/slide2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5.xml" Type="http://schemas.openxmlformats.org/officeDocument/2006/relationships/notesSlide"/><Relationship Id="rId3" Target="../media/image15.jpeg" Type="http://schemas.openxmlformats.org/officeDocument/2006/relationships/image"/><Relationship Id="rId4" Target="../media/image16.jpeg" Type="http://schemas.openxmlformats.org/officeDocument/2006/relationships/image"/></Relationships>
</file>

<file path=ppt/slides/_rels/slide2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6.xml" Type="http://schemas.openxmlformats.org/officeDocument/2006/relationships/notesSlide"/></Relationships>
</file>

<file path=ppt/slides/_rels/slide2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7.xml" Type="http://schemas.openxmlformats.org/officeDocument/2006/relationships/notesSlide"/></Relationships>
</file>

<file path=ppt/slides/_rels/slide2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8.xml" Type="http://schemas.openxmlformats.org/officeDocument/2006/relationships/notesSlide"/></Relationships>
</file>

<file path=ppt/slides/_rels/slide2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9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3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0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1.jpeg" Type="http://schemas.openxmlformats.org/officeDocument/2006/relationships/image"/><Relationship Id="rId4" Target="../media/image2.jpeg" Type="http://schemas.openxmlformats.org/officeDocument/2006/relationships/image"/><Relationship Id="rId5" Target="../media/image3.jpe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308350" y="3297324"/>
            <a:ext cx="624205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en-US" b="1" cap="all" lang="zh-CN" sz="3600">
                <a:solidFill>
                  <a:schemeClr val="bg1">
                    <a:lumMod val="50000"/>
                  </a:schemeClr>
                </a:solidFill>
                <a:latin charset="0" panose="020b0604020202020204" pitchFamily="34" typeface="Arial"/>
                <a:cs charset="0" panose="020b0604020202020204" pitchFamily="34" typeface="Arial"/>
              </a:rPr>
              <a:t>工作计划总结报告汇报PPT</a:t>
            </a:r>
          </a:p>
        </p:txBody>
      </p:sp>
      <p:sp>
        <p:nvSpPr>
          <p:cNvPr id="11" name="矩形 259"/>
          <p:cNvSpPr>
            <a:spLocks noChangeArrowheads="1"/>
          </p:cNvSpPr>
          <p:nvPr/>
        </p:nvSpPr>
        <p:spPr bwMode="auto">
          <a:xfrm>
            <a:off x="3351894" y="3872686"/>
            <a:ext cx="6154962" cy="519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z="1550">
                <a:solidFill>
                  <a:schemeClr val="bg1">
                    <a:lumMod val="50000"/>
                  </a:schemeClr>
                </a:solidFill>
                <a:cs charset="0" panose="020b0604020202020204" pitchFamily="34" typeface="Arial"/>
              </a:rPr>
              <a:t>2017 New Year plan summary of a business plan PPT</a:t>
            </a:r>
          </a:p>
          <a:p>
            <a:pPr algn="ctr">
              <a:buNone/>
            </a:pPr>
            <a:r>
              <a:rPr altLang="zh-CN" cap="all" lang="en-US" sz="1550">
                <a:solidFill>
                  <a:schemeClr val="bg1">
                    <a:lumMod val="50000"/>
                  </a:schemeClr>
                </a:solidFill>
                <a:cs charset="0" panose="020b0604020202020204" pitchFamily="34" typeface="Arial"/>
              </a:rPr>
              <a:t>|适用于述职报告|个人简介|工作总结|会议报告等|</a:t>
            </a:r>
          </a:p>
        </p:txBody>
      </p:sp>
      <p:sp>
        <p:nvSpPr>
          <p:cNvPr id="12" name="矩形 259"/>
          <p:cNvSpPr>
            <a:spLocks noChangeArrowheads="1"/>
          </p:cNvSpPr>
          <p:nvPr/>
        </p:nvSpPr>
        <p:spPr bwMode="auto">
          <a:xfrm>
            <a:off x="3752851" y="4719130"/>
            <a:ext cx="5353048" cy="167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en-US" b="1" cap="all" lang="zh-CN" smtClean="0" sz="1100">
                <a:solidFill>
                  <a:schemeClr val="bg1">
                    <a:lumMod val="50000"/>
                  </a:schemeClr>
                </a:solidFill>
                <a:latin charset="0" panose="020b0604020202020204" pitchFamily="34" typeface="Arial"/>
                <a:cs charset="0" panose="020b0604020202020204" pitchFamily="34" typeface="Arial"/>
              </a:rPr>
              <a:t>汇报人：优页PPT  Report person: WWW.youyedoc.COM </a:t>
            </a:r>
          </a:p>
        </p:txBody>
      </p:sp>
      <p:sp>
        <p:nvSpPr>
          <p:cNvPr id="15" name="Freeform 6"/>
          <p:cNvSpPr/>
          <p:nvPr/>
        </p:nvSpPr>
        <p:spPr bwMode="auto">
          <a:xfrm>
            <a:off x="0" y="4552428"/>
            <a:ext cx="4493276" cy="2680221"/>
          </a:xfrm>
          <a:custGeom>
            <a:gdLst>
              <a:gd fmla="*/ 0 w 2348" name="T0"/>
              <a:gd fmla="*/ 0 h 1407" name="T1"/>
              <a:gd fmla="*/ 2348 w 2348" name="T2"/>
              <a:gd fmla="*/ 1407 h 1407" name="T3"/>
              <a:gd fmla="*/ 0 w 2348" name="T4"/>
              <a:gd fmla="*/ 1407 h 1407" name="T5"/>
              <a:gd fmla="*/ 0 w 2348" name="T6"/>
              <a:gd fmla="*/ 0 h 140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07" w="2348">
                <a:moveTo>
                  <a:pt x="0" y="0"/>
                </a:moveTo>
                <a:lnTo>
                  <a:pt x="2348" y="1407"/>
                </a:lnTo>
                <a:lnTo>
                  <a:pt x="0" y="140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6" name="Freeform 7"/>
          <p:cNvSpPr/>
          <p:nvPr/>
        </p:nvSpPr>
        <p:spPr bwMode="auto">
          <a:xfrm>
            <a:off x="786091" y="4063826"/>
            <a:ext cx="12072659" cy="3168823"/>
          </a:xfrm>
          <a:custGeom>
            <a:gdLst>
              <a:gd fmla="*/ 4403 w 4403" name="T0"/>
              <a:gd fmla="*/ 0 h 1161" name="T1"/>
              <a:gd fmla="*/ 4403 w 4403" name="T2"/>
              <a:gd fmla="*/ 1161 h 1161" name="T3"/>
              <a:gd fmla="*/ 0 w 4403" name="T4"/>
              <a:gd fmla="*/ 1161 h 1161" name="T5"/>
              <a:gd fmla="*/ 4403 w 4403" name="T6"/>
              <a:gd fmla="*/ 0 h 1161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161" w="4403">
                <a:moveTo>
                  <a:pt x="4403" y="0"/>
                </a:moveTo>
                <a:lnTo>
                  <a:pt x="4403" y="1161"/>
                </a:lnTo>
                <a:lnTo>
                  <a:pt x="0" y="1161"/>
                </a:lnTo>
                <a:lnTo>
                  <a:pt x="4403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7" name="矩形 259"/>
          <p:cNvSpPr>
            <a:spLocks noChangeArrowheads="1"/>
          </p:cNvSpPr>
          <p:nvPr/>
        </p:nvSpPr>
        <p:spPr bwMode="auto">
          <a:xfrm>
            <a:off x="4701721" y="1263247"/>
            <a:ext cx="3455308" cy="210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mtClean="0" sz="13800">
                <a:solidFill>
                  <a:schemeClr val="bg1">
                    <a:lumMod val="50000"/>
                  </a:schemeClr>
                </a:solidFill>
                <a:latin charset="0" panose="020b0806030902050204" pitchFamily="34" typeface="Impact"/>
                <a:cs charset="0" panose="020b0604020202020204" pitchFamily="34" typeface="Arial"/>
              </a:rPr>
              <a:t>2017</a:t>
            </a:r>
          </a:p>
        </p:txBody>
      </p:sp>
    </p:spTree>
    <p:extLst>
      <p:ext uri="{BB962C8B-B14F-4D97-AF65-F5344CB8AC3E}">
        <p14:creationId val="1630679361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1" id="13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4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15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7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3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1" id="25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6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7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9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5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1" id="37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38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39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6" nodeType="clickPar">
                      <p:stCondLst>
                        <p:cond delay="indefinite"/>
                        <p:cond delay="0" evt="onBegin">
                          <p:tn val="45"/>
                        </p:cond>
                      </p:stCondLst>
                      <p:childTnLst>
                        <p:par>
                          <p:cTn fill="hold" id="4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8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2" nodeType="clickPar">
                      <p:stCondLst>
                        <p:cond delay="indefinite"/>
                        <p:cond delay="0" evt="onBegin">
                          <p:tn val="51"/>
                        </p:cond>
                      </p:stCondLst>
                      <p:childTnLst>
                        <p:par>
                          <p:cTn fill="hold" id="5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4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  <p:bldP grpId="1" spid="10"/>
      <p:bldP grpId="0" spid="11"/>
      <p:bldP grpId="1" spid="11"/>
      <p:bldP grpId="0" spid="12"/>
      <p:bldP grpId="0" spid="15"/>
      <p:bldP grpId="0" spid="16"/>
      <p:bldP grpId="0" spid="17"/>
      <p:bldP grpId="1" spid="17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3" name="Text Box 3"/>
          <p:cNvSpPr>
            <a:spLocks noChangeArrowheads="1"/>
          </p:cNvSpPr>
          <p:nvPr/>
        </p:nvSpPr>
        <p:spPr bwMode="auto">
          <a:xfrm>
            <a:off x="5026134" y="3390307"/>
            <a:ext cx="2043430" cy="112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anchor="ctr" wrap="none">
            <a:spAutoFit/>
          </a:bodyPr>
          <a:lstStyle/>
          <a:p>
            <a:pPr algn="r"/>
            <a:r>
              <a:rPr lang="en-US" smtClean="0" sz="3375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2017年度</a:t>
            </a:r>
          </a:p>
          <a:p>
            <a:pPr algn="r"/>
            <a:r>
              <a:rPr lang="en-US" smtClean="0" sz="3375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内容介绍</a:t>
            </a:r>
          </a:p>
        </p:txBody>
      </p:sp>
      <p:sp>
        <p:nvSpPr>
          <p:cNvPr id="5124" name="矩形 10"/>
          <p:cNvSpPr>
            <a:spLocks noChangeArrowheads="1"/>
          </p:cNvSpPr>
          <p:nvPr/>
        </p:nvSpPr>
        <p:spPr bwMode="auto">
          <a:xfrm>
            <a:off x="3000484" y="2506360"/>
            <a:ext cx="4069080" cy="39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2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The 2017 annual work summary</a:t>
            </a:r>
          </a:p>
        </p:txBody>
      </p:sp>
      <p:sp>
        <p:nvSpPr>
          <p:cNvPr id="5125" name="直接连接符 11"/>
          <p:cNvSpPr>
            <a:spLocks noChangeShapeType="1"/>
          </p:cNvSpPr>
          <p:nvPr/>
        </p:nvSpPr>
        <p:spPr bwMode="auto">
          <a:xfrm>
            <a:off x="1564714" y="2943331"/>
            <a:ext cx="5504850" cy="1675"/>
          </a:xfrm>
          <a:prstGeom prst="line">
            <a:avLst/>
          </a:prstGeom>
          <a:noFill/>
          <a:ln cap="flat" cmpd="sng" w="6350">
            <a:solidFill>
              <a:schemeClr val="accent1"/>
            </a:solidFill>
            <a:bevel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/>
          <a:lstStyle/>
          <a:p>
            <a:endParaRPr altLang="en-US" lang="zh-CN" sz="2002">
              <a:solidFill>
                <a:schemeClr val="accent1"/>
              </a:solidFill>
            </a:endParaRPr>
          </a:p>
        </p:txBody>
      </p:sp>
      <p:sp>
        <p:nvSpPr>
          <p:cNvPr id="7" name="Text Box 3"/>
          <p:cNvSpPr>
            <a:spLocks noChangeArrowheads="1"/>
          </p:cNvSpPr>
          <p:nvPr/>
        </p:nvSpPr>
        <p:spPr bwMode="auto">
          <a:xfrm>
            <a:off x="7293470" y="1632320"/>
            <a:ext cx="3334067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anchor="ctr" wrap="none">
            <a:spAutoFit/>
          </a:bodyPr>
          <a:lstStyle/>
          <a:p>
            <a:r>
              <a:rPr lang="en-US" smtClean="0" sz="23900">
                <a:solidFill>
                  <a:schemeClr val="accent2"/>
                </a:solidFill>
                <a:latin charset="0" panose="020b0806030902050204" pitchFamily="34" typeface="Impact"/>
                <a:ea charset="-122" panose="020b0503020204020204" pitchFamily="34" typeface="微软雅黑"/>
                <a:sym charset="-122" panose="020b0503020204020204" pitchFamily="34" typeface="微软雅黑"/>
              </a:rPr>
              <a:t>02</a:t>
            </a:r>
          </a:p>
        </p:txBody>
      </p:sp>
      <p:sp>
        <p:nvSpPr>
          <p:cNvPr id="10" name="Freeform 6"/>
          <p:cNvSpPr/>
          <p:nvPr/>
        </p:nvSpPr>
        <p:spPr bwMode="auto">
          <a:xfrm>
            <a:off x="0" y="4091804"/>
            <a:ext cx="5265494" cy="3140846"/>
          </a:xfrm>
          <a:custGeom>
            <a:gdLst>
              <a:gd fmla="*/ 0 w 2348" name="T0"/>
              <a:gd fmla="*/ 0 h 1407" name="T1"/>
              <a:gd fmla="*/ 2348 w 2348" name="T2"/>
              <a:gd fmla="*/ 1407 h 1407" name="T3"/>
              <a:gd fmla="*/ 0 w 2348" name="T4"/>
              <a:gd fmla="*/ 1407 h 1407" name="T5"/>
              <a:gd fmla="*/ 0 w 2348" name="T6"/>
              <a:gd fmla="*/ 0 h 140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07" w="2348">
                <a:moveTo>
                  <a:pt x="0" y="0"/>
                </a:moveTo>
                <a:lnTo>
                  <a:pt x="2348" y="1407"/>
                </a:lnTo>
                <a:lnTo>
                  <a:pt x="0" y="140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" name="Freeform 7"/>
          <p:cNvSpPr/>
          <p:nvPr/>
        </p:nvSpPr>
        <p:spPr bwMode="auto">
          <a:xfrm>
            <a:off x="2984828" y="4640949"/>
            <a:ext cx="9873922" cy="2591700"/>
          </a:xfrm>
          <a:custGeom>
            <a:gdLst>
              <a:gd fmla="*/ 4403 w 4403" name="T0"/>
              <a:gd fmla="*/ 0 h 1161" name="T1"/>
              <a:gd fmla="*/ 4403 w 4403" name="T2"/>
              <a:gd fmla="*/ 1161 h 1161" name="T3"/>
              <a:gd fmla="*/ 0 w 4403" name="T4"/>
              <a:gd fmla="*/ 1161 h 1161" name="T5"/>
              <a:gd fmla="*/ 4403 w 4403" name="T6"/>
              <a:gd fmla="*/ 0 h 1161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161" w="4403">
                <a:moveTo>
                  <a:pt x="4403" y="0"/>
                </a:moveTo>
                <a:lnTo>
                  <a:pt x="4403" y="1161"/>
                </a:lnTo>
                <a:lnTo>
                  <a:pt x="0" y="1161"/>
                </a:lnTo>
                <a:lnTo>
                  <a:pt x="4403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198879531"/>
      </p:ext>
    </p:extLst>
  </p:cSld>
  <p:clrMapOvr>
    <a:masterClrMapping/>
  </p:clrMapOvr>
  <p:transition spd="slow">
    <p:fad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123"/>
      <p:bldP grpId="0" spid="5124"/>
      <p:bldP grpId="0" spid="5125"/>
      <p:bldP grpId="0" spid="7"/>
      <p:bldP grpId="0" spid="10"/>
      <p:bldP grpId="0" spid="11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308695" y="1672109"/>
            <a:ext cx="7632848" cy="4420801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矩形 8"/>
          <p:cNvSpPr/>
          <p:nvPr/>
        </p:nvSpPr>
        <p:spPr>
          <a:xfrm>
            <a:off x="6800078" y="1948972"/>
            <a:ext cx="5329867" cy="14620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2">
              <a:latin charset="-122" panose="020b0300000000000000" pitchFamily="34" typeface="冬青黑体简体中文 W3"/>
              <a:ea charset="-122" panose="020b0300000000000000" pitchFamily="34" typeface="冬青黑体简体中文 W3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619565" y="5594188"/>
            <a:ext cx="2510380" cy="4987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002">
              <a:latin charset="-122" panose="020b0300000000000000" pitchFamily="34" typeface="冬青黑体简体中文 W3"/>
              <a:ea charset="-122" panose="020b0300000000000000" pitchFamily="34" typeface="冬青黑体简体中文 W3"/>
            </a:endParaRPr>
          </a:p>
        </p:txBody>
      </p:sp>
      <p:sp>
        <p:nvSpPr>
          <p:cNvPr id="15" name="Content Placeholder 2"/>
          <p:cNvSpPr txBox="1"/>
          <p:nvPr/>
        </p:nvSpPr>
        <p:spPr>
          <a:xfrm>
            <a:off x="6922334" y="2181185"/>
            <a:ext cx="1091217" cy="587461"/>
          </a:xfrm>
          <a:prstGeom prst="rect">
            <a:avLst/>
          </a:prstGeom>
        </p:spPr>
        <p:txBody>
          <a:bodyPr anchor="t" bIns="48218" lIns="96435" rIns="96435" rtlCol="0" tIns="48218" vert="horz">
            <a:no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b0604020202020204" pitchFamily="34" typeface="Arial"/>
                <a:sym charset="0" panose="020b0604020202020204" pitchFamily="34" typeface="Arial"/>
              </a:rPr>
              <a:t>请替换</a:t>
            </a:r>
          </a:p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b0604020202020204" pitchFamily="34" typeface="Arial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16" name="Content Placeholder 2"/>
          <p:cNvSpPr txBox="1"/>
          <p:nvPr/>
        </p:nvSpPr>
        <p:spPr>
          <a:xfrm>
            <a:off x="8258031" y="3781385"/>
            <a:ext cx="3871914" cy="1177465"/>
          </a:xfrm>
          <a:prstGeom prst="rect">
            <a:avLst/>
          </a:prstGeom>
        </p:spPr>
        <p:txBody>
          <a:bodyPr anchor="t" bIns="48218" lIns="96435" rIns="96435" rtlCol="0" tIns="48218" vert="horz">
            <a:no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b0604020202020204" pitchFamily="34" typeface="Arial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7" name="Content Placeholder 2"/>
          <p:cNvSpPr txBox="1"/>
          <p:nvPr/>
        </p:nvSpPr>
        <p:spPr>
          <a:xfrm>
            <a:off x="8258031" y="2181185"/>
            <a:ext cx="3871914" cy="1177465"/>
          </a:xfrm>
          <a:prstGeom prst="rect">
            <a:avLst/>
          </a:prstGeom>
        </p:spPr>
        <p:txBody>
          <a:bodyPr anchor="t" bIns="48218" lIns="96435" rIns="96435" rtlCol="0" tIns="48218" vert="horz">
            <a:no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b0604020202020204" pitchFamily="34" typeface="Arial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8" name="Content Placeholder 2"/>
          <p:cNvSpPr txBox="1"/>
          <p:nvPr/>
        </p:nvSpPr>
        <p:spPr>
          <a:xfrm>
            <a:off x="9715229" y="5679758"/>
            <a:ext cx="1610690" cy="312831"/>
          </a:xfrm>
          <a:prstGeom prst="rect">
            <a:avLst/>
          </a:prstGeom>
        </p:spPr>
        <p:txBody>
          <a:bodyPr anchor="t" bIns="48218" lIns="96435" rIns="96435" rtlCol="0" tIns="48218" vert="horz">
            <a:no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b0604020202020204" pitchFamily="34" typeface="Arial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0" name="矩形 9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3722278516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8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3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8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2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9"/>
      <p:bldP grpId="0" spid="13"/>
      <p:bldP grpId="0" spid="15"/>
      <p:bldP grpId="0" spid="16"/>
      <p:bldP grpId="0" spid="17"/>
      <p:bldP grpId="0" spid="18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5" name="AutoShape 1"/>
          <p:cNvSpPr/>
          <p:nvPr/>
        </p:nvSpPr>
        <p:spPr bwMode="auto">
          <a:xfrm>
            <a:off x="2192750" y="2895798"/>
            <a:ext cx="8508409" cy="483851"/>
          </a:xfrm>
          <a:prstGeom prst="roundRect">
            <a:avLst>
              <a:gd fmla="val 49875" name="adj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00000"/>
              </a:lnSpc>
            </a:pPr>
            <a:endParaRPr altLang="zh-CN" b="0" lang="zh-CN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 flipV="1">
            <a:off x="6405234" y="4535702"/>
            <a:ext cx="0" cy="292989"/>
          </a:xfrm>
          <a:prstGeom prst="line">
            <a:avLst/>
          </a:prstGeom>
          <a:noFill/>
          <a:ln cap="flat" cmpd="sng" w="9525">
            <a:solidFill>
              <a:schemeClr val="bg1">
                <a:lumMod val="65000"/>
              </a:schemeClr>
            </a:solidFill>
            <a:prstDash val="dash"/>
            <a:round/>
            <a:headEnd len="med" type="oval" w="med"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algn="ctr" defTabSz="241082">
              <a:defRPr/>
            </a:pPr>
            <a:endParaRPr lang="es-ES" sz="1400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6392" name="AutoShape 8"/>
          <p:cNvSpPr/>
          <p:nvPr/>
        </p:nvSpPr>
        <p:spPr bwMode="auto">
          <a:xfrm>
            <a:off x="5540103" y="5835735"/>
            <a:ext cx="1730262" cy="73152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 wrap="square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6393" name="AutoShape 9"/>
          <p:cNvSpPr/>
          <p:nvPr/>
        </p:nvSpPr>
        <p:spPr bwMode="auto">
          <a:xfrm>
            <a:off x="6051554" y="4978533"/>
            <a:ext cx="707360" cy="707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anchor="ctr" bIns="0" lIns="0" rIns="0" tIns="0"/>
          <a:lstStyle/>
          <a:p>
            <a:pPr>
              <a:lnSpc>
                <a:spcPct val="10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16394" name="AutoShape 10"/>
          <p:cNvSpPr/>
          <p:nvPr/>
        </p:nvSpPr>
        <p:spPr bwMode="auto">
          <a:xfrm>
            <a:off x="6170843" y="5156799"/>
            <a:ext cx="468783" cy="32004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50000"/>
              </a:lnSpc>
            </a:pPr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16395" name="AutoShape 11"/>
          <p:cNvSpPr/>
          <p:nvPr/>
        </p:nvSpPr>
        <p:spPr bwMode="auto">
          <a:xfrm>
            <a:off x="8117751" y="5357744"/>
            <a:ext cx="1729634" cy="73152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 wrap="square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6396" name="AutoShape 12"/>
          <p:cNvSpPr/>
          <p:nvPr/>
        </p:nvSpPr>
        <p:spPr bwMode="auto">
          <a:xfrm>
            <a:off x="8575731" y="4501379"/>
            <a:ext cx="707360" cy="70652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anchor="ctr" bIns="0" lIns="0" rIns="0" tIns="0"/>
          <a:lstStyle/>
          <a:p>
            <a:pPr>
              <a:lnSpc>
                <a:spcPct val="10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16397" name="AutoShape 13"/>
          <p:cNvSpPr/>
          <p:nvPr/>
        </p:nvSpPr>
        <p:spPr bwMode="auto">
          <a:xfrm>
            <a:off x="8718877" y="4678807"/>
            <a:ext cx="468783" cy="32004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50000"/>
              </a:lnSpc>
            </a:pPr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16398" name="AutoShape 14"/>
          <p:cNvSpPr/>
          <p:nvPr/>
        </p:nvSpPr>
        <p:spPr bwMode="auto">
          <a:xfrm>
            <a:off x="3099368" y="5357744"/>
            <a:ext cx="1730262" cy="73152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 wrap="square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6399" name="AutoShape 15"/>
          <p:cNvSpPr/>
          <p:nvPr/>
        </p:nvSpPr>
        <p:spPr bwMode="auto">
          <a:xfrm>
            <a:off x="3584031" y="4501379"/>
            <a:ext cx="707360" cy="70652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anchor="ctr" bIns="0" lIns="0" rIns="0" tIns="0"/>
          <a:lstStyle/>
          <a:p>
            <a:pPr>
              <a:lnSpc>
                <a:spcPct val="10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16400" name="AutoShape 16"/>
          <p:cNvSpPr/>
          <p:nvPr/>
        </p:nvSpPr>
        <p:spPr bwMode="auto">
          <a:xfrm>
            <a:off x="3727178" y="4678807"/>
            <a:ext cx="468783" cy="32004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50000"/>
              </a:lnSpc>
            </a:pPr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V="1">
            <a:off x="4399378" y="3986556"/>
            <a:ext cx="956819" cy="562539"/>
          </a:xfrm>
          <a:prstGeom prst="line">
            <a:avLst/>
          </a:prstGeom>
          <a:noFill/>
          <a:ln cap="flat" cmpd="sng" w="9525">
            <a:solidFill>
              <a:schemeClr val="bg1">
                <a:lumMod val="65000"/>
              </a:schemeClr>
            </a:solidFill>
            <a:prstDash val="dash"/>
            <a:round/>
            <a:headEnd len="med" type="oval" w="med"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7446467" y="3981533"/>
            <a:ext cx="957656" cy="565888"/>
          </a:xfrm>
          <a:prstGeom prst="line">
            <a:avLst/>
          </a:prstGeom>
          <a:noFill/>
          <a:ln cap="flat" cmpd="sng" w="9525">
            <a:solidFill>
              <a:schemeClr val="bg1">
                <a:lumMod val="65000"/>
              </a:schemeClr>
            </a:solidFill>
            <a:prstDash val="dash"/>
            <a:round/>
            <a:headEnd len="med" type="oval" w="med"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6405" name="AutoShape 21"/>
          <p:cNvSpPr/>
          <p:nvPr/>
        </p:nvSpPr>
        <p:spPr bwMode="auto">
          <a:xfrm>
            <a:off x="2573941" y="2965368"/>
            <a:ext cx="784602" cy="34137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 wrap="square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60000"/>
              </a:lnSpc>
            </a:pPr>
            <a:r>
              <a:rPr altLang="zh-CN" b="0" lang="es-ES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2014</a:t>
            </a:r>
          </a:p>
        </p:txBody>
      </p:sp>
      <p:sp>
        <p:nvSpPr>
          <p:cNvPr id="16406" name="AutoShape 22"/>
          <p:cNvSpPr/>
          <p:nvPr/>
        </p:nvSpPr>
        <p:spPr bwMode="auto">
          <a:xfrm>
            <a:off x="9456677" y="2965368"/>
            <a:ext cx="784602" cy="34137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 wrap="square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60000"/>
              </a:lnSpc>
            </a:pPr>
            <a:r>
              <a:rPr altLang="zh-CN" b="0" lang="es-ES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2015</a:t>
            </a:r>
          </a:p>
        </p:txBody>
      </p:sp>
      <p:sp>
        <p:nvSpPr>
          <p:cNvPr id="24" name="Freeform 17"/>
          <p:cNvSpPr/>
          <p:nvPr/>
        </p:nvSpPr>
        <p:spPr bwMode="auto">
          <a:xfrm>
            <a:off x="3830220" y="2414188"/>
            <a:ext cx="1306009" cy="1509020"/>
          </a:xfrm>
          <a:custGeom>
            <a:gdLst>
              <a:gd fmla="*/ 602 w 1203" name="T0"/>
              <a:gd fmla="*/ 0 h 1390" name="T1"/>
              <a:gd fmla="*/ 1203 w 1203" name="T2"/>
              <a:gd fmla="*/ 348 h 1390" name="T3"/>
              <a:gd fmla="*/ 1203 w 1203" name="T4"/>
              <a:gd fmla="*/ 1041 h 1390" name="T5"/>
              <a:gd fmla="*/ 602 w 1203" name="T6"/>
              <a:gd fmla="*/ 1390 h 1390" name="T7"/>
              <a:gd fmla="*/ 0 w 1203" name="T8"/>
              <a:gd fmla="*/ 1041 h 1390" name="T9"/>
              <a:gd fmla="*/ 0 w 1203" name="T10"/>
              <a:gd fmla="*/ 348 h 1390" name="T11"/>
              <a:gd fmla="*/ 602 w 1203" name="T12"/>
              <a:gd fmla="*/ 0 h 1390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390" w="1203">
                <a:moveTo>
                  <a:pt x="602" y="0"/>
                </a:moveTo>
                <a:lnTo>
                  <a:pt x="1203" y="348"/>
                </a:lnTo>
                <a:lnTo>
                  <a:pt x="1203" y="1041"/>
                </a:lnTo>
                <a:lnTo>
                  <a:pt x="602" y="1390"/>
                </a:lnTo>
                <a:lnTo>
                  <a:pt x="0" y="1041"/>
                </a:lnTo>
                <a:lnTo>
                  <a:pt x="0" y="348"/>
                </a:lnTo>
                <a:lnTo>
                  <a:pt x="602" y="0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 w="0">
            <a:noFill/>
            <a:prstDash val="solid"/>
            <a:round/>
          </a:ln>
          <a:effectLst/>
        </p:spPr>
        <p:txBody>
          <a:bodyPr anchor="t" anchorCtr="0" bIns="24109" compatLnSpc="1" lIns="48218" numCol="1" rIns="48218" tIns="24109" vert="horz" wrap="square">
            <a:prstTxWarp prst="textNoShape">
              <a:avLst/>
            </a:prstTxWarp>
          </a:bodyPr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5" name="Freeform 17"/>
          <p:cNvSpPr/>
          <p:nvPr/>
        </p:nvSpPr>
        <p:spPr bwMode="auto">
          <a:xfrm>
            <a:off x="7674240" y="2414188"/>
            <a:ext cx="1306009" cy="1509020"/>
          </a:xfrm>
          <a:custGeom>
            <a:gdLst>
              <a:gd fmla="*/ 602 w 1203" name="T0"/>
              <a:gd fmla="*/ 0 h 1390" name="T1"/>
              <a:gd fmla="*/ 1203 w 1203" name="T2"/>
              <a:gd fmla="*/ 348 h 1390" name="T3"/>
              <a:gd fmla="*/ 1203 w 1203" name="T4"/>
              <a:gd fmla="*/ 1041 h 1390" name="T5"/>
              <a:gd fmla="*/ 602 w 1203" name="T6"/>
              <a:gd fmla="*/ 1390 h 1390" name="T7"/>
              <a:gd fmla="*/ 0 w 1203" name="T8"/>
              <a:gd fmla="*/ 1041 h 1390" name="T9"/>
              <a:gd fmla="*/ 0 w 1203" name="T10"/>
              <a:gd fmla="*/ 348 h 1390" name="T11"/>
              <a:gd fmla="*/ 602 w 1203" name="T12"/>
              <a:gd fmla="*/ 0 h 1390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390" w="1203">
                <a:moveTo>
                  <a:pt x="602" y="0"/>
                </a:moveTo>
                <a:lnTo>
                  <a:pt x="1203" y="348"/>
                </a:lnTo>
                <a:lnTo>
                  <a:pt x="1203" y="1041"/>
                </a:lnTo>
                <a:lnTo>
                  <a:pt x="602" y="1390"/>
                </a:lnTo>
                <a:lnTo>
                  <a:pt x="0" y="1041"/>
                </a:lnTo>
                <a:lnTo>
                  <a:pt x="0" y="348"/>
                </a:lnTo>
                <a:lnTo>
                  <a:pt x="602" y="0"/>
                </a:ln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 w="0">
            <a:noFill/>
            <a:prstDash val="solid"/>
            <a:round/>
          </a:ln>
          <a:effectLst/>
        </p:spPr>
        <p:txBody>
          <a:bodyPr anchor="t" anchorCtr="0" bIns="24109" compatLnSpc="1" lIns="48218" numCol="1" rIns="48218" tIns="24109" vert="horz" wrap="square">
            <a:prstTxWarp prst="textNoShape">
              <a:avLst/>
            </a:prstTxWarp>
          </a:bodyPr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6" name="Freeform 17"/>
          <p:cNvSpPr/>
          <p:nvPr/>
        </p:nvSpPr>
        <p:spPr bwMode="auto">
          <a:xfrm>
            <a:off x="5369862" y="1972382"/>
            <a:ext cx="2070745" cy="2392631"/>
          </a:xfrm>
          <a:custGeom>
            <a:gdLst>
              <a:gd fmla="*/ 602 w 1203" name="T0"/>
              <a:gd fmla="*/ 0 h 1390" name="T1"/>
              <a:gd fmla="*/ 1203 w 1203" name="T2"/>
              <a:gd fmla="*/ 348 h 1390" name="T3"/>
              <a:gd fmla="*/ 1203 w 1203" name="T4"/>
              <a:gd fmla="*/ 1041 h 1390" name="T5"/>
              <a:gd fmla="*/ 602 w 1203" name="T6"/>
              <a:gd fmla="*/ 1390 h 1390" name="T7"/>
              <a:gd fmla="*/ 0 w 1203" name="T8"/>
              <a:gd fmla="*/ 1041 h 1390" name="T9"/>
              <a:gd fmla="*/ 0 w 1203" name="T10"/>
              <a:gd fmla="*/ 348 h 1390" name="T11"/>
              <a:gd fmla="*/ 602 w 1203" name="T12"/>
              <a:gd fmla="*/ 0 h 1390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390" w="1203">
                <a:moveTo>
                  <a:pt x="602" y="0"/>
                </a:moveTo>
                <a:lnTo>
                  <a:pt x="1203" y="348"/>
                </a:lnTo>
                <a:lnTo>
                  <a:pt x="1203" y="1041"/>
                </a:lnTo>
                <a:lnTo>
                  <a:pt x="602" y="1390"/>
                </a:lnTo>
                <a:lnTo>
                  <a:pt x="0" y="1041"/>
                </a:lnTo>
                <a:lnTo>
                  <a:pt x="0" y="348"/>
                </a:lnTo>
                <a:lnTo>
                  <a:pt x="602" y="0"/>
                </a:lnTo>
                <a:close/>
              </a:path>
            </a:pathLst>
          </a:custGeom>
          <a:blipFill dpi="0" rotWithShape="1">
            <a:blip r:embed="rId5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 w="0">
            <a:noFill/>
            <a:prstDash val="solid"/>
            <a:round/>
          </a:ln>
          <a:effectLst/>
        </p:spPr>
        <p:txBody>
          <a:bodyPr anchor="t" anchorCtr="0" bIns="24109" compatLnSpc="1" lIns="48218" numCol="1" rIns="48218" tIns="24109" vert="horz" wrap="square">
            <a:prstTxWarp prst="textNoShape">
              <a:avLst/>
            </a:prstTxWarp>
          </a:bodyPr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914296496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fill="hold" grpId="0" id="9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1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grpId="0" id="13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5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17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9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fill="hold" grpId="0" id="21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fill="hold" grpId="0" id="2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7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fill="hold" id="29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1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fill="hold" id="33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5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37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9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fill="hold" id="4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3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fill="hold" id="4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7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6300"/>
                            </p:stCondLst>
                            <p:childTnLst>
                              <p:par>
                                <p:cTn fill="hold" grpId="0" id="49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1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fill="hold" grpId="0" id="5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5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5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9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8100"/>
                            </p:stCondLst>
                            <p:childTnLst>
                              <p:par>
                                <p:cTn fill="hold" grpId="0" id="6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3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fill="hold" grpId="0" id="6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7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9300"/>
                            </p:stCondLst>
                            <p:childTnLst>
                              <p:par>
                                <p:cTn fill="hold" grpId="0" id="69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1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9900"/>
                            </p:stCondLst>
                            <p:childTnLst>
                              <p:par>
                                <p:cTn fill="hold" grpId="0" id="7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5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6385"/>
      <p:bldP grpId="0" spid="16392"/>
      <p:bldP grpId="0" spid="16394"/>
      <p:bldP grpId="0" spid="16395"/>
      <p:bldP grpId="0" spid="16397"/>
      <p:bldP grpId="0" spid="16398"/>
      <p:bldP grpId="0" spid="16400"/>
      <p:bldP grpId="0" spid="16405"/>
      <p:bldP grpId="0" spid="16406"/>
      <p:bldP grpId="0" spid="24"/>
      <p:bldP grpId="0" spid="25"/>
      <p:bldP grpId="0" spid="26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2469" name="AutoShape 5"/>
          <p:cNvSpPr/>
          <p:nvPr/>
        </p:nvSpPr>
        <p:spPr bwMode="auto">
          <a:xfrm>
            <a:off x="1420095" y="3467319"/>
            <a:ext cx="2366517" cy="870597"/>
          </a:xfrm>
          <a:custGeom>
            <a:gdLst>
              <a:gd fmla="*/ 2147483647 w 21600" name="T0"/>
              <a:gd fmla="*/ 2147483647 h 21600" name="T1"/>
              <a:gd fmla="*/ 2147483647 w 21600" name="T2"/>
              <a:gd fmla="*/ 2147483647 h 21600" name="T3"/>
              <a:gd fmla="*/ 2147483647 w 21600" name="T4"/>
              <a:gd fmla="*/ 2147483647 h 21600" name="T5"/>
              <a:gd fmla="*/ 2147483647 w 21600" name="T6"/>
              <a:gd fmla="*/ 2147483647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3846" y="0"/>
                </a:moveTo>
                <a:lnTo>
                  <a:pt x="2625" y="4984"/>
                </a:lnTo>
                <a:lnTo>
                  <a:pt x="305" y="4984"/>
                </a:lnTo>
                <a:cubicBezTo>
                  <a:pt x="136" y="4984"/>
                  <a:pt x="0" y="5356"/>
                  <a:pt x="0" y="5815"/>
                </a:cubicBezTo>
                <a:lnTo>
                  <a:pt x="0" y="20769"/>
                </a:lnTo>
                <a:cubicBezTo>
                  <a:pt x="0" y="21228"/>
                  <a:pt x="136" y="21599"/>
                  <a:pt x="305" y="21599"/>
                </a:cubicBezTo>
                <a:lnTo>
                  <a:pt x="21294" y="21599"/>
                </a:lnTo>
                <a:cubicBezTo>
                  <a:pt x="21463" y="21599"/>
                  <a:pt x="21599" y="21228"/>
                  <a:pt x="21599" y="20769"/>
                </a:cubicBezTo>
                <a:lnTo>
                  <a:pt x="21599" y="5815"/>
                </a:lnTo>
                <a:cubicBezTo>
                  <a:pt x="21600" y="5356"/>
                  <a:pt x="21463" y="4984"/>
                  <a:pt x="21294" y="4984"/>
                </a:cubicBezTo>
                <a:lnTo>
                  <a:pt x="5068" y="4984"/>
                </a:lnTo>
                <a:lnTo>
                  <a:pt x="384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 anchor="ctr" bIns="0" lIns="0" rIns="0" tIns="0"/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grpSp>
        <p:nvGrpSpPr>
          <p:cNvPr id="62470" name="Group 6"/>
          <p:cNvGrpSpPr/>
          <p:nvPr/>
        </p:nvGrpSpPr>
        <p:grpSpPr>
          <a:xfrm>
            <a:off x="1420096" y="2494595"/>
            <a:ext cx="838786" cy="838786"/>
            <a:chExt cx="1591420" cy="1591420"/>
          </a:xfrm>
        </p:grpSpPr>
        <p:sp>
          <p:nvSpPr>
            <p:cNvPr id="62471" name="AutoShape 7"/>
            <p:cNvSpPr/>
            <p:nvPr/>
          </p:nvSpPr>
          <p:spPr bwMode="auto">
            <a:xfrm>
              <a:off x="0" y="0"/>
              <a:ext cx="1591420" cy="1591420"/>
            </a:xfrm>
            <a:custGeom>
              <a:gdLst>
                <a:gd fmla="*/ 795670 w 19679" name="T0"/>
                <a:gd fmla="*/ 873385 h 19679" name="T1"/>
                <a:gd fmla="*/ 795670 w 19679" name="T2"/>
                <a:gd fmla="*/ 873385 h 19679" name="T3"/>
                <a:gd fmla="*/ 795670 w 19679" name="T4"/>
                <a:gd fmla="*/ 873385 h 19679" name="T5"/>
                <a:gd fmla="*/ 795670 w 19679" name="T6"/>
                <a:gd fmla="*/ 873385 h 19679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19679" w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/>
            <a:lstStyle/>
            <a:p>
              <a:pPr algn="ctr"/>
              <a:endPara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62472" name="AutoShape 8"/>
            <p:cNvSpPr/>
            <p:nvPr/>
          </p:nvSpPr>
          <p:spPr bwMode="auto">
            <a:xfrm>
              <a:off x="0" y="547945"/>
              <a:ext cx="1591420" cy="495532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6788" lIns="26788" rIns="26788" tIns="26788"/>
            <a:lstStyle>
              <a:lvl1pPr eaLnBrk="0"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1pPr>
              <a:lvl2pPr eaLnBrk="0" indent="-285750" marL="742950"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2pPr>
              <a:lvl3pPr eaLnBrk="0" indent="-228600" marL="1143000"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3pPr>
              <a:lvl4pPr eaLnBrk="0" indent="-228600" marL="1600200"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4pPr>
              <a:lvl5pPr eaLnBrk="0" indent="-228600" marL="2057400"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5pPr>
              <a:lvl6pPr algn="ctr" defTabSz="825500" eaLnBrk="0" fontAlgn="base" hangingPunct="0" indent="-228600" marL="251460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6pPr>
              <a:lvl7pPr algn="ctr" defTabSz="825500" eaLnBrk="0" fontAlgn="base" hangingPunct="0" indent="-228600" marL="297180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7pPr>
              <a:lvl8pPr algn="ctr" defTabSz="825500" eaLnBrk="0" fontAlgn="base" hangingPunct="0" indent="-228600" marL="342900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8pPr>
              <a:lvl9pPr algn="ctr" defTabSz="825500" eaLnBrk="0" fontAlgn="base" hangingPunct="0" indent="-228600" marL="388620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9pPr>
            </a:lstStyle>
            <a:p>
              <a:pPr algn="ctr" eaLnBrk="1">
                <a:lnSpc>
                  <a:spcPct val="120000"/>
                </a:lnSpc>
              </a:pPr>
              <a:r>
                <a:rPr altLang="zh-CN" b="0" lang="es-E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2012</a:t>
              </a:r>
            </a:p>
          </p:txBody>
        </p:sp>
      </p:grpSp>
      <p:sp>
        <p:nvSpPr>
          <p:cNvPr id="62473" name="AutoShape 9"/>
          <p:cNvSpPr/>
          <p:nvPr/>
        </p:nvSpPr>
        <p:spPr bwMode="auto">
          <a:xfrm>
            <a:off x="1736524" y="3872548"/>
            <a:ext cx="1675899" cy="24109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defTabSz="482163" eaLnBrk="1"/>
            <a:r>
              <a:rPr altLang="en-US" b="0" lang="zh-CN" sz="1582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74" name="AutoShape 10"/>
          <p:cNvSpPr/>
          <p:nvPr/>
        </p:nvSpPr>
        <p:spPr bwMode="auto">
          <a:xfrm>
            <a:off x="3954035" y="3661529"/>
            <a:ext cx="2367353" cy="870597"/>
          </a:xfrm>
          <a:custGeom>
            <a:gdLst>
              <a:gd fmla="*/ 2147483647 w 21600" name="T0"/>
              <a:gd fmla="*/ 2147483647 h 21600" name="T1"/>
              <a:gd fmla="*/ 2147483647 w 21600" name="T2"/>
              <a:gd fmla="*/ 2147483647 h 21600" name="T3"/>
              <a:gd fmla="*/ 2147483647 w 21600" name="T4"/>
              <a:gd fmla="*/ 2147483647 h 21600" name="T5"/>
              <a:gd fmla="*/ 2147483647 w 21600" name="T6"/>
              <a:gd fmla="*/ 2147483647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305" y="0"/>
                </a:moveTo>
                <a:cubicBezTo>
                  <a:pt x="136" y="0"/>
                  <a:pt x="0" y="371"/>
                  <a:pt x="0" y="830"/>
                </a:cubicBezTo>
                <a:lnTo>
                  <a:pt x="0" y="15784"/>
                </a:lnTo>
                <a:cubicBezTo>
                  <a:pt x="0" y="16243"/>
                  <a:pt x="136" y="16615"/>
                  <a:pt x="305" y="16615"/>
                </a:cubicBezTo>
                <a:lnTo>
                  <a:pt x="2627" y="16615"/>
                </a:lnTo>
                <a:lnTo>
                  <a:pt x="3849" y="21599"/>
                </a:lnTo>
                <a:lnTo>
                  <a:pt x="5072" y="16615"/>
                </a:lnTo>
                <a:lnTo>
                  <a:pt x="21294" y="16615"/>
                </a:lnTo>
                <a:cubicBezTo>
                  <a:pt x="21463" y="16615"/>
                  <a:pt x="21599" y="16243"/>
                  <a:pt x="21599" y="15784"/>
                </a:cubicBezTo>
                <a:lnTo>
                  <a:pt x="21599" y="830"/>
                </a:lnTo>
                <a:cubicBezTo>
                  <a:pt x="21600" y="371"/>
                  <a:pt x="21463" y="0"/>
                  <a:pt x="21294" y="0"/>
                </a:cubicBezTo>
                <a:lnTo>
                  <a:pt x="30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bIns="0" lIns="0" rIns="0" tIns="0"/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grpSp>
        <p:nvGrpSpPr>
          <p:cNvPr id="62475" name="Group 11"/>
          <p:cNvGrpSpPr/>
          <p:nvPr/>
        </p:nvGrpSpPr>
        <p:grpSpPr>
          <a:xfrm>
            <a:off x="3954034" y="4666064"/>
            <a:ext cx="839623" cy="839624"/>
            <a:chExt cx="1591420" cy="1591420"/>
          </a:xfrm>
        </p:grpSpPr>
        <p:sp>
          <p:nvSpPr>
            <p:cNvPr id="62476" name="AutoShape 12"/>
            <p:cNvSpPr/>
            <p:nvPr/>
          </p:nvSpPr>
          <p:spPr bwMode="auto">
            <a:xfrm>
              <a:off x="0" y="0"/>
              <a:ext cx="1591420" cy="1591420"/>
            </a:xfrm>
            <a:custGeom>
              <a:gdLst>
                <a:gd fmla="*/ 795670 w 19679" name="T0"/>
                <a:gd fmla="*/ 873385 h 19679" name="T1"/>
                <a:gd fmla="*/ 795670 w 19679" name="T2"/>
                <a:gd fmla="*/ 873385 h 19679" name="T3"/>
                <a:gd fmla="*/ 795670 w 19679" name="T4"/>
                <a:gd fmla="*/ 873385 h 19679" name="T5"/>
                <a:gd fmla="*/ 795670 w 19679" name="T6"/>
                <a:gd fmla="*/ 873385 h 19679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19679" w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/>
            <a:lstStyle/>
            <a:p>
              <a:pPr algn="ctr"/>
              <a:endPara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62477" name="AutoShape 13"/>
            <p:cNvSpPr/>
            <p:nvPr/>
          </p:nvSpPr>
          <p:spPr bwMode="auto">
            <a:xfrm>
              <a:off x="0" y="553745"/>
              <a:ext cx="1591420" cy="48393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6788" lIns="26788" rIns="26788" tIns="26788"/>
            <a:lstStyle/>
            <a:p>
              <a:pPr algn="ctr">
                <a:lnSpc>
                  <a:spcPct val="120000"/>
                </a:lnSpc>
                <a:defRPr/>
              </a:pPr>
              <a:r>
                <a:rPr lang="es-E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typeface="Lato"/>
                  <a:sym charset="0" panose="020b0604020202020204" pitchFamily="34" typeface="Arial"/>
                </a:rPr>
                <a:t>2013</a:t>
              </a:r>
            </a:p>
          </p:txBody>
        </p:sp>
      </p:grpSp>
      <p:sp>
        <p:nvSpPr>
          <p:cNvPr id="62478" name="AutoShape 14"/>
          <p:cNvSpPr/>
          <p:nvPr/>
        </p:nvSpPr>
        <p:spPr bwMode="auto">
          <a:xfrm>
            <a:off x="4286368" y="3872548"/>
            <a:ext cx="1675899" cy="24109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defTabSz="482163" eaLnBrk="1"/>
            <a:r>
              <a:rPr altLang="en-US" b="0" lang="zh-CN" sz="1582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79" name="AutoShape 15"/>
          <p:cNvSpPr/>
          <p:nvPr/>
        </p:nvSpPr>
        <p:spPr bwMode="auto">
          <a:xfrm>
            <a:off x="6462023" y="3467319"/>
            <a:ext cx="2366516" cy="870597"/>
          </a:xfrm>
          <a:custGeom>
            <a:gdLst>
              <a:gd fmla="*/ 2243931 w 21600" name="T0"/>
              <a:gd fmla="*/ 825500 h 21600" name="T1"/>
              <a:gd fmla="*/ 2243931 w 21600" name="T2"/>
              <a:gd fmla="*/ 825500 h 21600" name="T3"/>
              <a:gd fmla="*/ 2243931 w 21600" name="T4"/>
              <a:gd fmla="*/ 825500 h 21600" name="T5"/>
              <a:gd fmla="*/ 2243931 w 21600" name="T6"/>
              <a:gd fmla="*/ 825500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3846" y="0"/>
                </a:moveTo>
                <a:lnTo>
                  <a:pt x="2625" y="4984"/>
                </a:lnTo>
                <a:lnTo>
                  <a:pt x="305" y="4984"/>
                </a:lnTo>
                <a:cubicBezTo>
                  <a:pt x="136" y="4984"/>
                  <a:pt x="0" y="5356"/>
                  <a:pt x="0" y="5815"/>
                </a:cubicBezTo>
                <a:lnTo>
                  <a:pt x="0" y="20769"/>
                </a:lnTo>
                <a:cubicBezTo>
                  <a:pt x="0" y="21228"/>
                  <a:pt x="136" y="21599"/>
                  <a:pt x="305" y="21599"/>
                </a:cubicBezTo>
                <a:lnTo>
                  <a:pt x="21294" y="21599"/>
                </a:lnTo>
                <a:cubicBezTo>
                  <a:pt x="21463" y="21599"/>
                  <a:pt x="21599" y="21228"/>
                  <a:pt x="21599" y="20769"/>
                </a:cubicBezTo>
                <a:lnTo>
                  <a:pt x="21599" y="5815"/>
                </a:lnTo>
                <a:cubicBezTo>
                  <a:pt x="21600" y="5356"/>
                  <a:pt x="21463" y="4984"/>
                  <a:pt x="21294" y="4984"/>
                </a:cubicBezTo>
                <a:lnTo>
                  <a:pt x="5068" y="4984"/>
                </a:lnTo>
                <a:lnTo>
                  <a:pt x="384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bIns="0" lIns="0" rIns="0" tIns="0"/>
          <a:lstStyle/>
          <a:p>
            <a:pPr>
              <a:defRPr/>
            </a:pPr>
            <a:endParaRPr lang="es-ES">
              <a:latin charset="0" panose="020b0604020202020204" pitchFamily="34" typeface="Arial"/>
              <a:ea charset="-122" panose="020b0503020204020204" pitchFamily="34" typeface="微软雅黑"/>
              <a:cs charset="0" typeface="ＭＳ Ｐゴシック"/>
              <a:sym charset="0" panose="020b0604020202020204" pitchFamily="34" typeface="Arial"/>
            </a:endParaRPr>
          </a:p>
        </p:txBody>
      </p:sp>
      <p:grpSp>
        <p:nvGrpSpPr>
          <p:cNvPr id="62480" name="Group 16"/>
          <p:cNvGrpSpPr/>
          <p:nvPr/>
        </p:nvGrpSpPr>
        <p:grpSpPr>
          <a:xfrm>
            <a:off x="6462023" y="2494595"/>
            <a:ext cx="838786" cy="838786"/>
            <a:chExt cx="1591420" cy="1591420"/>
          </a:xfrm>
        </p:grpSpPr>
        <p:sp>
          <p:nvSpPr>
            <p:cNvPr id="62481" name="AutoShape 17"/>
            <p:cNvSpPr/>
            <p:nvPr/>
          </p:nvSpPr>
          <p:spPr bwMode="auto">
            <a:xfrm>
              <a:off x="0" y="0"/>
              <a:ext cx="1591420" cy="1591420"/>
            </a:xfrm>
            <a:custGeom>
              <a:gdLst>
                <a:gd fmla="*/ 795670 w 19679" name="T0"/>
                <a:gd fmla="*/ 873385 h 19679" name="T1"/>
                <a:gd fmla="*/ 795670 w 19679" name="T2"/>
                <a:gd fmla="*/ 873385 h 19679" name="T3"/>
                <a:gd fmla="*/ 795670 w 19679" name="T4"/>
                <a:gd fmla="*/ 873385 h 19679" name="T5"/>
                <a:gd fmla="*/ 795670 w 19679" name="T6"/>
                <a:gd fmla="*/ 873385 h 19679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19679" w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/>
            <a:lstStyle/>
            <a:p>
              <a:pPr algn="ctr"/>
              <a:endPara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62482" name="AutoShape 18"/>
            <p:cNvSpPr/>
            <p:nvPr/>
          </p:nvSpPr>
          <p:spPr bwMode="auto">
            <a:xfrm>
              <a:off x="0" y="554297"/>
              <a:ext cx="1591420" cy="482826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6788" lIns="26788" rIns="26788" tIns="26788"/>
            <a:lstStyle/>
            <a:p>
              <a:pPr algn="ctr">
                <a:lnSpc>
                  <a:spcPct val="120000"/>
                </a:lnSpc>
                <a:defRPr/>
              </a:pPr>
              <a:r>
                <a:rPr lang="es-E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typeface="Lato"/>
                  <a:sym charset="0" panose="020b0604020202020204" pitchFamily="34" typeface="Arial"/>
                </a:rPr>
                <a:t>2014</a:t>
              </a:r>
            </a:p>
          </p:txBody>
        </p:sp>
      </p:grpSp>
      <p:sp>
        <p:nvSpPr>
          <p:cNvPr id="62483" name="AutoShape 19"/>
          <p:cNvSpPr/>
          <p:nvPr/>
        </p:nvSpPr>
        <p:spPr bwMode="auto">
          <a:xfrm>
            <a:off x="6821143" y="3880724"/>
            <a:ext cx="1675062" cy="22494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8763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8763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8763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8763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8763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763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763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763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763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00000"/>
              </a:lnSpc>
            </a:pPr>
            <a:r>
              <a:rPr altLang="en-US" b="0" lang="zh-CN" sz="1476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84" name="AutoShape 20"/>
          <p:cNvSpPr/>
          <p:nvPr/>
        </p:nvSpPr>
        <p:spPr bwMode="auto">
          <a:xfrm>
            <a:off x="8995961" y="3661529"/>
            <a:ext cx="2367353" cy="870597"/>
          </a:xfrm>
          <a:custGeom>
            <a:gdLst>
              <a:gd fmla="*/ 2244725 w 21600" name="T0"/>
              <a:gd fmla="*/ 825500 h 21600" name="T1"/>
              <a:gd fmla="*/ 2244725 w 21600" name="T2"/>
              <a:gd fmla="*/ 825500 h 21600" name="T3"/>
              <a:gd fmla="*/ 2244725 w 21600" name="T4"/>
              <a:gd fmla="*/ 825500 h 21600" name="T5"/>
              <a:gd fmla="*/ 2244725 w 21600" name="T6"/>
              <a:gd fmla="*/ 825500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305" y="0"/>
                </a:moveTo>
                <a:cubicBezTo>
                  <a:pt x="136" y="0"/>
                  <a:pt x="0" y="371"/>
                  <a:pt x="0" y="830"/>
                </a:cubicBezTo>
                <a:lnTo>
                  <a:pt x="0" y="15784"/>
                </a:lnTo>
                <a:cubicBezTo>
                  <a:pt x="0" y="16243"/>
                  <a:pt x="136" y="16615"/>
                  <a:pt x="305" y="16615"/>
                </a:cubicBezTo>
                <a:lnTo>
                  <a:pt x="2627" y="16615"/>
                </a:lnTo>
                <a:lnTo>
                  <a:pt x="3849" y="21599"/>
                </a:lnTo>
                <a:lnTo>
                  <a:pt x="5072" y="16615"/>
                </a:lnTo>
                <a:lnTo>
                  <a:pt x="21294" y="16615"/>
                </a:lnTo>
                <a:cubicBezTo>
                  <a:pt x="21463" y="16615"/>
                  <a:pt x="21599" y="16243"/>
                  <a:pt x="21599" y="15784"/>
                </a:cubicBezTo>
                <a:lnTo>
                  <a:pt x="21599" y="830"/>
                </a:lnTo>
                <a:cubicBezTo>
                  <a:pt x="21600" y="371"/>
                  <a:pt x="21463" y="0"/>
                  <a:pt x="21294" y="0"/>
                </a:cubicBezTo>
                <a:lnTo>
                  <a:pt x="30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ctr" bIns="0" lIns="0" rIns="0" tIns="0"/>
          <a:lstStyle/>
          <a:p>
            <a:pPr>
              <a:defRPr/>
            </a:pPr>
            <a:endParaRPr lang="es-ES">
              <a:latin charset="0" panose="020b0604020202020204" pitchFamily="34" typeface="Arial"/>
              <a:ea charset="-122" panose="020b0503020204020204" pitchFamily="34" typeface="微软雅黑"/>
              <a:cs charset="0" typeface="ＭＳ Ｐゴシック"/>
              <a:sym charset="0" panose="020b0604020202020204" pitchFamily="34" typeface="Arial"/>
            </a:endParaRPr>
          </a:p>
        </p:txBody>
      </p:sp>
      <p:grpSp>
        <p:nvGrpSpPr>
          <p:cNvPr id="62485" name="Group 21"/>
          <p:cNvGrpSpPr/>
          <p:nvPr/>
        </p:nvGrpSpPr>
        <p:grpSpPr>
          <a:xfrm>
            <a:off x="8995962" y="4666064"/>
            <a:ext cx="838786" cy="839624"/>
            <a:chExt cx="1591420" cy="1591420"/>
          </a:xfrm>
        </p:grpSpPr>
        <p:sp>
          <p:nvSpPr>
            <p:cNvPr id="62486" name="AutoShape 22"/>
            <p:cNvSpPr/>
            <p:nvPr/>
          </p:nvSpPr>
          <p:spPr bwMode="auto">
            <a:xfrm>
              <a:off x="0" y="0"/>
              <a:ext cx="1591420" cy="1591420"/>
            </a:xfrm>
            <a:custGeom>
              <a:gdLst>
                <a:gd fmla="*/ 795670 w 19679" name="T0"/>
                <a:gd fmla="*/ 873385 h 19679" name="T1"/>
                <a:gd fmla="*/ 795670 w 19679" name="T2"/>
                <a:gd fmla="*/ 873385 h 19679" name="T3"/>
                <a:gd fmla="*/ 795670 w 19679" name="T4"/>
                <a:gd fmla="*/ 873385 h 19679" name="T5"/>
                <a:gd fmla="*/ 795670 w 19679" name="T6"/>
                <a:gd fmla="*/ 873385 h 19679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19679" w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/>
            <a:lstStyle/>
            <a:p>
              <a:pPr algn="ctr"/>
              <a:endPara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62487" name="AutoShape 23"/>
            <p:cNvSpPr/>
            <p:nvPr/>
          </p:nvSpPr>
          <p:spPr bwMode="auto">
            <a:xfrm>
              <a:off x="0" y="553745"/>
              <a:ext cx="1591420" cy="48393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6788" lIns="26788" rIns="26788" tIns="26788"/>
            <a:lstStyle/>
            <a:p>
              <a:pPr algn="ctr">
                <a:lnSpc>
                  <a:spcPct val="120000"/>
                </a:lnSpc>
                <a:defRPr/>
              </a:pPr>
              <a:r>
                <a:rPr lang="es-ES" smtClean="0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typeface="Lato"/>
                  <a:sym charset="0" panose="020b0604020202020204" pitchFamily="34" typeface="Arial"/>
                </a:rPr>
                <a:t>201N</a:t>
              </a:r>
            </a:p>
          </p:txBody>
        </p:sp>
      </p:grpSp>
      <p:sp>
        <p:nvSpPr>
          <p:cNvPr id="62488" name="AutoShape 24"/>
          <p:cNvSpPr/>
          <p:nvPr/>
        </p:nvSpPr>
        <p:spPr bwMode="auto">
          <a:xfrm>
            <a:off x="9355082" y="3872548"/>
            <a:ext cx="1675899" cy="24109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defTabSz="482163" eaLnBrk="1"/>
            <a:r>
              <a:rPr altLang="en-US" b="0" lang="zh-CN" sz="1582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89" name="AutoShape 25"/>
          <p:cNvSpPr/>
          <p:nvPr/>
        </p:nvSpPr>
        <p:spPr bwMode="auto">
          <a:xfrm>
            <a:off x="1496273" y="4551264"/>
            <a:ext cx="1279944" cy="213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/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90" name="AutoShape 26"/>
          <p:cNvSpPr/>
          <p:nvPr/>
        </p:nvSpPr>
        <p:spPr bwMode="auto">
          <a:xfrm>
            <a:off x="1512177" y="4819255"/>
            <a:ext cx="2247647" cy="292608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2491" name="AutoShape 27"/>
          <p:cNvSpPr/>
          <p:nvPr/>
        </p:nvSpPr>
        <p:spPr bwMode="auto">
          <a:xfrm>
            <a:off x="4016817" y="2747287"/>
            <a:ext cx="1279945" cy="213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/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92" name="AutoShape 28"/>
          <p:cNvSpPr/>
          <p:nvPr/>
        </p:nvSpPr>
        <p:spPr bwMode="auto">
          <a:xfrm>
            <a:off x="4032723" y="2980957"/>
            <a:ext cx="2248484" cy="292608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2493" name="AutoShape 29"/>
          <p:cNvSpPr/>
          <p:nvPr/>
        </p:nvSpPr>
        <p:spPr bwMode="auto">
          <a:xfrm>
            <a:off x="6631956" y="4598980"/>
            <a:ext cx="1279945" cy="213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/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94" name="AutoShape 30"/>
          <p:cNvSpPr/>
          <p:nvPr/>
        </p:nvSpPr>
        <p:spPr bwMode="auto">
          <a:xfrm>
            <a:off x="6647862" y="4861111"/>
            <a:ext cx="2086921" cy="292608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2495" name="AutoShape 31"/>
          <p:cNvSpPr/>
          <p:nvPr/>
        </p:nvSpPr>
        <p:spPr bwMode="auto">
          <a:xfrm>
            <a:off x="9123202" y="2730545"/>
            <a:ext cx="2086921" cy="213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l" eaLnBrk="1"/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96" name="AutoShape 32"/>
          <p:cNvSpPr/>
          <p:nvPr/>
        </p:nvSpPr>
        <p:spPr bwMode="auto">
          <a:xfrm>
            <a:off x="9127388" y="2994351"/>
            <a:ext cx="2086921" cy="292608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30" name="矩形 29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2171851795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fill="hold" id="9" nodeType="after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grpId="0" id="14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6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fill="hold" grpId="0" id="18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id="22" nodeType="after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9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fill="hold" grpId="0" id="3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3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fill="hold" id="35" nodeType="after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fill="hold" id="40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2"/>
                                        <p:tgtEl>
                                          <p:spTgt spid="6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fill="hold" grpId="0" id="44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6"/>
                                        <p:tgtEl>
                                          <p:spTgt spid="6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48" nodeType="after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62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62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fill="hold" id="5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5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fill="hold" grpId="0" id="5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9"/>
                                        <p:tgtEl>
                                          <p:spTgt spid="6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fill="hold" grpId="0" id="6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3"/>
                                        <p:tgtEl>
                                          <p:spTgt spid="62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fill="hold" grpId="0" id="6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7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69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1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fill="hold" grpId="0" id="7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5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fill="hold" grpId="0" id="7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9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fill="hold" grpId="0" id="8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83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fill="hold" grpId="0" id="8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87"/>
                                        <p:tgtEl>
                                          <p:spTgt spid="6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2469"/>
      <p:bldP grpId="0" spid="62473"/>
      <p:bldP grpId="0" spid="62474"/>
      <p:bldP grpId="0" spid="62478"/>
      <p:bldP grpId="0" spid="62483"/>
      <p:bldP grpId="0" spid="62488"/>
      <p:bldP grpId="0" spid="62489"/>
      <p:bldP grpId="0" spid="62490"/>
      <p:bldP grpId="0" spid="62491"/>
      <p:bldP grpId="0" spid="62492"/>
      <p:bldP grpId="0" spid="62493"/>
      <p:bldP grpId="0" spid="62494"/>
      <p:bldP grpId="0" spid="62495"/>
      <p:bldP grpId="0" spid="62496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505" name="AutoShape 1"/>
          <p:cNvSpPr/>
          <p:nvPr/>
        </p:nvSpPr>
        <p:spPr bwMode="auto">
          <a:xfrm>
            <a:off x="6321388" y="6685178"/>
            <a:ext cx="215138" cy="21430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/>
            <a:fld id="{E974F775-09BB-4BDA-9FC7-B166281D9059}" type="slidenum">
              <a:rPr altLang="zh-CN" b="0" lang="es-ES" sz="1055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pPr eaLnBrk="1"/>
              <a:t>14</a:t>
            </a:fld>
          </a:p>
        </p:txBody>
      </p:sp>
      <p:sp>
        <p:nvSpPr>
          <p:cNvPr id="21512" name="AutoShape 8"/>
          <p:cNvSpPr/>
          <p:nvPr/>
        </p:nvSpPr>
        <p:spPr bwMode="auto">
          <a:xfrm>
            <a:off x="1448557" y="4948171"/>
            <a:ext cx="3111547" cy="58521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1513" name="AutoShape 9"/>
          <p:cNvSpPr/>
          <p:nvPr/>
        </p:nvSpPr>
        <p:spPr bwMode="auto">
          <a:xfrm>
            <a:off x="4863975" y="4948171"/>
            <a:ext cx="3111547" cy="58521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1514" name="AutoShape 10"/>
          <p:cNvSpPr/>
          <p:nvPr/>
        </p:nvSpPr>
        <p:spPr bwMode="auto">
          <a:xfrm>
            <a:off x="8252605" y="4948171"/>
            <a:ext cx="3111547" cy="58521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1515" name="AutoShape 11"/>
          <p:cNvSpPr/>
          <p:nvPr/>
        </p:nvSpPr>
        <p:spPr bwMode="auto">
          <a:xfrm>
            <a:off x="1461951" y="4376423"/>
            <a:ext cx="3110709" cy="388420"/>
          </a:xfrm>
          <a:custGeom>
            <a:gdLst>
              <a:gd fmla="*/ 2147483647 w 21600" name="T0"/>
              <a:gd fmla="*/ 2147483647 h 21600" name="T1"/>
              <a:gd fmla="*/ 2147483647 w 21600" name="T2"/>
              <a:gd fmla="*/ 2147483647 h 21600" name="T3"/>
              <a:gd fmla="*/ 2147483647 w 21600" name="T4"/>
              <a:gd fmla="*/ 2147483647 h 21600" name="T5"/>
              <a:gd fmla="*/ 2147483647 w 21600" name="T6"/>
              <a:gd fmla="*/ 2147483647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79999"/>
            </a:schemeClr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bIns="24108" lIns="24108" rIns="24108" tIns="24108"/>
          <a:lstStyle/>
          <a:p>
            <a:pPr algn="ctr"/>
            <a:endParaRPr altLang="en-US" lang="zh-CN" sz="14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1516" name="AutoShape 12"/>
          <p:cNvSpPr/>
          <p:nvPr/>
        </p:nvSpPr>
        <p:spPr bwMode="auto">
          <a:xfrm>
            <a:off x="4853093" y="4376423"/>
            <a:ext cx="3110709" cy="38842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chemeClr val="accent3">
              <a:alpha val="79999"/>
            </a:schemeClr>
          </a:solidFill>
          <a:ln>
            <a:noFill/>
          </a:ln>
          <a:effectLst/>
        </p:spPr>
        <p:txBody>
          <a:bodyPr anchor="ctr" bIns="24108" lIns="24108" rIns="24108" tIns="24108"/>
          <a:lstStyle/>
          <a:p>
            <a:pPr algn="ctr" defTabSz="482163">
              <a:defRPr/>
            </a:pPr>
            <a:endParaRPr lang="es-ES" sz="14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charset="0" typeface="Lato"/>
              <a:sym charset="0" panose="020b0604020202020204" pitchFamily="34" typeface="Arial"/>
            </a:endParaRPr>
          </a:p>
        </p:txBody>
      </p:sp>
      <p:sp>
        <p:nvSpPr>
          <p:cNvPr id="21517" name="AutoShape 13"/>
          <p:cNvSpPr/>
          <p:nvPr/>
        </p:nvSpPr>
        <p:spPr bwMode="auto">
          <a:xfrm>
            <a:off x="8227492" y="4376423"/>
            <a:ext cx="3110709" cy="38842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chemeClr val="accent5">
              <a:alpha val="79999"/>
            </a:schemeClr>
          </a:solidFill>
          <a:ln>
            <a:noFill/>
          </a:ln>
          <a:effectLst/>
        </p:spPr>
        <p:txBody>
          <a:bodyPr anchor="ctr" bIns="24108" lIns="24108" rIns="24108" tIns="24108"/>
          <a:lstStyle/>
          <a:p>
            <a:pPr algn="ctr" defTabSz="482163">
              <a:defRPr/>
            </a:pPr>
            <a:endParaRPr lang="es-ES" sz="14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charset="0" typeface="Lato"/>
              <a:sym charset="0" panose="020b0604020202020204" pitchFamily="34" typeface="Arial"/>
            </a:endParaRPr>
          </a:p>
        </p:txBody>
      </p:sp>
      <p:sp>
        <p:nvSpPr>
          <p:cNvPr id="21518" name="AutoShape 14"/>
          <p:cNvSpPr/>
          <p:nvPr/>
        </p:nvSpPr>
        <p:spPr bwMode="auto">
          <a:xfrm>
            <a:off x="1692440" y="4469597"/>
            <a:ext cx="2475501" cy="213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0" lIns="0" rIns="0" tIns="0">
            <a:spAutoFit/>
          </a:bodyPr>
          <a:lstStyle/>
          <a:p>
            <a:pPr algn="ctr">
              <a:defRPr/>
            </a:pPr>
            <a:r>
              <a:rPr altLang="en-US" lang="zh-CN" smtClean="0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typeface="Lato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1519" name="AutoShape 15"/>
          <p:cNvSpPr/>
          <p:nvPr/>
        </p:nvSpPr>
        <p:spPr bwMode="auto">
          <a:xfrm>
            <a:off x="5107858" y="4469597"/>
            <a:ext cx="2475501" cy="213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0" lIns="0" rIns="0" tIns="0">
            <a:spAutoFit/>
          </a:bodyPr>
          <a:lstStyle/>
          <a:p>
            <a:pPr algn="ctr">
              <a:defRPr/>
            </a:pPr>
            <a:r>
              <a:rPr altLang="en-US" lang="zh-CN" smtClean="0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typeface="Lato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1520" name="AutoShape 16"/>
          <p:cNvSpPr/>
          <p:nvPr/>
        </p:nvSpPr>
        <p:spPr bwMode="auto">
          <a:xfrm>
            <a:off x="8496488" y="4469597"/>
            <a:ext cx="2475501" cy="213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0" lIns="0" rIns="0" tIns="0">
            <a:spAutoFit/>
          </a:bodyPr>
          <a:lstStyle/>
          <a:p>
            <a:pPr algn="ctr">
              <a:defRPr/>
            </a:pPr>
            <a:r>
              <a:rPr altLang="en-US" lang="zh-CN" smtClean="0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typeface="Lato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8" name="矩形 17"/>
          <p:cNvSpPr/>
          <p:nvPr/>
        </p:nvSpPr>
        <p:spPr bwMode="auto">
          <a:xfrm>
            <a:off x="1461951" y="2096547"/>
            <a:ext cx="3106850" cy="2279876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 algn="ctr" cap="flat" cmpd="sng" w="25400">
            <a:noFill/>
            <a:prstDash val="solid"/>
            <a:miter lim="0"/>
            <a:headEnd len="med" type="none" w="med"/>
            <a:tailEnd len="med" type="none" w="med"/>
          </a:ln>
          <a:effectLst/>
        </p:spPr>
        <p:txBody>
          <a:bodyPr anchor="ctr" anchorCtr="0" bIns="26788" compatLnSpc="1" lIns="26788" numCol="1" rIns="26788" rtlCol="0" tIns="26788" vert="horz" wrap="square">
            <a:prstTxWarp prst="textNoShape">
              <a:avLst/>
            </a:prstTxWarp>
          </a:bodyPr>
          <a:lstStyle/>
          <a:p>
            <a:pPr algn="ctr" defTabSz="435286" hangingPunct="0" marL="120541">
              <a:lnSpc>
                <a:spcPct val="130000"/>
              </a:lnSpc>
            </a:pPr>
            <a:endParaRPr altLang="en-US" b="1" lang="zh-CN" sz="1318">
              <a:solidFill>
                <a:srgbClr val="FFFFFF"/>
              </a:solidFill>
              <a:latin charset="0" panose="020b0604020202020204" pitchFamily="34" typeface="Arial"/>
              <a:ea charset="-122" panose="020b0503020204020204" pitchFamily="34" typeface="微软雅黑"/>
              <a:cs charset="0" typeface="Lato"/>
              <a:sym charset="0" panose="020b0604020202020204" pitchFamily="34" typeface="Arial"/>
            </a:endParaRPr>
          </a:p>
        </p:txBody>
      </p:sp>
      <p:sp>
        <p:nvSpPr>
          <p:cNvPr id="19" name="矩形 18"/>
          <p:cNvSpPr/>
          <p:nvPr/>
        </p:nvSpPr>
        <p:spPr bwMode="auto">
          <a:xfrm>
            <a:off x="4848907" y="2096547"/>
            <a:ext cx="3114895" cy="2279876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 algn="ctr" cap="flat" cmpd="sng" w="25400">
            <a:noFill/>
            <a:prstDash val="solid"/>
            <a:miter lim="0"/>
            <a:headEnd len="med" type="none" w="med"/>
            <a:tailEnd len="med" type="none" w="med"/>
          </a:ln>
          <a:effectLst/>
        </p:spPr>
        <p:txBody>
          <a:bodyPr anchor="ctr" anchorCtr="0" bIns="26788" compatLnSpc="1" lIns="26788" numCol="1" rIns="26788" rtlCol="0" tIns="26788" vert="horz" wrap="square">
            <a:prstTxWarp prst="textNoShape">
              <a:avLst/>
            </a:prstTxWarp>
          </a:bodyPr>
          <a:lstStyle/>
          <a:p>
            <a:pPr algn="ctr" defTabSz="435286" hangingPunct="0" marL="120541">
              <a:lnSpc>
                <a:spcPct val="130000"/>
              </a:lnSpc>
            </a:pPr>
            <a:endParaRPr altLang="en-US" b="1" lang="zh-CN" sz="1318">
              <a:solidFill>
                <a:srgbClr val="FFFFFF"/>
              </a:solidFill>
              <a:latin charset="0" panose="020b0604020202020204" pitchFamily="34" typeface="Arial"/>
              <a:ea charset="-122" panose="020b0503020204020204" pitchFamily="34" typeface="微软雅黑"/>
              <a:cs charset="0" typeface="Lato"/>
              <a:sym charset="0" panose="020b0604020202020204" pitchFamily="34" typeface="Arial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8227492" y="2096547"/>
            <a:ext cx="3110709" cy="2279876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 algn="ctr" cap="flat" cmpd="sng" w="25400">
            <a:noFill/>
            <a:prstDash val="solid"/>
            <a:miter lim="0"/>
            <a:headEnd len="med" type="none" w="med"/>
            <a:tailEnd len="med" type="none" w="med"/>
          </a:ln>
          <a:effectLst/>
        </p:spPr>
        <p:txBody>
          <a:bodyPr anchor="ctr" anchorCtr="0" bIns="26788" compatLnSpc="1" lIns="26788" numCol="1" rIns="26788" rtlCol="0" tIns="26788" vert="horz" wrap="square">
            <a:prstTxWarp prst="textNoShape">
              <a:avLst/>
            </a:prstTxWarp>
          </a:bodyPr>
          <a:lstStyle/>
          <a:p>
            <a:pPr algn="ctr" defTabSz="435286" hangingPunct="0" marL="120541">
              <a:lnSpc>
                <a:spcPct val="130000"/>
              </a:lnSpc>
            </a:pPr>
            <a:endParaRPr altLang="en-US" b="1" lang="zh-CN" sz="1318">
              <a:solidFill>
                <a:srgbClr val="FFFFFF"/>
              </a:solidFill>
              <a:latin charset="0" panose="020b0604020202020204" pitchFamily="34" typeface="Arial"/>
              <a:ea charset="-122" panose="020b0503020204020204" pitchFamily="34" typeface="微软雅黑"/>
              <a:cs charset="0" typeface="Lato"/>
              <a:sym charset="0" panose="020b0604020202020204" pitchFamily="34" typeface="Arial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4231822679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dur="500" id="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4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dur="500" id="1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4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dur="500" id="15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22" presetSubtype="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fill="hold" grpId="0" id="21" nodeType="after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fill="hold" id="26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8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fill="hold" grpId="0" id="30" nodeType="after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5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7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fill="hold" grpId="0" id="39" nodeType="after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fill="hold" grpId="0" id="44" nodeType="afterEffect" presetClass="entr" presetID="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fill="hold" grpId="0" id="49" nodeType="afterEffect" presetClass="entr" presetID="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fill="hold" grpId="0" id="54" nodeType="afterEffect" presetClass="entr" presetID="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1512"/>
      <p:bldP grpId="0" spid="21513"/>
      <p:bldP grpId="0" spid="21514"/>
      <p:bldP grpId="0" spid="21515"/>
      <p:bldP grpId="0" spid="21518"/>
      <p:bldP grpId="0" spid="21519"/>
      <p:bldP grpId="0" spid="21520"/>
      <p:bldP grpId="0" spid="18"/>
      <p:bldP grpId="0" spid="19"/>
      <p:bldP grpId="0" spid="20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Group 5"/>
          <p:cNvGrpSpPr>
            <a:grpSpLocks noChangeAspect="1"/>
          </p:cNvGrpSpPr>
          <p:nvPr/>
        </p:nvGrpSpPr>
        <p:grpSpPr>
          <a:xfrm>
            <a:off x="4636000" y="2320181"/>
            <a:ext cx="3595220" cy="3595220"/>
            <a:chOff x="1307" y="587"/>
            <a:chExt cx="3147" cy="3147"/>
          </a:xfrm>
        </p:grpSpPr>
        <p:sp>
          <p:nvSpPr>
            <p:cNvPr id="7" name="Freeform 5"/>
            <p:cNvSpPr/>
            <p:nvPr/>
          </p:nvSpPr>
          <p:spPr bwMode="auto">
            <a:xfrm>
              <a:off x="3502" y="2039"/>
              <a:ext cx="663" cy="1375"/>
            </a:xfrm>
            <a:custGeom>
              <a:gdLst>
                <a:gd fmla="*/ 0 w 727" name="T0"/>
                <a:gd fmla="*/ 0 h 1508" name="T1"/>
                <a:gd fmla="*/ 0 w 727" name="T2"/>
                <a:gd fmla="*/ 1508 h 1508" name="T3"/>
                <a:gd fmla="*/ 727 w 727" name="T4"/>
                <a:gd fmla="*/ 722 h 1508" name="T5"/>
                <a:gd fmla="*/ 0 w 727" name="T6"/>
                <a:gd fmla="*/ 0 h 150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508" w="727">
                  <a:moveTo>
                    <a:pt x="0" y="0"/>
                  </a:moveTo>
                  <a:cubicBezTo>
                    <a:pt x="0" y="1508"/>
                    <a:pt x="0" y="1508"/>
                    <a:pt x="0" y="1508"/>
                  </a:cubicBezTo>
                  <a:cubicBezTo>
                    <a:pt x="0" y="1508"/>
                    <a:pt x="535" y="1358"/>
                    <a:pt x="727" y="72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6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8" name="Freeform 6"/>
            <p:cNvSpPr/>
            <p:nvPr/>
          </p:nvSpPr>
          <p:spPr bwMode="auto">
            <a:xfrm>
              <a:off x="3233" y="1631"/>
              <a:ext cx="1221" cy="975"/>
            </a:xfrm>
            <a:custGeom>
              <a:gdLst>
                <a:gd fmla="*/ 0 w 1339" name="T0"/>
                <a:gd fmla="*/ 3 h 1069" name="T1"/>
                <a:gd fmla="*/ 1067 w 1339" name="T2"/>
                <a:gd fmla="*/ 1069 h 1069" name="T3"/>
                <a:gd fmla="*/ 1025 w 1339" name="T4"/>
                <a:gd fmla="*/ 0 h 1069" name="T5"/>
                <a:gd fmla="*/ 0 w 1339" name="T6"/>
                <a:gd fmla="*/ 3 h 106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69" w="1339">
                  <a:moveTo>
                    <a:pt x="0" y="3"/>
                  </a:moveTo>
                  <a:cubicBezTo>
                    <a:pt x="1067" y="1069"/>
                    <a:pt x="1067" y="1069"/>
                    <a:pt x="1067" y="1069"/>
                  </a:cubicBezTo>
                  <a:cubicBezTo>
                    <a:pt x="1067" y="1069"/>
                    <a:pt x="1339" y="585"/>
                    <a:pt x="1025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6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2757" y="876"/>
              <a:ext cx="1375" cy="663"/>
            </a:xfrm>
            <a:custGeom>
              <a:gdLst>
                <a:gd fmla="*/ 0 w 1508" name="T0"/>
                <a:gd fmla="*/ 727 h 727" name="T1"/>
                <a:gd fmla="*/ 1508 w 1508" name="T2"/>
                <a:gd fmla="*/ 727 h 727" name="T3"/>
                <a:gd fmla="*/ 722 w 1508" name="T4"/>
                <a:gd fmla="*/ 0 h 727" name="T5"/>
                <a:gd fmla="*/ 0 w 1508" name="T6"/>
                <a:gd fmla="*/ 727 h 72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27" w="1508">
                  <a:moveTo>
                    <a:pt x="0" y="727"/>
                  </a:moveTo>
                  <a:cubicBezTo>
                    <a:pt x="1508" y="727"/>
                    <a:pt x="1508" y="727"/>
                    <a:pt x="1508" y="727"/>
                  </a:cubicBezTo>
                  <a:cubicBezTo>
                    <a:pt x="1508" y="727"/>
                    <a:pt x="1358" y="192"/>
                    <a:pt x="722" y="0"/>
                  </a:cubicBezTo>
                  <a:lnTo>
                    <a:pt x="0" y="72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6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2351" y="587"/>
              <a:ext cx="975" cy="1220"/>
            </a:xfrm>
            <a:custGeom>
              <a:gdLst>
                <a:gd fmla="*/ 3 w 1070" name="T0"/>
                <a:gd fmla="*/ 1338 h 1338" name="T1"/>
                <a:gd fmla="*/ 1070 w 1070" name="T2"/>
                <a:gd fmla="*/ 272 h 1338" name="T3"/>
                <a:gd fmla="*/ 0 w 1070" name="T4"/>
                <a:gd fmla="*/ 314 h 1338" name="T5"/>
                <a:gd fmla="*/ 3 w 1070" name="T6"/>
                <a:gd fmla="*/ 1338 h 133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338" w="1070">
                  <a:moveTo>
                    <a:pt x="3" y="1338"/>
                  </a:moveTo>
                  <a:cubicBezTo>
                    <a:pt x="1070" y="272"/>
                    <a:pt x="1070" y="272"/>
                    <a:pt x="1070" y="272"/>
                  </a:cubicBezTo>
                  <a:cubicBezTo>
                    <a:pt x="1070" y="272"/>
                    <a:pt x="585" y="0"/>
                    <a:pt x="0" y="314"/>
                  </a:cubicBezTo>
                  <a:lnTo>
                    <a:pt x="3" y="133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6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1596" y="908"/>
              <a:ext cx="663" cy="1375"/>
            </a:xfrm>
            <a:custGeom>
              <a:gdLst>
                <a:gd fmla="*/ 727 w 727" name="T0"/>
                <a:gd fmla="*/ 1508 h 1508" name="T1"/>
                <a:gd fmla="*/ 727 w 727" name="T2"/>
                <a:gd fmla="*/ 0 h 1508" name="T3"/>
                <a:gd fmla="*/ 0 w 727" name="T4"/>
                <a:gd fmla="*/ 786 h 1508" name="T5"/>
                <a:gd fmla="*/ 727 w 727" name="T6"/>
                <a:gd fmla="*/ 1508 h 150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508" w="727">
                  <a:moveTo>
                    <a:pt x="727" y="1508"/>
                  </a:moveTo>
                  <a:cubicBezTo>
                    <a:pt x="727" y="0"/>
                    <a:pt x="727" y="0"/>
                    <a:pt x="727" y="0"/>
                  </a:cubicBezTo>
                  <a:cubicBezTo>
                    <a:pt x="727" y="0"/>
                    <a:pt x="192" y="150"/>
                    <a:pt x="0" y="786"/>
                  </a:cubicBezTo>
                  <a:lnTo>
                    <a:pt x="727" y="150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6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1307" y="1714"/>
              <a:ext cx="1220" cy="975"/>
            </a:xfrm>
            <a:custGeom>
              <a:gdLst>
                <a:gd fmla="*/ 1338 w 1338" name="T0"/>
                <a:gd fmla="*/ 1066 h 1069" name="T1"/>
                <a:gd fmla="*/ 272 w 1338" name="T2"/>
                <a:gd fmla="*/ 0 h 1069" name="T3"/>
                <a:gd fmla="*/ 314 w 1338" name="T4"/>
                <a:gd fmla="*/ 1069 h 1069" name="T5"/>
                <a:gd fmla="*/ 1338 w 1338" name="T6"/>
                <a:gd fmla="*/ 1066 h 106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69" w="1338">
                  <a:moveTo>
                    <a:pt x="1338" y="1066"/>
                  </a:moveTo>
                  <a:cubicBezTo>
                    <a:pt x="272" y="0"/>
                    <a:pt x="272" y="0"/>
                    <a:pt x="272" y="0"/>
                  </a:cubicBezTo>
                  <a:cubicBezTo>
                    <a:pt x="272" y="0"/>
                    <a:pt x="0" y="484"/>
                    <a:pt x="314" y="1069"/>
                  </a:cubicBezTo>
                  <a:lnTo>
                    <a:pt x="1338" y="106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6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1627" y="2783"/>
              <a:ext cx="1375" cy="662"/>
            </a:xfrm>
            <a:custGeom>
              <a:gdLst>
                <a:gd fmla="*/ 1508 w 1508" name="T0"/>
                <a:gd fmla="*/ 0 h 727" name="T1"/>
                <a:gd fmla="*/ 0 w 1508" name="T2"/>
                <a:gd fmla="*/ 0 h 727" name="T3"/>
                <a:gd fmla="*/ 786 w 1508" name="T4"/>
                <a:gd fmla="*/ 727 h 727" name="T5"/>
                <a:gd fmla="*/ 1508 w 1508" name="T6"/>
                <a:gd fmla="*/ 0 h 72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27" w="1508">
                  <a:moveTo>
                    <a:pt x="150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50" y="535"/>
                    <a:pt x="786" y="727"/>
                  </a:cubicBezTo>
                  <a:lnTo>
                    <a:pt x="15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6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4" name="Freeform 12"/>
            <p:cNvSpPr/>
            <p:nvPr/>
          </p:nvSpPr>
          <p:spPr bwMode="auto">
            <a:xfrm>
              <a:off x="2434" y="2515"/>
              <a:ext cx="975" cy="1219"/>
            </a:xfrm>
            <a:custGeom>
              <a:gdLst>
                <a:gd fmla="*/ 1066 w 1070" name="T0"/>
                <a:gd fmla="*/ 0 h 1338" name="T1"/>
                <a:gd fmla="*/ 0 w 1070" name="T2"/>
                <a:gd fmla="*/ 1066 h 1338" name="T3"/>
                <a:gd fmla="*/ 1070 w 1070" name="T4"/>
                <a:gd fmla="*/ 1024 h 1338" name="T5"/>
                <a:gd fmla="*/ 1066 w 1070" name="T6"/>
                <a:gd fmla="*/ 0 h 133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338" w="1070">
                  <a:moveTo>
                    <a:pt x="1066" y="0"/>
                  </a:moveTo>
                  <a:cubicBezTo>
                    <a:pt x="0" y="1066"/>
                    <a:pt x="0" y="1066"/>
                    <a:pt x="0" y="1066"/>
                  </a:cubicBezTo>
                  <a:cubicBezTo>
                    <a:pt x="0" y="1066"/>
                    <a:pt x="484" y="1338"/>
                    <a:pt x="1070" y="1024"/>
                  </a:cubicBezTo>
                  <a:lnTo>
                    <a:pt x="106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6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4199946" y="2743122"/>
            <a:ext cx="396875" cy="512064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036887" y="2928928"/>
            <a:ext cx="2088195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875512" y="2668914"/>
            <a:ext cx="12446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99946" y="4924296"/>
            <a:ext cx="396875" cy="512064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036887" y="5110102"/>
            <a:ext cx="2088195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875512" y="4850089"/>
            <a:ext cx="12446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264044" y="2743122"/>
            <a:ext cx="396875" cy="512064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770703" y="2928928"/>
            <a:ext cx="2037129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766400" y="2668914"/>
            <a:ext cx="12446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264045" y="4924296"/>
            <a:ext cx="396875" cy="512064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64" name="Rectangle 63"/>
          <p:cNvSpPr/>
          <p:nvPr/>
        </p:nvSpPr>
        <p:spPr>
          <a:xfrm>
            <a:off x="8770703" y="5110102"/>
            <a:ext cx="2037129" cy="292608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766400" y="4850089"/>
            <a:ext cx="12446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3" name="矩形 22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435285505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5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4"/>
      <p:bldP grpId="0" spid="55"/>
      <p:bldP grpId="0" spid="56"/>
      <p:bldP grpId="0" spid="57"/>
      <p:bldP grpId="0" spid="58"/>
      <p:bldP grpId="0" spid="59"/>
      <p:bldP grpId="0" spid="60"/>
      <p:bldP grpId="0" spid="61"/>
      <p:bldP grpId="0" spid="62"/>
      <p:bldP grpId="0" spid="63"/>
      <p:bldP grpId="0" spid="64"/>
      <p:bldP grpId="0" spid="65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1" name="Freeform 5"/>
          <p:cNvSpPr/>
          <p:nvPr/>
        </p:nvSpPr>
        <p:spPr bwMode="auto">
          <a:xfrm>
            <a:off x="4699188" y="2184091"/>
            <a:ext cx="2789309" cy="2773305"/>
          </a:xfrm>
          <a:custGeom>
            <a:gdLst>
              <a:gd fmla="*/ 2100 w 2100" name="T0"/>
              <a:gd fmla="*/ 630 h 2147" name="T1"/>
              <a:gd fmla="*/ 634 w 2100" name="T2"/>
              <a:gd fmla="*/ 510 h 2147" name="T3"/>
              <a:gd fmla="*/ 1574 w 2100" name="T4"/>
              <a:gd fmla="*/ 1621 h 2147" name="T5"/>
              <a:gd fmla="*/ 991 w 2100" name="T6"/>
              <a:gd fmla="*/ 1572 h 2147" name="T7"/>
              <a:gd fmla="*/ 2100 w 2100" name="T8"/>
              <a:gd fmla="*/ 630 h 2147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2147" w="2100">
                <a:moveTo>
                  <a:pt x="2100" y="630"/>
                </a:moveTo>
                <a:cubicBezTo>
                  <a:pt x="1728" y="193"/>
                  <a:pt x="1072" y="139"/>
                  <a:pt x="634" y="510"/>
                </a:cubicBezTo>
                <a:cubicBezTo>
                  <a:pt x="0" y="1047"/>
                  <a:pt x="953" y="2147"/>
                  <a:pt x="1574" y="1621"/>
                </a:cubicBezTo>
                <a:cubicBezTo>
                  <a:pt x="1400" y="1768"/>
                  <a:pt x="1139" y="1747"/>
                  <a:pt x="991" y="1572"/>
                </a:cubicBezTo>
                <a:cubicBezTo>
                  <a:pt x="466" y="952"/>
                  <a:pt x="1563" y="0"/>
                  <a:pt x="2100" y="63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48218" compatLnSpc="1" lIns="96435" numCol="1" rIns="96435" tIns="48218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2" name="Freeform 6"/>
          <p:cNvSpPr/>
          <p:nvPr/>
        </p:nvSpPr>
        <p:spPr bwMode="auto">
          <a:xfrm>
            <a:off x="5378739" y="2248173"/>
            <a:ext cx="2844754" cy="2709223"/>
          </a:xfrm>
          <a:custGeom>
            <a:gdLst>
              <a:gd fmla="*/ 1521 w 2142" name="T0"/>
              <a:gd fmla="*/ 2097 h 2097" name="T1"/>
              <a:gd fmla="*/ 1637 w 2142" name="T2"/>
              <a:gd fmla="*/ 634 h 2097" name="T3"/>
              <a:gd fmla="*/ 526 w 2142" name="T4"/>
              <a:gd fmla="*/ 1574 h 2097" name="T5"/>
              <a:gd fmla="*/ 575 w 2142" name="T6"/>
              <a:gd fmla="*/ 991 h 2097" name="T7"/>
              <a:gd fmla="*/ 1521 w 2142" name="T8"/>
              <a:gd fmla="*/ 2097 h 2097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2097" w="2142">
                <a:moveTo>
                  <a:pt x="1521" y="2097"/>
                </a:moveTo>
                <a:cubicBezTo>
                  <a:pt x="1954" y="1724"/>
                  <a:pt x="2007" y="1071"/>
                  <a:pt x="1637" y="634"/>
                </a:cubicBezTo>
                <a:cubicBezTo>
                  <a:pt x="1100" y="0"/>
                  <a:pt x="0" y="953"/>
                  <a:pt x="526" y="1574"/>
                </a:cubicBezTo>
                <a:cubicBezTo>
                  <a:pt x="379" y="1400"/>
                  <a:pt x="400" y="1139"/>
                  <a:pt x="575" y="991"/>
                </a:cubicBezTo>
                <a:cubicBezTo>
                  <a:pt x="1194" y="467"/>
                  <a:pt x="2142" y="1558"/>
                  <a:pt x="1521" y="209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48218" compatLnSpc="1" lIns="96435" numCol="1" rIns="96435" tIns="48218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3" name="Freeform 7"/>
          <p:cNvSpPr/>
          <p:nvPr/>
        </p:nvSpPr>
        <p:spPr bwMode="auto">
          <a:xfrm>
            <a:off x="4635260" y="2934838"/>
            <a:ext cx="2853235" cy="2714299"/>
          </a:xfrm>
          <a:custGeom>
            <a:gdLst>
              <a:gd fmla="*/ 633 w 2148" name="T0"/>
              <a:gd fmla="*/ 0 h 2101" name="T1"/>
              <a:gd fmla="*/ 512 w 2148" name="T2"/>
              <a:gd fmla="*/ 1467 h 2101" name="T3"/>
              <a:gd fmla="*/ 1623 w 2148" name="T4"/>
              <a:gd fmla="*/ 527 h 2101" name="T5"/>
              <a:gd fmla="*/ 1574 w 2148" name="T6"/>
              <a:gd fmla="*/ 1110 h 2101" name="T7"/>
              <a:gd fmla="*/ 633 w 2148" name="T8"/>
              <a:gd fmla="*/ 0 h 210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2101" w="2148">
                <a:moveTo>
                  <a:pt x="633" y="0"/>
                </a:moveTo>
                <a:cubicBezTo>
                  <a:pt x="195" y="371"/>
                  <a:pt x="140" y="1028"/>
                  <a:pt x="512" y="1467"/>
                </a:cubicBezTo>
                <a:cubicBezTo>
                  <a:pt x="1048" y="2101"/>
                  <a:pt x="2148" y="1148"/>
                  <a:pt x="1623" y="527"/>
                </a:cubicBezTo>
                <a:cubicBezTo>
                  <a:pt x="1770" y="701"/>
                  <a:pt x="1748" y="962"/>
                  <a:pt x="1574" y="1110"/>
                </a:cubicBezTo>
                <a:cubicBezTo>
                  <a:pt x="953" y="1636"/>
                  <a:pt x="0" y="536"/>
                  <a:pt x="63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t" anchorCtr="0" bIns="48218" compatLnSpc="1" lIns="96435" numCol="1" rIns="96435" tIns="48218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4" name="Freeform 8"/>
          <p:cNvSpPr/>
          <p:nvPr/>
        </p:nvSpPr>
        <p:spPr bwMode="auto">
          <a:xfrm>
            <a:off x="5370258" y="2919293"/>
            <a:ext cx="2785394" cy="2767595"/>
          </a:xfrm>
          <a:custGeom>
            <a:gdLst>
              <a:gd fmla="*/ 0 w 2097" name="T0"/>
              <a:gd fmla="*/ 1520 h 2142" name="T1"/>
              <a:gd fmla="*/ 1463 w 2097" name="T2"/>
              <a:gd fmla="*/ 1636 h 2142" name="T3"/>
              <a:gd fmla="*/ 523 w 2097" name="T4"/>
              <a:gd fmla="*/ 525 h 2142" name="T5"/>
              <a:gd fmla="*/ 1106 w 2097" name="T6"/>
              <a:gd fmla="*/ 574 h 2142" name="T7"/>
              <a:gd fmla="*/ 0 w 2097" name="T8"/>
              <a:gd fmla="*/ 1520 h 2142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2142" w="2097">
                <a:moveTo>
                  <a:pt x="0" y="1520"/>
                </a:moveTo>
                <a:cubicBezTo>
                  <a:pt x="373" y="1954"/>
                  <a:pt x="1026" y="2006"/>
                  <a:pt x="1463" y="1636"/>
                </a:cubicBezTo>
                <a:cubicBezTo>
                  <a:pt x="2097" y="1100"/>
                  <a:pt x="1144" y="0"/>
                  <a:pt x="523" y="525"/>
                </a:cubicBezTo>
                <a:cubicBezTo>
                  <a:pt x="697" y="378"/>
                  <a:pt x="958" y="400"/>
                  <a:pt x="1106" y="574"/>
                </a:cubicBezTo>
                <a:cubicBezTo>
                  <a:pt x="1630" y="1193"/>
                  <a:pt x="539" y="2142"/>
                  <a:pt x="0" y="152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anchor="t" anchorCtr="0" bIns="48218" compatLnSpc="1" lIns="96435" numCol="1" rIns="96435" tIns="48218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6" name="Shape 2411"/>
          <p:cNvSpPr/>
          <p:nvPr/>
        </p:nvSpPr>
        <p:spPr>
          <a:xfrm>
            <a:off x="8248992" y="2473041"/>
            <a:ext cx="1605980" cy="213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 wrap="square">
            <a:spAutoFit/>
          </a:bodyPr>
          <a:lstStyle>
            <a:lvl1pPr algn="l">
              <a:defRPr sz="3000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</a:defRPr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7" name="Shape 2414"/>
          <p:cNvSpPr/>
          <p:nvPr/>
        </p:nvSpPr>
        <p:spPr>
          <a:xfrm>
            <a:off x="8248992" y="2748785"/>
            <a:ext cx="2429610" cy="585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 wrap="square">
            <a:spAutoFit/>
          </a:bodyPr>
          <a:lstStyle>
            <a:lvl1pPr algn="l" defTabSz="457200">
              <a:lnSpc>
                <a:spcPct val="120000"/>
              </a:lnSpc>
              <a:defRPr sz="2000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just" lvl="0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</a:defRPr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8" name="Shape 2411"/>
          <p:cNvSpPr/>
          <p:nvPr/>
        </p:nvSpPr>
        <p:spPr>
          <a:xfrm>
            <a:off x="8248992" y="4888804"/>
            <a:ext cx="1605980" cy="213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 wrap="square">
            <a:spAutoFit/>
          </a:bodyPr>
          <a:lstStyle>
            <a:lvl1pPr algn="l">
              <a:defRPr sz="3000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</a:defRPr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9" name="Shape 2414"/>
          <p:cNvSpPr/>
          <p:nvPr/>
        </p:nvSpPr>
        <p:spPr>
          <a:xfrm>
            <a:off x="8248992" y="5164548"/>
            <a:ext cx="2429610" cy="585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 wrap="square">
            <a:spAutoFit/>
          </a:bodyPr>
          <a:lstStyle>
            <a:lvl1pPr algn="l" defTabSz="457200">
              <a:lnSpc>
                <a:spcPct val="120000"/>
              </a:lnSpc>
              <a:defRPr sz="2000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just" lvl="0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</a:defRPr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0" name="Shape 2411"/>
          <p:cNvSpPr/>
          <p:nvPr/>
        </p:nvSpPr>
        <p:spPr>
          <a:xfrm>
            <a:off x="3093208" y="2473041"/>
            <a:ext cx="1605980" cy="213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 wrap="square">
            <a:spAutoFit/>
          </a:bodyPr>
          <a:lstStyle>
            <a:lvl1pPr algn="l">
              <a:defRPr sz="3000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r" lvl="0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</a:defRPr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1" name="Shape 2414"/>
          <p:cNvSpPr/>
          <p:nvPr/>
        </p:nvSpPr>
        <p:spPr>
          <a:xfrm>
            <a:off x="2283144" y="2748785"/>
            <a:ext cx="2416045" cy="585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 wrap="square">
            <a:spAutoFit/>
          </a:bodyPr>
          <a:lstStyle>
            <a:lvl1pPr algn="l" defTabSz="457200">
              <a:lnSpc>
                <a:spcPct val="120000"/>
              </a:lnSpc>
              <a:defRPr sz="2000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r" lvl="0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</a:defRPr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2" name="Shape 2411"/>
          <p:cNvSpPr/>
          <p:nvPr/>
        </p:nvSpPr>
        <p:spPr>
          <a:xfrm>
            <a:off x="3093208" y="4888804"/>
            <a:ext cx="1605980" cy="213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 wrap="square">
            <a:spAutoFit/>
          </a:bodyPr>
          <a:lstStyle>
            <a:lvl1pPr algn="l">
              <a:defRPr sz="3000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r" lvl="0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</a:defRPr>
            </a:pPr>
            <a:r>
              <a:rPr altLang="en-US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3" name="Shape 2414"/>
          <p:cNvSpPr/>
          <p:nvPr/>
        </p:nvSpPr>
        <p:spPr>
          <a:xfrm>
            <a:off x="2283144" y="5164548"/>
            <a:ext cx="2416045" cy="585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 wrap="square">
            <a:spAutoFit/>
          </a:bodyPr>
          <a:lstStyle>
            <a:lvl1pPr algn="l" defTabSz="457200">
              <a:lnSpc>
                <a:spcPct val="120000"/>
              </a:lnSpc>
              <a:defRPr sz="2000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r" lvl="0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</a:defRPr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4" name="矩形 13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3414753890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" nodeType="clickPar">
                      <p:stCondLst>
                        <p:cond delay="indefinite"/>
                      </p:stCondLst>
                      <p:childTnLst>
                        <p:par>
                          <p:cTn fill="hold" id="3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1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6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2" nodeType="clickPar">
                      <p:stCondLst>
                        <p:cond delay="indefinite"/>
                      </p:stCondLst>
                      <p:childTnLst>
                        <p:par>
                          <p:cTn fill="hold" id="4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4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9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1"/>
      <p:bldP grpId="0" spid="72"/>
      <p:bldP grpId="0" spid="73"/>
      <p:bldP grpId="0" spid="74"/>
      <p:bldP grpId="0" spid="16"/>
      <p:bldP grpId="0" spid="17"/>
      <p:bldP grpId="0" spid="18"/>
      <p:bldP grpId="0" spid="19"/>
      <p:bldP grpId="0" spid="20"/>
      <p:bldP grpId="0" spid="21"/>
      <p:bldP grpId="0" spid="22"/>
      <p:bldP grpId="0" spid="23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3" name="Text Box 3"/>
          <p:cNvSpPr>
            <a:spLocks noChangeArrowheads="1"/>
          </p:cNvSpPr>
          <p:nvPr/>
        </p:nvSpPr>
        <p:spPr bwMode="auto">
          <a:xfrm>
            <a:off x="5026134" y="3390307"/>
            <a:ext cx="2043430" cy="112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anchor="ctr" wrap="none">
            <a:spAutoFit/>
          </a:bodyPr>
          <a:lstStyle/>
          <a:p>
            <a:pPr algn="r"/>
            <a:r>
              <a:rPr lang="en-US" smtClean="0" sz="3375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2017年度</a:t>
            </a:r>
          </a:p>
          <a:p>
            <a:pPr algn="r"/>
            <a:r>
              <a:rPr lang="en-US" smtClean="0" sz="3375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内容介绍</a:t>
            </a:r>
          </a:p>
        </p:txBody>
      </p:sp>
      <p:sp>
        <p:nvSpPr>
          <p:cNvPr id="5124" name="矩形 10"/>
          <p:cNvSpPr>
            <a:spLocks noChangeArrowheads="1"/>
          </p:cNvSpPr>
          <p:nvPr/>
        </p:nvSpPr>
        <p:spPr bwMode="auto">
          <a:xfrm>
            <a:off x="3000484" y="2506360"/>
            <a:ext cx="4069080" cy="39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2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The 2017 annual work summary</a:t>
            </a:r>
          </a:p>
        </p:txBody>
      </p:sp>
      <p:sp>
        <p:nvSpPr>
          <p:cNvPr id="5125" name="直接连接符 11"/>
          <p:cNvSpPr>
            <a:spLocks noChangeShapeType="1"/>
          </p:cNvSpPr>
          <p:nvPr/>
        </p:nvSpPr>
        <p:spPr bwMode="auto">
          <a:xfrm>
            <a:off x="1564714" y="2943331"/>
            <a:ext cx="5504850" cy="1675"/>
          </a:xfrm>
          <a:prstGeom prst="line">
            <a:avLst/>
          </a:prstGeom>
          <a:noFill/>
          <a:ln cap="flat" cmpd="sng" w="6350">
            <a:solidFill>
              <a:schemeClr val="accent1"/>
            </a:solidFill>
            <a:bevel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/>
          <a:lstStyle/>
          <a:p>
            <a:endParaRPr altLang="en-US" lang="zh-CN" sz="2002">
              <a:solidFill>
                <a:schemeClr val="accent1"/>
              </a:solidFill>
            </a:endParaRPr>
          </a:p>
        </p:txBody>
      </p:sp>
      <p:sp>
        <p:nvSpPr>
          <p:cNvPr id="7" name="Text Box 3"/>
          <p:cNvSpPr>
            <a:spLocks noChangeArrowheads="1"/>
          </p:cNvSpPr>
          <p:nvPr/>
        </p:nvSpPr>
        <p:spPr bwMode="auto">
          <a:xfrm>
            <a:off x="7293470" y="1632320"/>
            <a:ext cx="341979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anchor="ctr" wrap="none">
            <a:spAutoFit/>
          </a:bodyPr>
          <a:lstStyle/>
          <a:p>
            <a:r>
              <a:rPr lang="en-US" smtClean="0" sz="23900">
                <a:solidFill>
                  <a:schemeClr val="accent2"/>
                </a:solidFill>
                <a:latin charset="0" panose="020b0806030902050204" pitchFamily="34" typeface="Impact"/>
                <a:ea charset="-122" panose="020b0503020204020204" pitchFamily="34" typeface="微软雅黑"/>
                <a:sym charset="-122" panose="020b0503020204020204" pitchFamily="34" typeface="微软雅黑"/>
              </a:rPr>
              <a:t>03</a:t>
            </a:r>
          </a:p>
        </p:txBody>
      </p:sp>
      <p:sp>
        <p:nvSpPr>
          <p:cNvPr id="10" name="Freeform 6"/>
          <p:cNvSpPr/>
          <p:nvPr/>
        </p:nvSpPr>
        <p:spPr bwMode="auto">
          <a:xfrm>
            <a:off x="0" y="4091804"/>
            <a:ext cx="5265494" cy="3140846"/>
          </a:xfrm>
          <a:custGeom>
            <a:gdLst>
              <a:gd fmla="*/ 0 w 2348" name="T0"/>
              <a:gd fmla="*/ 0 h 1407" name="T1"/>
              <a:gd fmla="*/ 2348 w 2348" name="T2"/>
              <a:gd fmla="*/ 1407 h 1407" name="T3"/>
              <a:gd fmla="*/ 0 w 2348" name="T4"/>
              <a:gd fmla="*/ 1407 h 1407" name="T5"/>
              <a:gd fmla="*/ 0 w 2348" name="T6"/>
              <a:gd fmla="*/ 0 h 140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07" w="2348">
                <a:moveTo>
                  <a:pt x="0" y="0"/>
                </a:moveTo>
                <a:lnTo>
                  <a:pt x="2348" y="1407"/>
                </a:lnTo>
                <a:lnTo>
                  <a:pt x="0" y="140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" name="Freeform 7"/>
          <p:cNvSpPr/>
          <p:nvPr/>
        </p:nvSpPr>
        <p:spPr bwMode="auto">
          <a:xfrm>
            <a:off x="2984828" y="4640949"/>
            <a:ext cx="9873922" cy="2591700"/>
          </a:xfrm>
          <a:custGeom>
            <a:gdLst>
              <a:gd fmla="*/ 4403 w 4403" name="T0"/>
              <a:gd fmla="*/ 0 h 1161" name="T1"/>
              <a:gd fmla="*/ 4403 w 4403" name="T2"/>
              <a:gd fmla="*/ 1161 h 1161" name="T3"/>
              <a:gd fmla="*/ 0 w 4403" name="T4"/>
              <a:gd fmla="*/ 1161 h 1161" name="T5"/>
              <a:gd fmla="*/ 4403 w 4403" name="T6"/>
              <a:gd fmla="*/ 0 h 1161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161" w="4403">
                <a:moveTo>
                  <a:pt x="4403" y="0"/>
                </a:moveTo>
                <a:lnTo>
                  <a:pt x="4403" y="1161"/>
                </a:lnTo>
                <a:lnTo>
                  <a:pt x="0" y="1161"/>
                </a:lnTo>
                <a:lnTo>
                  <a:pt x="4403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825076240"/>
      </p:ext>
    </p:extLst>
  </p:cSld>
  <p:clrMapOvr>
    <a:masterClrMapping/>
  </p:clrMapOvr>
  <p:transition spd="slow">
    <p:fad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123"/>
      <p:bldP grpId="0" spid="5124"/>
      <p:bldP grpId="0" spid="5125"/>
      <p:bldP grpId="0" spid="7"/>
      <p:bldP grpId="0" spid="10"/>
      <p:bldP grpId="0" spid="11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Rectangle 4"/>
          <p:cNvSpPr/>
          <p:nvPr/>
        </p:nvSpPr>
        <p:spPr>
          <a:xfrm>
            <a:off x="441790" y="1182264"/>
            <a:ext cx="5950633" cy="3069997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78">
              <a:ea charset="0" panose="02000000000000000000" pitchFamily="2" typeface="Roboto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790" y="4318725"/>
            <a:ext cx="5950633" cy="12992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78">
              <a:ea charset="0" panose="02000000000000000000" pitchFamily="2" typeface="Robot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1166" y="1182264"/>
            <a:ext cx="5950633" cy="3069997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78">
              <a:ea charset="0" panose="02000000000000000000" pitchFamily="2" typeface="Roboto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64973" y="4318722"/>
            <a:ext cx="5956828" cy="13038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78">
              <a:ea charset="0" panose="02000000000000000000" pitchFamily="2" typeface="Roboto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28775" y="5804796"/>
            <a:ext cx="10801200" cy="635888"/>
          </a:xfrm>
          <a:prstGeom prst="rect">
            <a:avLst/>
          </a:prstGeom>
          <a:noFill/>
        </p:spPr>
        <p:txBody>
          <a:bodyPr bIns="41528" numCol="1" rIns="166115" spcCol="36000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9" name="TextBox 15"/>
          <p:cNvSpPr txBox="1"/>
          <p:nvPr/>
        </p:nvSpPr>
        <p:spPr>
          <a:xfrm>
            <a:off x="956767" y="4755237"/>
            <a:ext cx="4896544" cy="647860"/>
          </a:xfrm>
          <a:prstGeom prst="rect">
            <a:avLst/>
          </a:prstGeom>
          <a:noFill/>
        </p:spPr>
        <p:txBody>
          <a:bodyPr bIns="49610" lIns="99220" rIns="99220" rtlCol="0" tIns="4961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0" name="TextBox 16"/>
          <p:cNvSpPr txBox="1"/>
          <p:nvPr/>
        </p:nvSpPr>
        <p:spPr>
          <a:xfrm>
            <a:off x="956767" y="4434506"/>
            <a:ext cx="1798640" cy="312580"/>
          </a:xfrm>
          <a:prstGeom prst="rect">
            <a:avLst/>
          </a:prstGeom>
          <a:noFill/>
        </p:spPr>
        <p:txBody>
          <a:bodyPr bIns="49610" lIns="99220" rIns="99220" rtlCol="0" tIns="49610" wrap="none">
            <a:spAutoFit/>
          </a:bodyPr>
          <a:lstStyle/>
          <a:p>
            <a:r>
              <a:rPr altLang="en-US" lang="zh-CN" smtClean="0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点击请替换文字内容</a:t>
            </a:r>
          </a:p>
        </p:txBody>
      </p:sp>
      <p:sp>
        <p:nvSpPr>
          <p:cNvPr id="11" name="TextBox 15"/>
          <p:cNvSpPr txBox="1"/>
          <p:nvPr/>
        </p:nvSpPr>
        <p:spPr>
          <a:xfrm>
            <a:off x="7043243" y="4755237"/>
            <a:ext cx="4896544" cy="647860"/>
          </a:xfrm>
          <a:prstGeom prst="rect">
            <a:avLst/>
          </a:prstGeom>
          <a:noFill/>
        </p:spPr>
        <p:txBody>
          <a:bodyPr bIns="49610" lIns="99220" rIns="99220" rtlCol="0" tIns="4961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2" name="TextBox 16"/>
          <p:cNvSpPr txBox="1"/>
          <p:nvPr/>
        </p:nvSpPr>
        <p:spPr>
          <a:xfrm>
            <a:off x="7043241" y="4434506"/>
            <a:ext cx="1798640" cy="312580"/>
          </a:xfrm>
          <a:prstGeom prst="rect">
            <a:avLst/>
          </a:prstGeom>
          <a:noFill/>
        </p:spPr>
        <p:txBody>
          <a:bodyPr bIns="49610" lIns="99220" rIns="99220" rtlCol="0" tIns="49610" wrap="none">
            <a:spAutoFit/>
          </a:bodyPr>
          <a:lstStyle/>
          <a:p>
            <a:r>
              <a:rPr altLang="en-US" lang="zh-CN" smtClean="0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点击请替换文字内容</a:t>
            </a:r>
          </a:p>
        </p:txBody>
      </p:sp>
    </p:spTree>
    <p:extLst>
      <p:ext uri="{BB962C8B-B14F-4D97-AF65-F5344CB8AC3E}">
        <p14:creationId val="4223383304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2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25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7" nodeType="afterEffect" presetClass="entr" presetID="17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2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3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6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38" nodeType="afterEffect" presetClass="entr" presetID="17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4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7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6"/>
      <p:bldP grpId="0" spid="7"/>
      <p:bldP grpId="0" spid="8"/>
      <p:bldP grpId="0" spid="14"/>
      <p:bldP grpId="0" spid="9"/>
      <p:bldP grpId="0" spid="10"/>
      <p:bldP grpId="0" spid="11"/>
      <p:bldP grpId="0" spid="12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Pentagon 14"/>
          <p:cNvSpPr/>
          <p:nvPr/>
        </p:nvSpPr>
        <p:spPr>
          <a:xfrm>
            <a:off x="7206089" y="2754438"/>
            <a:ext cx="3278073" cy="93052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6" name="Parallelogram 15"/>
          <p:cNvSpPr/>
          <p:nvPr/>
        </p:nvSpPr>
        <p:spPr>
          <a:xfrm rot="5400000">
            <a:off x="7380741" y="2579617"/>
            <a:ext cx="1395794" cy="1745098"/>
          </a:xfrm>
          <a:prstGeom prst="parallelogram">
            <a:avLst>
              <a:gd fmla="val 33167" name="adj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80221" y="3219703"/>
            <a:ext cx="2870967" cy="9305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1" name="Parallelogram 10"/>
          <p:cNvSpPr/>
          <p:nvPr/>
        </p:nvSpPr>
        <p:spPr>
          <a:xfrm rot="5400000">
            <a:off x="6254871" y="3044882"/>
            <a:ext cx="1395794" cy="1745098"/>
          </a:xfrm>
          <a:prstGeom prst="parallelogram">
            <a:avLst>
              <a:gd fmla="val 33167" name="adj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54352" y="3685166"/>
            <a:ext cx="2870967" cy="9305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9" name="Parallelogram 8"/>
          <p:cNvSpPr/>
          <p:nvPr/>
        </p:nvSpPr>
        <p:spPr>
          <a:xfrm rot="5400000">
            <a:off x="5129002" y="3510146"/>
            <a:ext cx="1395794" cy="1745098"/>
          </a:xfrm>
          <a:prstGeom prst="parallelogram">
            <a:avLst>
              <a:gd fmla="val 33167" name="adj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28482" y="4149265"/>
            <a:ext cx="2870967" cy="9305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" name="Parallelogram 5"/>
          <p:cNvSpPr/>
          <p:nvPr/>
        </p:nvSpPr>
        <p:spPr>
          <a:xfrm rot="5400000">
            <a:off x="4003132" y="3975411"/>
            <a:ext cx="1395794" cy="1745098"/>
          </a:xfrm>
          <a:prstGeom prst="parallelogram">
            <a:avLst>
              <a:gd fmla="val 33167" name="adj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34883"/>
            <a:ext cx="5573580" cy="9305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typeface="+mn-ea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2" name="Group 21"/>
          <p:cNvGrpSpPr/>
          <p:nvPr/>
        </p:nvGrpSpPr>
        <p:grpSpPr>
          <a:xfrm>
            <a:off x="5852305" y="4366118"/>
            <a:ext cx="537529" cy="537529"/>
            <a:chOff x="8780463" y="1906588"/>
            <a:chExt cx="360363" cy="360363"/>
          </a:xfrm>
          <a:solidFill>
            <a:schemeClr val="bg1"/>
          </a:solidFill>
        </p:grpSpPr>
        <p:sp>
          <p:nvSpPr>
            <p:cNvPr id="23" name="Freeform 93"/>
            <p:cNvSpPr>
              <a:spLocks noEditPoints="1"/>
            </p:cNvSpPr>
            <p:nvPr/>
          </p:nvSpPr>
          <p:spPr bwMode="auto">
            <a:xfrm>
              <a:off x="8780463" y="1938338"/>
              <a:ext cx="328613" cy="328613"/>
            </a:xfrm>
            <a:custGeom>
              <a:cxnLst>
                <a:cxn ang="0">
                  <a:pos x="80" y="3"/>
                </a:cxn>
                <a:cxn ang="0">
                  <a:pos x="73" y="0"/>
                </a:cxn>
                <a:cxn ang="0">
                  <a:pos x="66" y="3"/>
                </a:cxn>
                <a:cxn ang="0">
                  <a:pos x="61" y="9"/>
                </a:cxn>
                <a:cxn ang="0">
                  <a:pos x="58" y="15"/>
                </a:cxn>
                <a:cxn ang="0">
                  <a:pos x="60" y="20"/>
                </a:cxn>
                <a:cxn ang="0">
                  <a:pos x="8" y="41"/>
                </a:cxn>
                <a:cxn ang="0">
                  <a:pos x="1" y="50"/>
                </a:cxn>
                <a:cxn ang="0">
                  <a:pos x="4" y="60"/>
                </a:cxn>
                <a:cxn ang="0">
                  <a:pos x="53" y="108"/>
                </a:cxn>
                <a:cxn ang="0">
                  <a:pos x="61" y="112"/>
                </a:cxn>
                <a:cxn ang="0">
                  <a:pos x="61" y="112"/>
                </a:cxn>
                <a:cxn ang="0">
                  <a:pos x="63" y="111"/>
                </a:cxn>
                <a:cxn ang="0">
                  <a:pos x="72" y="104"/>
                </a:cxn>
                <a:cxn ang="0">
                  <a:pos x="92" y="53"/>
                </a:cxn>
                <a:cxn ang="0">
                  <a:pos x="97" y="55"/>
                </a:cxn>
                <a:cxn ang="0">
                  <a:pos x="104" y="52"/>
                </a:cxn>
                <a:cxn ang="0">
                  <a:pos x="110" y="46"/>
                </a:cxn>
                <a:cxn ang="0">
                  <a:pos x="112" y="40"/>
                </a:cxn>
                <a:cxn ang="0">
                  <a:pos x="110" y="33"/>
                </a:cxn>
                <a:cxn ang="0">
                  <a:pos x="80" y="3"/>
                </a:cxn>
                <a:cxn ang="0">
                  <a:pos x="65" y="102"/>
                </a:cxn>
                <a:cxn ang="0">
                  <a:pos x="62" y="104"/>
                </a:cxn>
                <a:cxn ang="0">
                  <a:pos x="61" y="104"/>
                </a:cxn>
                <a:cxn ang="0">
                  <a:pos x="58" y="103"/>
                </a:cxn>
                <a:cxn ang="0">
                  <a:pos x="9" y="55"/>
                </a:cxn>
                <a:cxn ang="0">
                  <a:pos x="8" y="51"/>
                </a:cxn>
                <a:cxn ang="0">
                  <a:pos x="11" y="48"/>
                </a:cxn>
                <a:cxn ang="0">
                  <a:pos x="34" y="39"/>
                </a:cxn>
                <a:cxn ang="0">
                  <a:pos x="83" y="56"/>
                </a:cxn>
                <a:cxn ang="0">
                  <a:pos x="65" y="102"/>
                </a:cxn>
                <a:cxn ang="0">
                  <a:pos x="104" y="41"/>
                </a:cxn>
                <a:cxn ang="0">
                  <a:pos x="99" y="46"/>
                </a:cxn>
                <a:cxn ang="0">
                  <a:pos x="96" y="46"/>
                </a:cxn>
                <a:cxn ang="0">
                  <a:pos x="89" y="40"/>
                </a:cxn>
                <a:cxn ang="0">
                  <a:pos x="84" y="53"/>
                </a:cxn>
                <a:cxn ang="0">
                  <a:pos x="84" y="52"/>
                </a:cxn>
                <a:cxn ang="0">
                  <a:pos x="50" y="38"/>
                </a:cxn>
                <a:cxn ang="0">
                  <a:pos x="40" y="36"/>
                </a:cxn>
                <a:cxn ang="0">
                  <a:pos x="73" y="23"/>
                </a:cxn>
                <a:cxn ang="0">
                  <a:pos x="66" y="17"/>
                </a:cxn>
                <a:cxn ang="0">
                  <a:pos x="66" y="14"/>
                </a:cxn>
                <a:cxn ang="0">
                  <a:pos x="72" y="9"/>
                </a:cxn>
                <a:cxn ang="0">
                  <a:pos x="75" y="9"/>
                </a:cxn>
                <a:cxn ang="0">
                  <a:pos x="104" y="38"/>
                </a:cxn>
                <a:cxn ang="0">
                  <a:pos x="104" y="41"/>
                </a:cxn>
                <a:cxn ang="0">
                  <a:pos x="104" y="41"/>
                </a:cxn>
                <a:cxn ang="0">
                  <a:pos x="104" y="41"/>
                </a:cxn>
              </a:cxnLst>
              <a:rect b="b" l="0" r="r" t="0"/>
              <a:pathLst>
                <a:path h="112" w="112">
                  <a:moveTo>
                    <a:pt x="80" y="3"/>
                  </a:moveTo>
                  <a:cubicBezTo>
                    <a:pt x="78" y="1"/>
                    <a:pt x="76" y="0"/>
                    <a:pt x="73" y="0"/>
                  </a:cubicBezTo>
                  <a:cubicBezTo>
                    <a:pt x="71" y="0"/>
                    <a:pt x="68" y="1"/>
                    <a:pt x="66" y="3"/>
                  </a:cubicBezTo>
                  <a:cubicBezTo>
                    <a:pt x="61" y="9"/>
                    <a:pt x="61" y="9"/>
                    <a:pt x="61" y="9"/>
                  </a:cubicBezTo>
                  <a:cubicBezTo>
                    <a:pt x="59" y="10"/>
                    <a:pt x="58" y="13"/>
                    <a:pt x="58" y="15"/>
                  </a:cubicBezTo>
                  <a:cubicBezTo>
                    <a:pt x="58" y="17"/>
                    <a:pt x="59" y="19"/>
                    <a:pt x="60" y="20"/>
                  </a:cubicBezTo>
                  <a:cubicBezTo>
                    <a:pt x="8" y="41"/>
                    <a:pt x="8" y="41"/>
                    <a:pt x="8" y="41"/>
                  </a:cubicBezTo>
                  <a:cubicBezTo>
                    <a:pt x="4" y="43"/>
                    <a:pt x="2" y="46"/>
                    <a:pt x="1" y="50"/>
                  </a:cubicBezTo>
                  <a:cubicBezTo>
                    <a:pt x="0" y="53"/>
                    <a:pt x="1" y="57"/>
                    <a:pt x="4" y="60"/>
                  </a:cubicBezTo>
                  <a:cubicBezTo>
                    <a:pt x="53" y="108"/>
                    <a:pt x="53" y="108"/>
                    <a:pt x="53" y="108"/>
                  </a:cubicBezTo>
                  <a:cubicBezTo>
                    <a:pt x="55" y="110"/>
                    <a:pt x="58" y="112"/>
                    <a:pt x="61" y="112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2" y="112"/>
                    <a:pt x="63" y="112"/>
                    <a:pt x="63" y="111"/>
                  </a:cubicBezTo>
                  <a:cubicBezTo>
                    <a:pt x="67" y="111"/>
                    <a:pt x="70" y="108"/>
                    <a:pt x="72" y="104"/>
                  </a:cubicBezTo>
                  <a:cubicBezTo>
                    <a:pt x="92" y="53"/>
                    <a:pt x="92" y="53"/>
                    <a:pt x="92" y="53"/>
                  </a:cubicBezTo>
                  <a:cubicBezTo>
                    <a:pt x="94" y="54"/>
                    <a:pt x="95" y="55"/>
                    <a:pt x="97" y="55"/>
                  </a:cubicBezTo>
                  <a:cubicBezTo>
                    <a:pt x="100" y="55"/>
                    <a:pt x="102" y="54"/>
                    <a:pt x="104" y="52"/>
                  </a:cubicBezTo>
                  <a:cubicBezTo>
                    <a:pt x="110" y="46"/>
                    <a:pt x="110" y="46"/>
                    <a:pt x="110" y="46"/>
                  </a:cubicBezTo>
                  <a:cubicBezTo>
                    <a:pt x="111" y="45"/>
                    <a:pt x="112" y="42"/>
                    <a:pt x="112" y="40"/>
                  </a:cubicBezTo>
                  <a:cubicBezTo>
                    <a:pt x="112" y="37"/>
                    <a:pt x="111" y="35"/>
                    <a:pt x="110" y="33"/>
                  </a:cubicBezTo>
                  <a:lnTo>
                    <a:pt x="80" y="3"/>
                  </a:lnTo>
                  <a:close/>
                  <a:moveTo>
                    <a:pt x="65" y="102"/>
                  </a:moveTo>
                  <a:cubicBezTo>
                    <a:pt x="64" y="103"/>
                    <a:pt x="63" y="104"/>
                    <a:pt x="62" y="104"/>
                  </a:cubicBezTo>
                  <a:cubicBezTo>
                    <a:pt x="61" y="104"/>
                    <a:pt x="61" y="104"/>
                    <a:pt x="61" y="104"/>
                  </a:cubicBezTo>
                  <a:cubicBezTo>
                    <a:pt x="60" y="104"/>
                    <a:pt x="59" y="104"/>
                    <a:pt x="58" y="103"/>
                  </a:cubicBezTo>
                  <a:cubicBezTo>
                    <a:pt x="9" y="55"/>
                    <a:pt x="9" y="55"/>
                    <a:pt x="9" y="55"/>
                  </a:cubicBezTo>
                  <a:cubicBezTo>
                    <a:pt x="9" y="54"/>
                    <a:pt x="8" y="52"/>
                    <a:pt x="8" y="51"/>
                  </a:cubicBezTo>
                  <a:cubicBezTo>
                    <a:pt x="9" y="50"/>
                    <a:pt x="9" y="49"/>
                    <a:pt x="11" y="48"/>
                  </a:cubicBezTo>
                  <a:cubicBezTo>
                    <a:pt x="34" y="39"/>
                    <a:pt x="34" y="39"/>
                    <a:pt x="34" y="39"/>
                  </a:cubicBezTo>
                  <a:cubicBezTo>
                    <a:pt x="51" y="44"/>
                    <a:pt x="67" y="39"/>
                    <a:pt x="83" y="56"/>
                  </a:cubicBezTo>
                  <a:lnTo>
                    <a:pt x="65" y="102"/>
                  </a:lnTo>
                  <a:close/>
                  <a:moveTo>
                    <a:pt x="104" y="41"/>
                  </a:moveTo>
                  <a:cubicBezTo>
                    <a:pt x="99" y="46"/>
                    <a:pt x="99" y="46"/>
                    <a:pt x="99" y="46"/>
                  </a:cubicBezTo>
                  <a:cubicBezTo>
                    <a:pt x="98" y="47"/>
                    <a:pt x="97" y="47"/>
                    <a:pt x="96" y="46"/>
                  </a:cubicBezTo>
                  <a:cubicBezTo>
                    <a:pt x="89" y="40"/>
                    <a:pt x="89" y="40"/>
                    <a:pt x="89" y="40"/>
                  </a:cubicBezTo>
                  <a:cubicBezTo>
                    <a:pt x="84" y="53"/>
                    <a:pt x="84" y="53"/>
                    <a:pt x="84" y="53"/>
                  </a:cubicBezTo>
                  <a:cubicBezTo>
                    <a:pt x="84" y="52"/>
                    <a:pt x="84" y="52"/>
                    <a:pt x="84" y="52"/>
                  </a:cubicBezTo>
                  <a:cubicBezTo>
                    <a:pt x="73" y="41"/>
                    <a:pt x="61" y="39"/>
                    <a:pt x="50" y="38"/>
                  </a:cubicBezTo>
                  <a:cubicBezTo>
                    <a:pt x="47" y="38"/>
                    <a:pt x="44" y="37"/>
                    <a:pt x="40" y="36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6"/>
                    <a:pt x="66" y="15"/>
                    <a:pt x="66" y="14"/>
                  </a:cubicBezTo>
                  <a:cubicBezTo>
                    <a:pt x="72" y="9"/>
                    <a:pt x="72" y="9"/>
                    <a:pt x="72" y="9"/>
                  </a:cubicBezTo>
                  <a:cubicBezTo>
                    <a:pt x="73" y="8"/>
                    <a:pt x="74" y="8"/>
                    <a:pt x="75" y="9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05" y="39"/>
                    <a:pt x="105" y="40"/>
                    <a:pt x="104" y="41"/>
                  </a:cubicBezTo>
                  <a:close/>
                  <a:moveTo>
                    <a:pt x="104" y="41"/>
                  </a:moveTo>
                  <a:cubicBezTo>
                    <a:pt x="104" y="41"/>
                    <a:pt x="104" y="41"/>
                    <a:pt x="104" y="41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4" name="Freeform 94"/>
            <p:cNvSpPr>
              <a:spLocks noEditPoints="1"/>
            </p:cNvSpPr>
            <p:nvPr/>
          </p:nvSpPr>
          <p:spPr bwMode="auto">
            <a:xfrm>
              <a:off x="8939213" y="2084388"/>
              <a:ext cx="55563" cy="57150"/>
            </a:xfrm>
            <a:custGeom>
              <a:cxnLst>
                <a:cxn ang="0">
                  <a:pos x="10" y="19"/>
                </a:cxn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10" y="19"/>
                </a:cxn>
                <a:cxn ang="0">
                  <a:pos x="10" y="4"/>
                </a:cxn>
                <a:cxn ang="0">
                  <a:pos x="16" y="10"/>
                </a:cxn>
                <a:cxn ang="0">
                  <a:pos x="10" y="16"/>
                </a:cxn>
                <a:cxn ang="0">
                  <a:pos x="4" y="10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0" y="4"/>
                </a:cxn>
              </a:cxnLst>
              <a:rect b="b" l="0" r="r" t="0"/>
              <a:pathLst>
                <a:path h="19" w="19">
                  <a:moveTo>
                    <a:pt x="10" y="19"/>
                  </a:moveTo>
                  <a:cubicBezTo>
                    <a:pt x="15" y="19"/>
                    <a:pt x="19" y="15"/>
                    <a:pt x="19" y="10"/>
                  </a:cubicBezTo>
                  <a:cubicBezTo>
                    <a:pt x="19" y="5"/>
                    <a:pt x="15" y="0"/>
                    <a:pt x="10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15"/>
                    <a:pt x="5" y="19"/>
                    <a:pt x="10" y="19"/>
                  </a:cubicBezTo>
                  <a:close/>
                  <a:moveTo>
                    <a:pt x="10" y="4"/>
                  </a:moveTo>
                  <a:cubicBezTo>
                    <a:pt x="13" y="4"/>
                    <a:pt x="16" y="7"/>
                    <a:pt x="16" y="10"/>
                  </a:cubicBezTo>
                  <a:cubicBezTo>
                    <a:pt x="16" y="13"/>
                    <a:pt x="13" y="16"/>
                    <a:pt x="10" y="16"/>
                  </a:cubicBezTo>
                  <a:cubicBezTo>
                    <a:pt x="7" y="16"/>
                    <a:pt x="4" y="13"/>
                    <a:pt x="4" y="10"/>
                  </a:cubicBezTo>
                  <a:cubicBezTo>
                    <a:pt x="4" y="7"/>
                    <a:pt x="7" y="4"/>
                    <a:pt x="10" y="4"/>
                  </a:cubicBezTo>
                  <a:close/>
                  <a:moveTo>
                    <a:pt x="10" y="4"/>
                  </a:moveTo>
                  <a:cubicBezTo>
                    <a:pt x="10" y="4"/>
                    <a:pt x="10" y="4"/>
                    <a:pt x="10" y="4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5" name="Freeform 95"/>
            <p:cNvSpPr>
              <a:spLocks noEditPoints="1"/>
            </p:cNvSpPr>
            <p:nvPr/>
          </p:nvSpPr>
          <p:spPr bwMode="auto">
            <a:xfrm>
              <a:off x="9085263" y="1906588"/>
              <a:ext cx="55563" cy="55563"/>
            </a:xfrm>
            <a:custGeom>
              <a:cxnLst>
                <a:cxn ang="0">
                  <a:pos x="10" y="0"/>
                </a:cxn>
                <a:cxn ang="0">
                  <a:pos x="0" y="9"/>
                </a:cxn>
                <a:cxn ang="0">
                  <a:pos x="10" y="19"/>
                </a:cxn>
                <a:cxn ang="0">
                  <a:pos x="19" y="9"/>
                </a:cxn>
                <a:cxn ang="0">
                  <a:pos x="10" y="0"/>
                </a:cxn>
                <a:cxn ang="0">
                  <a:pos x="10" y="15"/>
                </a:cxn>
                <a:cxn ang="0">
                  <a:pos x="4" y="9"/>
                </a:cxn>
                <a:cxn ang="0">
                  <a:pos x="10" y="4"/>
                </a:cxn>
                <a:cxn ang="0">
                  <a:pos x="16" y="9"/>
                </a:cxn>
                <a:cxn ang="0">
                  <a:pos x="10" y="15"/>
                </a:cxn>
                <a:cxn ang="0">
                  <a:pos x="10" y="15"/>
                </a:cxn>
                <a:cxn ang="0">
                  <a:pos x="10" y="15"/>
                </a:cxn>
              </a:cxnLst>
              <a:rect b="b" l="0" r="r" t="0"/>
              <a:pathLst>
                <a:path h="19" w="19">
                  <a:moveTo>
                    <a:pt x="10" y="0"/>
                  </a:moveTo>
                  <a:cubicBezTo>
                    <a:pt x="4" y="0"/>
                    <a:pt x="0" y="4"/>
                    <a:pt x="0" y="9"/>
                  </a:cubicBezTo>
                  <a:cubicBezTo>
                    <a:pt x="0" y="15"/>
                    <a:pt x="4" y="19"/>
                    <a:pt x="10" y="19"/>
                  </a:cubicBezTo>
                  <a:cubicBezTo>
                    <a:pt x="15" y="19"/>
                    <a:pt x="19" y="15"/>
                    <a:pt x="19" y="9"/>
                  </a:cubicBezTo>
                  <a:cubicBezTo>
                    <a:pt x="19" y="4"/>
                    <a:pt x="15" y="0"/>
                    <a:pt x="10" y="0"/>
                  </a:cubicBezTo>
                  <a:close/>
                  <a:moveTo>
                    <a:pt x="10" y="15"/>
                  </a:moveTo>
                  <a:cubicBezTo>
                    <a:pt x="7" y="15"/>
                    <a:pt x="4" y="13"/>
                    <a:pt x="4" y="9"/>
                  </a:cubicBezTo>
                  <a:cubicBezTo>
                    <a:pt x="4" y="6"/>
                    <a:pt x="7" y="4"/>
                    <a:pt x="10" y="4"/>
                  </a:cubicBezTo>
                  <a:cubicBezTo>
                    <a:pt x="13" y="4"/>
                    <a:pt x="16" y="6"/>
                    <a:pt x="16" y="9"/>
                  </a:cubicBezTo>
                  <a:cubicBezTo>
                    <a:pt x="16" y="13"/>
                    <a:pt x="13" y="15"/>
                    <a:pt x="10" y="15"/>
                  </a:cubicBezTo>
                  <a:close/>
                  <a:moveTo>
                    <a:pt x="10" y="15"/>
                  </a:moveTo>
                  <a:cubicBezTo>
                    <a:pt x="10" y="15"/>
                    <a:pt x="10" y="15"/>
                    <a:pt x="10" y="15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6" name="Freeform 96"/>
            <p:cNvSpPr>
              <a:spLocks noEditPoints="1"/>
            </p:cNvSpPr>
            <p:nvPr/>
          </p:nvSpPr>
          <p:spPr bwMode="auto">
            <a:xfrm>
              <a:off x="8872538" y="2073276"/>
              <a:ext cx="46038" cy="47625"/>
            </a:xfrm>
            <a:custGeom>
              <a:cxnLst>
                <a:cxn ang="0">
                  <a:pos x="0" y="8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8" y="4"/>
                </a:cxn>
                <a:cxn ang="0">
                  <a:pos x="12" y="8"/>
                </a:cxn>
                <a:cxn ang="0">
                  <a:pos x="8" y="12"/>
                </a:cxn>
                <a:cxn ang="0">
                  <a:pos x="4" y="8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8" y="4"/>
                </a:cxn>
              </a:cxnLst>
              <a:rect b="b" l="0" r="r" t="0"/>
              <a:pathLst>
                <a:path h="16" w="16">
                  <a:moveTo>
                    <a:pt x="0" y="8"/>
                  </a:moveTo>
                  <a:cubicBezTo>
                    <a:pt x="0" y="12"/>
                    <a:pt x="4" y="16"/>
                    <a:pt x="8" y="16"/>
                  </a:cubicBezTo>
                  <a:cubicBezTo>
                    <a:pt x="12" y="16"/>
                    <a:pt x="16" y="12"/>
                    <a:pt x="16" y="8"/>
                  </a:cubicBezTo>
                  <a:cubicBezTo>
                    <a:pt x="16" y="4"/>
                    <a:pt x="12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lose/>
                  <a:moveTo>
                    <a:pt x="8" y="4"/>
                  </a:moveTo>
                  <a:cubicBezTo>
                    <a:pt x="10" y="4"/>
                    <a:pt x="12" y="6"/>
                    <a:pt x="12" y="8"/>
                  </a:cubicBezTo>
                  <a:cubicBezTo>
                    <a:pt x="12" y="10"/>
                    <a:pt x="10" y="12"/>
                    <a:pt x="8" y="12"/>
                  </a:cubicBezTo>
                  <a:cubicBezTo>
                    <a:pt x="6" y="12"/>
                    <a:pt x="4" y="10"/>
                    <a:pt x="4" y="8"/>
                  </a:cubicBezTo>
                  <a:cubicBezTo>
                    <a:pt x="4" y="6"/>
                    <a:pt x="6" y="4"/>
                    <a:pt x="8" y="4"/>
                  </a:cubicBezTo>
                  <a:close/>
                  <a:moveTo>
                    <a:pt x="8" y="4"/>
                  </a:moveTo>
                  <a:cubicBezTo>
                    <a:pt x="8" y="4"/>
                    <a:pt x="8" y="4"/>
                    <a:pt x="8" y="4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7" name="Freeform 97"/>
            <p:cNvSpPr>
              <a:spLocks noEditPoints="1"/>
            </p:cNvSpPr>
            <p:nvPr/>
          </p:nvSpPr>
          <p:spPr bwMode="auto">
            <a:xfrm>
              <a:off x="8918575" y="2152651"/>
              <a:ext cx="20638" cy="23813"/>
            </a:xfrm>
            <a:custGeom>
              <a:cxnLst>
                <a:cxn ang="0">
                  <a:pos x="7" y="4"/>
                </a:cxn>
                <a:cxn ang="0">
                  <a:pos x="3" y="8"/>
                </a:cxn>
                <a:cxn ang="0">
                  <a:pos x="0" y="4"/>
                </a:cxn>
                <a:cxn ang="0">
                  <a:pos x="3" y="0"/>
                </a:cxn>
                <a:cxn ang="0">
                  <a:pos x="7" y="4"/>
                </a:cxn>
                <a:cxn ang="0">
                  <a:pos x="7" y="4"/>
                </a:cxn>
                <a:cxn ang="0">
                  <a:pos x="7" y="4"/>
                </a:cxn>
              </a:cxnLst>
              <a:rect b="b" l="0" r="r" t="0"/>
              <a:pathLst>
                <a:path h="8" w="7">
                  <a:moveTo>
                    <a:pt x="7" y="4"/>
                  </a:moveTo>
                  <a:cubicBezTo>
                    <a:pt x="7" y="6"/>
                    <a:pt x="6" y="8"/>
                    <a:pt x="3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6" y="0"/>
                    <a:pt x="7" y="2"/>
                    <a:pt x="7" y="4"/>
                  </a:cubicBezTo>
                  <a:close/>
                  <a:moveTo>
                    <a:pt x="7" y="4"/>
                  </a:moveTo>
                  <a:cubicBezTo>
                    <a:pt x="7" y="4"/>
                    <a:pt x="7" y="4"/>
                    <a:pt x="7" y="4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8" name="Freeform 98"/>
            <p:cNvSpPr>
              <a:spLocks noEditPoints="1"/>
            </p:cNvSpPr>
            <p:nvPr/>
          </p:nvSpPr>
          <p:spPr bwMode="auto">
            <a:xfrm>
              <a:off x="9096375" y="1985963"/>
              <a:ext cx="23813" cy="20638"/>
            </a:xfrm>
            <a:custGeom>
              <a:cxnLst>
                <a:cxn ang="0">
                  <a:pos x="8" y="4"/>
                </a:cxn>
                <a:cxn ang="0">
                  <a:pos x="4" y="7"/>
                </a:cxn>
                <a:cxn ang="0">
                  <a:pos x="0" y="4"/>
                </a:cxn>
                <a:cxn ang="0">
                  <a:pos x="4" y="0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8" y="4"/>
                </a:cxn>
              </a:cxnLst>
              <a:rect b="b" l="0" r="r" t="0"/>
              <a:pathLst>
                <a:path h="7" w="8">
                  <a:moveTo>
                    <a:pt x="8" y="4"/>
                  </a:moveTo>
                  <a:cubicBezTo>
                    <a:pt x="8" y="6"/>
                    <a:pt x="6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lose/>
                  <a:moveTo>
                    <a:pt x="8" y="4"/>
                  </a:moveTo>
                  <a:cubicBezTo>
                    <a:pt x="8" y="4"/>
                    <a:pt x="8" y="4"/>
                    <a:pt x="8" y="4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32" name="Freeform 131"/>
          <p:cNvSpPr>
            <a:spLocks noEditPoints="1"/>
          </p:cNvSpPr>
          <p:nvPr/>
        </p:nvSpPr>
        <p:spPr bwMode="auto">
          <a:xfrm>
            <a:off x="7097959" y="3917430"/>
            <a:ext cx="537529" cy="504376"/>
          </a:xfrm>
          <a:custGeom>
            <a:cxnLst>
              <a:cxn ang="0">
                <a:pos x="111" y="0"/>
              </a:cxn>
              <a:cxn ang="0">
                <a:pos x="12" y="0"/>
              </a:cxn>
              <a:cxn ang="0">
                <a:pos x="0" y="12"/>
              </a:cxn>
              <a:cxn ang="0">
                <a:pos x="0" y="88"/>
              </a:cxn>
              <a:cxn ang="0">
                <a:pos x="12" y="100"/>
              </a:cxn>
              <a:cxn ang="0">
                <a:pos x="50" y="100"/>
              </a:cxn>
              <a:cxn ang="0">
                <a:pos x="50" y="104"/>
              </a:cxn>
              <a:cxn ang="0">
                <a:pos x="26" y="108"/>
              </a:cxn>
              <a:cxn ang="0">
                <a:pos x="23" y="111"/>
              </a:cxn>
              <a:cxn ang="0">
                <a:pos x="27" y="115"/>
              </a:cxn>
              <a:cxn ang="0">
                <a:pos x="96" y="115"/>
              </a:cxn>
              <a:cxn ang="0">
                <a:pos x="100" y="111"/>
              </a:cxn>
              <a:cxn ang="0">
                <a:pos x="97" y="108"/>
              </a:cxn>
              <a:cxn ang="0">
                <a:pos x="73" y="104"/>
              </a:cxn>
              <a:cxn ang="0">
                <a:pos x="73" y="100"/>
              </a:cxn>
              <a:cxn ang="0">
                <a:pos x="111" y="100"/>
              </a:cxn>
              <a:cxn ang="0">
                <a:pos x="123" y="88"/>
              </a:cxn>
              <a:cxn ang="0">
                <a:pos x="123" y="12"/>
              </a:cxn>
              <a:cxn ang="0">
                <a:pos x="111" y="0"/>
              </a:cxn>
              <a:cxn ang="0">
                <a:pos x="115" y="88"/>
              </a:cxn>
              <a:cxn ang="0">
                <a:pos x="111" y="92"/>
              </a:cxn>
              <a:cxn ang="0">
                <a:pos x="12" y="92"/>
              </a:cxn>
              <a:cxn ang="0">
                <a:pos x="8" y="88"/>
              </a:cxn>
              <a:cxn ang="0">
                <a:pos x="8" y="12"/>
              </a:cxn>
              <a:cxn ang="0">
                <a:pos x="12" y="8"/>
              </a:cxn>
              <a:cxn ang="0">
                <a:pos x="111" y="8"/>
              </a:cxn>
              <a:cxn ang="0">
                <a:pos x="115" y="12"/>
              </a:cxn>
              <a:cxn ang="0">
                <a:pos x="115" y="88"/>
              </a:cxn>
              <a:cxn ang="0">
                <a:pos x="104" y="15"/>
              </a:cxn>
              <a:cxn ang="0">
                <a:pos x="19" y="15"/>
              </a:cxn>
              <a:cxn ang="0">
                <a:pos x="16" y="19"/>
              </a:cxn>
              <a:cxn ang="0">
                <a:pos x="16" y="73"/>
              </a:cxn>
              <a:cxn ang="0">
                <a:pos x="19" y="77"/>
              </a:cxn>
              <a:cxn ang="0">
                <a:pos x="104" y="77"/>
              </a:cxn>
              <a:cxn ang="0">
                <a:pos x="108" y="73"/>
              </a:cxn>
              <a:cxn ang="0">
                <a:pos x="108" y="19"/>
              </a:cxn>
              <a:cxn ang="0">
                <a:pos x="104" y="15"/>
              </a:cxn>
              <a:cxn ang="0">
                <a:pos x="104" y="73"/>
              </a:cxn>
              <a:cxn ang="0">
                <a:pos x="19" y="73"/>
              </a:cxn>
              <a:cxn ang="0">
                <a:pos x="19" y="19"/>
              </a:cxn>
              <a:cxn ang="0">
                <a:pos x="104" y="19"/>
              </a:cxn>
              <a:cxn ang="0">
                <a:pos x="104" y="73"/>
              </a:cxn>
              <a:cxn ang="0">
                <a:pos x="104" y="73"/>
              </a:cxn>
              <a:cxn ang="0">
                <a:pos x="104" y="73"/>
              </a:cxn>
            </a:cxnLst>
            <a:rect b="b" l="0" r="r" t="0"/>
            <a:pathLst>
              <a:path h="115" w="123">
                <a:moveTo>
                  <a:pt x="111" y="0"/>
                </a:moveTo>
                <a:cubicBezTo>
                  <a:pt x="12" y="0"/>
                  <a:pt x="12" y="0"/>
                  <a:pt x="12" y="0"/>
                </a:cubicBezTo>
                <a:cubicBezTo>
                  <a:pt x="5" y="0"/>
                  <a:pt x="0" y="5"/>
                  <a:pt x="0" y="12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95"/>
                  <a:pt x="5" y="100"/>
                  <a:pt x="12" y="100"/>
                </a:cubicBezTo>
                <a:cubicBezTo>
                  <a:pt x="50" y="100"/>
                  <a:pt x="50" y="100"/>
                  <a:pt x="50" y="100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6" y="108"/>
                  <a:pt x="26" y="108"/>
                  <a:pt x="26" y="108"/>
                </a:cubicBezTo>
                <a:cubicBezTo>
                  <a:pt x="24" y="108"/>
                  <a:pt x="23" y="109"/>
                  <a:pt x="23" y="111"/>
                </a:cubicBezTo>
                <a:cubicBezTo>
                  <a:pt x="23" y="113"/>
                  <a:pt x="25" y="115"/>
                  <a:pt x="27" y="115"/>
                </a:cubicBezTo>
                <a:cubicBezTo>
                  <a:pt x="96" y="115"/>
                  <a:pt x="96" y="115"/>
                  <a:pt x="96" y="115"/>
                </a:cubicBezTo>
                <a:cubicBezTo>
                  <a:pt x="98" y="115"/>
                  <a:pt x="100" y="113"/>
                  <a:pt x="100" y="111"/>
                </a:cubicBezTo>
                <a:cubicBezTo>
                  <a:pt x="100" y="109"/>
                  <a:pt x="99" y="108"/>
                  <a:pt x="97" y="108"/>
                </a:cubicBezTo>
                <a:cubicBezTo>
                  <a:pt x="73" y="104"/>
                  <a:pt x="73" y="104"/>
                  <a:pt x="73" y="104"/>
                </a:cubicBezTo>
                <a:cubicBezTo>
                  <a:pt x="73" y="100"/>
                  <a:pt x="73" y="100"/>
                  <a:pt x="73" y="100"/>
                </a:cubicBezTo>
                <a:cubicBezTo>
                  <a:pt x="111" y="100"/>
                  <a:pt x="111" y="100"/>
                  <a:pt x="111" y="100"/>
                </a:cubicBezTo>
                <a:cubicBezTo>
                  <a:pt x="118" y="100"/>
                  <a:pt x="123" y="95"/>
                  <a:pt x="123" y="88"/>
                </a:cubicBezTo>
                <a:cubicBezTo>
                  <a:pt x="123" y="12"/>
                  <a:pt x="123" y="12"/>
                  <a:pt x="123" y="12"/>
                </a:cubicBezTo>
                <a:cubicBezTo>
                  <a:pt x="123" y="5"/>
                  <a:pt x="118" y="0"/>
                  <a:pt x="111" y="0"/>
                </a:cubicBezTo>
                <a:close/>
                <a:moveTo>
                  <a:pt x="115" y="88"/>
                </a:moveTo>
                <a:cubicBezTo>
                  <a:pt x="115" y="90"/>
                  <a:pt x="114" y="92"/>
                  <a:pt x="111" y="92"/>
                </a:cubicBezTo>
                <a:cubicBezTo>
                  <a:pt x="12" y="92"/>
                  <a:pt x="12" y="92"/>
                  <a:pt x="12" y="92"/>
                </a:cubicBezTo>
                <a:cubicBezTo>
                  <a:pt x="10" y="92"/>
                  <a:pt x="8" y="90"/>
                  <a:pt x="8" y="88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9"/>
                  <a:pt x="10" y="8"/>
                  <a:pt x="12" y="8"/>
                </a:cubicBezTo>
                <a:cubicBezTo>
                  <a:pt x="111" y="8"/>
                  <a:pt x="111" y="8"/>
                  <a:pt x="111" y="8"/>
                </a:cubicBezTo>
                <a:cubicBezTo>
                  <a:pt x="114" y="8"/>
                  <a:pt x="115" y="9"/>
                  <a:pt x="115" y="12"/>
                </a:cubicBezTo>
                <a:lnTo>
                  <a:pt x="115" y="88"/>
                </a:lnTo>
                <a:close/>
                <a:moveTo>
                  <a:pt x="104" y="15"/>
                </a:moveTo>
                <a:cubicBezTo>
                  <a:pt x="19" y="15"/>
                  <a:pt x="19" y="15"/>
                  <a:pt x="19" y="15"/>
                </a:cubicBezTo>
                <a:cubicBezTo>
                  <a:pt x="17" y="15"/>
                  <a:pt x="16" y="17"/>
                  <a:pt x="16" y="19"/>
                </a:cubicBezTo>
                <a:cubicBezTo>
                  <a:pt x="16" y="73"/>
                  <a:pt x="16" y="73"/>
                  <a:pt x="16" y="73"/>
                </a:cubicBezTo>
                <a:cubicBezTo>
                  <a:pt x="16" y="75"/>
                  <a:pt x="17" y="77"/>
                  <a:pt x="19" y="77"/>
                </a:cubicBezTo>
                <a:cubicBezTo>
                  <a:pt x="104" y="77"/>
                  <a:pt x="104" y="77"/>
                  <a:pt x="104" y="77"/>
                </a:cubicBezTo>
                <a:cubicBezTo>
                  <a:pt x="106" y="77"/>
                  <a:pt x="108" y="75"/>
                  <a:pt x="108" y="73"/>
                </a:cubicBezTo>
                <a:cubicBezTo>
                  <a:pt x="108" y="19"/>
                  <a:pt x="108" y="19"/>
                  <a:pt x="108" y="19"/>
                </a:cubicBezTo>
                <a:cubicBezTo>
                  <a:pt x="108" y="17"/>
                  <a:pt x="106" y="15"/>
                  <a:pt x="104" y="15"/>
                </a:cubicBezTo>
                <a:close/>
                <a:moveTo>
                  <a:pt x="104" y="73"/>
                </a:moveTo>
                <a:cubicBezTo>
                  <a:pt x="19" y="73"/>
                  <a:pt x="19" y="73"/>
                  <a:pt x="19" y="73"/>
                </a:cubicBezTo>
                <a:cubicBezTo>
                  <a:pt x="19" y="19"/>
                  <a:pt x="19" y="19"/>
                  <a:pt x="19" y="19"/>
                </a:cubicBezTo>
                <a:cubicBezTo>
                  <a:pt x="104" y="19"/>
                  <a:pt x="104" y="19"/>
                  <a:pt x="104" y="19"/>
                </a:cubicBezTo>
                <a:lnTo>
                  <a:pt x="104" y="73"/>
                </a:lnTo>
                <a:close/>
                <a:moveTo>
                  <a:pt x="104" y="73"/>
                </a:moveTo>
                <a:cubicBezTo>
                  <a:pt x="104" y="73"/>
                  <a:pt x="104" y="73"/>
                  <a:pt x="104" y="73"/>
                </a:cubicBezTo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3" name="Group 32"/>
          <p:cNvGrpSpPr/>
          <p:nvPr/>
        </p:nvGrpSpPr>
        <p:grpSpPr>
          <a:xfrm>
            <a:off x="8179115" y="3452165"/>
            <a:ext cx="537529" cy="504376"/>
            <a:chOff x="6373813" y="2717801"/>
            <a:chExt cx="360363" cy="338138"/>
          </a:xfrm>
          <a:solidFill>
            <a:schemeClr val="bg1"/>
          </a:solidFill>
        </p:grpSpPr>
        <p:sp>
          <p:nvSpPr>
            <p:cNvPr id="34" name="Freeform 132"/>
            <p:cNvSpPr>
              <a:spLocks noEditPoints="1"/>
            </p:cNvSpPr>
            <p:nvPr/>
          </p:nvSpPr>
          <p:spPr bwMode="auto">
            <a:xfrm>
              <a:off x="6373813" y="2717801"/>
              <a:ext cx="360363" cy="338138"/>
            </a:xfrm>
            <a:custGeom>
              <a:cxnLst>
                <a:cxn ang="0">
                  <a:pos x="121" y="25"/>
                </a:cxn>
                <a:cxn ang="0">
                  <a:pos x="98" y="2"/>
                </a:cxn>
                <a:cxn ang="0">
                  <a:pos x="92" y="0"/>
                </a:cxn>
                <a:cxn ang="0">
                  <a:pos x="12" y="0"/>
                </a:cxn>
                <a:cxn ang="0">
                  <a:pos x="0" y="11"/>
                </a:cxn>
                <a:cxn ang="0">
                  <a:pos x="0" y="104"/>
                </a:cxn>
                <a:cxn ang="0">
                  <a:pos x="12" y="115"/>
                </a:cxn>
                <a:cxn ang="0">
                  <a:pos x="111" y="115"/>
                </a:cxn>
                <a:cxn ang="0">
                  <a:pos x="123" y="104"/>
                </a:cxn>
                <a:cxn ang="0">
                  <a:pos x="123" y="31"/>
                </a:cxn>
                <a:cxn ang="0">
                  <a:pos x="121" y="25"/>
                </a:cxn>
                <a:cxn ang="0">
                  <a:pos x="115" y="104"/>
                </a:cxn>
                <a:cxn ang="0">
                  <a:pos x="111" y="107"/>
                </a:cxn>
                <a:cxn ang="0">
                  <a:pos x="12" y="107"/>
                </a:cxn>
                <a:cxn ang="0">
                  <a:pos x="8" y="104"/>
                </a:cxn>
                <a:cxn ang="0">
                  <a:pos x="8" y="11"/>
                </a:cxn>
                <a:cxn ang="0">
                  <a:pos x="12" y="8"/>
                </a:cxn>
                <a:cxn ang="0">
                  <a:pos x="88" y="8"/>
                </a:cxn>
                <a:cxn ang="0">
                  <a:pos x="88" y="23"/>
                </a:cxn>
                <a:cxn ang="0">
                  <a:pos x="100" y="35"/>
                </a:cxn>
                <a:cxn ang="0">
                  <a:pos x="115" y="35"/>
                </a:cxn>
                <a:cxn ang="0">
                  <a:pos x="115" y="104"/>
                </a:cxn>
                <a:cxn ang="0">
                  <a:pos x="104" y="31"/>
                </a:cxn>
                <a:cxn ang="0">
                  <a:pos x="100" y="31"/>
                </a:cxn>
                <a:cxn ang="0">
                  <a:pos x="92" y="23"/>
                </a:cxn>
                <a:cxn ang="0">
                  <a:pos x="92" y="8"/>
                </a:cxn>
                <a:cxn ang="0">
                  <a:pos x="115" y="31"/>
                </a:cxn>
                <a:cxn ang="0">
                  <a:pos x="104" y="31"/>
                </a:cxn>
                <a:cxn ang="0">
                  <a:pos x="104" y="31"/>
                </a:cxn>
                <a:cxn ang="0">
                  <a:pos x="104" y="31"/>
                </a:cxn>
              </a:cxnLst>
              <a:rect b="b" l="0" r="r" t="0"/>
              <a:pathLst>
                <a:path h="115" w="123">
                  <a:moveTo>
                    <a:pt x="121" y="25"/>
                  </a:moveTo>
                  <a:cubicBezTo>
                    <a:pt x="98" y="2"/>
                    <a:pt x="98" y="2"/>
                    <a:pt x="98" y="2"/>
                  </a:cubicBezTo>
                  <a:cubicBezTo>
                    <a:pt x="96" y="1"/>
                    <a:pt x="94" y="0"/>
                    <a:pt x="9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10"/>
                    <a:pt x="5" y="115"/>
                    <a:pt x="12" y="115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8" y="115"/>
                    <a:pt x="123" y="110"/>
                    <a:pt x="123" y="104"/>
                  </a:cubicBezTo>
                  <a:cubicBezTo>
                    <a:pt x="123" y="31"/>
                    <a:pt x="123" y="31"/>
                    <a:pt x="123" y="31"/>
                  </a:cubicBezTo>
                  <a:cubicBezTo>
                    <a:pt x="123" y="29"/>
                    <a:pt x="122" y="27"/>
                    <a:pt x="121" y="25"/>
                  </a:cubicBezTo>
                  <a:close/>
                  <a:moveTo>
                    <a:pt x="115" y="104"/>
                  </a:moveTo>
                  <a:cubicBezTo>
                    <a:pt x="115" y="106"/>
                    <a:pt x="113" y="107"/>
                    <a:pt x="111" y="107"/>
                  </a:cubicBezTo>
                  <a:cubicBezTo>
                    <a:pt x="12" y="107"/>
                    <a:pt x="12" y="107"/>
                    <a:pt x="12" y="107"/>
                  </a:cubicBezTo>
                  <a:cubicBezTo>
                    <a:pt x="9" y="107"/>
                    <a:pt x="8" y="106"/>
                    <a:pt x="8" y="104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2" y="8"/>
                  </a:cubicBezTo>
                  <a:cubicBezTo>
                    <a:pt x="88" y="8"/>
                    <a:pt x="88" y="8"/>
                    <a:pt x="88" y="8"/>
                  </a:cubicBezTo>
                  <a:cubicBezTo>
                    <a:pt x="88" y="23"/>
                    <a:pt x="88" y="23"/>
                    <a:pt x="88" y="23"/>
                  </a:cubicBezTo>
                  <a:cubicBezTo>
                    <a:pt x="88" y="29"/>
                    <a:pt x="93" y="35"/>
                    <a:pt x="100" y="35"/>
                  </a:cubicBezTo>
                  <a:cubicBezTo>
                    <a:pt x="115" y="35"/>
                    <a:pt x="115" y="35"/>
                    <a:pt x="115" y="35"/>
                  </a:cubicBezTo>
                  <a:lnTo>
                    <a:pt x="115" y="104"/>
                  </a:lnTo>
                  <a:close/>
                  <a:moveTo>
                    <a:pt x="104" y="31"/>
                  </a:moveTo>
                  <a:cubicBezTo>
                    <a:pt x="100" y="31"/>
                    <a:pt x="100" y="31"/>
                    <a:pt x="100" y="31"/>
                  </a:cubicBezTo>
                  <a:cubicBezTo>
                    <a:pt x="96" y="31"/>
                    <a:pt x="92" y="27"/>
                    <a:pt x="92" y="23"/>
                  </a:cubicBezTo>
                  <a:cubicBezTo>
                    <a:pt x="92" y="8"/>
                    <a:pt x="92" y="8"/>
                    <a:pt x="92" y="8"/>
                  </a:cubicBezTo>
                  <a:cubicBezTo>
                    <a:pt x="115" y="31"/>
                    <a:pt x="115" y="31"/>
                    <a:pt x="115" y="31"/>
                  </a:cubicBezTo>
                  <a:lnTo>
                    <a:pt x="104" y="31"/>
                  </a:lnTo>
                  <a:close/>
                  <a:moveTo>
                    <a:pt x="104" y="31"/>
                  </a:moveTo>
                  <a:cubicBezTo>
                    <a:pt x="104" y="31"/>
                    <a:pt x="104" y="31"/>
                    <a:pt x="104" y="31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5" name="Freeform 133"/>
            <p:cNvSpPr>
              <a:spLocks noEditPoints="1"/>
            </p:cNvSpPr>
            <p:nvPr/>
          </p:nvSpPr>
          <p:spPr bwMode="auto">
            <a:xfrm>
              <a:off x="6543675" y="2786063"/>
              <a:ext cx="66675" cy="11113"/>
            </a:xfrm>
            <a:custGeom>
              <a:cxnLst>
                <a:cxn ang="0">
                  <a:pos x="1" y="4"/>
                </a:cxn>
                <a:cxn ang="0">
                  <a:pos x="21" y="4"/>
                </a:cxn>
                <a:cxn ang="0">
                  <a:pos x="23" y="2"/>
                </a:cxn>
                <a:cxn ang="0">
                  <a:pos x="21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4"/>
                </a:cxn>
              </a:cxnLst>
              <a:rect b="b" l="0" r="r" t="0"/>
              <a:pathLst>
                <a:path h="4" w="23">
                  <a:moveTo>
                    <a:pt x="1" y="4"/>
                  </a:moveTo>
                  <a:cubicBezTo>
                    <a:pt x="21" y="4"/>
                    <a:pt x="21" y="4"/>
                    <a:pt x="21" y="4"/>
                  </a:cubicBezTo>
                  <a:cubicBezTo>
                    <a:pt x="22" y="4"/>
                    <a:pt x="23" y="3"/>
                    <a:pt x="23" y="2"/>
                  </a:cubicBezTo>
                  <a:cubicBezTo>
                    <a:pt x="23" y="1"/>
                    <a:pt x="22" y="0"/>
                    <a:pt x="2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3"/>
                    <a:pt x="0" y="4"/>
                    <a:pt x="1" y="4"/>
                  </a:cubicBezTo>
                  <a:close/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6" name="Freeform 134"/>
            <p:cNvSpPr>
              <a:spLocks noEditPoints="1"/>
            </p:cNvSpPr>
            <p:nvPr/>
          </p:nvSpPr>
          <p:spPr bwMode="auto">
            <a:xfrm>
              <a:off x="6543675" y="2820988"/>
              <a:ext cx="66675" cy="9525"/>
            </a:xfrm>
            <a:custGeom>
              <a:cxnLst>
                <a:cxn ang="0">
                  <a:pos x="1" y="3"/>
                </a:cxn>
                <a:cxn ang="0">
                  <a:pos x="21" y="3"/>
                </a:cxn>
                <a:cxn ang="0">
                  <a:pos x="23" y="1"/>
                </a:cxn>
                <a:cxn ang="0">
                  <a:pos x="2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</a:cxnLst>
              <a:rect b="b" l="0" r="r" t="0"/>
              <a:pathLst>
                <a:path h="3" w="23">
                  <a:moveTo>
                    <a:pt x="1" y="3"/>
                  </a:moveTo>
                  <a:cubicBezTo>
                    <a:pt x="21" y="3"/>
                    <a:pt x="21" y="3"/>
                    <a:pt x="21" y="3"/>
                  </a:cubicBezTo>
                  <a:cubicBezTo>
                    <a:pt x="22" y="3"/>
                    <a:pt x="23" y="2"/>
                    <a:pt x="23" y="1"/>
                  </a:cubicBezTo>
                  <a:cubicBezTo>
                    <a:pt x="23" y="0"/>
                    <a:pt x="22" y="0"/>
                    <a:pt x="2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lose/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8" name="Freeform 135"/>
            <p:cNvSpPr>
              <a:spLocks noEditPoints="1"/>
            </p:cNvSpPr>
            <p:nvPr/>
          </p:nvSpPr>
          <p:spPr bwMode="auto">
            <a:xfrm>
              <a:off x="6543675" y="2852738"/>
              <a:ext cx="142875" cy="12700"/>
            </a:xfrm>
            <a:custGeom>
              <a:cxnLst>
                <a:cxn ang="0">
                  <a:pos x="0" y="2"/>
                </a:cxn>
                <a:cxn ang="0">
                  <a:pos x="1" y="4"/>
                </a:cxn>
                <a:cxn ang="0">
                  <a:pos x="48" y="4"/>
                </a:cxn>
                <a:cxn ang="0">
                  <a:pos x="49" y="2"/>
                </a:cxn>
                <a:cxn ang="0">
                  <a:pos x="48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</a:cxnLst>
              <a:rect b="b" l="0" r="r" t="0"/>
              <a:pathLst>
                <a:path h="4" w="49">
                  <a:moveTo>
                    <a:pt x="0" y="2"/>
                  </a:moveTo>
                  <a:cubicBezTo>
                    <a:pt x="0" y="3"/>
                    <a:pt x="0" y="4"/>
                    <a:pt x="1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9" y="4"/>
                    <a:pt x="49" y="3"/>
                    <a:pt x="49" y="2"/>
                  </a:cubicBezTo>
                  <a:cubicBezTo>
                    <a:pt x="49" y="1"/>
                    <a:pt x="49" y="0"/>
                    <a:pt x="48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1"/>
                    <a:pt x="0" y="2"/>
                  </a:cubicBezTo>
                  <a:close/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9" name="Freeform 136"/>
            <p:cNvSpPr>
              <a:spLocks noEditPoints="1"/>
            </p:cNvSpPr>
            <p:nvPr/>
          </p:nvSpPr>
          <p:spPr bwMode="auto">
            <a:xfrm>
              <a:off x="6418263" y="2921001"/>
              <a:ext cx="268288" cy="11113"/>
            </a:xfrm>
            <a:custGeom>
              <a:cxnLst>
                <a:cxn ang="0">
                  <a:pos x="91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91" y="4"/>
                </a:cxn>
                <a:cxn ang="0">
                  <a:pos x="92" y="2"/>
                </a:cxn>
                <a:cxn ang="0">
                  <a:pos x="91" y="0"/>
                </a:cxn>
                <a:cxn ang="0">
                  <a:pos x="91" y="0"/>
                </a:cxn>
                <a:cxn ang="0">
                  <a:pos x="91" y="0"/>
                </a:cxn>
              </a:cxnLst>
              <a:rect b="b" l="0" r="r" t="0"/>
              <a:pathLst>
                <a:path h="4" w="92">
                  <a:moveTo>
                    <a:pt x="91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91" y="4"/>
                    <a:pt x="91" y="4"/>
                    <a:pt x="91" y="4"/>
                  </a:cubicBezTo>
                  <a:cubicBezTo>
                    <a:pt x="92" y="4"/>
                    <a:pt x="92" y="3"/>
                    <a:pt x="92" y="2"/>
                  </a:cubicBezTo>
                  <a:cubicBezTo>
                    <a:pt x="92" y="1"/>
                    <a:pt x="92" y="0"/>
                    <a:pt x="91" y="0"/>
                  </a:cubicBezTo>
                  <a:close/>
                  <a:moveTo>
                    <a:pt x="91" y="0"/>
                  </a:moveTo>
                  <a:cubicBezTo>
                    <a:pt x="91" y="0"/>
                    <a:pt x="91" y="0"/>
                    <a:pt x="91" y="0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0" name="Freeform 137"/>
            <p:cNvSpPr>
              <a:spLocks noEditPoints="1"/>
            </p:cNvSpPr>
            <p:nvPr/>
          </p:nvSpPr>
          <p:spPr bwMode="auto">
            <a:xfrm>
              <a:off x="6418263" y="2955926"/>
              <a:ext cx="268288" cy="9525"/>
            </a:xfrm>
            <a:custGeom>
              <a:cxnLst>
                <a:cxn ang="0">
                  <a:pos x="91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2" y="3"/>
                </a:cxn>
                <a:cxn ang="0">
                  <a:pos x="91" y="3"/>
                </a:cxn>
                <a:cxn ang="0">
                  <a:pos x="92" y="1"/>
                </a:cxn>
                <a:cxn ang="0">
                  <a:pos x="91" y="0"/>
                </a:cxn>
                <a:cxn ang="0">
                  <a:pos x="91" y="0"/>
                </a:cxn>
                <a:cxn ang="0">
                  <a:pos x="91" y="0"/>
                </a:cxn>
              </a:cxnLst>
              <a:rect b="b" l="0" r="r" t="0"/>
              <a:pathLst>
                <a:path h="3" w="92">
                  <a:moveTo>
                    <a:pt x="91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3"/>
                    <a:pt x="1" y="3"/>
                    <a:pt x="2" y="3"/>
                  </a:cubicBezTo>
                  <a:cubicBezTo>
                    <a:pt x="91" y="3"/>
                    <a:pt x="91" y="3"/>
                    <a:pt x="91" y="3"/>
                  </a:cubicBezTo>
                  <a:cubicBezTo>
                    <a:pt x="92" y="3"/>
                    <a:pt x="92" y="3"/>
                    <a:pt x="92" y="1"/>
                  </a:cubicBezTo>
                  <a:cubicBezTo>
                    <a:pt x="92" y="0"/>
                    <a:pt x="92" y="0"/>
                    <a:pt x="91" y="0"/>
                  </a:cubicBezTo>
                  <a:close/>
                  <a:moveTo>
                    <a:pt x="91" y="0"/>
                  </a:moveTo>
                  <a:cubicBezTo>
                    <a:pt x="91" y="0"/>
                    <a:pt x="91" y="0"/>
                    <a:pt x="91" y="0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1" name="Freeform 138"/>
            <p:cNvSpPr>
              <a:spLocks noEditPoints="1"/>
            </p:cNvSpPr>
            <p:nvPr/>
          </p:nvSpPr>
          <p:spPr bwMode="auto">
            <a:xfrm>
              <a:off x="6418263" y="2987676"/>
              <a:ext cx="268288" cy="12700"/>
            </a:xfrm>
            <a:custGeom>
              <a:cxnLst>
                <a:cxn ang="0">
                  <a:pos x="91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91" y="4"/>
                </a:cxn>
                <a:cxn ang="0">
                  <a:pos x="92" y="2"/>
                </a:cxn>
                <a:cxn ang="0">
                  <a:pos x="91" y="0"/>
                </a:cxn>
                <a:cxn ang="0">
                  <a:pos x="91" y="0"/>
                </a:cxn>
                <a:cxn ang="0">
                  <a:pos x="91" y="0"/>
                </a:cxn>
              </a:cxnLst>
              <a:rect b="b" l="0" r="r" t="0"/>
              <a:pathLst>
                <a:path h="4" w="92">
                  <a:moveTo>
                    <a:pt x="91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91" y="4"/>
                    <a:pt x="91" y="4"/>
                    <a:pt x="91" y="4"/>
                  </a:cubicBezTo>
                  <a:cubicBezTo>
                    <a:pt x="92" y="4"/>
                    <a:pt x="92" y="3"/>
                    <a:pt x="92" y="2"/>
                  </a:cubicBezTo>
                  <a:cubicBezTo>
                    <a:pt x="92" y="1"/>
                    <a:pt x="92" y="0"/>
                    <a:pt x="91" y="0"/>
                  </a:cubicBezTo>
                  <a:close/>
                  <a:moveTo>
                    <a:pt x="91" y="0"/>
                  </a:moveTo>
                  <a:cubicBezTo>
                    <a:pt x="91" y="0"/>
                    <a:pt x="91" y="0"/>
                    <a:pt x="91" y="0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2" name="Freeform 139"/>
            <p:cNvSpPr>
              <a:spLocks noEditPoints="1"/>
            </p:cNvSpPr>
            <p:nvPr/>
          </p:nvSpPr>
          <p:spPr bwMode="auto">
            <a:xfrm>
              <a:off x="6418263" y="2889251"/>
              <a:ext cx="268288" cy="7938"/>
            </a:xfrm>
            <a:custGeom>
              <a:cxnLst>
                <a:cxn ang="0">
                  <a:pos x="91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2" y="3"/>
                </a:cxn>
                <a:cxn ang="0">
                  <a:pos x="91" y="3"/>
                </a:cxn>
                <a:cxn ang="0">
                  <a:pos x="92" y="1"/>
                </a:cxn>
                <a:cxn ang="0">
                  <a:pos x="91" y="0"/>
                </a:cxn>
                <a:cxn ang="0">
                  <a:pos x="91" y="0"/>
                </a:cxn>
                <a:cxn ang="0">
                  <a:pos x="91" y="0"/>
                </a:cxn>
              </a:cxnLst>
              <a:rect b="b" l="0" r="r" t="0"/>
              <a:pathLst>
                <a:path h="3" w="92">
                  <a:moveTo>
                    <a:pt x="91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3"/>
                    <a:pt x="1" y="3"/>
                    <a:pt x="2" y="3"/>
                  </a:cubicBezTo>
                  <a:cubicBezTo>
                    <a:pt x="91" y="3"/>
                    <a:pt x="91" y="3"/>
                    <a:pt x="91" y="3"/>
                  </a:cubicBezTo>
                  <a:cubicBezTo>
                    <a:pt x="92" y="3"/>
                    <a:pt x="92" y="3"/>
                    <a:pt x="92" y="1"/>
                  </a:cubicBezTo>
                  <a:cubicBezTo>
                    <a:pt x="92" y="0"/>
                    <a:pt x="92" y="0"/>
                    <a:pt x="91" y="0"/>
                  </a:cubicBezTo>
                  <a:close/>
                  <a:moveTo>
                    <a:pt x="91" y="0"/>
                  </a:moveTo>
                  <a:cubicBezTo>
                    <a:pt x="91" y="0"/>
                    <a:pt x="91" y="0"/>
                    <a:pt x="91" y="0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4" name="Freeform 140"/>
            <p:cNvSpPr>
              <a:spLocks noEditPoints="1"/>
            </p:cNvSpPr>
            <p:nvPr/>
          </p:nvSpPr>
          <p:spPr bwMode="auto">
            <a:xfrm>
              <a:off x="6418263" y="2774951"/>
              <a:ext cx="101600" cy="90488"/>
            </a:xfrm>
            <a:custGeom>
              <a:cxnLst>
                <a:cxn ang="0">
                  <a:pos x="4" y="31"/>
                </a:cxn>
                <a:cxn ang="0">
                  <a:pos x="31" y="31"/>
                </a:cxn>
                <a:cxn ang="0">
                  <a:pos x="35" y="27"/>
                </a:cxn>
                <a:cxn ang="0">
                  <a:pos x="35" y="4"/>
                </a:cxn>
                <a:cxn ang="0">
                  <a:pos x="31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7"/>
                </a:cxn>
                <a:cxn ang="0">
                  <a:pos x="4" y="31"/>
                </a:cxn>
                <a:cxn ang="0">
                  <a:pos x="8" y="8"/>
                </a:cxn>
                <a:cxn ang="0">
                  <a:pos x="27" y="8"/>
                </a:cxn>
                <a:cxn ang="0">
                  <a:pos x="27" y="23"/>
                </a:cxn>
                <a:cxn ang="0">
                  <a:pos x="8" y="23"/>
                </a:cxn>
                <a:cxn ang="0">
                  <a:pos x="8" y="8"/>
                </a:cxn>
                <a:cxn ang="0">
                  <a:pos x="8" y="8"/>
                </a:cxn>
                <a:cxn ang="0">
                  <a:pos x="8" y="8"/>
                </a:cxn>
              </a:cxnLst>
              <a:rect b="b" l="0" r="r" t="0"/>
              <a:pathLst>
                <a:path h="31" w="35">
                  <a:moveTo>
                    <a:pt x="4" y="31"/>
                  </a:moveTo>
                  <a:cubicBezTo>
                    <a:pt x="31" y="31"/>
                    <a:pt x="31" y="31"/>
                    <a:pt x="31" y="31"/>
                  </a:cubicBezTo>
                  <a:cubicBezTo>
                    <a:pt x="33" y="31"/>
                    <a:pt x="35" y="29"/>
                    <a:pt x="35" y="27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9"/>
                    <a:pt x="2" y="31"/>
                    <a:pt x="4" y="31"/>
                  </a:cubicBezTo>
                  <a:close/>
                  <a:moveTo>
                    <a:pt x="8" y="8"/>
                  </a:moveTo>
                  <a:cubicBezTo>
                    <a:pt x="27" y="8"/>
                    <a:pt x="27" y="8"/>
                    <a:pt x="27" y="8"/>
                  </a:cubicBezTo>
                  <a:cubicBezTo>
                    <a:pt x="27" y="23"/>
                    <a:pt x="27" y="23"/>
                    <a:pt x="27" y="23"/>
                  </a:cubicBezTo>
                  <a:cubicBezTo>
                    <a:pt x="8" y="23"/>
                    <a:pt x="8" y="23"/>
                    <a:pt x="8" y="23"/>
                  </a:cubicBezTo>
                  <a:lnTo>
                    <a:pt x="8" y="8"/>
                  </a:lnTo>
                  <a:close/>
                  <a:moveTo>
                    <a:pt x="8" y="8"/>
                  </a:moveTo>
                  <a:cubicBezTo>
                    <a:pt x="8" y="8"/>
                    <a:pt x="8" y="8"/>
                    <a:pt x="8" y="8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46" name="Freeform 144"/>
          <p:cNvSpPr>
            <a:spLocks noEditPoints="1"/>
          </p:cNvSpPr>
          <p:nvPr/>
        </p:nvSpPr>
        <p:spPr bwMode="auto">
          <a:xfrm>
            <a:off x="3863413" y="4831383"/>
            <a:ext cx="549367" cy="537529"/>
          </a:xfrm>
          <a:custGeom>
            <a:cxnLst>
              <a:cxn ang="0">
                <a:pos x="90" y="0"/>
              </a:cxn>
              <a:cxn ang="0">
                <a:pos x="53" y="26"/>
              </a:cxn>
              <a:cxn ang="0">
                <a:pos x="53" y="26"/>
              </a:cxn>
              <a:cxn ang="0">
                <a:pos x="13" y="66"/>
              </a:cxn>
              <a:cxn ang="0">
                <a:pos x="0" y="106"/>
              </a:cxn>
              <a:cxn ang="0">
                <a:pos x="13" y="123"/>
              </a:cxn>
              <a:cxn ang="0">
                <a:pos x="50" y="114"/>
              </a:cxn>
              <a:cxn ang="0">
                <a:pos x="115" y="51"/>
              </a:cxn>
              <a:cxn ang="0">
                <a:pos x="61" y="91"/>
              </a:cxn>
              <a:cxn ang="0">
                <a:pos x="95" y="45"/>
              </a:cxn>
              <a:cxn ang="0">
                <a:pos x="91" y="64"/>
              </a:cxn>
              <a:cxn ang="0">
                <a:pos x="61" y="94"/>
              </a:cxn>
              <a:cxn ang="0">
                <a:pos x="56" y="78"/>
              </a:cxn>
              <a:cxn ang="0">
                <a:pos x="43" y="66"/>
              </a:cxn>
              <a:cxn ang="0">
                <a:pos x="88" y="34"/>
              </a:cxn>
              <a:cxn ang="0">
                <a:pos x="56" y="78"/>
              </a:cxn>
              <a:cxn ang="0">
                <a:pos x="29" y="61"/>
              </a:cxn>
              <a:cxn ang="0">
                <a:pos x="76" y="28"/>
              </a:cxn>
              <a:cxn ang="0">
                <a:pos x="16" y="115"/>
              </a:cxn>
              <a:cxn ang="0">
                <a:pos x="7" y="110"/>
              </a:cxn>
              <a:cxn ang="0">
                <a:pos x="12" y="93"/>
              </a:cxn>
              <a:cxn ang="0">
                <a:pos x="30" y="111"/>
              </a:cxn>
              <a:cxn ang="0">
                <a:pos x="34" y="110"/>
              </a:cxn>
              <a:cxn ang="0">
                <a:pos x="13" y="89"/>
              </a:cxn>
              <a:cxn ang="0">
                <a:pos x="18" y="72"/>
              </a:cxn>
              <a:cxn ang="0">
                <a:pos x="49" y="106"/>
              </a:cxn>
              <a:cxn ang="0">
                <a:pos x="34" y="110"/>
              </a:cxn>
              <a:cxn ang="0">
                <a:pos x="103" y="52"/>
              </a:cxn>
              <a:cxn ang="0">
                <a:pos x="93" y="29"/>
              </a:cxn>
              <a:cxn ang="0">
                <a:pos x="77" y="13"/>
              </a:cxn>
              <a:cxn ang="0">
                <a:pos x="107" y="16"/>
              </a:cxn>
              <a:cxn ang="0">
                <a:pos x="110" y="45"/>
              </a:cxn>
              <a:cxn ang="0">
                <a:pos x="110" y="45"/>
              </a:cxn>
            </a:cxnLst>
            <a:rect b="b" l="0" r="r" t="0"/>
            <a:pathLst>
              <a:path h="123" w="125">
                <a:moveTo>
                  <a:pt x="112" y="10"/>
                </a:moveTo>
                <a:cubicBezTo>
                  <a:pt x="106" y="4"/>
                  <a:pt x="98" y="0"/>
                  <a:pt x="90" y="0"/>
                </a:cubicBezTo>
                <a:cubicBezTo>
                  <a:pt x="83" y="0"/>
                  <a:pt x="76" y="3"/>
                  <a:pt x="72" y="7"/>
                </a:cubicBezTo>
                <a:cubicBezTo>
                  <a:pt x="53" y="26"/>
                  <a:pt x="53" y="26"/>
                  <a:pt x="53" y="26"/>
                </a:cubicBezTo>
                <a:cubicBezTo>
                  <a:pt x="53" y="26"/>
                  <a:pt x="53" y="26"/>
                  <a:pt x="53" y="26"/>
                </a:cubicBezTo>
                <a:cubicBezTo>
                  <a:pt x="53" y="26"/>
                  <a:pt x="53" y="26"/>
                  <a:pt x="53" y="26"/>
                </a:cubicBezTo>
                <a:cubicBezTo>
                  <a:pt x="53" y="26"/>
                  <a:pt x="53" y="26"/>
                  <a:pt x="53" y="26"/>
                </a:cubicBezTo>
                <a:cubicBezTo>
                  <a:pt x="13" y="66"/>
                  <a:pt x="13" y="66"/>
                  <a:pt x="13" y="66"/>
                </a:cubicBezTo>
                <a:cubicBezTo>
                  <a:pt x="11" y="68"/>
                  <a:pt x="10" y="70"/>
                  <a:pt x="9" y="73"/>
                </a:cubicBezTo>
                <a:cubicBezTo>
                  <a:pt x="0" y="106"/>
                  <a:pt x="0" y="106"/>
                  <a:pt x="0" y="106"/>
                </a:cubicBezTo>
                <a:cubicBezTo>
                  <a:pt x="0" y="106"/>
                  <a:pt x="0" y="108"/>
                  <a:pt x="0" y="110"/>
                </a:cubicBezTo>
                <a:cubicBezTo>
                  <a:pt x="0" y="117"/>
                  <a:pt x="6" y="123"/>
                  <a:pt x="13" y="123"/>
                </a:cubicBezTo>
                <a:cubicBezTo>
                  <a:pt x="15" y="123"/>
                  <a:pt x="17" y="122"/>
                  <a:pt x="18" y="122"/>
                </a:cubicBezTo>
                <a:cubicBezTo>
                  <a:pt x="50" y="114"/>
                  <a:pt x="50" y="114"/>
                  <a:pt x="50" y="114"/>
                </a:cubicBezTo>
                <a:cubicBezTo>
                  <a:pt x="52" y="113"/>
                  <a:pt x="55" y="112"/>
                  <a:pt x="57" y="110"/>
                </a:cubicBezTo>
                <a:cubicBezTo>
                  <a:pt x="115" y="51"/>
                  <a:pt x="115" y="51"/>
                  <a:pt x="115" y="51"/>
                </a:cubicBezTo>
                <a:cubicBezTo>
                  <a:pt x="126" y="40"/>
                  <a:pt x="125" y="22"/>
                  <a:pt x="112" y="10"/>
                </a:cubicBezTo>
                <a:close/>
                <a:moveTo>
                  <a:pt x="61" y="91"/>
                </a:moveTo>
                <a:cubicBezTo>
                  <a:pt x="61" y="88"/>
                  <a:pt x="60" y="85"/>
                  <a:pt x="58" y="81"/>
                </a:cubicBezTo>
                <a:cubicBezTo>
                  <a:pt x="95" y="45"/>
                  <a:pt x="95" y="45"/>
                  <a:pt x="95" y="45"/>
                </a:cubicBezTo>
                <a:cubicBezTo>
                  <a:pt x="97" y="52"/>
                  <a:pt x="96" y="59"/>
                  <a:pt x="91" y="64"/>
                </a:cubicBezTo>
                <a:cubicBezTo>
                  <a:pt x="91" y="64"/>
                  <a:pt x="91" y="64"/>
                  <a:pt x="91" y="64"/>
                </a:cubicBezTo>
                <a:cubicBezTo>
                  <a:pt x="91" y="64"/>
                  <a:pt x="91" y="64"/>
                  <a:pt x="91" y="64"/>
                </a:cubicBezTo>
                <a:cubicBezTo>
                  <a:pt x="61" y="94"/>
                  <a:pt x="61" y="94"/>
                  <a:pt x="61" y="94"/>
                </a:cubicBezTo>
                <a:cubicBezTo>
                  <a:pt x="61" y="93"/>
                  <a:pt x="61" y="92"/>
                  <a:pt x="61" y="91"/>
                </a:cubicBezTo>
                <a:close/>
                <a:moveTo>
                  <a:pt x="56" y="78"/>
                </a:moveTo>
                <a:cubicBezTo>
                  <a:pt x="55" y="76"/>
                  <a:pt x="53" y="73"/>
                  <a:pt x="51" y="71"/>
                </a:cubicBezTo>
                <a:cubicBezTo>
                  <a:pt x="49" y="69"/>
                  <a:pt x="46" y="67"/>
                  <a:pt x="43" y="66"/>
                </a:cubicBezTo>
                <a:cubicBezTo>
                  <a:pt x="80" y="29"/>
                  <a:pt x="80" y="29"/>
                  <a:pt x="80" y="29"/>
                </a:cubicBezTo>
                <a:cubicBezTo>
                  <a:pt x="83" y="30"/>
                  <a:pt x="86" y="32"/>
                  <a:pt x="88" y="34"/>
                </a:cubicBezTo>
                <a:cubicBezTo>
                  <a:pt x="90" y="37"/>
                  <a:pt x="92" y="39"/>
                  <a:pt x="93" y="41"/>
                </a:cubicBezTo>
                <a:lnTo>
                  <a:pt x="56" y="78"/>
                </a:lnTo>
                <a:close/>
                <a:moveTo>
                  <a:pt x="40" y="64"/>
                </a:moveTo>
                <a:cubicBezTo>
                  <a:pt x="36" y="62"/>
                  <a:pt x="33" y="61"/>
                  <a:pt x="29" y="61"/>
                </a:cubicBezTo>
                <a:cubicBezTo>
                  <a:pt x="58" y="32"/>
                  <a:pt x="58" y="32"/>
                  <a:pt x="58" y="32"/>
                </a:cubicBezTo>
                <a:cubicBezTo>
                  <a:pt x="63" y="27"/>
                  <a:pt x="69" y="26"/>
                  <a:pt x="76" y="28"/>
                </a:cubicBezTo>
                <a:lnTo>
                  <a:pt x="40" y="64"/>
                </a:lnTo>
                <a:close/>
                <a:moveTo>
                  <a:pt x="16" y="115"/>
                </a:moveTo>
                <a:cubicBezTo>
                  <a:pt x="15" y="115"/>
                  <a:pt x="14" y="115"/>
                  <a:pt x="13" y="115"/>
                </a:cubicBezTo>
                <a:cubicBezTo>
                  <a:pt x="10" y="115"/>
                  <a:pt x="7" y="113"/>
                  <a:pt x="7" y="110"/>
                </a:cubicBezTo>
                <a:cubicBezTo>
                  <a:pt x="7" y="109"/>
                  <a:pt x="8" y="108"/>
                  <a:pt x="8" y="107"/>
                </a:cubicBezTo>
                <a:cubicBezTo>
                  <a:pt x="12" y="93"/>
                  <a:pt x="12" y="93"/>
                  <a:pt x="12" y="93"/>
                </a:cubicBezTo>
                <a:cubicBezTo>
                  <a:pt x="16" y="93"/>
                  <a:pt x="21" y="94"/>
                  <a:pt x="25" y="98"/>
                </a:cubicBezTo>
                <a:cubicBezTo>
                  <a:pt x="28" y="102"/>
                  <a:pt x="30" y="107"/>
                  <a:pt x="30" y="111"/>
                </a:cubicBezTo>
                <a:lnTo>
                  <a:pt x="16" y="115"/>
                </a:lnTo>
                <a:close/>
                <a:moveTo>
                  <a:pt x="34" y="110"/>
                </a:moveTo>
                <a:cubicBezTo>
                  <a:pt x="34" y="105"/>
                  <a:pt x="31" y="100"/>
                  <a:pt x="27" y="95"/>
                </a:cubicBezTo>
                <a:cubicBezTo>
                  <a:pt x="23" y="91"/>
                  <a:pt x="18" y="89"/>
                  <a:pt x="13" y="89"/>
                </a:cubicBezTo>
                <a:cubicBezTo>
                  <a:pt x="17" y="75"/>
                  <a:pt x="17" y="75"/>
                  <a:pt x="17" y="75"/>
                </a:cubicBezTo>
                <a:cubicBezTo>
                  <a:pt x="17" y="74"/>
                  <a:pt x="17" y="73"/>
                  <a:pt x="18" y="72"/>
                </a:cubicBezTo>
                <a:cubicBezTo>
                  <a:pt x="26" y="67"/>
                  <a:pt x="38" y="68"/>
                  <a:pt x="46" y="77"/>
                </a:cubicBezTo>
                <a:cubicBezTo>
                  <a:pt x="55" y="85"/>
                  <a:pt x="56" y="98"/>
                  <a:pt x="49" y="106"/>
                </a:cubicBezTo>
                <a:cubicBezTo>
                  <a:pt x="49" y="106"/>
                  <a:pt x="48" y="106"/>
                  <a:pt x="48" y="106"/>
                </a:cubicBezTo>
                <a:lnTo>
                  <a:pt x="34" y="110"/>
                </a:lnTo>
                <a:close/>
                <a:moveTo>
                  <a:pt x="110" y="45"/>
                </a:moveTo>
                <a:cubicBezTo>
                  <a:pt x="103" y="52"/>
                  <a:pt x="103" y="52"/>
                  <a:pt x="103" y="52"/>
                </a:cubicBezTo>
                <a:cubicBezTo>
                  <a:pt x="103" y="51"/>
                  <a:pt x="103" y="50"/>
                  <a:pt x="103" y="49"/>
                </a:cubicBezTo>
                <a:cubicBezTo>
                  <a:pt x="103" y="42"/>
                  <a:pt x="99" y="35"/>
                  <a:pt x="93" y="29"/>
                </a:cubicBezTo>
                <a:cubicBezTo>
                  <a:pt x="87" y="23"/>
                  <a:pt x="79" y="19"/>
                  <a:pt x="71" y="19"/>
                </a:cubicBezTo>
                <a:cubicBezTo>
                  <a:pt x="77" y="13"/>
                  <a:pt x="77" y="13"/>
                  <a:pt x="77" y="13"/>
                </a:cubicBezTo>
                <a:cubicBezTo>
                  <a:pt x="80" y="10"/>
                  <a:pt x="85" y="8"/>
                  <a:pt x="90" y="8"/>
                </a:cubicBezTo>
                <a:cubicBezTo>
                  <a:pt x="96" y="8"/>
                  <a:pt x="102" y="11"/>
                  <a:pt x="107" y="16"/>
                </a:cubicBezTo>
                <a:cubicBezTo>
                  <a:pt x="112" y="20"/>
                  <a:pt x="114" y="26"/>
                  <a:pt x="115" y="32"/>
                </a:cubicBezTo>
                <a:cubicBezTo>
                  <a:pt x="115" y="37"/>
                  <a:pt x="113" y="42"/>
                  <a:pt x="110" y="45"/>
                </a:cubicBezTo>
                <a:close/>
                <a:moveTo>
                  <a:pt x="110" y="45"/>
                </a:moveTo>
                <a:cubicBezTo>
                  <a:pt x="110" y="45"/>
                  <a:pt x="110" y="45"/>
                  <a:pt x="110" y="45"/>
                </a:cubicBezTo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7" name="Freeform 72"/>
          <p:cNvSpPr>
            <a:spLocks noEditPoints="1"/>
          </p:cNvSpPr>
          <p:nvPr/>
        </p:nvSpPr>
        <p:spPr bwMode="auto">
          <a:xfrm>
            <a:off x="9379634" y="2970323"/>
            <a:ext cx="537529" cy="537529"/>
          </a:xfrm>
          <a:custGeom>
            <a:cxnLst>
              <a:cxn ang="0">
                <a:pos x="121" y="1"/>
              </a:cxn>
              <a:cxn ang="0">
                <a:pos x="119" y="0"/>
              </a:cxn>
              <a:cxn ang="0">
                <a:pos x="117" y="1"/>
              </a:cxn>
              <a:cxn ang="0">
                <a:pos x="2" y="77"/>
              </a:cxn>
              <a:cxn ang="0">
                <a:pos x="0" y="81"/>
              </a:cxn>
              <a:cxn ang="0">
                <a:pos x="2" y="84"/>
              </a:cxn>
              <a:cxn ang="0">
                <a:pos x="32" y="96"/>
              </a:cxn>
              <a:cxn ang="0">
                <a:pos x="46" y="121"/>
              </a:cxn>
              <a:cxn ang="0">
                <a:pos x="50" y="123"/>
              </a:cxn>
              <a:cxn ang="0">
                <a:pos x="50" y="123"/>
              </a:cxn>
              <a:cxn ang="0">
                <a:pos x="53" y="121"/>
              </a:cxn>
              <a:cxn ang="0">
                <a:pos x="61" y="107"/>
              </a:cxn>
              <a:cxn ang="0">
                <a:pos x="98" y="122"/>
              </a:cxn>
              <a:cxn ang="0">
                <a:pos x="100" y="123"/>
              </a:cxn>
              <a:cxn ang="0">
                <a:pos x="101" y="122"/>
              </a:cxn>
              <a:cxn ang="0">
                <a:pos x="103" y="119"/>
              </a:cxn>
              <a:cxn ang="0">
                <a:pos x="123" y="4"/>
              </a:cxn>
              <a:cxn ang="0">
                <a:pos x="121" y="1"/>
              </a:cxn>
              <a:cxn ang="0">
                <a:pos x="12" y="80"/>
              </a:cxn>
              <a:cxn ang="0">
                <a:pos x="101" y="20"/>
              </a:cxn>
              <a:cxn ang="0">
                <a:pos x="36" y="89"/>
              </a:cxn>
              <a:cxn ang="0">
                <a:pos x="35" y="89"/>
              </a:cxn>
              <a:cxn ang="0">
                <a:pos x="12" y="80"/>
              </a:cxn>
              <a:cxn ang="0">
                <a:pos x="39" y="92"/>
              </a:cxn>
              <a:cxn ang="0">
                <a:pos x="39" y="92"/>
              </a:cxn>
              <a:cxn ang="0">
                <a:pos x="112" y="14"/>
              </a:cxn>
              <a:cxn ang="0">
                <a:pos x="50" y="111"/>
              </a:cxn>
              <a:cxn ang="0">
                <a:pos x="39" y="92"/>
              </a:cxn>
              <a:cxn ang="0">
                <a:pos x="97" y="113"/>
              </a:cxn>
              <a:cxn ang="0">
                <a:pos x="64" y="100"/>
              </a:cxn>
              <a:cxn ang="0">
                <a:pos x="61" y="100"/>
              </a:cxn>
              <a:cxn ang="0">
                <a:pos x="112" y="22"/>
              </a:cxn>
              <a:cxn ang="0">
                <a:pos x="97" y="113"/>
              </a:cxn>
              <a:cxn ang="0">
                <a:pos x="97" y="113"/>
              </a:cxn>
              <a:cxn ang="0">
                <a:pos x="97" y="113"/>
              </a:cxn>
            </a:cxnLst>
            <a:rect b="b" l="0" r="r" t="0"/>
            <a:pathLst>
              <a:path h="123" w="123">
                <a:moveTo>
                  <a:pt x="121" y="1"/>
                </a:moveTo>
                <a:cubicBezTo>
                  <a:pt x="120" y="0"/>
                  <a:pt x="119" y="0"/>
                  <a:pt x="119" y="0"/>
                </a:cubicBezTo>
                <a:cubicBezTo>
                  <a:pt x="118" y="0"/>
                  <a:pt x="117" y="0"/>
                  <a:pt x="117" y="1"/>
                </a:cubicBezTo>
                <a:cubicBezTo>
                  <a:pt x="2" y="77"/>
                  <a:pt x="2" y="77"/>
                  <a:pt x="2" y="77"/>
                </a:cubicBezTo>
                <a:cubicBezTo>
                  <a:pt x="0" y="78"/>
                  <a:pt x="0" y="79"/>
                  <a:pt x="0" y="81"/>
                </a:cubicBezTo>
                <a:cubicBezTo>
                  <a:pt x="0" y="82"/>
                  <a:pt x="1" y="83"/>
                  <a:pt x="2" y="84"/>
                </a:cubicBezTo>
                <a:cubicBezTo>
                  <a:pt x="32" y="96"/>
                  <a:pt x="32" y="96"/>
                  <a:pt x="32" y="96"/>
                </a:cubicBezTo>
                <a:cubicBezTo>
                  <a:pt x="46" y="121"/>
                  <a:pt x="46" y="121"/>
                  <a:pt x="46" y="121"/>
                </a:cubicBezTo>
                <a:cubicBezTo>
                  <a:pt x="47" y="122"/>
                  <a:pt x="48" y="123"/>
                  <a:pt x="50" y="123"/>
                </a:cubicBezTo>
                <a:cubicBezTo>
                  <a:pt x="50" y="123"/>
                  <a:pt x="50" y="123"/>
                  <a:pt x="50" y="123"/>
                </a:cubicBezTo>
                <a:cubicBezTo>
                  <a:pt x="51" y="123"/>
                  <a:pt x="52" y="122"/>
                  <a:pt x="53" y="121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98" y="122"/>
                  <a:pt x="98" y="122"/>
                  <a:pt x="98" y="122"/>
                </a:cubicBezTo>
                <a:cubicBezTo>
                  <a:pt x="99" y="123"/>
                  <a:pt x="99" y="123"/>
                  <a:pt x="100" y="123"/>
                </a:cubicBezTo>
                <a:cubicBezTo>
                  <a:pt x="100" y="123"/>
                  <a:pt x="101" y="122"/>
                  <a:pt x="101" y="122"/>
                </a:cubicBezTo>
                <a:cubicBezTo>
                  <a:pt x="102" y="122"/>
                  <a:pt x="103" y="121"/>
                  <a:pt x="103" y="119"/>
                </a:cubicBezTo>
                <a:cubicBezTo>
                  <a:pt x="123" y="4"/>
                  <a:pt x="123" y="4"/>
                  <a:pt x="123" y="4"/>
                </a:cubicBezTo>
                <a:cubicBezTo>
                  <a:pt x="123" y="3"/>
                  <a:pt x="122" y="1"/>
                  <a:pt x="121" y="1"/>
                </a:cubicBezTo>
                <a:close/>
                <a:moveTo>
                  <a:pt x="12" y="80"/>
                </a:moveTo>
                <a:cubicBezTo>
                  <a:pt x="101" y="20"/>
                  <a:pt x="101" y="20"/>
                  <a:pt x="101" y="20"/>
                </a:cubicBezTo>
                <a:cubicBezTo>
                  <a:pt x="36" y="89"/>
                  <a:pt x="36" y="89"/>
                  <a:pt x="36" y="89"/>
                </a:cubicBezTo>
                <a:cubicBezTo>
                  <a:pt x="36" y="89"/>
                  <a:pt x="35" y="89"/>
                  <a:pt x="35" y="89"/>
                </a:cubicBezTo>
                <a:lnTo>
                  <a:pt x="12" y="80"/>
                </a:lnTo>
                <a:close/>
                <a:moveTo>
                  <a:pt x="39" y="92"/>
                </a:moveTo>
                <a:cubicBezTo>
                  <a:pt x="39" y="92"/>
                  <a:pt x="39" y="92"/>
                  <a:pt x="39" y="92"/>
                </a:cubicBezTo>
                <a:cubicBezTo>
                  <a:pt x="112" y="14"/>
                  <a:pt x="112" y="14"/>
                  <a:pt x="112" y="14"/>
                </a:cubicBezTo>
                <a:cubicBezTo>
                  <a:pt x="50" y="111"/>
                  <a:pt x="50" y="111"/>
                  <a:pt x="50" y="111"/>
                </a:cubicBezTo>
                <a:lnTo>
                  <a:pt x="39" y="92"/>
                </a:lnTo>
                <a:close/>
                <a:moveTo>
                  <a:pt x="97" y="113"/>
                </a:moveTo>
                <a:cubicBezTo>
                  <a:pt x="64" y="100"/>
                  <a:pt x="64" y="100"/>
                  <a:pt x="64" y="100"/>
                </a:cubicBezTo>
                <a:cubicBezTo>
                  <a:pt x="63" y="100"/>
                  <a:pt x="62" y="100"/>
                  <a:pt x="61" y="100"/>
                </a:cubicBezTo>
                <a:cubicBezTo>
                  <a:pt x="112" y="22"/>
                  <a:pt x="112" y="22"/>
                  <a:pt x="112" y="22"/>
                </a:cubicBezTo>
                <a:lnTo>
                  <a:pt x="97" y="113"/>
                </a:lnTo>
                <a:close/>
                <a:moveTo>
                  <a:pt x="97" y="113"/>
                </a:moveTo>
                <a:cubicBezTo>
                  <a:pt x="97" y="113"/>
                  <a:pt x="97" y="113"/>
                  <a:pt x="97" y="113"/>
                </a:cubicBezTo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9" name="Text Placeholder 3"/>
          <p:cNvSpPr txBox="1"/>
          <p:nvPr/>
        </p:nvSpPr>
        <p:spPr>
          <a:xfrm>
            <a:off x="2878513" y="5675920"/>
            <a:ext cx="2123149" cy="585216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just" defTabSz="1116686">
              <a:lnSpc>
                <a:spcPct val="120000"/>
              </a:lnSpc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50" name="Text Placeholder 3"/>
          <p:cNvSpPr txBox="1"/>
          <p:nvPr/>
        </p:nvSpPr>
        <p:spPr>
          <a:xfrm>
            <a:off x="6828037" y="4859786"/>
            <a:ext cx="2123149" cy="585216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just" defTabSz="1116686">
              <a:lnSpc>
                <a:spcPct val="120000"/>
              </a:lnSpc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51" name="Text Placeholder 3"/>
          <p:cNvSpPr txBox="1"/>
          <p:nvPr/>
        </p:nvSpPr>
        <p:spPr>
          <a:xfrm>
            <a:off x="2088555" y="3405249"/>
            <a:ext cx="2123149" cy="585216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just" defTabSz="1116686">
              <a:lnSpc>
                <a:spcPct val="120000"/>
              </a:lnSpc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53" name="Text Placeholder 3"/>
          <p:cNvSpPr txBox="1"/>
          <p:nvPr/>
        </p:nvSpPr>
        <p:spPr>
          <a:xfrm>
            <a:off x="4391933" y="2454353"/>
            <a:ext cx="2123149" cy="585216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just" defTabSz="1116686">
              <a:lnSpc>
                <a:spcPct val="120000"/>
              </a:lnSpc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55" name="Text Placeholder 3"/>
          <p:cNvSpPr txBox="1"/>
          <p:nvPr/>
        </p:nvSpPr>
        <p:spPr>
          <a:xfrm>
            <a:off x="7495607" y="2005487"/>
            <a:ext cx="2123149" cy="585216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just" defTabSz="1116686">
              <a:lnSpc>
                <a:spcPct val="120000"/>
              </a:lnSpc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37" name="矩形 36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3036980149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9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2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3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35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7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4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5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6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63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6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7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3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7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7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7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8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85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8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89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"/>
      <p:bldP grpId="0" spid="16"/>
      <p:bldP grpId="0" spid="17"/>
      <p:bldP grpId="0" spid="11"/>
      <p:bldP grpId="0" spid="8"/>
      <p:bldP grpId="0" spid="9"/>
      <p:bldP grpId="0" spid="7"/>
      <p:bldP grpId="0" spid="6"/>
      <p:bldP grpId="0" spid="5"/>
      <p:bldP grpId="0" spid="32"/>
      <p:bldP grpId="0" spid="46"/>
      <p:bldP grpId="0" spid="47"/>
      <p:bldP grpId="0" spid="49"/>
      <p:bldP grpId="0" spid="50"/>
      <p:bldP grpId="0" spid="51"/>
      <p:bldP grpId="0" spid="53"/>
      <p:bldP grpId="0" spid="55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MH_Others_1"/>
          <p:cNvSpPr txBox="1"/>
          <p:nvPr>
            <p:custDataLst>
              <p:tags r:id="rId3"/>
            </p:custDataLst>
          </p:nvPr>
        </p:nvSpPr>
        <p:spPr>
          <a:xfrm>
            <a:off x="3502072" y="1489047"/>
            <a:ext cx="1752600" cy="3794592"/>
          </a:xfrm>
          <a:prstGeom prst="rect">
            <a:avLst/>
          </a:prstGeom>
          <a:noFill/>
        </p:spPr>
        <p:txBody>
          <a:bodyPr anchor="ctr" anchorCtr="0" bIns="0" lIns="0" rIns="0" rtlCol="0" tIns="0" vert="eaVert" wrap="square">
            <a:spAutoFit/>
          </a:bodyPr>
          <a:lstStyle/>
          <a:p>
            <a:pPr algn="ctr"/>
            <a:r>
              <a:rPr altLang="en-US" b="1" lang="zh-CN" smtClean="0" sz="11500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目录</a:t>
            </a:r>
          </a:p>
        </p:txBody>
      </p:sp>
      <p:sp>
        <p:nvSpPr>
          <p:cNvPr id="19" name="MH_Others_2"/>
          <p:cNvSpPr txBox="1"/>
          <p:nvPr>
            <p:custDataLst>
              <p:tags r:id="rId4"/>
            </p:custDataLst>
          </p:nvPr>
        </p:nvSpPr>
        <p:spPr>
          <a:xfrm rot="5400000">
            <a:off x="1649006" y="3051063"/>
            <a:ext cx="3299296" cy="670560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ctr">
              <a:defRPr/>
            </a:pPr>
            <a:r>
              <a:rPr altLang="zh-CN" b="1" lang="en-US" sz="4400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CONTENTS</a:t>
            </a:r>
          </a:p>
        </p:txBody>
      </p:sp>
      <p:sp>
        <p:nvSpPr>
          <p:cNvPr id="20" name="MH_Number_1"/>
          <p:cNvSpPr/>
          <p:nvPr>
            <p:custDataLst>
              <p:tags r:id="rId5"/>
            </p:custDataLst>
          </p:nvPr>
        </p:nvSpPr>
        <p:spPr>
          <a:xfrm>
            <a:off x="5710332" y="2023589"/>
            <a:ext cx="379667" cy="379667"/>
          </a:xfrm>
          <a:prstGeom prst="ellips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 wrap="square">
            <a:noAutofit/>
          </a:bodyPr>
          <a:lstStyle/>
          <a:p>
            <a:pPr algn="ctr"/>
            <a:r>
              <a:rPr altLang="zh-CN" b="1" lang="en-US" sz="2109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20603050405020304" pitchFamily="18" typeface="Times New Roman"/>
                <a:sym charset="0" panose="020b0604020202020204" pitchFamily="34" typeface="Arial"/>
              </a:rPr>
              <a:t>1</a:t>
            </a:r>
          </a:p>
        </p:txBody>
      </p:sp>
      <p:sp>
        <p:nvSpPr>
          <p:cNvPr id="21" name="MH_Entry_1"/>
          <p:cNvSpPr/>
          <p:nvPr>
            <p:custDataLst>
              <p:tags r:id="rId6"/>
            </p:custDataLst>
          </p:nvPr>
        </p:nvSpPr>
        <p:spPr>
          <a:xfrm>
            <a:off x="6241157" y="1938594"/>
            <a:ext cx="3331046" cy="501442"/>
          </a:xfrm>
          <a:custGeom>
            <a:gdLst>
              <a:gd fmla="*/ 0 w 2520280" name="connsiteX0"/>
              <a:gd fmla="*/ 1872208 h 1872208" name="connsiteY0"/>
              <a:gd fmla="*/ 2520280 w 2520280" name="connsiteX1"/>
              <a:gd fmla="*/ 1872208 h 1872208" name="connsiteY1"/>
              <a:gd fmla="*/ 0 w 2520280" name="connsiteX2"/>
              <a:gd fmla="*/ 1872208 h 1872208" name="connsiteY2"/>
              <a:gd fmla="*/ 0 w 2520280" name="connsiteX3"/>
              <a:gd fmla="*/ 0 h 1872208" name="connsiteY3"/>
              <a:gd fmla="*/ 916 w 2520280" name="connsiteX4"/>
              <a:gd fmla="*/ 0 h 1872208" name="connsiteY4"/>
              <a:gd fmla="*/ 0 w 2520280" name="connsiteX5"/>
              <a:gd fmla="*/ 0 h 1872208" name="connsiteY5"/>
              <a:gd fmla="*/ 0 w 2520280" name="connsiteX6"/>
              <a:gd fmla="*/ 0 h 1872208" name="connsiteY6"/>
              <a:gd fmla="*/ 0 w 2520280" name="connsiteX7"/>
              <a:gd fmla="*/ 0 h 1872208" name="connsiteY7"/>
              <a:gd fmla="*/ 0 w 2520280" name="connsiteX8"/>
              <a:gd fmla="*/ 0 h 187220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2531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2" name="MH_Number_2"/>
          <p:cNvSpPr/>
          <p:nvPr>
            <p:custDataLst>
              <p:tags r:id="rId7"/>
            </p:custDataLst>
          </p:nvPr>
        </p:nvSpPr>
        <p:spPr>
          <a:xfrm>
            <a:off x="5710332" y="2893105"/>
            <a:ext cx="379667" cy="379667"/>
          </a:xfrm>
          <a:prstGeom prst="ellipse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 wrap="square">
            <a:noAutofit/>
          </a:bodyPr>
          <a:lstStyle/>
          <a:p>
            <a:pPr algn="ctr"/>
            <a:r>
              <a:rPr altLang="zh-CN" b="1" lang="en-US" sz="2109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20603050405020304" pitchFamily="18" typeface="Times New Roman"/>
                <a:sym charset="0" panose="020b0604020202020204" pitchFamily="34" typeface="Arial"/>
              </a:rPr>
              <a:t>2</a:t>
            </a:r>
          </a:p>
        </p:txBody>
      </p:sp>
      <p:sp>
        <p:nvSpPr>
          <p:cNvPr id="23" name="MH_Entry_2"/>
          <p:cNvSpPr/>
          <p:nvPr>
            <p:custDataLst>
              <p:tags r:id="rId8"/>
            </p:custDataLst>
          </p:nvPr>
        </p:nvSpPr>
        <p:spPr>
          <a:xfrm>
            <a:off x="6241157" y="2808111"/>
            <a:ext cx="3525386" cy="501442"/>
          </a:xfrm>
          <a:custGeom>
            <a:gdLst>
              <a:gd fmla="*/ 0 w 2520280" name="connsiteX0"/>
              <a:gd fmla="*/ 1872208 h 1872208" name="connsiteY0"/>
              <a:gd fmla="*/ 2520280 w 2520280" name="connsiteX1"/>
              <a:gd fmla="*/ 1872208 h 1872208" name="connsiteY1"/>
              <a:gd fmla="*/ 0 w 2520280" name="connsiteX2"/>
              <a:gd fmla="*/ 1872208 h 1872208" name="connsiteY2"/>
              <a:gd fmla="*/ 0 w 2520280" name="connsiteX3"/>
              <a:gd fmla="*/ 0 h 1872208" name="connsiteY3"/>
              <a:gd fmla="*/ 916 w 2520280" name="connsiteX4"/>
              <a:gd fmla="*/ 0 h 1872208" name="connsiteY4"/>
              <a:gd fmla="*/ 0 w 2520280" name="connsiteX5"/>
              <a:gd fmla="*/ 0 h 1872208" name="connsiteY5"/>
              <a:gd fmla="*/ 0 w 2520280" name="connsiteX6"/>
              <a:gd fmla="*/ 0 h 1872208" name="connsiteY6"/>
              <a:gd fmla="*/ 0 w 2520280" name="connsiteX7"/>
              <a:gd fmla="*/ 0 h 1872208" name="connsiteY7"/>
              <a:gd fmla="*/ 0 w 2520280" name="connsiteX8"/>
              <a:gd fmla="*/ 0 h 187220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2531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4" name="MH_Number_3"/>
          <p:cNvSpPr/>
          <p:nvPr>
            <p:custDataLst>
              <p:tags r:id="rId9"/>
            </p:custDataLst>
          </p:nvPr>
        </p:nvSpPr>
        <p:spPr>
          <a:xfrm>
            <a:off x="5710332" y="3762621"/>
            <a:ext cx="379667" cy="379667"/>
          </a:xfrm>
          <a:prstGeom prst="ellips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 wrap="square">
            <a:noAutofit/>
          </a:bodyPr>
          <a:lstStyle/>
          <a:p>
            <a:pPr algn="ctr"/>
            <a:r>
              <a:rPr altLang="zh-CN" b="1" lang="en-US" sz="2109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20603050405020304" pitchFamily="18" typeface="Times New Roman"/>
                <a:sym charset="0" panose="020b0604020202020204" pitchFamily="34" typeface="Arial"/>
              </a:rPr>
              <a:t>3</a:t>
            </a:r>
          </a:p>
        </p:txBody>
      </p:sp>
      <p:sp>
        <p:nvSpPr>
          <p:cNvPr id="25" name="MH_Entry_3"/>
          <p:cNvSpPr/>
          <p:nvPr>
            <p:custDataLst>
              <p:tags r:id="rId10"/>
            </p:custDataLst>
          </p:nvPr>
        </p:nvSpPr>
        <p:spPr>
          <a:xfrm>
            <a:off x="6241157" y="3677627"/>
            <a:ext cx="3525386" cy="501442"/>
          </a:xfrm>
          <a:custGeom>
            <a:gdLst>
              <a:gd fmla="*/ 0 w 2520280" name="connsiteX0"/>
              <a:gd fmla="*/ 1872208 h 1872208" name="connsiteY0"/>
              <a:gd fmla="*/ 2520280 w 2520280" name="connsiteX1"/>
              <a:gd fmla="*/ 1872208 h 1872208" name="connsiteY1"/>
              <a:gd fmla="*/ 0 w 2520280" name="connsiteX2"/>
              <a:gd fmla="*/ 1872208 h 1872208" name="connsiteY2"/>
              <a:gd fmla="*/ 0 w 2520280" name="connsiteX3"/>
              <a:gd fmla="*/ 0 h 1872208" name="connsiteY3"/>
              <a:gd fmla="*/ 916 w 2520280" name="connsiteX4"/>
              <a:gd fmla="*/ 0 h 1872208" name="connsiteY4"/>
              <a:gd fmla="*/ 0 w 2520280" name="connsiteX5"/>
              <a:gd fmla="*/ 0 h 1872208" name="connsiteY5"/>
              <a:gd fmla="*/ 0 w 2520280" name="connsiteX6"/>
              <a:gd fmla="*/ 0 h 1872208" name="connsiteY6"/>
              <a:gd fmla="*/ 0 w 2520280" name="connsiteX7"/>
              <a:gd fmla="*/ 0 h 1872208" name="connsiteY7"/>
              <a:gd fmla="*/ 0 w 2520280" name="connsiteX8"/>
              <a:gd fmla="*/ 0 h 187220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2531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6" name="MH_Number_4"/>
          <p:cNvSpPr/>
          <p:nvPr>
            <p:custDataLst>
              <p:tags r:id="rId11"/>
            </p:custDataLst>
          </p:nvPr>
        </p:nvSpPr>
        <p:spPr>
          <a:xfrm>
            <a:off x="5710332" y="4632137"/>
            <a:ext cx="379667" cy="379667"/>
          </a:xfrm>
          <a:prstGeom prst="ellipse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 wrap="square">
            <a:noAutofit/>
          </a:bodyPr>
          <a:lstStyle/>
          <a:p>
            <a:pPr algn="ctr"/>
            <a:r>
              <a:rPr altLang="zh-CN" b="1" lang="en-US" sz="2109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20603050405020304" pitchFamily="18" typeface="Times New Roman"/>
                <a:sym charset="0" panose="020b0604020202020204" pitchFamily="34" typeface="Arial"/>
              </a:rPr>
              <a:t>4</a:t>
            </a:r>
          </a:p>
        </p:txBody>
      </p:sp>
      <p:sp>
        <p:nvSpPr>
          <p:cNvPr id="27" name="MH_Entry_4"/>
          <p:cNvSpPr/>
          <p:nvPr>
            <p:custDataLst>
              <p:tags r:id="rId12"/>
            </p:custDataLst>
          </p:nvPr>
        </p:nvSpPr>
        <p:spPr>
          <a:xfrm>
            <a:off x="6241157" y="4547142"/>
            <a:ext cx="3525386" cy="501442"/>
          </a:xfrm>
          <a:custGeom>
            <a:gdLst>
              <a:gd fmla="*/ 0 w 2520280" name="connsiteX0"/>
              <a:gd fmla="*/ 1872208 h 1872208" name="connsiteY0"/>
              <a:gd fmla="*/ 2520280 w 2520280" name="connsiteX1"/>
              <a:gd fmla="*/ 1872208 h 1872208" name="connsiteY1"/>
              <a:gd fmla="*/ 0 w 2520280" name="connsiteX2"/>
              <a:gd fmla="*/ 1872208 h 1872208" name="connsiteY2"/>
              <a:gd fmla="*/ 0 w 2520280" name="connsiteX3"/>
              <a:gd fmla="*/ 0 h 1872208" name="connsiteY3"/>
              <a:gd fmla="*/ 916 w 2520280" name="connsiteX4"/>
              <a:gd fmla="*/ 0 h 1872208" name="connsiteY4"/>
              <a:gd fmla="*/ 0 w 2520280" name="connsiteX5"/>
              <a:gd fmla="*/ 0 h 1872208" name="connsiteY5"/>
              <a:gd fmla="*/ 0 w 2520280" name="connsiteX6"/>
              <a:gd fmla="*/ 0 h 1872208" name="connsiteY6"/>
              <a:gd fmla="*/ 0 w 2520280" name="connsiteX7"/>
              <a:gd fmla="*/ 0 h 1872208" name="connsiteY7"/>
              <a:gd fmla="*/ 0 w 2520280" name="connsiteX8"/>
              <a:gd fmla="*/ 0 h 1872208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cap="sq" w="3175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2531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16" name="Freeform 6"/>
          <p:cNvSpPr/>
          <p:nvPr/>
        </p:nvSpPr>
        <p:spPr bwMode="auto">
          <a:xfrm>
            <a:off x="0" y="4091804"/>
            <a:ext cx="5265494" cy="3140846"/>
          </a:xfrm>
          <a:custGeom>
            <a:gdLst>
              <a:gd fmla="*/ 0 w 2348" name="T0"/>
              <a:gd fmla="*/ 0 h 1407" name="T1"/>
              <a:gd fmla="*/ 2348 w 2348" name="T2"/>
              <a:gd fmla="*/ 1407 h 1407" name="T3"/>
              <a:gd fmla="*/ 0 w 2348" name="T4"/>
              <a:gd fmla="*/ 1407 h 1407" name="T5"/>
              <a:gd fmla="*/ 0 w 2348" name="T6"/>
              <a:gd fmla="*/ 0 h 140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07" w="2348">
                <a:moveTo>
                  <a:pt x="0" y="0"/>
                </a:moveTo>
                <a:lnTo>
                  <a:pt x="2348" y="1407"/>
                </a:lnTo>
                <a:lnTo>
                  <a:pt x="0" y="140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7" name="Freeform 7"/>
          <p:cNvSpPr/>
          <p:nvPr/>
        </p:nvSpPr>
        <p:spPr bwMode="auto">
          <a:xfrm>
            <a:off x="2984828" y="4640949"/>
            <a:ext cx="9873922" cy="2591700"/>
          </a:xfrm>
          <a:custGeom>
            <a:gdLst>
              <a:gd fmla="*/ 4403 w 4403" name="T0"/>
              <a:gd fmla="*/ 0 h 1161" name="T1"/>
              <a:gd fmla="*/ 4403 w 4403" name="T2"/>
              <a:gd fmla="*/ 1161 h 1161" name="T3"/>
              <a:gd fmla="*/ 0 w 4403" name="T4"/>
              <a:gd fmla="*/ 1161 h 1161" name="T5"/>
              <a:gd fmla="*/ 4403 w 4403" name="T6"/>
              <a:gd fmla="*/ 0 h 1161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161" w="4403">
                <a:moveTo>
                  <a:pt x="4403" y="0"/>
                </a:moveTo>
                <a:lnTo>
                  <a:pt x="4403" y="1161"/>
                </a:lnTo>
                <a:lnTo>
                  <a:pt x="0" y="1161"/>
                </a:lnTo>
                <a:lnTo>
                  <a:pt x="4403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2157040394"/>
      </p:ext>
    </p:extLst>
  </p:cSld>
  <p:clrMapOvr>
    <a:masterClrMapping/>
  </p:clrMapOvr>
  <p:transition spd="slow">
    <p:fad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" nodeType="clickPar">
                      <p:stCondLst>
                        <p:cond delay="indefinite"/>
                      </p:stCondLst>
                      <p:childTnLst>
                        <p:par>
                          <p:cTn fill="hold" id="3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1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1" nodeType="clickPar">
                      <p:stCondLst>
                        <p:cond delay="indefinite"/>
                      </p:stCondLst>
                      <p:childTnLst>
                        <p:par>
                          <p:cTn fill="hold" id="5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5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8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4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16"/>
      <p:bldP grpId="0" spid="17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4" name="Group 33"/>
          <p:cNvGrpSpPr/>
          <p:nvPr/>
        </p:nvGrpSpPr>
        <p:grpSpPr>
          <a:xfrm>
            <a:off x="3517117" y="2580752"/>
            <a:ext cx="4244411" cy="3734510"/>
            <a:chOff x="2187184" y="1723730"/>
            <a:chExt cx="3475701" cy="3058149"/>
          </a:xfrm>
        </p:grpSpPr>
        <p:grpSp>
          <p:nvGrpSpPr>
            <p:cNvPr id="10" name="Group 9"/>
            <p:cNvGrpSpPr/>
            <p:nvPr/>
          </p:nvGrpSpPr>
          <p:grpSpPr>
            <a:xfrm rot="213443">
              <a:off x="2187184" y="3362127"/>
              <a:ext cx="1677010" cy="1419752"/>
              <a:chOff x="2955668" y="2969079"/>
              <a:chExt cx="1677010" cy="1419752"/>
            </a:xfrm>
          </p:grpSpPr>
          <p:sp>
            <p:nvSpPr>
              <p:cNvPr id="4" name="Freeform 3"/>
              <p:cNvSpPr/>
              <p:nvPr/>
            </p:nvSpPr>
            <p:spPr bwMode="auto">
              <a:xfrm>
                <a:off x="3195729" y="2969079"/>
                <a:ext cx="1436949" cy="1419752"/>
              </a:xfrm>
              <a:custGeom>
                <a:cxnLst>
                  <a:cxn ang="0">
                    <a:pos x="32" y="500"/>
                  </a:cxn>
                  <a:cxn ang="0">
                    <a:pos x="14" y="489"/>
                  </a:cxn>
                  <a:cxn ang="0">
                    <a:pos x="15" y="436"/>
                  </a:cxn>
                  <a:cxn ang="0">
                    <a:pos x="441" y="15"/>
                  </a:cxn>
                  <a:cxn ang="0">
                    <a:pos x="495" y="15"/>
                  </a:cxn>
                  <a:cxn ang="0">
                    <a:pos x="494" y="69"/>
                  </a:cxn>
                  <a:cxn ang="0">
                    <a:pos x="68" y="490"/>
                  </a:cxn>
                  <a:cxn ang="0">
                    <a:pos x="32" y="500"/>
                  </a:cxn>
                </a:cxnLst>
                <a:rect b="b" l="0" r="r" t="0"/>
                <a:pathLst>
                  <a:path h="502" w="509">
                    <a:moveTo>
                      <a:pt x="32" y="500"/>
                    </a:moveTo>
                    <a:cubicBezTo>
                      <a:pt x="26" y="498"/>
                      <a:pt x="19" y="495"/>
                      <a:pt x="14" y="489"/>
                    </a:cubicBezTo>
                    <a:cubicBezTo>
                      <a:pt x="0" y="475"/>
                      <a:pt x="0" y="450"/>
                      <a:pt x="15" y="436"/>
                    </a:cubicBezTo>
                    <a:cubicBezTo>
                      <a:pt x="441" y="15"/>
                      <a:pt x="441" y="15"/>
                      <a:pt x="441" y="15"/>
                    </a:cubicBezTo>
                    <a:cubicBezTo>
                      <a:pt x="456" y="0"/>
                      <a:pt x="480" y="0"/>
                      <a:pt x="495" y="15"/>
                    </a:cubicBezTo>
                    <a:cubicBezTo>
                      <a:pt x="509" y="30"/>
                      <a:pt x="509" y="54"/>
                      <a:pt x="494" y="69"/>
                    </a:cubicBezTo>
                    <a:cubicBezTo>
                      <a:pt x="68" y="490"/>
                      <a:pt x="68" y="490"/>
                      <a:pt x="68" y="490"/>
                    </a:cubicBezTo>
                    <a:cubicBezTo>
                      <a:pt x="58" y="499"/>
                      <a:pt x="44" y="503"/>
                      <a:pt x="32" y="50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 anchor="t" anchorCtr="0" bIns="55832" compatLnSpc="1" lIns="111664" numCol="1" rIns="111664" tIns="55832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5" name="Round Same Side Corner Rectangle 4"/>
              <p:cNvSpPr/>
              <p:nvPr/>
            </p:nvSpPr>
            <p:spPr bwMode="auto">
              <a:xfrm rot="13500000">
                <a:off x="3568110" y="3071025"/>
                <a:ext cx="343555" cy="1568440"/>
              </a:xfrm>
              <a:prstGeom prst="round2SameRect">
                <a:avLst>
                  <a:gd fmla="val 16667" name="adj1"/>
                  <a:gd fmla="val 22024" name="adj2"/>
                </a:avLst>
              </a:prstGeom>
              <a:solidFill>
                <a:schemeClr val="accent1">
                  <a:lumMod val="75000"/>
                </a:schemeClr>
              </a:solidFill>
              <a:ln w="9525">
                <a:noFill/>
                <a:round/>
              </a:ln>
            </p:spPr>
            <p:txBody>
              <a:bodyPr anchor="t" anchorCtr="0" bIns="55832" compatLnSpc="1" lIns="111664" numCol="1" rIns="111664" tIns="55832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488641" y="1723730"/>
              <a:ext cx="2174244" cy="2174244"/>
              <a:chOff x="4220769" y="1605276"/>
              <a:chExt cx="1739904" cy="1739904"/>
            </a:xfrm>
          </p:grpSpPr>
          <p:sp>
            <p:nvSpPr>
              <p:cNvPr id="9" name="Donut 8"/>
              <p:cNvSpPr/>
              <p:nvPr/>
            </p:nvSpPr>
            <p:spPr>
              <a:xfrm>
                <a:off x="4338879" y="1723386"/>
                <a:ext cx="1503684" cy="1503684"/>
              </a:xfrm>
              <a:prstGeom prst="donut">
                <a:avLst>
                  <a:gd fmla="val 7174" name="adj"/>
                </a:avLst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50000">
                    <a:schemeClr val="bg2">
                      <a:lumMod val="85000"/>
                    </a:schemeClr>
                  </a:gs>
                </a:gsLst>
                <a:lin ang="13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solidFill>
                    <a:schemeClr val="tx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8" name="Donut 7"/>
              <p:cNvSpPr/>
              <p:nvPr/>
            </p:nvSpPr>
            <p:spPr>
              <a:xfrm>
                <a:off x="4220769" y="1605276"/>
                <a:ext cx="1739904" cy="1739904"/>
              </a:xfrm>
              <a:prstGeom prst="donut">
                <a:avLst>
                  <a:gd fmla="val 9286" name="adj"/>
                </a:avLst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50000">
                    <a:schemeClr val="bg2">
                      <a:lumMod val="85000"/>
                    </a:schemeClr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solidFill>
                    <a:schemeClr val="tx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5641056" y="5060788"/>
            <a:ext cx="889183" cy="889181"/>
            <a:chOff x="3926454" y="3754605"/>
            <a:chExt cx="728142" cy="728140"/>
          </a:xfrm>
        </p:grpSpPr>
        <p:sp>
          <p:nvSpPr>
            <p:cNvPr id="15" name="Oval 14"/>
            <p:cNvSpPr/>
            <p:nvPr/>
          </p:nvSpPr>
          <p:spPr>
            <a:xfrm rot="20300500">
              <a:off x="3926454" y="3754605"/>
              <a:ext cx="728142" cy="72814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>
                <a:lnSpc>
                  <a:spcPct val="120000"/>
                </a:lnSpc>
              </a:pPr>
              <a:endParaRPr altLang="en-US" lang="zh-CN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7" name="Freeform 170"/>
            <p:cNvSpPr>
              <a:spLocks noEditPoints="1"/>
            </p:cNvSpPr>
            <p:nvPr/>
          </p:nvSpPr>
          <p:spPr bwMode="auto">
            <a:xfrm>
              <a:off x="4134391" y="3986705"/>
              <a:ext cx="312266" cy="263940"/>
            </a:xfrm>
            <a:custGeom>
              <a:cxnLst>
                <a:cxn ang="0">
                  <a:pos x="244" y="216"/>
                </a:cxn>
                <a:cxn ang="0">
                  <a:pos x="12" y="216"/>
                </a:cxn>
                <a:cxn ang="0">
                  <a:pos x="0" y="204"/>
                </a:cxn>
                <a:cxn ang="0">
                  <a:pos x="0" y="12"/>
                </a:cxn>
                <a:cxn ang="0">
                  <a:pos x="12" y="0"/>
                </a:cxn>
                <a:cxn ang="0">
                  <a:pos x="24" y="12"/>
                </a:cxn>
                <a:cxn ang="0">
                  <a:pos x="24" y="164"/>
                </a:cxn>
                <a:cxn ang="0">
                  <a:pos x="24" y="192"/>
                </a:cxn>
                <a:cxn ang="0">
                  <a:pos x="244" y="192"/>
                </a:cxn>
                <a:cxn ang="0">
                  <a:pos x="256" y="204"/>
                </a:cxn>
                <a:cxn ang="0">
                  <a:pos x="244" y="216"/>
                </a:cxn>
                <a:cxn ang="0">
                  <a:pos x="216" y="180"/>
                </a:cxn>
                <a:cxn ang="0">
                  <a:pos x="192" y="180"/>
                </a:cxn>
                <a:cxn ang="0">
                  <a:pos x="180" y="168"/>
                </a:cxn>
                <a:cxn ang="0">
                  <a:pos x="180" y="84"/>
                </a:cxn>
                <a:cxn ang="0">
                  <a:pos x="192" y="72"/>
                </a:cxn>
                <a:cxn ang="0">
                  <a:pos x="216" y="72"/>
                </a:cxn>
                <a:cxn ang="0">
                  <a:pos x="228" y="84"/>
                </a:cxn>
                <a:cxn ang="0">
                  <a:pos x="228" y="168"/>
                </a:cxn>
                <a:cxn ang="0">
                  <a:pos x="216" y="180"/>
                </a:cxn>
                <a:cxn ang="0">
                  <a:pos x="148" y="180"/>
                </a:cxn>
                <a:cxn ang="0">
                  <a:pos x="124" y="180"/>
                </a:cxn>
                <a:cxn ang="0">
                  <a:pos x="112" y="168"/>
                </a:cxn>
                <a:cxn ang="0">
                  <a:pos x="112" y="36"/>
                </a:cxn>
                <a:cxn ang="0">
                  <a:pos x="124" y="24"/>
                </a:cxn>
                <a:cxn ang="0">
                  <a:pos x="148" y="24"/>
                </a:cxn>
                <a:cxn ang="0">
                  <a:pos x="160" y="36"/>
                </a:cxn>
                <a:cxn ang="0">
                  <a:pos x="160" y="168"/>
                </a:cxn>
                <a:cxn ang="0">
                  <a:pos x="148" y="180"/>
                </a:cxn>
                <a:cxn ang="0">
                  <a:pos x="80" y="180"/>
                </a:cxn>
                <a:cxn ang="0">
                  <a:pos x="56" y="180"/>
                </a:cxn>
                <a:cxn ang="0">
                  <a:pos x="44" y="168"/>
                </a:cxn>
                <a:cxn ang="0">
                  <a:pos x="44" y="144"/>
                </a:cxn>
                <a:cxn ang="0">
                  <a:pos x="56" y="132"/>
                </a:cxn>
                <a:cxn ang="0">
                  <a:pos x="80" y="132"/>
                </a:cxn>
                <a:cxn ang="0">
                  <a:pos x="92" y="144"/>
                </a:cxn>
                <a:cxn ang="0">
                  <a:pos x="92" y="168"/>
                </a:cxn>
                <a:cxn ang="0">
                  <a:pos x="80" y="180"/>
                </a:cxn>
              </a:cxnLst>
              <a:rect b="b" l="0" r="r" t="0"/>
              <a:pathLst>
                <a:path h="216" w="256">
                  <a:moveTo>
                    <a:pt x="244" y="216"/>
                  </a:moveTo>
                  <a:cubicBezTo>
                    <a:pt x="12" y="216"/>
                    <a:pt x="12" y="216"/>
                    <a:pt x="12" y="216"/>
                  </a:cubicBezTo>
                  <a:cubicBezTo>
                    <a:pt x="5" y="216"/>
                    <a:pt x="0" y="211"/>
                    <a:pt x="0" y="20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9" y="0"/>
                    <a:pt x="24" y="5"/>
                    <a:pt x="24" y="12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92"/>
                    <a:pt x="24" y="192"/>
                    <a:pt x="24" y="192"/>
                  </a:cubicBezTo>
                  <a:cubicBezTo>
                    <a:pt x="244" y="192"/>
                    <a:pt x="244" y="192"/>
                    <a:pt x="244" y="192"/>
                  </a:cubicBezTo>
                  <a:cubicBezTo>
                    <a:pt x="251" y="192"/>
                    <a:pt x="256" y="197"/>
                    <a:pt x="256" y="204"/>
                  </a:cubicBezTo>
                  <a:cubicBezTo>
                    <a:pt x="256" y="211"/>
                    <a:pt x="251" y="216"/>
                    <a:pt x="244" y="216"/>
                  </a:cubicBezTo>
                  <a:moveTo>
                    <a:pt x="216" y="180"/>
                  </a:moveTo>
                  <a:cubicBezTo>
                    <a:pt x="192" y="180"/>
                    <a:pt x="192" y="180"/>
                    <a:pt x="192" y="180"/>
                  </a:cubicBezTo>
                  <a:cubicBezTo>
                    <a:pt x="185" y="180"/>
                    <a:pt x="180" y="175"/>
                    <a:pt x="180" y="168"/>
                  </a:cubicBezTo>
                  <a:cubicBezTo>
                    <a:pt x="180" y="84"/>
                    <a:pt x="180" y="84"/>
                    <a:pt x="180" y="84"/>
                  </a:cubicBezTo>
                  <a:cubicBezTo>
                    <a:pt x="180" y="77"/>
                    <a:pt x="185" y="72"/>
                    <a:pt x="192" y="72"/>
                  </a:cubicBezTo>
                  <a:cubicBezTo>
                    <a:pt x="216" y="72"/>
                    <a:pt x="216" y="72"/>
                    <a:pt x="216" y="72"/>
                  </a:cubicBezTo>
                  <a:cubicBezTo>
                    <a:pt x="223" y="72"/>
                    <a:pt x="228" y="77"/>
                    <a:pt x="228" y="84"/>
                  </a:cubicBezTo>
                  <a:cubicBezTo>
                    <a:pt x="228" y="168"/>
                    <a:pt x="228" y="168"/>
                    <a:pt x="228" y="168"/>
                  </a:cubicBezTo>
                  <a:cubicBezTo>
                    <a:pt x="228" y="175"/>
                    <a:pt x="223" y="180"/>
                    <a:pt x="216" y="180"/>
                  </a:cubicBezTo>
                  <a:moveTo>
                    <a:pt x="148" y="180"/>
                  </a:moveTo>
                  <a:cubicBezTo>
                    <a:pt x="124" y="180"/>
                    <a:pt x="124" y="180"/>
                    <a:pt x="124" y="180"/>
                  </a:cubicBezTo>
                  <a:cubicBezTo>
                    <a:pt x="117" y="180"/>
                    <a:pt x="112" y="175"/>
                    <a:pt x="112" y="168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2" y="29"/>
                    <a:pt x="117" y="24"/>
                    <a:pt x="124" y="24"/>
                  </a:cubicBezTo>
                  <a:cubicBezTo>
                    <a:pt x="148" y="24"/>
                    <a:pt x="148" y="24"/>
                    <a:pt x="148" y="24"/>
                  </a:cubicBezTo>
                  <a:cubicBezTo>
                    <a:pt x="155" y="24"/>
                    <a:pt x="160" y="29"/>
                    <a:pt x="160" y="36"/>
                  </a:cubicBezTo>
                  <a:cubicBezTo>
                    <a:pt x="160" y="168"/>
                    <a:pt x="160" y="168"/>
                    <a:pt x="160" y="168"/>
                  </a:cubicBezTo>
                  <a:cubicBezTo>
                    <a:pt x="160" y="175"/>
                    <a:pt x="155" y="180"/>
                    <a:pt x="148" y="180"/>
                  </a:cubicBezTo>
                  <a:moveTo>
                    <a:pt x="80" y="180"/>
                  </a:moveTo>
                  <a:cubicBezTo>
                    <a:pt x="56" y="180"/>
                    <a:pt x="56" y="180"/>
                    <a:pt x="56" y="180"/>
                  </a:cubicBezTo>
                  <a:cubicBezTo>
                    <a:pt x="49" y="180"/>
                    <a:pt x="44" y="175"/>
                    <a:pt x="44" y="168"/>
                  </a:cubicBezTo>
                  <a:cubicBezTo>
                    <a:pt x="44" y="144"/>
                    <a:pt x="44" y="144"/>
                    <a:pt x="44" y="144"/>
                  </a:cubicBezTo>
                  <a:cubicBezTo>
                    <a:pt x="44" y="137"/>
                    <a:pt x="49" y="132"/>
                    <a:pt x="56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7" y="132"/>
                    <a:pt x="92" y="137"/>
                    <a:pt x="92" y="144"/>
                  </a:cubicBezTo>
                  <a:cubicBezTo>
                    <a:pt x="92" y="168"/>
                    <a:pt x="92" y="168"/>
                    <a:pt x="92" y="168"/>
                  </a:cubicBezTo>
                  <a:cubicBezTo>
                    <a:pt x="92" y="175"/>
                    <a:pt x="87" y="180"/>
                    <a:pt x="80" y="18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287327" y="2460832"/>
            <a:ext cx="889183" cy="889181"/>
            <a:chOff x="5274567" y="1625529"/>
            <a:chExt cx="728142" cy="728140"/>
          </a:xfrm>
        </p:grpSpPr>
        <p:sp>
          <p:nvSpPr>
            <p:cNvPr id="13" name="Oval 12"/>
            <p:cNvSpPr/>
            <p:nvPr/>
          </p:nvSpPr>
          <p:spPr>
            <a:xfrm rot="20300500">
              <a:off x="5274567" y="1625529"/>
              <a:ext cx="728142" cy="72814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>
                <a:lnSpc>
                  <a:spcPct val="120000"/>
                </a:lnSpc>
              </a:pPr>
              <a:endParaRPr altLang="en-US" lang="zh-CN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8" name="Freeform 173"/>
            <p:cNvSpPr>
              <a:spLocks noEditPoints="1"/>
            </p:cNvSpPr>
            <p:nvPr/>
          </p:nvSpPr>
          <p:spPr bwMode="auto">
            <a:xfrm>
              <a:off x="5482504" y="1832846"/>
              <a:ext cx="312266" cy="313506"/>
            </a:xfrm>
            <a:custGeom>
              <a:cxnLst>
                <a:cxn ang="0">
                  <a:pos x="128" y="256"/>
                </a:cxn>
                <a:cxn ang="0">
                  <a:pos x="0" y="128"/>
                </a:cxn>
                <a:cxn ang="0">
                  <a:pos x="128" y="0"/>
                </a:cxn>
                <a:cxn ang="0">
                  <a:pos x="256" y="128"/>
                </a:cxn>
                <a:cxn ang="0">
                  <a:pos x="128" y="256"/>
                </a:cxn>
                <a:cxn ang="0">
                  <a:pos x="24" y="128"/>
                </a:cxn>
                <a:cxn ang="0">
                  <a:pos x="128" y="128"/>
                </a:cxn>
                <a:cxn ang="0">
                  <a:pos x="128" y="24"/>
                </a:cxn>
                <a:cxn ang="0">
                  <a:pos x="24" y="128"/>
                </a:cxn>
              </a:cxnLst>
              <a:rect b="b" l="0" r="r" t="0"/>
              <a:pathLst>
                <a:path h="256" w="256">
                  <a:moveTo>
                    <a:pt x="128" y="256"/>
                  </a:moveTo>
                  <a:cubicBezTo>
                    <a:pt x="57" y="256"/>
                    <a:pt x="0" y="199"/>
                    <a:pt x="0" y="128"/>
                  </a:cubicBezTo>
                  <a:cubicBezTo>
                    <a:pt x="0" y="57"/>
                    <a:pt x="57" y="0"/>
                    <a:pt x="128" y="0"/>
                  </a:cubicBezTo>
                  <a:cubicBezTo>
                    <a:pt x="199" y="0"/>
                    <a:pt x="256" y="57"/>
                    <a:pt x="256" y="128"/>
                  </a:cubicBezTo>
                  <a:cubicBezTo>
                    <a:pt x="256" y="199"/>
                    <a:pt x="199" y="256"/>
                    <a:pt x="128" y="256"/>
                  </a:cubicBezTo>
                  <a:moveTo>
                    <a:pt x="24" y="128"/>
                  </a:moveTo>
                  <a:cubicBezTo>
                    <a:pt x="128" y="128"/>
                    <a:pt x="128" y="128"/>
                    <a:pt x="128" y="128"/>
                  </a:cubicBezTo>
                  <a:cubicBezTo>
                    <a:pt x="128" y="24"/>
                    <a:pt x="128" y="24"/>
                    <a:pt x="128" y="24"/>
                  </a:cubicBezTo>
                  <a:cubicBezTo>
                    <a:pt x="71" y="24"/>
                    <a:pt x="24" y="71"/>
                    <a:pt x="24" y="12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408681" y="4358853"/>
            <a:ext cx="889183" cy="889181"/>
            <a:chOff x="5373943" y="3179798"/>
            <a:chExt cx="728142" cy="728140"/>
          </a:xfrm>
        </p:grpSpPr>
        <p:sp>
          <p:nvSpPr>
            <p:cNvPr id="14" name="Oval 13"/>
            <p:cNvSpPr/>
            <p:nvPr/>
          </p:nvSpPr>
          <p:spPr>
            <a:xfrm rot="20300500">
              <a:off x="5373943" y="3179798"/>
              <a:ext cx="728142" cy="72814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>
                <a:lnSpc>
                  <a:spcPct val="120000"/>
                </a:lnSpc>
              </a:pPr>
              <a:endParaRPr altLang="en-US" lang="zh-CN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9" name="Freeform 182"/>
            <p:cNvSpPr>
              <a:spLocks noEditPoints="1"/>
            </p:cNvSpPr>
            <p:nvPr/>
          </p:nvSpPr>
          <p:spPr bwMode="auto">
            <a:xfrm>
              <a:off x="5581880" y="3387734"/>
              <a:ext cx="312266" cy="312266"/>
            </a:xfrm>
            <a:custGeom>
              <a:cxnLst>
                <a:cxn ang="0">
                  <a:pos x="128" y="256"/>
                </a:cxn>
                <a:cxn ang="0">
                  <a:pos x="0" y="128"/>
                </a:cxn>
                <a:cxn ang="0">
                  <a:pos x="128" y="0"/>
                </a:cxn>
                <a:cxn ang="0">
                  <a:pos x="256" y="128"/>
                </a:cxn>
                <a:cxn ang="0">
                  <a:pos x="128" y="256"/>
                </a:cxn>
                <a:cxn ang="0">
                  <a:pos x="128" y="24"/>
                </a:cxn>
                <a:cxn ang="0">
                  <a:pos x="24" y="128"/>
                </a:cxn>
                <a:cxn ang="0">
                  <a:pos x="128" y="232"/>
                </a:cxn>
                <a:cxn ang="0">
                  <a:pos x="232" y="128"/>
                </a:cxn>
                <a:cxn ang="0">
                  <a:pos x="128" y="24"/>
                </a:cxn>
                <a:cxn ang="0">
                  <a:pos x="180" y="140"/>
                </a:cxn>
                <a:cxn ang="0">
                  <a:pos x="156" y="140"/>
                </a:cxn>
                <a:cxn ang="0">
                  <a:pos x="140" y="140"/>
                </a:cxn>
                <a:cxn ang="0">
                  <a:pos x="128" y="140"/>
                </a:cxn>
                <a:cxn ang="0">
                  <a:pos x="116" y="128"/>
                </a:cxn>
                <a:cxn ang="0">
                  <a:pos x="116" y="56"/>
                </a:cxn>
                <a:cxn ang="0">
                  <a:pos x="128" y="44"/>
                </a:cxn>
                <a:cxn ang="0">
                  <a:pos x="140" y="56"/>
                </a:cxn>
                <a:cxn ang="0">
                  <a:pos x="140" y="116"/>
                </a:cxn>
                <a:cxn ang="0">
                  <a:pos x="156" y="116"/>
                </a:cxn>
                <a:cxn ang="0">
                  <a:pos x="180" y="116"/>
                </a:cxn>
                <a:cxn ang="0">
                  <a:pos x="192" y="128"/>
                </a:cxn>
                <a:cxn ang="0">
                  <a:pos x="180" y="140"/>
                </a:cxn>
              </a:cxnLst>
              <a:rect b="b" l="0" r="r" t="0"/>
              <a:pathLst>
                <a:path h="256" w="256">
                  <a:moveTo>
                    <a:pt x="128" y="256"/>
                  </a:moveTo>
                  <a:cubicBezTo>
                    <a:pt x="57" y="256"/>
                    <a:pt x="0" y="199"/>
                    <a:pt x="0" y="128"/>
                  </a:cubicBezTo>
                  <a:cubicBezTo>
                    <a:pt x="0" y="57"/>
                    <a:pt x="57" y="0"/>
                    <a:pt x="128" y="0"/>
                  </a:cubicBezTo>
                  <a:cubicBezTo>
                    <a:pt x="199" y="0"/>
                    <a:pt x="256" y="57"/>
                    <a:pt x="256" y="128"/>
                  </a:cubicBezTo>
                  <a:cubicBezTo>
                    <a:pt x="256" y="199"/>
                    <a:pt x="199" y="256"/>
                    <a:pt x="128" y="256"/>
                  </a:cubicBezTo>
                  <a:moveTo>
                    <a:pt x="128" y="24"/>
                  </a:moveTo>
                  <a:cubicBezTo>
                    <a:pt x="71" y="24"/>
                    <a:pt x="24" y="71"/>
                    <a:pt x="24" y="128"/>
                  </a:cubicBezTo>
                  <a:cubicBezTo>
                    <a:pt x="24" y="185"/>
                    <a:pt x="71" y="232"/>
                    <a:pt x="128" y="232"/>
                  </a:cubicBezTo>
                  <a:cubicBezTo>
                    <a:pt x="185" y="232"/>
                    <a:pt x="232" y="185"/>
                    <a:pt x="232" y="128"/>
                  </a:cubicBezTo>
                  <a:cubicBezTo>
                    <a:pt x="232" y="71"/>
                    <a:pt x="185" y="24"/>
                    <a:pt x="128" y="24"/>
                  </a:cubicBezTo>
                  <a:moveTo>
                    <a:pt x="180" y="140"/>
                  </a:moveTo>
                  <a:cubicBezTo>
                    <a:pt x="156" y="140"/>
                    <a:pt x="156" y="140"/>
                    <a:pt x="156" y="140"/>
                  </a:cubicBezTo>
                  <a:cubicBezTo>
                    <a:pt x="140" y="140"/>
                    <a:pt x="140" y="140"/>
                    <a:pt x="140" y="140"/>
                  </a:cubicBezTo>
                  <a:cubicBezTo>
                    <a:pt x="128" y="140"/>
                    <a:pt x="128" y="140"/>
                    <a:pt x="128" y="140"/>
                  </a:cubicBezTo>
                  <a:cubicBezTo>
                    <a:pt x="121" y="140"/>
                    <a:pt x="116" y="135"/>
                    <a:pt x="116" y="128"/>
                  </a:cubicBezTo>
                  <a:cubicBezTo>
                    <a:pt x="116" y="56"/>
                    <a:pt x="116" y="56"/>
                    <a:pt x="116" y="56"/>
                  </a:cubicBezTo>
                  <a:cubicBezTo>
                    <a:pt x="116" y="49"/>
                    <a:pt x="121" y="44"/>
                    <a:pt x="128" y="44"/>
                  </a:cubicBezTo>
                  <a:cubicBezTo>
                    <a:pt x="135" y="44"/>
                    <a:pt x="140" y="49"/>
                    <a:pt x="140" y="56"/>
                  </a:cubicBezTo>
                  <a:cubicBezTo>
                    <a:pt x="140" y="116"/>
                    <a:pt x="140" y="116"/>
                    <a:pt x="140" y="116"/>
                  </a:cubicBezTo>
                  <a:cubicBezTo>
                    <a:pt x="156" y="116"/>
                    <a:pt x="156" y="116"/>
                    <a:pt x="156" y="116"/>
                  </a:cubicBezTo>
                  <a:cubicBezTo>
                    <a:pt x="180" y="116"/>
                    <a:pt x="180" y="116"/>
                    <a:pt x="180" y="116"/>
                  </a:cubicBezTo>
                  <a:cubicBezTo>
                    <a:pt x="187" y="116"/>
                    <a:pt x="192" y="121"/>
                    <a:pt x="192" y="128"/>
                  </a:cubicBezTo>
                  <a:cubicBezTo>
                    <a:pt x="192" y="135"/>
                    <a:pt x="187" y="140"/>
                    <a:pt x="180" y="14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444701" y="1989725"/>
            <a:ext cx="889183" cy="889181"/>
            <a:chOff x="3765661" y="1239745"/>
            <a:chExt cx="728142" cy="728140"/>
          </a:xfrm>
        </p:grpSpPr>
        <p:sp>
          <p:nvSpPr>
            <p:cNvPr id="12" name="Oval 11"/>
            <p:cNvSpPr/>
            <p:nvPr/>
          </p:nvSpPr>
          <p:spPr>
            <a:xfrm rot="20300500">
              <a:off x="3765661" y="1239745"/>
              <a:ext cx="728142" cy="7281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>
                <a:lnSpc>
                  <a:spcPct val="120000"/>
                </a:lnSpc>
              </a:pPr>
              <a:endParaRPr altLang="en-US" lang="zh-CN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0" name="Freeform 221"/>
            <p:cNvSpPr>
              <a:spLocks noEditPoints="1"/>
            </p:cNvSpPr>
            <p:nvPr/>
          </p:nvSpPr>
          <p:spPr bwMode="auto">
            <a:xfrm>
              <a:off x="4012631" y="1447681"/>
              <a:ext cx="234200" cy="312266"/>
            </a:xfrm>
            <a:custGeom>
              <a:cxnLst>
                <a:cxn ang="0">
                  <a:pos x="96" y="256"/>
                </a:cxn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  <a:cxn ang="0">
                  <a:pos x="96" y="256"/>
                </a:cxn>
                <a:cxn ang="0">
                  <a:pos x="96" y="32"/>
                </a:cxn>
                <a:cxn ang="0">
                  <a:pos x="32" y="96"/>
                </a:cxn>
                <a:cxn ang="0">
                  <a:pos x="96" y="160"/>
                </a:cxn>
                <a:cxn ang="0">
                  <a:pos x="160" y="96"/>
                </a:cxn>
                <a:cxn ang="0">
                  <a:pos x="96" y="32"/>
                </a:cxn>
                <a:cxn ang="0">
                  <a:pos x="96" y="128"/>
                </a:cxn>
                <a:cxn ang="0">
                  <a:pos x="64" y="96"/>
                </a:cxn>
                <a:cxn ang="0">
                  <a:pos x="96" y="64"/>
                </a:cxn>
                <a:cxn ang="0">
                  <a:pos x="128" y="96"/>
                </a:cxn>
                <a:cxn ang="0">
                  <a:pos x="96" y="128"/>
                </a:cxn>
              </a:cxnLst>
              <a:rect b="b" l="0" r="r" t="0"/>
              <a:pathLst>
                <a:path h="256" w="192">
                  <a:moveTo>
                    <a:pt x="96" y="256"/>
                  </a:moveTo>
                  <a:cubicBezTo>
                    <a:pt x="96" y="256"/>
                    <a:pt x="0" y="149"/>
                    <a:pt x="0" y="96"/>
                  </a:cubicBezTo>
                  <a:cubicBezTo>
                    <a:pt x="0" y="43"/>
                    <a:pt x="43" y="0"/>
                    <a:pt x="96" y="0"/>
                  </a:cubicBezTo>
                  <a:cubicBezTo>
                    <a:pt x="149" y="0"/>
                    <a:pt x="192" y="43"/>
                    <a:pt x="192" y="96"/>
                  </a:cubicBezTo>
                  <a:cubicBezTo>
                    <a:pt x="192" y="149"/>
                    <a:pt x="96" y="256"/>
                    <a:pt x="96" y="256"/>
                  </a:cubicBezTo>
                  <a:moveTo>
                    <a:pt x="96" y="32"/>
                  </a:moveTo>
                  <a:cubicBezTo>
                    <a:pt x="61" y="32"/>
                    <a:pt x="32" y="61"/>
                    <a:pt x="32" y="96"/>
                  </a:cubicBezTo>
                  <a:cubicBezTo>
                    <a:pt x="32" y="131"/>
                    <a:pt x="61" y="160"/>
                    <a:pt x="96" y="160"/>
                  </a:cubicBezTo>
                  <a:cubicBezTo>
                    <a:pt x="131" y="160"/>
                    <a:pt x="160" y="131"/>
                    <a:pt x="160" y="96"/>
                  </a:cubicBezTo>
                  <a:cubicBezTo>
                    <a:pt x="160" y="61"/>
                    <a:pt x="131" y="32"/>
                    <a:pt x="96" y="32"/>
                  </a:cubicBezTo>
                  <a:moveTo>
                    <a:pt x="96" y="128"/>
                  </a:moveTo>
                  <a:cubicBezTo>
                    <a:pt x="78" y="128"/>
                    <a:pt x="64" y="114"/>
                    <a:pt x="64" y="96"/>
                  </a:cubicBezTo>
                  <a:cubicBezTo>
                    <a:pt x="64" y="78"/>
                    <a:pt x="78" y="64"/>
                    <a:pt x="96" y="64"/>
                  </a:cubicBezTo>
                  <a:cubicBezTo>
                    <a:pt x="114" y="64"/>
                    <a:pt x="128" y="78"/>
                    <a:pt x="128" y="96"/>
                  </a:cubicBezTo>
                  <a:cubicBezTo>
                    <a:pt x="128" y="114"/>
                    <a:pt x="114" y="128"/>
                    <a:pt x="96" y="12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427249" y="3596586"/>
            <a:ext cx="889183" cy="889181"/>
            <a:chOff x="2932481" y="2555586"/>
            <a:chExt cx="728142" cy="728140"/>
          </a:xfrm>
        </p:grpSpPr>
        <p:sp>
          <p:nvSpPr>
            <p:cNvPr id="16" name="Oval 15"/>
            <p:cNvSpPr/>
            <p:nvPr/>
          </p:nvSpPr>
          <p:spPr>
            <a:xfrm rot="20300500">
              <a:off x="2932481" y="2555586"/>
              <a:ext cx="728142" cy="7281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>
                <a:lnSpc>
                  <a:spcPct val="120000"/>
                </a:lnSpc>
              </a:pPr>
              <a:endParaRPr altLang="en-US" lang="zh-CN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1" name="Freeform 86"/>
            <p:cNvSpPr>
              <a:spLocks noEditPoints="1"/>
            </p:cNvSpPr>
            <p:nvPr/>
          </p:nvSpPr>
          <p:spPr bwMode="auto">
            <a:xfrm>
              <a:off x="3136701" y="2819903"/>
              <a:ext cx="319702" cy="199504"/>
            </a:xfrm>
            <a:custGeom>
              <a:cxnLst>
                <a:cxn ang="0">
                  <a:pos x="244" y="160"/>
                </a:cxn>
                <a:cxn ang="0">
                  <a:pos x="232" y="160"/>
                </a:cxn>
                <a:cxn ang="0">
                  <a:pos x="24" y="160"/>
                </a:cxn>
                <a:cxn ang="0">
                  <a:pos x="12" y="160"/>
                </a:cxn>
                <a:cxn ang="0">
                  <a:pos x="0" y="148"/>
                </a:cxn>
                <a:cxn ang="0">
                  <a:pos x="0" y="128"/>
                </a:cxn>
                <a:cxn ang="0">
                  <a:pos x="24" y="128"/>
                </a:cxn>
                <a:cxn ang="0">
                  <a:pos x="24" y="12"/>
                </a:cxn>
                <a:cxn ang="0">
                  <a:pos x="36" y="0"/>
                </a:cxn>
                <a:cxn ang="0">
                  <a:pos x="220" y="0"/>
                </a:cxn>
                <a:cxn ang="0">
                  <a:pos x="232" y="12"/>
                </a:cxn>
                <a:cxn ang="0">
                  <a:pos x="232" y="128"/>
                </a:cxn>
                <a:cxn ang="0">
                  <a:pos x="256" y="128"/>
                </a:cxn>
                <a:cxn ang="0">
                  <a:pos x="256" y="148"/>
                </a:cxn>
                <a:cxn ang="0">
                  <a:pos x="244" y="160"/>
                </a:cxn>
                <a:cxn ang="0">
                  <a:pos x="100" y="148"/>
                </a:cxn>
                <a:cxn ang="0">
                  <a:pos x="156" y="148"/>
                </a:cxn>
                <a:cxn ang="0">
                  <a:pos x="156" y="140"/>
                </a:cxn>
                <a:cxn ang="0">
                  <a:pos x="100" y="140"/>
                </a:cxn>
                <a:cxn ang="0">
                  <a:pos x="100" y="148"/>
                </a:cxn>
                <a:cxn ang="0">
                  <a:pos x="216" y="16"/>
                </a:cxn>
                <a:cxn ang="0">
                  <a:pos x="40" y="16"/>
                </a:cxn>
                <a:cxn ang="0">
                  <a:pos x="40" y="120"/>
                </a:cxn>
                <a:cxn ang="0">
                  <a:pos x="216" y="120"/>
                </a:cxn>
                <a:cxn ang="0">
                  <a:pos x="216" y="16"/>
                </a:cxn>
              </a:cxnLst>
              <a:rect b="b" l="0" r="r" t="0"/>
              <a:pathLst>
                <a:path h="160" w="256">
                  <a:moveTo>
                    <a:pt x="244" y="160"/>
                  </a:moveTo>
                  <a:cubicBezTo>
                    <a:pt x="232" y="160"/>
                    <a:pt x="232" y="160"/>
                    <a:pt x="232" y="160"/>
                  </a:cubicBezTo>
                  <a:cubicBezTo>
                    <a:pt x="24" y="160"/>
                    <a:pt x="24" y="160"/>
                    <a:pt x="24" y="160"/>
                  </a:cubicBezTo>
                  <a:cubicBezTo>
                    <a:pt x="12" y="160"/>
                    <a:pt x="12" y="160"/>
                    <a:pt x="12" y="160"/>
                  </a:cubicBezTo>
                  <a:cubicBezTo>
                    <a:pt x="5" y="160"/>
                    <a:pt x="0" y="155"/>
                    <a:pt x="0" y="14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24" y="128"/>
                    <a:pt x="24" y="128"/>
                    <a:pt x="24" y="128"/>
                  </a:cubicBezTo>
                  <a:cubicBezTo>
                    <a:pt x="24" y="12"/>
                    <a:pt x="24" y="12"/>
                    <a:pt x="24" y="12"/>
                  </a:cubicBezTo>
                  <a:cubicBezTo>
                    <a:pt x="24" y="5"/>
                    <a:pt x="29" y="0"/>
                    <a:pt x="36" y="0"/>
                  </a:cubicBezTo>
                  <a:cubicBezTo>
                    <a:pt x="220" y="0"/>
                    <a:pt x="220" y="0"/>
                    <a:pt x="220" y="0"/>
                  </a:cubicBezTo>
                  <a:cubicBezTo>
                    <a:pt x="227" y="0"/>
                    <a:pt x="232" y="5"/>
                    <a:pt x="232" y="12"/>
                  </a:cubicBezTo>
                  <a:cubicBezTo>
                    <a:pt x="232" y="128"/>
                    <a:pt x="232" y="128"/>
                    <a:pt x="232" y="128"/>
                  </a:cubicBezTo>
                  <a:cubicBezTo>
                    <a:pt x="256" y="128"/>
                    <a:pt x="256" y="128"/>
                    <a:pt x="256" y="128"/>
                  </a:cubicBezTo>
                  <a:cubicBezTo>
                    <a:pt x="256" y="148"/>
                    <a:pt x="256" y="148"/>
                    <a:pt x="256" y="148"/>
                  </a:cubicBezTo>
                  <a:cubicBezTo>
                    <a:pt x="256" y="155"/>
                    <a:pt x="251" y="160"/>
                    <a:pt x="244" y="160"/>
                  </a:cubicBezTo>
                  <a:moveTo>
                    <a:pt x="100" y="148"/>
                  </a:moveTo>
                  <a:cubicBezTo>
                    <a:pt x="156" y="148"/>
                    <a:pt x="156" y="148"/>
                    <a:pt x="156" y="148"/>
                  </a:cubicBezTo>
                  <a:cubicBezTo>
                    <a:pt x="156" y="140"/>
                    <a:pt x="156" y="140"/>
                    <a:pt x="156" y="140"/>
                  </a:cubicBezTo>
                  <a:cubicBezTo>
                    <a:pt x="100" y="140"/>
                    <a:pt x="100" y="140"/>
                    <a:pt x="100" y="140"/>
                  </a:cubicBezTo>
                  <a:lnTo>
                    <a:pt x="100" y="148"/>
                  </a:lnTo>
                  <a:close/>
                  <a:moveTo>
                    <a:pt x="216" y="16"/>
                  </a:moveTo>
                  <a:cubicBezTo>
                    <a:pt x="40" y="16"/>
                    <a:pt x="40" y="16"/>
                    <a:pt x="40" y="16"/>
                  </a:cubicBezTo>
                  <a:cubicBezTo>
                    <a:pt x="40" y="120"/>
                    <a:pt x="40" y="120"/>
                    <a:pt x="40" y="120"/>
                  </a:cubicBezTo>
                  <a:cubicBezTo>
                    <a:pt x="216" y="120"/>
                    <a:pt x="216" y="120"/>
                    <a:pt x="216" y="120"/>
                  </a:cubicBezTo>
                  <a:lnTo>
                    <a:pt x="216" y="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28" name="Footer Text"/>
          <p:cNvSpPr txBox="1"/>
          <p:nvPr/>
        </p:nvSpPr>
        <p:spPr>
          <a:xfrm flipH="1">
            <a:off x="1701927" y="3737618"/>
            <a:ext cx="2401040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9" name="Footer Text"/>
          <p:cNvSpPr txBox="1"/>
          <p:nvPr/>
        </p:nvSpPr>
        <p:spPr>
          <a:xfrm flipH="1">
            <a:off x="5746174" y="3437773"/>
            <a:ext cx="1351312" cy="87782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30" name="Footer Text"/>
          <p:cNvSpPr txBox="1"/>
          <p:nvPr/>
        </p:nvSpPr>
        <p:spPr>
          <a:xfrm flipH="1">
            <a:off x="2756967" y="2123994"/>
            <a:ext cx="2401040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31" name="Footer Text"/>
          <p:cNvSpPr txBox="1"/>
          <p:nvPr/>
        </p:nvSpPr>
        <p:spPr>
          <a:xfrm flipH="1">
            <a:off x="8412536" y="2555750"/>
            <a:ext cx="2338050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32" name="Footer Text"/>
          <p:cNvSpPr txBox="1"/>
          <p:nvPr/>
        </p:nvSpPr>
        <p:spPr>
          <a:xfrm flipH="1">
            <a:off x="8483812" y="4537833"/>
            <a:ext cx="2338050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33" name="Footer Text"/>
          <p:cNvSpPr txBox="1"/>
          <p:nvPr/>
        </p:nvSpPr>
        <p:spPr>
          <a:xfrm flipH="1">
            <a:off x="6746170" y="5368384"/>
            <a:ext cx="2338050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39" name="矩形 38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446138646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0" id="2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2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0" id="3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0" id="42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4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0" id="52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5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0" id="62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"/>
      <p:bldP grpId="0" spid="29"/>
      <p:bldP grpId="0" spid="30"/>
      <p:bldP grpId="0" spid="31"/>
      <p:bldP grpId="0" spid="32"/>
      <p:bldP grpId="0" spid="33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45" name="AutoShape 5"/>
          <p:cNvSpPr/>
          <p:nvPr/>
        </p:nvSpPr>
        <p:spPr bwMode="auto">
          <a:xfrm>
            <a:off x="1574166" y="2270248"/>
            <a:ext cx="626160" cy="626160"/>
          </a:xfrm>
          <a:prstGeom prst="roundRect">
            <a:avLst>
              <a:gd fmla="val 20315" name="adj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00000"/>
              </a:lnSpc>
            </a:pPr>
            <a:endParaRPr b="0" lang="en-US" sz="1687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0246" name="AutoShape 6"/>
          <p:cNvSpPr/>
          <p:nvPr/>
        </p:nvSpPr>
        <p:spPr bwMode="auto">
          <a:xfrm>
            <a:off x="1719824" y="2273793"/>
            <a:ext cx="349913" cy="48211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anchorCtr="1" bIns="0" lIns="0" rIns="0" tIns="0">
            <a:spAutoFit/>
          </a:bodyPr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50000"/>
              </a:lnSpc>
            </a:pPr>
            <a:r>
              <a:rPr altLang="zh-CN" b="0" lang="es-ES" smtClean="0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10247" name="AutoShape 7"/>
          <p:cNvSpPr/>
          <p:nvPr/>
        </p:nvSpPr>
        <p:spPr bwMode="auto">
          <a:xfrm>
            <a:off x="2344310" y="2467012"/>
            <a:ext cx="1875131" cy="25603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0249" name="AutoShape 9"/>
          <p:cNvSpPr/>
          <p:nvPr/>
        </p:nvSpPr>
        <p:spPr bwMode="auto">
          <a:xfrm>
            <a:off x="1561610" y="3022813"/>
            <a:ext cx="2343914" cy="58521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0250" name="AutoShape 10"/>
          <p:cNvSpPr/>
          <p:nvPr/>
        </p:nvSpPr>
        <p:spPr bwMode="auto">
          <a:xfrm>
            <a:off x="5224813" y="2270248"/>
            <a:ext cx="626997" cy="626160"/>
          </a:xfrm>
          <a:prstGeom prst="roundRect">
            <a:avLst>
              <a:gd fmla="val 20315" name="adj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00000"/>
              </a:lnSpc>
            </a:pPr>
            <a:endParaRPr b="0" lang="en-US" sz="1687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0251" name="AutoShape 11"/>
          <p:cNvSpPr/>
          <p:nvPr/>
        </p:nvSpPr>
        <p:spPr bwMode="auto">
          <a:xfrm>
            <a:off x="5384701" y="2273793"/>
            <a:ext cx="311406" cy="48211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anchorCtr="1" bIns="0" lIns="0" rIns="0" tIns="0">
            <a:spAutoFit/>
          </a:bodyPr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50000"/>
              </a:lnSpc>
            </a:pPr>
            <a:r>
              <a:rPr altLang="zh-CN" b="0" lang="es-ES" smtClean="0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10252" name="AutoShape 12"/>
          <p:cNvSpPr/>
          <p:nvPr/>
        </p:nvSpPr>
        <p:spPr bwMode="auto">
          <a:xfrm>
            <a:off x="5996630" y="2462826"/>
            <a:ext cx="1875131" cy="25603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0254" name="AutoShape 14"/>
          <p:cNvSpPr/>
          <p:nvPr/>
        </p:nvSpPr>
        <p:spPr bwMode="auto">
          <a:xfrm>
            <a:off x="5213093" y="3022813"/>
            <a:ext cx="2343914" cy="58521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0255" name="AutoShape 15"/>
          <p:cNvSpPr/>
          <p:nvPr/>
        </p:nvSpPr>
        <p:spPr bwMode="auto">
          <a:xfrm>
            <a:off x="8863740" y="2270248"/>
            <a:ext cx="626997" cy="626160"/>
          </a:xfrm>
          <a:prstGeom prst="roundRect">
            <a:avLst>
              <a:gd fmla="val 20315" name="adj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anchor="ctr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00000"/>
              </a:lnSpc>
            </a:pPr>
            <a:endParaRPr altLang="zh-CN" b="0" lang="zh-CN" sz="1687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0256" name="AutoShape 16"/>
          <p:cNvSpPr/>
          <p:nvPr/>
        </p:nvSpPr>
        <p:spPr bwMode="auto">
          <a:xfrm>
            <a:off x="9016094" y="2273793"/>
            <a:ext cx="331496" cy="48211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anchorCtr="1" bIns="0" lIns="0" rIns="0" tIns="0">
            <a:spAutoFit/>
          </a:bodyPr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50000"/>
              </a:lnSpc>
            </a:pPr>
            <a:r>
              <a:rPr altLang="zh-CN" b="0" lang="es-ES" smtClean="0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10257" name="AutoShape 17"/>
          <p:cNvSpPr/>
          <p:nvPr/>
        </p:nvSpPr>
        <p:spPr bwMode="auto">
          <a:xfrm>
            <a:off x="9634721" y="2467012"/>
            <a:ext cx="1875131" cy="25603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0259" name="AutoShape 19"/>
          <p:cNvSpPr/>
          <p:nvPr/>
        </p:nvSpPr>
        <p:spPr bwMode="auto">
          <a:xfrm>
            <a:off x="8852020" y="3022813"/>
            <a:ext cx="2343914" cy="58521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0260" name="AutoShape 20"/>
          <p:cNvSpPr/>
          <p:nvPr/>
        </p:nvSpPr>
        <p:spPr bwMode="auto">
          <a:xfrm>
            <a:off x="1574166" y="4226580"/>
            <a:ext cx="626160" cy="626160"/>
          </a:xfrm>
          <a:prstGeom prst="roundRect">
            <a:avLst>
              <a:gd fmla="val 20315" name="adj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anchor="ctr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00000"/>
              </a:lnSpc>
            </a:pPr>
            <a:endParaRPr altLang="zh-CN" b="0" lang="zh-CN" sz="1687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0261" name="AutoShape 21"/>
          <p:cNvSpPr/>
          <p:nvPr/>
        </p:nvSpPr>
        <p:spPr bwMode="auto">
          <a:xfrm>
            <a:off x="1732380" y="4230125"/>
            <a:ext cx="311406" cy="48211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anchorCtr="1" bIns="0" lIns="0" rIns="0" tIns="0">
            <a:spAutoFit/>
          </a:bodyPr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50000"/>
              </a:lnSpc>
            </a:pPr>
            <a:r>
              <a:rPr altLang="zh-CN" b="0" lang="es-ES" smtClean="0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10262" name="AutoShape 22"/>
          <p:cNvSpPr/>
          <p:nvPr/>
        </p:nvSpPr>
        <p:spPr bwMode="auto">
          <a:xfrm>
            <a:off x="2344310" y="4423343"/>
            <a:ext cx="1875131" cy="25603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0264" name="AutoShape 24"/>
          <p:cNvSpPr/>
          <p:nvPr/>
        </p:nvSpPr>
        <p:spPr bwMode="auto">
          <a:xfrm>
            <a:off x="1561610" y="4979981"/>
            <a:ext cx="2343914" cy="58521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0265" name="AutoShape 25"/>
          <p:cNvSpPr/>
          <p:nvPr/>
        </p:nvSpPr>
        <p:spPr bwMode="auto">
          <a:xfrm>
            <a:off x="5224813" y="4226580"/>
            <a:ext cx="626997" cy="626160"/>
          </a:xfrm>
          <a:prstGeom prst="roundRect">
            <a:avLst>
              <a:gd fmla="val 20315" name="adj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anchor="ctr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00000"/>
              </a:lnSpc>
            </a:pPr>
            <a:endParaRPr altLang="zh-CN" b="0" lang="zh-CN" sz="1687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0266" name="AutoShape 26"/>
          <p:cNvSpPr/>
          <p:nvPr/>
        </p:nvSpPr>
        <p:spPr bwMode="auto">
          <a:xfrm>
            <a:off x="5297641" y="4371401"/>
            <a:ext cx="476317" cy="34321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50000"/>
              </a:lnSpc>
            </a:pPr>
            <a:r>
              <a:rPr altLang="zh-CN" b="0" lang="es-ES" smtClean="0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05</a:t>
            </a:r>
          </a:p>
        </p:txBody>
      </p:sp>
      <p:sp>
        <p:nvSpPr>
          <p:cNvPr id="10267" name="AutoShape 27"/>
          <p:cNvSpPr/>
          <p:nvPr/>
        </p:nvSpPr>
        <p:spPr bwMode="auto">
          <a:xfrm>
            <a:off x="5995793" y="4423343"/>
            <a:ext cx="1875131" cy="25603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0269" name="AutoShape 29"/>
          <p:cNvSpPr/>
          <p:nvPr/>
        </p:nvSpPr>
        <p:spPr bwMode="auto">
          <a:xfrm>
            <a:off x="5213093" y="4979981"/>
            <a:ext cx="2343914" cy="58521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0270" name="AutoShape 30"/>
          <p:cNvSpPr/>
          <p:nvPr/>
        </p:nvSpPr>
        <p:spPr bwMode="auto">
          <a:xfrm>
            <a:off x="8863740" y="4226580"/>
            <a:ext cx="626997" cy="626160"/>
          </a:xfrm>
          <a:prstGeom prst="roundRect">
            <a:avLst>
              <a:gd fmla="val 20315" name="adj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anchor="ctr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00000"/>
              </a:lnSpc>
            </a:pPr>
            <a:endParaRPr altLang="zh-CN" b="0" lang="zh-CN" sz="1687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0271" name="AutoShape 31"/>
          <p:cNvSpPr/>
          <p:nvPr/>
        </p:nvSpPr>
        <p:spPr bwMode="auto">
          <a:xfrm>
            <a:off x="9009397" y="4230125"/>
            <a:ext cx="349913" cy="48211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anchorCtr="1" bIns="0" lIns="0" rIns="0" tIns="0">
            <a:spAutoFit/>
          </a:bodyPr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50000"/>
              </a:lnSpc>
            </a:pPr>
            <a:r>
              <a:rPr altLang="zh-CN" b="0" lang="es-ES" smtClean="0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06</a:t>
            </a:r>
          </a:p>
        </p:txBody>
      </p:sp>
      <p:sp>
        <p:nvSpPr>
          <p:cNvPr id="10272" name="AutoShape 32"/>
          <p:cNvSpPr/>
          <p:nvPr/>
        </p:nvSpPr>
        <p:spPr bwMode="auto">
          <a:xfrm>
            <a:off x="9634721" y="4423343"/>
            <a:ext cx="1875131" cy="25603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0274" name="AutoShape 34"/>
          <p:cNvSpPr/>
          <p:nvPr/>
        </p:nvSpPr>
        <p:spPr bwMode="auto">
          <a:xfrm>
            <a:off x="8852020" y="4979981"/>
            <a:ext cx="2343914" cy="292608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6" name="矩形 25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438894562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1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4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5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8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9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2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1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3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6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7" nodeType="withEffect" presetClass="entr" presetID="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9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3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4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7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8" nodeType="with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8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1" nodeType="withEffect" presetClass="entr" presetID="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3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4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7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8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245"/>
      <p:bldP grpId="0" spid="10246"/>
      <p:bldP grpId="0" spid="10247"/>
      <p:bldP grpId="0" spid="10249"/>
      <p:bldP grpId="0" spid="10250"/>
      <p:bldP grpId="0" spid="10251"/>
      <p:bldP grpId="0" spid="10252"/>
      <p:bldP grpId="0" spid="10254"/>
      <p:bldP grpId="0" spid="10255"/>
      <p:bldP grpId="0" spid="10256"/>
      <p:bldP grpId="0" spid="10257"/>
      <p:bldP grpId="0" spid="10259"/>
      <p:bldP grpId="0" spid="10260"/>
      <p:bldP grpId="0" spid="10261"/>
      <p:bldP grpId="0" spid="10262"/>
      <p:bldP grpId="0" spid="10264"/>
      <p:bldP grpId="0" spid="10265"/>
      <p:bldP grpId="0" spid="10266"/>
      <p:bldP grpId="0" spid="10267"/>
      <p:bldP grpId="0" spid="10269"/>
      <p:bldP grpId="0" spid="10270"/>
      <p:bldP grpId="0" spid="10271"/>
      <p:bldP grpId="0" spid="10272"/>
      <p:bldP grpId="0" spid="10274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46" name="Line 10"/>
          <p:cNvSpPr>
            <a:spLocks noChangeShapeType="1"/>
          </p:cNvSpPr>
          <p:nvPr/>
        </p:nvSpPr>
        <p:spPr bwMode="auto">
          <a:xfrm flipH="1" flipV="1">
            <a:off x="2346779" y="4481062"/>
            <a:ext cx="0" cy="436973"/>
          </a:xfrm>
          <a:prstGeom prst="line">
            <a:avLst/>
          </a:prstGeom>
          <a:noFill/>
          <a:ln cap="flat" cmpd="sng" w="9525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H="1" flipV="1">
            <a:off x="10455048" y="4481062"/>
            <a:ext cx="0" cy="436973"/>
          </a:xfrm>
          <a:prstGeom prst="line">
            <a:avLst/>
          </a:prstGeom>
          <a:noFill/>
          <a:ln cap="flat" cmpd="sng" w="9525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4348" name="AutoShape 12"/>
          <p:cNvSpPr/>
          <p:nvPr/>
        </p:nvSpPr>
        <p:spPr bwMode="auto">
          <a:xfrm>
            <a:off x="7609704" y="5117267"/>
            <a:ext cx="2312941" cy="58521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4349" name="AutoShape 13"/>
          <p:cNvSpPr/>
          <p:nvPr/>
        </p:nvSpPr>
        <p:spPr bwMode="auto">
          <a:xfrm>
            <a:off x="1976775" y="5038579"/>
            <a:ext cx="707360" cy="70652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anchor="ctr" bIns="0" lIns="0" rIns="0" tIns="0"/>
          <a:lstStyle/>
          <a:p>
            <a:pPr>
              <a:lnSpc>
                <a:spcPct val="10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14350" name="AutoShape 14"/>
          <p:cNvSpPr/>
          <p:nvPr/>
        </p:nvSpPr>
        <p:spPr bwMode="auto">
          <a:xfrm>
            <a:off x="10085044" y="5038579"/>
            <a:ext cx="706523" cy="70652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anchor="ctr" bIns="0" lIns="0" rIns="0" tIns="0"/>
          <a:lstStyle/>
          <a:p>
            <a:pPr>
              <a:lnSpc>
                <a:spcPct val="10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14351" name="AutoShape 15"/>
          <p:cNvSpPr/>
          <p:nvPr/>
        </p:nvSpPr>
        <p:spPr bwMode="auto">
          <a:xfrm>
            <a:off x="6060209" y="5038579"/>
            <a:ext cx="706523" cy="70652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anchor="ctr" bIns="0" lIns="0" rIns="0" tIns="0"/>
          <a:lstStyle/>
          <a:p>
            <a:pPr>
              <a:lnSpc>
                <a:spcPct val="10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H="1" flipV="1">
            <a:off x="6394216" y="4481062"/>
            <a:ext cx="0" cy="436973"/>
          </a:xfrm>
          <a:prstGeom prst="line">
            <a:avLst/>
          </a:prstGeom>
          <a:noFill/>
          <a:ln cap="flat" cmpd="sng" w="9525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4353" name="AutoShape 17"/>
          <p:cNvSpPr/>
          <p:nvPr/>
        </p:nvSpPr>
        <p:spPr bwMode="auto">
          <a:xfrm>
            <a:off x="10210611" y="5245306"/>
            <a:ext cx="468783" cy="32004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50000"/>
              </a:lnSpc>
            </a:pPr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14354" name="AutoShape 18"/>
          <p:cNvSpPr/>
          <p:nvPr/>
        </p:nvSpPr>
        <p:spPr bwMode="auto">
          <a:xfrm>
            <a:off x="6192472" y="5245725"/>
            <a:ext cx="468783" cy="32004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50000"/>
              </a:lnSpc>
            </a:pPr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14355" name="AutoShape 19"/>
          <p:cNvSpPr/>
          <p:nvPr/>
        </p:nvSpPr>
        <p:spPr bwMode="auto">
          <a:xfrm>
            <a:off x="2119921" y="5245725"/>
            <a:ext cx="468783" cy="32004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50000"/>
              </a:lnSpc>
            </a:pPr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14356" name="AutoShape 20"/>
          <p:cNvSpPr/>
          <p:nvPr/>
        </p:nvSpPr>
        <p:spPr bwMode="auto">
          <a:xfrm>
            <a:off x="2904296" y="5117267"/>
            <a:ext cx="2312104" cy="58521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2" name="Freeform 17"/>
          <p:cNvSpPr/>
          <p:nvPr/>
        </p:nvSpPr>
        <p:spPr bwMode="auto">
          <a:xfrm>
            <a:off x="1441861" y="2109523"/>
            <a:ext cx="1791420" cy="2069886"/>
          </a:xfrm>
          <a:custGeom>
            <a:gdLst>
              <a:gd fmla="*/ 602 w 1203" name="T0"/>
              <a:gd fmla="*/ 0 h 1390" name="T1"/>
              <a:gd fmla="*/ 1203 w 1203" name="T2"/>
              <a:gd fmla="*/ 348 h 1390" name="T3"/>
              <a:gd fmla="*/ 1203 w 1203" name="T4"/>
              <a:gd fmla="*/ 1041 h 1390" name="T5"/>
              <a:gd fmla="*/ 602 w 1203" name="T6"/>
              <a:gd fmla="*/ 1390 h 1390" name="T7"/>
              <a:gd fmla="*/ 0 w 1203" name="T8"/>
              <a:gd fmla="*/ 1041 h 1390" name="T9"/>
              <a:gd fmla="*/ 0 w 1203" name="T10"/>
              <a:gd fmla="*/ 348 h 1390" name="T11"/>
              <a:gd fmla="*/ 602 w 1203" name="T12"/>
              <a:gd fmla="*/ 0 h 1390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390" w="1203">
                <a:moveTo>
                  <a:pt x="602" y="0"/>
                </a:moveTo>
                <a:lnTo>
                  <a:pt x="1203" y="348"/>
                </a:lnTo>
                <a:lnTo>
                  <a:pt x="1203" y="1041"/>
                </a:lnTo>
                <a:lnTo>
                  <a:pt x="602" y="1390"/>
                </a:lnTo>
                <a:lnTo>
                  <a:pt x="0" y="1041"/>
                </a:lnTo>
                <a:lnTo>
                  <a:pt x="0" y="348"/>
                </a:lnTo>
                <a:lnTo>
                  <a:pt x="602" y="0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 w="0">
            <a:noFill/>
            <a:prstDash val="solid"/>
            <a:round/>
          </a:ln>
          <a:effectLst/>
        </p:spPr>
        <p:txBody>
          <a:bodyPr anchor="t" anchorCtr="0" bIns="24109" compatLnSpc="1" lIns="48218" numCol="1" rIns="48218" tIns="24109" vert="horz" wrap="square">
            <a:prstTxWarp prst="textNoShape">
              <a:avLst/>
            </a:prstTxWarp>
          </a:bodyPr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3" name="Freeform 17"/>
          <p:cNvSpPr/>
          <p:nvPr/>
        </p:nvSpPr>
        <p:spPr bwMode="auto">
          <a:xfrm>
            <a:off x="3467672" y="2109523"/>
            <a:ext cx="1791420" cy="2069886"/>
          </a:xfrm>
          <a:custGeom>
            <a:gdLst>
              <a:gd fmla="*/ 602 w 1203" name="T0"/>
              <a:gd fmla="*/ 0 h 1390" name="T1"/>
              <a:gd fmla="*/ 1203 w 1203" name="T2"/>
              <a:gd fmla="*/ 348 h 1390" name="T3"/>
              <a:gd fmla="*/ 1203 w 1203" name="T4"/>
              <a:gd fmla="*/ 1041 h 1390" name="T5"/>
              <a:gd fmla="*/ 602 w 1203" name="T6"/>
              <a:gd fmla="*/ 1390 h 1390" name="T7"/>
              <a:gd fmla="*/ 0 w 1203" name="T8"/>
              <a:gd fmla="*/ 1041 h 1390" name="T9"/>
              <a:gd fmla="*/ 0 w 1203" name="T10"/>
              <a:gd fmla="*/ 348 h 1390" name="T11"/>
              <a:gd fmla="*/ 602 w 1203" name="T12"/>
              <a:gd fmla="*/ 0 h 1390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390" w="1203">
                <a:moveTo>
                  <a:pt x="602" y="0"/>
                </a:moveTo>
                <a:lnTo>
                  <a:pt x="1203" y="348"/>
                </a:lnTo>
                <a:lnTo>
                  <a:pt x="1203" y="1041"/>
                </a:lnTo>
                <a:lnTo>
                  <a:pt x="602" y="1390"/>
                </a:lnTo>
                <a:lnTo>
                  <a:pt x="0" y="1041"/>
                </a:lnTo>
                <a:lnTo>
                  <a:pt x="0" y="348"/>
                </a:lnTo>
                <a:lnTo>
                  <a:pt x="602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  <a:effectLst/>
        </p:spPr>
        <p:txBody>
          <a:bodyPr anchor="t" anchorCtr="0" bIns="24109" compatLnSpc="1" lIns="48218" numCol="1" rIns="48218" tIns="24109" vert="horz" wrap="square">
            <a:prstTxWarp prst="textNoShape">
              <a:avLst/>
            </a:prstTxWarp>
          </a:bodyPr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4" name="Freeform 17"/>
          <p:cNvSpPr/>
          <p:nvPr/>
        </p:nvSpPr>
        <p:spPr bwMode="auto">
          <a:xfrm>
            <a:off x="5493484" y="2109523"/>
            <a:ext cx="1791420" cy="2069886"/>
          </a:xfrm>
          <a:custGeom>
            <a:gdLst>
              <a:gd fmla="*/ 602 w 1203" name="T0"/>
              <a:gd fmla="*/ 0 h 1390" name="T1"/>
              <a:gd fmla="*/ 1203 w 1203" name="T2"/>
              <a:gd fmla="*/ 348 h 1390" name="T3"/>
              <a:gd fmla="*/ 1203 w 1203" name="T4"/>
              <a:gd fmla="*/ 1041 h 1390" name="T5"/>
              <a:gd fmla="*/ 602 w 1203" name="T6"/>
              <a:gd fmla="*/ 1390 h 1390" name="T7"/>
              <a:gd fmla="*/ 0 w 1203" name="T8"/>
              <a:gd fmla="*/ 1041 h 1390" name="T9"/>
              <a:gd fmla="*/ 0 w 1203" name="T10"/>
              <a:gd fmla="*/ 348 h 1390" name="T11"/>
              <a:gd fmla="*/ 602 w 1203" name="T12"/>
              <a:gd fmla="*/ 0 h 1390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390" w="1203">
                <a:moveTo>
                  <a:pt x="602" y="0"/>
                </a:moveTo>
                <a:lnTo>
                  <a:pt x="1203" y="348"/>
                </a:lnTo>
                <a:lnTo>
                  <a:pt x="1203" y="1041"/>
                </a:lnTo>
                <a:lnTo>
                  <a:pt x="602" y="1390"/>
                </a:lnTo>
                <a:lnTo>
                  <a:pt x="0" y="1041"/>
                </a:lnTo>
                <a:lnTo>
                  <a:pt x="0" y="348"/>
                </a:lnTo>
                <a:lnTo>
                  <a:pt x="602" y="0"/>
                </a:ln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 w="0">
            <a:noFill/>
            <a:prstDash val="solid"/>
            <a:round/>
          </a:ln>
          <a:effectLst/>
        </p:spPr>
        <p:txBody>
          <a:bodyPr anchor="t" anchorCtr="0" bIns="24109" compatLnSpc="1" lIns="48218" numCol="1" rIns="48218" tIns="24109" vert="horz" wrap="square">
            <a:prstTxWarp prst="textNoShape">
              <a:avLst/>
            </a:prstTxWarp>
          </a:bodyPr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5" name="Freeform 17"/>
          <p:cNvSpPr/>
          <p:nvPr/>
        </p:nvSpPr>
        <p:spPr bwMode="auto">
          <a:xfrm>
            <a:off x="7519296" y="2109523"/>
            <a:ext cx="1791420" cy="2069886"/>
          </a:xfrm>
          <a:custGeom>
            <a:gdLst>
              <a:gd fmla="*/ 602 w 1203" name="T0"/>
              <a:gd fmla="*/ 0 h 1390" name="T1"/>
              <a:gd fmla="*/ 1203 w 1203" name="T2"/>
              <a:gd fmla="*/ 348 h 1390" name="T3"/>
              <a:gd fmla="*/ 1203 w 1203" name="T4"/>
              <a:gd fmla="*/ 1041 h 1390" name="T5"/>
              <a:gd fmla="*/ 602 w 1203" name="T6"/>
              <a:gd fmla="*/ 1390 h 1390" name="T7"/>
              <a:gd fmla="*/ 0 w 1203" name="T8"/>
              <a:gd fmla="*/ 1041 h 1390" name="T9"/>
              <a:gd fmla="*/ 0 w 1203" name="T10"/>
              <a:gd fmla="*/ 348 h 1390" name="T11"/>
              <a:gd fmla="*/ 602 w 1203" name="T12"/>
              <a:gd fmla="*/ 0 h 1390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390" w="1203">
                <a:moveTo>
                  <a:pt x="602" y="0"/>
                </a:moveTo>
                <a:lnTo>
                  <a:pt x="1203" y="348"/>
                </a:lnTo>
                <a:lnTo>
                  <a:pt x="1203" y="1041"/>
                </a:lnTo>
                <a:lnTo>
                  <a:pt x="602" y="1390"/>
                </a:lnTo>
                <a:lnTo>
                  <a:pt x="0" y="1041"/>
                </a:lnTo>
                <a:lnTo>
                  <a:pt x="0" y="348"/>
                </a:lnTo>
                <a:lnTo>
                  <a:pt x="602" y="0"/>
                </a:lnTo>
                <a:close/>
              </a:path>
            </a:pathLst>
          </a:custGeom>
          <a:solidFill>
            <a:srgbClr val="D63C62"/>
          </a:solidFill>
          <a:ln w="0">
            <a:noFill/>
            <a:prstDash val="solid"/>
            <a:round/>
          </a:ln>
          <a:effectLst/>
        </p:spPr>
        <p:txBody>
          <a:bodyPr anchor="t" anchorCtr="0" bIns="24109" compatLnSpc="1" lIns="48218" numCol="1" rIns="48218" tIns="24109" vert="horz" wrap="square">
            <a:prstTxWarp prst="textNoShape">
              <a:avLst/>
            </a:prstTxWarp>
          </a:bodyPr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6" name="Freeform 17"/>
          <p:cNvSpPr/>
          <p:nvPr/>
        </p:nvSpPr>
        <p:spPr bwMode="auto">
          <a:xfrm>
            <a:off x="9545108" y="2109523"/>
            <a:ext cx="1791420" cy="2069886"/>
          </a:xfrm>
          <a:custGeom>
            <a:gdLst>
              <a:gd fmla="*/ 602 w 1203" name="T0"/>
              <a:gd fmla="*/ 0 h 1390" name="T1"/>
              <a:gd fmla="*/ 1203 w 1203" name="T2"/>
              <a:gd fmla="*/ 348 h 1390" name="T3"/>
              <a:gd fmla="*/ 1203 w 1203" name="T4"/>
              <a:gd fmla="*/ 1041 h 1390" name="T5"/>
              <a:gd fmla="*/ 602 w 1203" name="T6"/>
              <a:gd fmla="*/ 1390 h 1390" name="T7"/>
              <a:gd fmla="*/ 0 w 1203" name="T8"/>
              <a:gd fmla="*/ 1041 h 1390" name="T9"/>
              <a:gd fmla="*/ 0 w 1203" name="T10"/>
              <a:gd fmla="*/ 348 h 1390" name="T11"/>
              <a:gd fmla="*/ 602 w 1203" name="T12"/>
              <a:gd fmla="*/ 0 h 1390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390" w="1203">
                <a:moveTo>
                  <a:pt x="602" y="0"/>
                </a:moveTo>
                <a:lnTo>
                  <a:pt x="1203" y="348"/>
                </a:lnTo>
                <a:lnTo>
                  <a:pt x="1203" y="1041"/>
                </a:lnTo>
                <a:lnTo>
                  <a:pt x="602" y="1390"/>
                </a:lnTo>
                <a:lnTo>
                  <a:pt x="0" y="1041"/>
                </a:lnTo>
                <a:lnTo>
                  <a:pt x="0" y="348"/>
                </a:lnTo>
                <a:lnTo>
                  <a:pt x="602" y="0"/>
                </a:lnTo>
                <a:close/>
              </a:path>
            </a:pathLst>
          </a:custGeom>
          <a:blipFill dpi="0" rotWithShape="1">
            <a:blip r:embed="rId5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 w="0">
            <a:noFill/>
            <a:prstDash val="solid"/>
            <a:round/>
          </a:ln>
          <a:effectLst/>
        </p:spPr>
        <p:txBody>
          <a:bodyPr anchor="t" anchorCtr="0" bIns="24109" compatLnSpc="1" lIns="48218" numCol="1" rIns="48218" tIns="24109" vert="horz" wrap="square">
            <a:prstTxWarp prst="textNoShape">
              <a:avLst/>
            </a:prstTxWarp>
          </a:bodyPr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8235013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5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9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5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7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fill="hold" id="29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1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fill="hold" id="33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5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fill="hold" id="3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9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fill="hold" grpId="0" id="4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3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7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fill="hold" id="49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1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fill="hold" grpId="0" id="5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5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fill="hold" id="5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9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fill="hold" grpId="0" id="6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3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6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7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348"/>
      <p:bldP grpId="0" spid="14353"/>
      <p:bldP grpId="0" spid="14354"/>
      <p:bldP grpId="0" spid="14355"/>
      <p:bldP grpId="0" spid="14356"/>
      <p:bldP grpId="0" spid="22"/>
      <p:bldP grpId="0" spid="23"/>
      <p:bldP grpId="0" spid="24"/>
      <p:bldP grpId="0" spid="25"/>
      <p:bldP grpId="0" spid="26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Freeform 4"/>
          <p:cNvSpPr/>
          <p:nvPr/>
        </p:nvSpPr>
        <p:spPr>
          <a:xfrm>
            <a:off x="3536315" y="5140562"/>
            <a:ext cx="964353" cy="760932"/>
          </a:xfrm>
          <a:custGeom>
            <a:gdLst>
              <a:gd fmla="*/ 914400 w 914400" name="connsiteX0"/>
              <a:gd fmla="*/ 0 h 721516" name="connsiteY0"/>
              <a:gd fmla="*/ 914400 w 914400" name="connsiteX1"/>
              <a:gd fmla="*/ 721516 h 721516" name="connsiteY1"/>
              <a:gd fmla="*/ 0 w 914400" name="connsiteX2"/>
              <a:gd fmla="*/ 721516 h 721516" name="connsiteY2"/>
              <a:gd fmla="*/ 806637 w 914400" name="connsiteX3"/>
              <a:gd fmla="*/ 115049 h 721516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721516" w="914400">
                <a:moveTo>
                  <a:pt x="914400" y="0"/>
                </a:moveTo>
                <a:lnTo>
                  <a:pt x="914400" y="721516"/>
                </a:lnTo>
                <a:lnTo>
                  <a:pt x="0" y="721516"/>
                </a:lnTo>
                <a:cubicBezTo>
                  <a:pt x="319035" y="544894"/>
                  <a:pt x="582726" y="336725"/>
                  <a:pt x="806637" y="11504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4500669" y="3788392"/>
            <a:ext cx="964353" cy="2113102"/>
          </a:xfrm>
          <a:custGeom>
            <a:gdLst>
              <a:gd fmla="*/ 914400 w 914400" name="connsiteX0"/>
              <a:gd fmla="*/ 0 h 2003644" name="connsiteY0"/>
              <a:gd fmla="*/ 914400 w 914400" name="connsiteX1"/>
              <a:gd fmla="*/ 2003644 h 2003644" name="connsiteY1"/>
              <a:gd fmla="*/ 0 w 914400" name="connsiteX2"/>
              <a:gd fmla="*/ 2003644 h 2003644" name="connsiteY2"/>
              <a:gd fmla="*/ 0 w 914400" name="connsiteX3"/>
              <a:gd fmla="*/ 1282128 h 2003644" name="connsiteY3"/>
              <a:gd fmla="*/ 103466 w 914400" name="connsiteX4"/>
              <a:gd fmla="*/ 1171666 h 2003644" name="connsiteY4"/>
              <a:gd fmla="*/ 882888 w 914400" name="connsiteX5"/>
              <a:gd fmla="*/ 49346 h 2003644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003643" w="914400">
                <a:moveTo>
                  <a:pt x="914400" y="0"/>
                </a:moveTo>
                <a:lnTo>
                  <a:pt x="914400" y="2003644"/>
                </a:lnTo>
                <a:lnTo>
                  <a:pt x="0" y="2003644"/>
                </a:lnTo>
                <a:lnTo>
                  <a:pt x="0" y="1282128"/>
                </a:lnTo>
                <a:lnTo>
                  <a:pt x="103466" y="1171666"/>
                </a:lnTo>
                <a:cubicBezTo>
                  <a:pt x="435336" y="790538"/>
                  <a:pt x="671123" y="388593"/>
                  <a:pt x="882888" y="4934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5465022" y="2968253"/>
            <a:ext cx="964353" cy="2933241"/>
          </a:xfrm>
          <a:custGeom>
            <a:gdLst>
              <a:gd fmla="*/ 914400 w 914400" name="connsiteX0"/>
              <a:gd fmla="*/ 0 h 2781300" name="connsiteY0"/>
              <a:gd fmla="*/ 914400 w 914400" name="connsiteX1"/>
              <a:gd fmla="*/ 2781300 h 2781300" name="connsiteY1"/>
              <a:gd fmla="*/ 0 w 914400" name="connsiteX2"/>
              <a:gd fmla="*/ 2781300 h 2781300" name="connsiteY2"/>
              <a:gd fmla="*/ 0 w 914400" name="connsiteX3"/>
              <a:gd fmla="*/ 777656 h 2781300" name="connsiteY3"/>
              <a:gd fmla="*/ 93241 w 914400" name="connsiteX4"/>
              <a:gd fmla="*/ 631646 h 2781300" name="connsiteY4"/>
              <a:gd fmla="*/ 914400 w 914400" name="connsiteX5"/>
              <a:gd fmla="*/ 0 h 278130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781300" w="914400">
                <a:moveTo>
                  <a:pt x="914400" y="0"/>
                </a:moveTo>
                <a:lnTo>
                  <a:pt x="914400" y="2781300"/>
                </a:lnTo>
                <a:lnTo>
                  <a:pt x="0" y="2781300"/>
                </a:lnTo>
                <a:lnTo>
                  <a:pt x="0" y="777656"/>
                </a:lnTo>
                <a:lnTo>
                  <a:pt x="93241" y="631646"/>
                </a:lnTo>
                <a:cubicBezTo>
                  <a:pt x="339289" y="258654"/>
                  <a:pt x="571500" y="0"/>
                  <a:pt x="9144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6429375" y="2968253"/>
            <a:ext cx="964353" cy="2933241"/>
          </a:xfrm>
          <a:custGeom>
            <a:gdLst>
              <a:gd fmla="*/ 0 w 914400" name="connsiteX0"/>
              <a:gd fmla="*/ 0 h 2781300" name="connsiteY0"/>
              <a:gd fmla="*/ 821159 w 914400" name="connsiteX1"/>
              <a:gd fmla="*/ 631646 h 2781300" name="connsiteY1"/>
              <a:gd fmla="*/ 914400 w 914400" name="connsiteX2"/>
              <a:gd fmla="*/ 777656 h 2781300" name="connsiteY2"/>
              <a:gd fmla="*/ 914400 w 914400" name="connsiteX3"/>
              <a:gd fmla="*/ 2781300 h 2781300" name="connsiteY3"/>
              <a:gd fmla="*/ 0 w 914400" name="connsiteX4"/>
              <a:gd fmla="*/ 2781300 h 27813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781300" w="914400">
                <a:moveTo>
                  <a:pt x="0" y="0"/>
                </a:moveTo>
                <a:cubicBezTo>
                  <a:pt x="342900" y="0"/>
                  <a:pt x="575112" y="258654"/>
                  <a:pt x="821159" y="631646"/>
                </a:cubicBezTo>
                <a:lnTo>
                  <a:pt x="914400" y="777656"/>
                </a:lnTo>
                <a:lnTo>
                  <a:pt x="914400" y="2781300"/>
                </a:lnTo>
                <a:lnTo>
                  <a:pt x="0" y="27813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7393729" y="3788392"/>
            <a:ext cx="964353" cy="2113102"/>
          </a:xfrm>
          <a:custGeom>
            <a:gdLst>
              <a:gd fmla="*/ 0 w 914400" name="connsiteX0"/>
              <a:gd fmla="*/ 0 h 2003644" name="connsiteY0"/>
              <a:gd fmla="*/ 31512 w 914400" name="connsiteX1"/>
              <a:gd fmla="*/ 49346 h 2003644" name="connsiteY1"/>
              <a:gd fmla="*/ 810934 w 914400" name="connsiteX2"/>
              <a:gd fmla="*/ 1171666 h 2003644" name="connsiteY2"/>
              <a:gd fmla="*/ 914400 w 914400" name="connsiteX3"/>
              <a:gd fmla="*/ 1282128 h 2003644" name="connsiteY3"/>
              <a:gd fmla="*/ 914400 w 914400" name="connsiteX4"/>
              <a:gd fmla="*/ 2003644 h 2003644" name="connsiteY4"/>
              <a:gd fmla="*/ 0 w 914400" name="connsiteX5"/>
              <a:gd fmla="*/ 2003644 h 2003644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003643" w="914400">
                <a:moveTo>
                  <a:pt x="0" y="0"/>
                </a:moveTo>
                <a:lnTo>
                  <a:pt x="31512" y="49346"/>
                </a:lnTo>
                <a:cubicBezTo>
                  <a:pt x="243278" y="388593"/>
                  <a:pt x="479064" y="790538"/>
                  <a:pt x="810934" y="1171666"/>
                </a:cubicBezTo>
                <a:lnTo>
                  <a:pt x="914400" y="1282128"/>
                </a:lnTo>
                <a:lnTo>
                  <a:pt x="914400" y="2003644"/>
                </a:lnTo>
                <a:lnTo>
                  <a:pt x="0" y="200364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8358082" y="5140562"/>
            <a:ext cx="964353" cy="760932"/>
          </a:xfrm>
          <a:custGeom>
            <a:gdLst>
              <a:gd fmla="*/ 0 w 914400" name="connsiteX0"/>
              <a:gd fmla="*/ 0 h 721516" name="connsiteY0"/>
              <a:gd fmla="*/ 107763 w 914400" name="connsiteX1"/>
              <a:gd fmla="*/ 115049 h 721516" name="connsiteY1"/>
              <a:gd fmla="*/ 914400 w 914400" name="connsiteX2"/>
              <a:gd fmla="*/ 721516 h 721516" name="connsiteY2"/>
              <a:gd fmla="*/ 0 w 914400" name="connsiteX3"/>
              <a:gd fmla="*/ 721516 h 721516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721516" w="914400">
                <a:moveTo>
                  <a:pt x="0" y="0"/>
                </a:moveTo>
                <a:lnTo>
                  <a:pt x="107763" y="115049"/>
                </a:lnTo>
                <a:cubicBezTo>
                  <a:pt x="331675" y="336725"/>
                  <a:pt x="595365" y="544894"/>
                  <a:pt x="914400" y="721516"/>
                </a:cubicBezTo>
                <a:lnTo>
                  <a:pt x="0" y="721516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71453" y="5960826"/>
            <a:ext cx="8940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99678" y="5961275"/>
            <a:ext cx="8940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2588" y="5960826"/>
            <a:ext cx="8940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27904" y="5960826"/>
            <a:ext cx="8940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93219" y="5960826"/>
            <a:ext cx="8940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0" name="Oval 19"/>
          <p:cNvSpPr/>
          <p:nvPr/>
        </p:nvSpPr>
        <p:spPr>
          <a:xfrm>
            <a:off x="8759895" y="5055176"/>
            <a:ext cx="170771" cy="170771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938128" y="5055176"/>
            <a:ext cx="170771" cy="170771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4897461" y="3812975"/>
            <a:ext cx="170771" cy="170771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5861813" y="2716587"/>
            <a:ext cx="170771" cy="170771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826166" y="2716587"/>
            <a:ext cx="170771" cy="170771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790520" y="3812975"/>
            <a:ext cx="170771" cy="170771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6911550" y="2426336"/>
            <a:ext cx="1446531" cy="223007"/>
            <a:chOff x="6911550" y="2426336"/>
            <a:chExt cx="1446531" cy="223007"/>
          </a:xfrm>
        </p:grpSpPr>
        <p:cxnSp>
          <p:nvCxnSpPr>
            <p:cNvPr id="26" name="Straight Connector 25"/>
            <p:cNvCxnSpPr/>
            <p:nvPr/>
          </p:nvCxnSpPr>
          <p:spPr>
            <a:xfrm flipH="1">
              <a:off x="6911551" y="2456472"/>
              <a:ext cx="0" cy="192871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6911550" y="2426336"/>
              <a:ext cx="1446531" cy="0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组合 1"/>
          <p:cNvGrpSpPr/>
          <p:nvPr/>
        </p:nvGrpSpPr>
        <p:grpSpPr>
          <a:xfrm>
            <a:off x="4490620" y="2426336"/>
            <a:ext cx="1446531" cy="223007"/>
            <a:chOff x="4490620" y="2426336"/>
            <a:chExt cx="1446531" cy="223007"/>
          </a:xfrm>
        </p:grpSpPr>
        <p:cxnSp>
          <p:nvCxnSpPr>
            <p:cNvPr id="27" name="Straight Connector 26"/>
            <p:cNvCxnSpPr/>
            <p:nvPr/>
          </p:nvCxnSpPr>
          <p:spPr>
            <a:xfrm flipH="1">
              <a:off x="5937151" y="2456472"/>
              <a:ext cx="0" cy="192871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490620" y="2426336"/>
              <a:ext cx="1446531" cy="0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组合 3"/>
          <p:cNvGrpSpPr/>
          <p:nvPr/>
        </p:nvGrpSpPr>
        <p:grpSpPr>
          <a:xfrm>
            <a:off x="7865858" y="3526301"/>
            <a:ext cx="1456578" cy="207940"/>
            <a:chOff x="7865858" y="3526301"/>
            <a:chExt cx="1456578" cy="207940"/>
          </a:xfrm>
        </p:grpSpPr>
        <p:cxnSp>
          <p:nvCxnSpPr>
            <p:cNvPr id="30" name="Straight Connector 29"/>
            <p:cNvCxnSpPr/>
            <p:nvPr/>
          </p:nvCxnSpPr>
          <p:spPr>
            <a:xfrm flipH="1">
              <a:off x="7865858" y="3541370"/>
              <a:ext cx="0" cy="192871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7875905" y="3526301"/>
              <a:ext cx="1446531" cy="0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组合 10"/>
          <p:cNvGrpSpPr/>
          <p:nvPr/>
        </p:nvGrpSpPr>
        <p:grpSpPr>
          <a:xfrm>
            <a:off x="3526269" y="3526301"/>
            <a:ext cx="1446531" cy="207940"/>
            <a:chOff x="3526269" y="3526301"/>
            <a:chExt cx="1446531" cy="207940"/>
          </a:xfrm>
        </p:grpSpPr>
        <p:cxnSp>
          <p:nvCxnSpPr>
            <p:cNvPr id="31" name="Straight Connector 30"/>
            <p:cNvCxnSpPr/>
            <p:nvPr/>
          </p:nvCxnSpPr>
          <p:spPr>
            <a:xfrm flipH="1">
              <a:off x="4972798" y="3541370"/>
              <a:ext cx="0" cy="192871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526269" y="3526301"/>
              <a:ext cx="1446531" cy="0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组合 9"/>
          <p:cNvGrpSpPr/>
          <p:nvPr/>
        </p:nvGrpSpPr>
        <p:grpSpPr>
          <a:xfrm>
            <a:off x="8840258" y="4778486"/>
            <a:ext cx="964354" cy="209101"/>
            <a:chOff x="8840258" y="4778486"/>
            <a:chExt cx="964354" cy="209101"/>
          </a:xfrm>
        </p:grpSpPr>
        <p:cxnSp>
          <p:nvCxnSpPr>
            <p:cNvPr id="34" name="Straight Connector 33"/>
            <p:cNvCxnSpPr/>
            <p:nvPr/>
          </p:nvCxnSpPr>
          <p:spPr>
            <a:xfrm flipH="1">
              <a:off x="8840258" y="4794716"/>
              <a:ext cx="0" cy="192871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8840259" y="4778486"/>
              <a:ext cx="964353" cy="0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组合 12"/>
          <p:cNvGrpSpPr/>
          <p:nvPr/>
        </p:nvGrpSpPr>
        <p:grpSpPr>
          <a:xfrm>
            <a:off x="3044092" y="4778486"/>
            <a:ext cx="974400" cy="209101"/>
            <a:chOff x="3044092" y="4778486"/>
            <a:chExt cx="974400" cy="209101"/>
          </a:xfrm>
        </p:grpSpPr>
        <p:cxnSp>
          <p:nvCxnSpPr>
            <p:cNvPr id="35" name="Straight Connector 34"/>
            <p:cNvCxnSpPr/>
            <p:nvPr/>
          </p:nvCxnSpPr>
          <p:spPr>
            <a:xfrm flipH="1">
              <a:off x="4018492" y="4794716"/>
              <a:ext cx="0" cy="192871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044092" y="4778486"/>
              <a:ext cx="964353" cy="0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8462600" y="2304173"/>
            <a:ext cx="1620979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416908" y="3405837"/>
            <a:ext cx="1620979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939265" y="4681897"/>
            <a:ext cx="1674686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725815" y="2303094"/>
            <a:ext cx="1662259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9538" y="3399483"/>
            <a:ext cx="1662259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44799" y="4681897"/>
            <a:ext cx="1684729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828629" y="5609997"/>
            <a:ext cx="379730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mtClean="0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792981" y="5609997"/>
            <a:ext cx="379730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mtClean="0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757334" y="5609997"/>
            <a:ext cx="379730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mtClean="0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721688" y="5609997"/>
            <a:ext cx="379730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mtClean="0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686041" y="5609997"/>
            <a:ext cx="379730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mtClean="0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05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650396" y="5609997"/>
            <a:ext cx="379730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mtClean="0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06</a:t>
            </a:r>
          </a:p>
        </p:txBody>
      </p:sp>
      <p:sp>
        <p:nvSpPr>
          <p:cNvPr id="50" name="TextBox 13"/>
          <p:cNvSpPr txBox="1"/>
          <p:nvPr/>
        </p:nvSpPr>
        <p:spPr>
          <a:xfrm>
            <a:off x="4536767" y="5960826"/>
            <a:ext cx="8940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51" name="矩形 50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2" name="文本框 51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53" name="文本框 52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4023364572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3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6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7" nodeType="clickPar">
                      <p:stCondLst>
                        <p:cond delay="indefinite"/>
                      </p:stCondLst>
                      <p:childTnLst>
                        <p:par>
                          <p:cTn fill="hold" id="3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9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5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8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1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3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4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6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7" nodeType="clickPar">
                      <p:stCondLst>
                        <p:cond delay="indefinite"/>
                      </p:stCondLst>
                      <p:childTnLst>
                        <p:par>
                          <p:cTn fill="hold" id="5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9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4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7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3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6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7" nodeType="clickPar">
                      <p:stCondLst>
                        <p:cond delay="indefinite"/>
                      </p:stCondLst>
                      <p:childTnLst>
                        <p:par>
                          <p:cTn fill="hold" id="7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9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6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9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92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96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9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0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0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06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07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8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12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13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6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17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18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2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2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6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7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28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2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3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6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8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6"/>
      <p:bldP grpId="0" spid="7"/>
      <p:bldP grpId="0" spid="8"/>
      <p:bldP grpId="0" spid="9"/>
      <p:bldP grpId="0" spid="12"/>
      <p:bldP grpId="0" spid="14"/>
      <p:bldP grpId="0" spid="16"/>
      <p:bldP grpId="0" spid="17"/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  <p:bldP grpId="0" spid="38"/>
      <p:bldP grpId="0" spid="39"/>
      <p:bldP grpId="0" spid="40"/>
      <p:bldP grpId="0" spid="41"/>
      <p:bldP grpId="0" spid="42"/>
      <p:bldP grpId="0" spid="43"/>
      <p:bldP grpId="0" spid="44"/>
      <p:bldP grpId="0" spid="45"/>
      <p:bldP grpId="0" spid="46"/>
      <p:bldP grpId="0" spid="47"/>
      <p:bldP grpId="0" spid="48"/>
      <p:bldP grpId="0" spid="49"/>
      <p:bldP grpId="0" spid="50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3" name="Text Box 3"/>
          <p:cNvSpPr>
            <a:spLocks noChangeArrowheads="1"/>
          </p:cNvSpPr>
          <p:nvPr/>
        </p:nvSpPr>
        <p:spPr bwMode="auto">
          <a:xfrm>
            <a:off x="5026134" y="3390307"/>
            <a:ext cx="2043430" cy="112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anchor="ctr" wrap="none">
            <a:spAutoFit/>
          </a:bodyPr>
          <a:lstStyle/>
          <a:p>
            <a:pPr algn="r"/>
            <a:r>
              <a:rPr lang="en-US" smtClean="0" sz="3375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2017年度</a:t>
            </a:r>
          </a:p>
          <a:p>
            <a:pPr algn="r"/>
            <a:r>
              <a:rPr lang="en-US" smtClean="0" sz="3375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内容介绍</a:t>
            </a:r>
          </a:p>
        </p:txBody>
      </p:sp>
      <p:sp>
        <p:nvSpPr>
          <p:cNvPr id="5124" name="矩形 10"/>
          <p:cNvSpPr>
            <a:spLocks noChangeArrowheads="1"/>
          </p:cNvSpPr>
          <p:nvPr/>
        </p:nvSpPr>
        <p:spPr bwMode="auto">
          <a:xfrm>
            <a:off x="3000484" y="2506360"/>
            <a:ext cx="4069080" cy="39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2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The 2017 annual work summary</a:t>
            </a:r>
          </a:p>
        </p:txBody>
      </p:sp>
      <p:sp>
        <p:nvSpPr>
          <p:cNvPr id="5125" name="直接连接符 11"/>
          <p:cNvSpPr>
            <a:spLocks noChangeShapeType="1"/>
          </p:cNvSpPr>
          <p:nvPr/>
        </p:nvSpPr>
        <p:spPr bwMode="auto">
          <a:xfrm>
            <a:off x="1564714" y="2943331"/>
            <a:ext cx="5504850" cy="1675"/>
          </a:xfrm>
          <a:prstGeom prst="line">
            <a:avLst/>
          </a:prstGeom>
          <a:noFill/>
          <a:ln cap="flat" cmpd="sng" w="6350">
            <a:solidFill>
              <a:schemeClr val="accent1"/>
            </a:solidFill>
            <a:bevel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/>
          <a:lstStyle/>
          <a:p>
            <a:endParaRPr altLang="en-US" lang="zh-CN" sz="2002">
              <a:solidFill>
                <a:schemeClr val="accent1"/>
              </a:solidFill>
            </a:endParaRPr>
          </a:p>
        </p:txBody>
      </p:sp>
      <p:sp>
        <p:nvSpPr>
          <p:cNvPr id="7" name="Text Box 3"/>
          <p:cNvSpPr>
            <a:spLocks noChangeArrowheads="1"/>
          </p:cNvSpPr>
          <p:nvPr/>
        </p:nvSpPr>
        <p:spPr bwMode="auto">
          <a:xfrm>
            <a:off x="7293470" y="1632320"/>
            <a:ext cx="332613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anchor="ctr" wrap="none">
            <a:spAutoFit/>
          </a:bodyPr>
          <a:lstStyle/>
          <a:p>
            <a:r>
              <a:rPr lang="en-US" smtClean="0" sz="23900">
                <a:solidFill>
                  <a:schemeClr val="accent2"/>
                </a:solidFill>
                <a:latin charset="0" panose="020b0806030902050204" pitchFamily="34" typeface="Impact"/>
                <a:ea charset="-122" panose="020b0503020204020204" pitchFamily="34" typeface="微软雅黑"/>
                <a:sym charset="-122" panose="020b0503020204020204" pitchFamily="34" typeface="微软雅黑"/>
              </a:rPr>
              <a:t>04</a:t>
            </a:r>
          </a:p>
        </p:txBody>
      </p:sp>
      <p:sp>
        <p:nvSpPr>
          <p:cNvPr id="10" name="Freeform 6"/>
          <p:cNvSpPr/>
          <p:nvPr/>
        </p:nvSpPr>
        <p:spPr bwMode="auto">
          <a:xfrm>
            <a:off x="0" y="4091804"/>
            <a:ext cx="5265494" cy="3140846"/>
          </a:xfrm>
          <a:custGeom>
            <a:gdLst>
              <a:gd fmla="*/ 0 w 2348" name="T0"/>
              <a:gd fmla="*/ 0 h 1407" name="T1"/>
              <a:gd fmla="*/ 2348 w 2348" name="T2"/>
              <a:gd fmla="*/ 1407 h 1407" name="T3"/>
              <a:gd fmla="*/ 0 w 2348" name="T4"/>
              <a:gd fmla="*/ 1407 h 1407" name="T5"/>
              <a:gd fmla="*/ 0 w 2348" name="T6"/>
              <a:gd fmla="*/ 0 h 140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07" w="2348">
                <a:moveTo>
                  <a:pt x="0" y="0"/>
                </a:moveTo>
                <a:lnTo>
                  <a:pt x="2348" y="1407"/>
                </a:lnTo>
                <a:lnTo>
                  <a:pt x="0" y="140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" name="Freeform 7"/>
          <p:cNvSpPr/>
          <p:nvPr/>
        </p:nvSpPr>
        <p:spPr bwMode="auto">
          <a:xfrm>
            <a:off x="2984828" y="4640949"/>
            <a:ext cx="9873922" cy="2591700"/>
          </a:xfrm>
          <a:custGeom>
            <a:gdLst>
              <a:gd fmla="*/ 4403 w 4403" name="T0"/>
              <a:gd fmla="*/ 0 h 1161" name="T1"/>
              <a:gd fmla="*/ 4403 w 4403" name="T2"/>
              <a:gd fmla="*/ 1161 h 1161" name="T3"/>
              <a:gd fmla="*/ 0 w 4403" name="T4"/>
              <a:gd fmla="*/ 1161 h 1161" name="T5"/>
              <a:gd fmla="*/ 4403 w 4403" name="T6"/>
              <a:gd fmla="*/ 0 h 1161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161" w="4403">
                <a:moveTo>
                  <a:pt x="4403" y="0"/>
                </a:moveTo>
                <a:lnTo>
                  <a:pt x="4403" y="1161"/>
                </a:lnTo>
                <a:lnTo>
                  <a:pt x="0" y="1161"/>
                </a:lnTo>
                <a:lnTo>
                  <a:pt x="4403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2785898885"/>
      </p:ext>
    </p:extLst>
  </p:cSld>
  <p:clrMapOvr>
    <a:masterClrMapping/>
  </p:clrMapOvr>
  <p:transition spd="slow">
    <p:fad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123"/>
      <p:bldP grpId="0" spid="5124"/>
      <p:bldP grpId="0" spid="5125"/>
      <p:bldP grpId="0" spid="7"/>
      <p:bldP grpId="0" spid="10"/>
      <p:bldP grpId="0" spid="11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7"/>
          <p:cNvGrpSpPr/>
          <p:nvPr/>
        </p:nvGrpSpPr>
        <p:grpSpPr>
          <a:xfrm>
            <a:off x="8420587" y="2255458"/>
            <a:ext cx="4004745" cy="1775434"/>
            <a:chOff x="2872440" y="555224"/>
            <a:chExt cx="2846543" cy="1262781"/>
          </a:xfrm>
        </p:grpSpPr>
        <p:sp>
          <p:nvSpPr>
            <p:cNvPr id="21" name="文本框 66"/>
            <p:cNvSpPr txBox="1">
              <a:spLocks noChangeArrowheads="1"/>
            </p:cNvSpPr>
            <p:nvPr/>
          </p:nvSpPr>
          <p:spPr bwMode="auto">
            <a:xfrm>
              <a:off x="2904175" y="1373898"/>
              <a:ext cx="2814809" cy="45525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请替换文字内容，点击添加相关标题文字，修改文字内容，也可以直接复制你的内容到此。请替换文字内容，点击添加相关标题文字，修改文字内容，也可以直接复制你的内容到此。</a:t>
              </a:r>
            </a:p>
          </p:txBody>
        </p:sp>
        <p:sp>
          <p:nvSpPr>
            <p:cNvPr id="21529" name="文本框 13"/>
            <p:cNvSpPr txBox="1">
              <a:spLocks noChangeArrowheads="1"/>
            </p:cNvSpPr>
            <p:nvPr/>
          </p:nvSpPr>
          <p:spPr bwMode="auto">
            <a:xfrm>
              <a:off x="2872440" y="555224"/>
              <a:ext cx="1429887" cy="32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altLang="en-US" lang="zh-CN" sz="16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点击请替换文字内容</a:t>
              </a:r>
            </a:p>
          </p:txBody>
        </p:sp>
        <p:sp>
          <p:nvSpPr>
            <p:cNvPr id="21530" name="文本框 66"/>
            <p:cNvSpPr txBox="1">
              <a:spLocks noChangeArrowheads="1"/>
            </p:cNvSpPr>
            <p:nvPr/>
          </p:nvSpPr>
          <p:spPr bwMode="auto">
            <a:xfrm>
              <a:off x="2875615" y="880114"/>
              <a:ext cx="2548115" cy="184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zh-CN" lang="en-US" smtClean="0" sz="1100">
                  <a:solidFill>
                    <a:schemeClr val="bg1">
                      <a:lumMod val="65000"/>
                    </a:schemeClr>
                  </a:solidFill>
                  <a:latin typeface="+mn-lt"/>
                  <a:ea charset="-122" panose="02010609060101010101" pitchFamily="49" typeface="SimSun-ExtB"/>
                  <a:cs charset="0" panose="020b0604020202020204" pitchFamily="34" typeface="Arial"/>
                </a:rPr>
                <a:t>CLICK PLEASE REPLACE THE WRITTEN CONTENT</a:t>
              </a:r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2989856" y="1286573"/>
              <a:ext cx="287194" cy="0"/>
            </a:xfrm>
            <a:custGeom>
              <a:gdLst>
                <a:gd fmla="*/ 0 w 504825" name="connsiteX0"/>
                <a:gd fmla="*/ 0 h 0" name="connsiteY0"/>
                <a:gd fmla="*/ 504825 w 504825" name="connsiteX1"/>
                <a:gd fmla="*/ 0 h 0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w="504825">
                  <a:moveTo>
                    <a:pt x="0" y="0"/>
                  </a:moveTo>
                  <a:lnTo>
                    <a:pt x="504825" y="0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>
                <a:solidFill>
                  <a:schemeClr val="bg1"/>
                </a:solidFill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7996450" y="1"/>
            <a:ext cx="4861948" cy="1515732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altLang="en-US" lang="zh-CN"/>
          </a:p>
        </p:txBody>
      </p:sp>
      <p:sp>
        <p:nvSpPr>
          <p:cNvPr id="39" name="矩形 38"/>
          <p:cNvSpPr/>
          <p:nvPr/>
        </p:nvSpPr>
        <p:spPr>
          <a:xfrm>
            <a:off x="7996450" y="5705758"/>
            <a:ext cx="4861948" cy="1515732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altLang="en-US" lang="zh-CN"/>
          </a:p>
        </p:txBody>
      </p:sp>
      <p:sp>
        <p:nvSpPr>
          <p:cNvPr id="41" name="任意多边形 40"/>
          <p:cNvSpPr/>
          <p:nvPr/>
        </p:nvSpPr>
        <p:spPr>
          <a:xfrm>
            <a:off x="7996450" y="1640741"/>
            <a:ext cx="4861948" cy="3931079"/>
          </a:xfrm>
          <a:custGeom>
            <a:gdLst>
              <a:gd fmla="*/ 0 w 3457575" name="connsiteX0"/>
              <a:gd fmla="*/ 0 h 2796096" name="connsiteY0"/>
              <a:gd fmla="*/ 3457575 w 3457575" name="connsiteX1"/>
              <a:gd fmla="*/ 0 h 2796096" name="connsiteY1"/>
              <a:gd fmla="*/ 3457575 w 3457575" name="connsiteX2"/>
              <a:gd fmla="*/ 2796096 h 2796096" name="connsiteY2"/>
              <a:gd fmla="*/ 0 w 3457575" name="connsiteX3"/>
              <a:gd fmla="*/ 2796096 h 2796096" name="connsiteY3"/>
              <a:gd fmla="*/ 0 w 3457575" name="connsiteX4"/>
              <a:gd fmla="*/ 0 h 2796096" name="connsiteY4"/>
              <a:gd fmla="*/ 85726 w 3457575" name="connsiteX5"/>
              <a:gd fmla="*/ 86496 h 2796096" name="connsiteY5"/>
              <a:gd fmla="*/ 85726 w 3457575" name="connsiteX6"/>
              <a:gd fmla="*/ 2698618 h 2796096" name="connsiteY6"/>
              <a:gd fmla="*/ 3371852 w 3457575" name="connsiteX7"/>
              <a:gd fmla="*/ 2698618 h 2796096" name="connsiteY7"/>
              <a:gd fmla="*/ 3371852 w 3457575" name="connsiteX8"/>
              <a:gd fmla="*/ 86496 h 2796096" name="connsiteY8"/>
              <a:gd fmla="*/ 85726 w 3457575" name="connsiteX9"/>
              <a:gd fmla="*/ 86496 h 2796096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796096" w="3457575">
                <a:moveTo>
                  <a:pt x="0" y="0"/>
                </a:moveTo>
                <a:lnTo>
                  <a:pt x="3457575" y="0"/>
                </a:lnTo>
                <a:lnTo>
                  <a:pt x="3457575" y="2796096"/>
                </a:lnTo>
                <a:lnTo>
                  <a:pt x="0" y="2796096"/>
                </a:lnTo>
                <a:lnTo>
                  <a:pt x="0" y="0"/>
                </a:lnTo>
                <a:close/>
                <a:moveTo>
                  <a:pt x="85726" y="86496"/>
                </a:moveTo>
                <a:lnTo>
                  <a:pt x="85726" y="2698618"/>
                </a:lnTo>
                <a:lnTo>
                  <a:pt x="3371852" y="2698618"/>
                </a:lnTo>
                <a:lnTo>
                  <a:pt x="3371852" y="86496"/>
                </a:lnTo>
                <a:lnTo>
                  <a:pt x="85726" y="864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altLang="en-US" lang="zh-CN"/>
          </a:p>
        </p:txBody>
      </p:sp>
      <p:grpSp>
        <p:nvGrpSpPr>
          <p:cNvPr id="4" name="组合 55"/>
          <p:cNvGrpSpPr/>
          <p:nvPr/>
        </p:nvGrpSpPr>
        <p:grpSpPr>
          <a:xfrm>
            <a:off x="560662" y="1869507"/>
            <a:ext cx="6958076" cy="1165781"/>
            <a:chOff x="5125834" y="3831657"/>
            <a:chExt cx="4948441" cy="828896"/>
          </a:xfrm>
        </p:grpSpPr>
        <p:sp>
          <p:nvSpPr>
            <p:cNvPr id="57" name="文本框 66"/>
            <p:cNvSpPr txBox="1">
              <a:spLocks noChangeArrowheads="1"/>
            </p:cNvSpPr>
            <p:nvPr/>
          </p:nvSpPr>
          <p:spPr bwMode="auto">
            <a:xfrm>
              <a:off x="5175048" y="4216589"/>
              <a:ext cx="4899227" cy="455111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  </a:r>
            </a:p>
          </p:txBody>
        </p:sp>
        <p:sp>
          <p:nvSpPr>
            <p:cNvPr id="21527" name="文本框 66"/>
            <p:cNvSpPr txBox="1">
              <a:spLocks noChangeArrowheads="1"/>
            </p:cNvSpPr>
            <p:nvPr/>
          </p:nvSpPr>
          <p:spPr bwMode="auto">
            <a:xfrm>
              <a:off x="5125834" y="3831656"/>
              <a:ext cx="1869231" cy="390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altLang="en-US" lang="zh-CN" sz="20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点击请替换文字内容</a:t>
              </a:r>
            </a:p>
          </p:txBody>
        </p:sp>
      </p:grpSp>
      <p:sp>
        <p:nvSpPr>
          <p:cNvPr id="7" name="十字形 6"/>
          <p:cNvSpPr/>
          <p:nvPr/>
        </p:nvSpPr>
        <p:spPr>
          <a:xfrm>
            <a:off x="8594706" y="4810607"/>
            <a:ext cx="388420" cy="388420"/>
          </a:xfrm>
          <a:prstGeom prst="plus">
            <a:avLst>
              <a:gd fmla="val 41380" name="adj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altLang="en-US" lang="zh-CN"/>
          </a:p>
        </p:txBody>
      </p:sp>
      <p:grpSp>
        <p:nvGrpSpPr>
          <p:cNvPr id="5" name="组合 2"/>
          <p:cNvGrpSpPr/>
          <p:nvPr/>
        </p:nvGrpSpPr>
        <p:grpSpPr>
          <a:xfrm>
            <a:off x="768264" y="4071717"/>
            <a:ext cx="5853089" cy="973283"/>
            <a:chOff x="546100" y="2895600"/>
            <a:chExt cx="4162425" cy="692704"/>
          </a:xfrm>
        </p:grpSpPr>
        <p:grpSp>
          <p:nvGrpSpPr>
            <p:cNvPr id="21520" name="组合 8"/>
            <p:cNvGrpSpPr/>
            <p:nvPr/>
          </p:nvGrpSpPr>
          <p:grpSpPr>
            <a:xfrm>
              <a:off x="546100" y="2895600"/>
              <a:ext cx="692704" cy="692704"/>
              <a:chOff x="584200" y="2946400"/>
              <a:chExt cx="692704" cy="692704"/>
            </a:xfrm>
          </p:grpSpPr>
          <p:sp>
            <p:nvSpPr>
              <p:cNvPr id="8" name="矩形 7"/>
              <p:cNvSpPr/>
              <p:nvPr/>
            </p:nvSpPr>
            <p:spPr>
              <a:xfrm>
                <a:off x="584200" y="2946400"/>
                <a:ext cx="692150" cy="69270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hangingPunct="0">
                  <a:defRPr/>
                </a:pPr>
                <a:endParaRPr altLang="en-US" lang="zh-CN"/>
              </a:p>
            </p:txBody>
          </p:sp>
          <p:grpSp>
            <p:nvGrpSpPr>
              <p:cNvPr id="9" name="组合 67"/>
              <p:cNvGrpSpPr/>
              <p:nvPr/>
            </p:nvGrpSpPr>
            <p:grpSpPr>
              <a:xfrm>
                <a:off x="724526" y="3119526"/>
                <a:ext cx="412052" cy="346452"/>
                <a:chOff x="7321551" y="763588"/>
                <a:chExt cx="1050925" cy="882650"/>
              </a:xfrm>
              <a:solidFill>
                <a:schemeClr val="bg1"/>
              </a:solidFill>
            </p:grpSpPr>
            <p:sp>
              <p:nvSpPr>
                <p:cNvPr id="69" name="Freeform 11"/>
                <p:cNvSpPr>
                  <a:spLocks noEditPoints="1"/>
                </p:cNvSpPr>
                <p:nvPr/>
              </p:nvSpPr>
              <p:spPr bwMode="auto">
                <a:xfrm>
                  <a:off x="7321551" y="763588"/>
                  <a:ext cx="744538" cy="704850"/>
                </a:xfrm>
                <a:custGeom>
                  <a:gdLst>
                    <a:gd fmla="*/ 86 w 90" name="T0"/>
                    <a:gd fmla="*/ 32 h 83" name="T1"/>
                    <a:gd fmla="*/ 90 w 90" name="T2"/>
                    <a:gd fmla="*/ 32 h 83" name="T3"/>
                    <a:gd fmla="*/ 45 w 90" name="T4"/>
                    <a:gd fmla="*/ 0 h 83" name="T5"/>
                    <a:gd fmla="*/ 0 w 90" name="T6"/>
                    <a:gd fmla="*/ 39 h 83" name="T7"/>
                    <a:gd fmla="*/ 18 w 90" name="T8"/>
                    <a:gd fmla="*/ 69 h 83" name="T9"/>
                    <a:gd fmla="*/ 13 w 90" name="T10"/>
                    <a:gd fmla="*/ 83 h 83" name="T11"/>
                    <a:gd fmla="*/ 29 w 90" name="T12"/>
                    <a:gd fmla="*/ 75 h 83" name="T13"/>
                    <a:gd fmla="*/ 45 w 90" name="T14"/>
                    <a:gd fmla="*/ 77 h 83" name="T15"/>
                    <a:gd fmla="*/ 49 w 90" name="T16"/>
                    <a:gd fmla="*/ 77 h 83" name="T17"/>
                    <a:gd fmla="*/ 48 w 90" name="T18"/>
                    <a:gd fmla="*/ 67 h 83" name="T19"/>
                    <a:gd fmla="*/ 86 w 90" name="T20"/>
                    <a:gd fmla="*/ 32 h 83" name="T21"/>
                    <a:gd fmla="*/ 62 w 90" name="T22"/>
                    <a:gd fmla="*/ 19 h 83" name="T23"/>
                    <a:gd fmla="*/ 67 w 90" name="T24"/>
                    <a:gd fmla="*/ 25 h 83" name="T25"/>
                    <a:gd fmla="*/ 62 w 90" name="T26"/>
                    <a:gd fmla="*/ 31 h 83" name="T27"/>
                    <a:gd fmla="*/ 55 w 90" name="T28"/>
                    <a:gd fmla="*/ 25 h 83" name="T29"/>
                    <a:gd fmla="*/ 62 w 90" name="T30"/>
                    <a:gd fmla="*/ 19 h 83" name="T31"/>
                    <a:gd fmla="*/ 30 w 90" name="T32"/>
                    <a:gd fmla="*/ 31 h 83" name="T33"/>
                    <a:gd fmla="*/ 23 w 90" name="T34"/>
                    <a:gd fmla="*/ 25 h 83" name="T35"/>
                    <a:gd fmla="*/ 30 w 90" name="T36"/>
                    <a:gd fmla="*/ 19 h 83" name="T37"/>
                    <a:gd fmla="*/ 36 w 90" name="T38"/>
                    <a:gd fmla="*/ 25 h 83" name="T39"/>
                    <a:gd fmla="*/ 30 w 90" name="T40"/>
                    <a:gd fmla="*/ 31 h 83" name="T41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b="b" l="0" r="r" t="0"/>
                  <a:pathLst>
                    <a:path h="83" w="90">
                      <a:moveTo>
                        <a:pt x="86" y="32"/>
                      </a:moveTo>
                      <a:cubicBezTo>
                        <a:pt x="87" y="32"/>
                        <a:pt x="89" y="32"/>
                        <a:pt x="90" y="32"/>
                      </a:cubicBezTo>
                      <a:cubicBezTo>
                        <a:pt x="86" y="14"/>
                        <a:pt x="67" y="0"/>
                        <a:pt x="45" y="0"/>
                      </a:cubicBezTo>
                      <a:cubicBezTo>
                        <a:pt x="20" y="0"/>
                        <a:pt x="0" y="17"/>
                        <a:pt x="0" y="39"/>
                      </a:cubicBezTo>
                      <a:cubicBezTo>
                        <a:pt x="0" y="51"/>
                        <a:pt x="6" y="61"/>
                        <a:pt x="18" y="69"/>
                      </a:cubicBezTo>
                      <a:cubicBezTo>
                        <a:pt x="13" y="83"/>
                        <a:pt x="13" y="83"/>
                        <a:pt x="13" y="83"/>
                      </a:cubicBezTo>
                      <a:cubicBezTo>
                        <a:pt x="29" y="75"/>
                        <a:pt x="29" y="75"/>
                        <a:pt x="29" y="75"/>
                      </a:cubicBezTo>
                      <a:cubicBezTo>
                        <a:pt x="35" y="76"/>
                        <a:pt x="39" y="77"/>
                        <a:pt x="45" y="77"/>
                      </a:cubicBezTo>
                      <a:cubicBezTo>
                        <a:pt x="46" y="77"/>
                        <a:pt x="48" y="77"/>
                        <a:pt x="49" y="77"/>
                      </a:cubicBezTo>
                      <a:cubicBezTo>
                        <a:pt x="48" y="74"/>
                        <a:pt x="48" y="71"/>
                        <a:pt x="48" y="67"/>
                      </a:cubicBezTo>
                      <a:cubicBezTo>
                        <a:pt x="48" y="48"/>
                        <a:pt x="65" y="32"/>
                        <a:pt x="86" y="32"/>
                      </a:cubicBezTo>
                      <a:close/>
                      <a:moveTo>
                        <a:pt x="62" y="19"/>
                      </a:moveTo>
                      <a:cubicBezTo>
                        <a:pt x="65" y="19"/>
                        <a:pt x="67" y="22"/>
                        <a:pt x="67" y="25"/>
                      </a:cubicBezTo>
                      <a:cubicBezTo>
                        <a:pt x="67" y="29"/>
                        <a:pt x="65" y="31"/>
                        <a:pt x="62" y="31"/>
                      </a:cubicBezTo>
                      <a:cubicBezTo>
                        <a:pt x="58" y="31"/>
                        <a:pt x="55" y="29"/>
                        <a:pt x="55" y="25"/>
                      </a:cubicBezTo>
                      <a:cubicBezTo>
                        <a:pt x="55" y="22"/>
                        <a:pt x="58" y="19"/>
                        <a:pt x="62" y="19"/>
                      </a:cubicBezTo>
                      <a:close/>
                      <a:moveTo>
                        <a:pt x="30" y="31"/>
                      </a:moveTo>
                      <a:cubicBezTo>
                        <a:pt x="27" y="31"/>
                        <a:pt x="23" y="29"/>
                        <a:pt x="23" y="25"/>
                      </a:cubicBezTo>
                      <a:cubicBezTo>
                        <a:pt x="23" y="22"/>
                        <a:pt x="27" y="19"/>
                        <a:pt x="30" y="19"/>
                      </a:cubicBezTo>
                      <a:cubicBezTo>
                        <a:pt x="33" y="19"/>
                        <a:pt x="36" y="22"/>
                        <a:pt x="36" y="25"/>
                      </a:cubicBezTo>
                      <a:cubicBezTo>
                        <a:pt x="36" y="29"/>
                        <a:pt x="33" y="31"/>
                        <a:pt x="30" y="3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 fontAlgn="auto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 sz="1898">
                    <a:latin typeface="+mn-lt"/>
                    <a:ea typeface="+mn-ea"/>
                  </a:endParaRPr>
                </a:p>
              </p:txBody>
            </p:sp>
            <p:sp>
              <p:nvSpPr>
                <p:cNvPr id="70" name="Freeform 12"/>
                <p:cNvSpPr>
                  <a:spLocks noEditPoints="1"/>
                </p:cNvSpPr>
                <p:nvPr/>
              </p:nvSpPr>
              <p:spPr bwMode="auto">
                <a:xfrm>
                  <a:off x="7735888" y="1052513"/>
                  <a:ext cx="636588" cy="593725"/>
                </a:xfrm>
                <a:custGeom>
                  <a:gdLst>
                    <a:gd fmla="*/ 77 w 77" name="T0"/>
                    <a:gd fmla="*/ 33 h 70" name="T1"/>
                    <a:gd fmla="*/ 39 w 77" name="T2"/>
                    <a:gd fmla="*/ 0 h 70" name="T3"/>
                    <a:gd fmla="*/ 0 w 77" name="T4"/>
                    <a:gd fmla="*/ 33 h 70" name="T5"/>
                    <a:gd fmla="*/ 39 w 77" name="T6"/>
                    <a:gd fmla="*/ 66 h 70" name="T7"/>
                    <a:gd fmla="*/ 52 w 77" name="T8"/>
                    <a:gd fmla="*/ 63 h 70" name="T9"/>
                    <a:gd fmla="*/ 65 w 77" name="T10"/>
                    <a:gd fmla="*/ 70 h 70" name="T11"/>
                    <a:gd fmla="*/ 61 w 77" name="T12"/>
                    <a:gd fmla="*/ 59 h 70" name="T13"/>
                    <a:gd fmla="*/ 77 w 77" name="T14"/>
                    <a:gd fmla="*/ 33 h 70" name="T15"/>
                    <a:gd fmla="*/ 26 w 77" name="T16"/>
                    <a:gd fmla="*/ 27 h 70" name="T17"/>
                    <a:gd fmla="*/ 22 w 77" name="T18"/>
                    <a:gd fmla="*/ 23 h 70" name="T19"/>
                    <a:gd fmla="*/ 26 w 77" name="T20"/>
                    <a:gd fmla="*/ 18 h 70" name="T21"/>
                    <a:gd fmla="*/ 32 w 77" name="T22"/>
                    <a:gd fmla="*/ 23 h 70" name="T23"/>
                    <a:gd fmla="*/ 26 w 77" name="T24"/>
                    <a:gd fmla="*/ 27 h 70" name="T25"/>
                    <a:gd fmla="*/ 51 w 77" name="T26"/>
                    <a:gd fmla="*/ 27 h 70" name="T27"/>
                    <a:gd fmla="*/ 47 w 77" name="T28"/>
                    <a:gd fmla="*/ 23 h 70" name="T29"/>
                    <a:gd fmla="*/ 51 w 77" name="T30"/>
                    <a:gd fmla="*/ 18 h 70" name="T31"/>
                    <a:gd fmla="*/ 57 w 77" name="T32"/>
                    <a:gd fmla="*/ 23 h 70" name="T33"/>
                    <a:gd fmla="*/ 51 w 77" name="T34"/>
                    <a:gd fmla="*/ 27 h 70" name="T3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b="b" l="0" r="r" t="0"/>
                  <a:pathLst>
                    <a:path h="70" w="77">
                      <a:moveTo>
                        <a:pt x="77" y="33"/>
                      </a:moveTo>
                      <a:cubicBezTo>
                        <a:pt x="77" y="15"/>
                        <a:pt x="59" y="0"/>
                        <a:pt x="39" y="0"/>
                      </a:cubicBezTo>
                      <a:cubicBezTo>
                        <a:pt x="17" y="0"/>
                        <a:pt x="0" y="15"/>
                        <a:pt x="0" y="33"/>
                      </a:cubicBezTo>
                      <a:cubicBezTo>
                        <a:pt x="0" y="51"/>
                        <a:pt x="17" y="66"/>
                        <a:pt x="39" y="66"/>
                      </a:cubicBezTo>
                      <a:cubicBezTo>
                        <a:pt x="43" y="66"/>
                        <a:pt x="48" y="65"/>
                        <a:pt x="52" y="63"/>
                      </a:cubicBezTo>
                      <a:cubicBezTo>
                        <a:pt x="65" y="70"/>
                        <a:pt x="65" y="70"/>
                        <a:pt x="65" y="70"/>
                      </a:cubicBezTo>
                      <a:cubicBezTo>
                        <a:pt x="61" y="59"/>
                        <a:pt x="61" y="59"/>
                        <a:pt x="61" y="59"/>
                      </a:cubicBezTo>
                      <a:cubicBezTo>
                        <a:pt x="70" y="52"/>
                        <a:pt x="77" y="43"/>
                        <a:pt x="77" y="33"/>
                      </a:cubicBezTo>
                      <a:close/>
                      <a:moveTo>
                        <a:pt x="26" y="27"/>
                      </a:moveTo>
                      <a:cubicBezTo>
                        <a:pt x="24" y="27"/>
                        <a:pt x="22" y="25"/>
                        <a:pt x="22" y="23"/>
                      </a:cubicBezTo>
                      <a:cubicBezTo>
                        <a:pt x="22" y="21"/>
                        <a:pt x="24" y="18"/>
                        <a:pt x="26" y="18"/>
                      </a:cubicBezTo>
                      <a:cubicBezTo>
                        <a:pt x="30" y="18"/>
                        <a:pt x="32" y="21"/>
                        <a:pt x="32" y="23"/>
                      </a:cubicBezTo>
                      <a:cubicBezTo>
                        <a:pt x="32" y="25"/>
                        <a:pt x="30" y="27"/>
                        <a:pt x="26" y="27"/>
                      </a:cubicBezTo>
                      <a:close/>
                      <a:moveTo>
                        <a:pt x="51" y="27"/>
                      </a:moveTo>
                      <a:cubicBezTo>
                        <a:pt x="49" y="27"/>
                        <a:pt x="47" y="25"/>
                        <a:pt x="47" y="23"/>
                      </a:cubicBezTo>
                      <a:cubicBezTo>
                        <a:pt x="47" y="21"/>
                        <a:pt x="49" y="18"/>
                        <a:pt x="51" y="18"/>
                      </a:cubicBezTo>
                      <a:cubicBezTo>
                        <a:pt x="55" y="18"/>
                        <a:pt x="57" y="21"/>
                        <a:pt x="57" y="23"/>
                      </a:cubicBezTo>
                      <a:cubicBezTo>
                        <a:pt x="57" y="25"/>
                        <a:pt x="55" y="27"/>
                        <a:pt x="51" y="2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 fontAlgn="auto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 sz="1898">
                    <a:latin typeface="+mn-lt"/>
                    <a:ea typeface="+mn-ea"/>
                  </a:endParaRPr>
                </a:p>
              </p:txBody>
            </p:sp>
          </p:grpSp>
        </p:grpSp>
        <p:grpSp>
          <p:nvGrpSpPr>
            <p:cNvPr id="21521" name="组合 71"/>
            <p:cNvGrpSpPr/>
            <p:nvPr/>
          </p:nvGrpSpPr>
          <p:grpSpPr>
            <a:xfrm>
              <a:off x="1417435" y="2945159"/>
              <a:ext cx="3291090" cy="590697"/>
              <a:chOff x="5125835" y="3227734"/>
              <a:chExt cx="3291090" cy="590697"/>
            </a:xfrm>
          </p:grpSpPr>
          <p:sp>
            <p:nvSpPr>
              <p:cNvPr id="73" name="文本框 66"/>
              <p:cNvSpPr txBox="1">
                <a:spLocks noChangeArrowheads="1"/>
              </p:cNvSpPr>
              <p:nvPr/>
            </p:nvSpPr>
            <p:spPr bwMode="auto">
              <a:xfrm>
                <a:off x="5162550" y="3505462"/>
                <a:ext cx="3254375" cy="325398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>
                <a:spAutoFit/>
              </a:bodyPr>
              <a:lstStyle>
                <a:lvl1pPr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1pPr>
                <a:lvl2pPr indent="-285750" marL="74295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2pPr>
                <a:lvl3pPr indent="-228600" marL="11430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3pPr>
                <a:lvl4pPr indent="-228600" marL="16002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4pPr>
                <a:lvl5pPr indent="-228600" marL="20574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5pPr>
                <a:lvl6pPr defTabSz="685800"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6pPr>
                <a:lvl7pPr defTabSz="685800"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7pPr>
                <a:lvl8pPr defTabSz="685800"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8pPr>
                <a:lvl9pPr defTabSz="685800"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altLang="en-US" lang="zh-CN" sz="800">
                    <a:solidFill>
                      <a:schemeClr val="bg1">
                        <a:lumMod val="65000"/>
                      </a:schemeClr>
                    </a:solidFill>
                    <a:latin charset="0" panose="020b0604020202020204" pitchFamily="34" typeface="Arial"/>
                    <a:ea charset="-122" panose="020b0503020204020204" pitchFamily="34" typeface="微软雅黑"/>
                    <a:sym charset="0" panose="020b0604020202020204" pitchFamily="34" typeface="Arial"/>
                  </a:rPr>
                  <a:t>请替换文字内容，点击添加相关标题文字，修改文字内容，也可以直接复制你的内容到此。请替换文字内容，点击添加相关标题文字，修改文字内容，也可以直接复制你的内容到此。</a:t>
                </a:r>
              </a:p>
            </p:txBody>
          </p:sp>
          <p:sp>
            <p:nvSpPr>
              <p:cNvPr id="21523" name="文本框 66"/>
              <p:cNvSpPr txBox="1">
                <a:spLocks noChangeArrowheads="1"/>
              </p:cNvSpPr>
              <p:nvPr/>
            </p:nvSpPr>
            <p:spPr bwMode="auto">
              <a:xfrm>
                <a:off x="5125835" y="3227733"/>
                <a:ext cx="1430606" cy="3253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1pPr>
                <a:lvl2pPr eaLnBrk="0" hangingPunct="0" indent="-285750" marL="74295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2pPr>
                <a:lvl3pPr eaLnBrk="0" hangingPunct="0" indent="-228600" marL="11430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3pPr>
                <a:lvl4pPr eaLnBrk="0" hangingPunct="0" indent="-228600" marL="16002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4pPr>
                <a:lvl5pPr eaLnBrk="0" hangingPunct="0" indent="-228600" marL="20574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5pPr>
                <a:lvl6pPr defTabSz="685800"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6pPr>
                <a:lvl7pPr defTabSz="685800"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7pPr>
                <a:lvl8pPr defTabSz="685800"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8pPr>
                <a:lvl9pPr defTabSz="685800"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altLang="en-US" lang="zh-CN" sz="1600">
                    <a:solidFill>
                      <a:schemeClr val="bg1">
                        <a:lumMod val="65000"/>
                      </a:schemeClr>
                    </a:solidFill>
                    <a:latin charset="0" panose="020b0604020202020204" pitchFamily="34" typeface="Arial"/>
                    <a:ea charset="-122" panose="020b0503020204020204" pitchFamily="34" typeface="微软雅黑"/>
                    <a:sym charset="0" panose="020b0604020202020204" pitchFamily="34" typeface="Arial"/>
                  </a:rPr>
                  <a:t>点击请替换文字内容</a:t>
                </a:r>
              </a:p>
            </p:txBody>
          </p:sp>
        </p:grpSp>
      </p:grpSp>
      <p:grpSp>
        <p:nvGrpSpPr>
          <p:cNvPr id="11" name="组合 3"/>
          <p:cNvGrpSpPr/>
          <p:nvPr/>
        </p:nvGrpSpPr>
        <p:grpSpPr>
          <a:xfrm>
            <a:off x="768264" y="5339663"/>
            <a:ext cx="5853089" cy="973283"/>
            <a:chOff x="546100" y="3797300"/>
            <a:chExt cx="4162425" cy="692704"/>
          </a:xfrm>
        </p:grpSpPr>
        <p:grpSp>
          <p:nvGrpSpPr>
            <p:cNvPr id="21514" name="组合 9"/>
            <p:cNvGrpSpPr/>
            <p:nvPr/>
          </p:nvGrpSpPr>
          <p:grpSpPr>
            <a:xfrm>
              <a:off x="546100" y="3797300"/>
              <a:ext cx="692704" cy="692704"/>
              <a:chOff x="584200" y="3848100"/>
              <a:chExt cx="692704" cy="692704"/>
            </a:xfrm>
          </p:grpSpPr>
          <p:sp>
            <p:nvSpPr>
              <p:cNvPr id="71" name="矩形 70"/>
              <p:cNvSpPr/>
              <p:nvPr/>
            </p:nvSpPr>
            <p:spPr>
              <a:xfrm>
                <a:off x="584200" y="3848100"/>
                <a:ext cx="692150" cy="69270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hangingPunct="0">
                  <a:defRPr/>
                </a:pPr>
                <a:endParaRPr altLang="en-US" lang="zh-CN"/>
              </a:p>
            </p:txBody>
          </p:sp>
          <p:grpSp>
            <p:nvGrpSpPr>
              <p:cNvPr id="13" name="组合 60"/>
              <p:cNvGrpSpPr/>
              <p:nvPr/>
            </p:nvGrpSpPr>
            <p:grpSpPr>
              <a:xfrm>
                <a:off x="715724" y="4011754"/>
                <a:ext cx="448152" cy="357046"/>
                <a:chOff x="155576" y="754063"/>
                <a:chExt cx="1143000" cy="909638"/>
              </a:xfrm>
              <a:solidFill>
                <a:schemeClr val="bg1"/>
              </a:solidFill>
            </p:grpSpPr>
            <p:sp>
              <p:nvSpPr>
                <p:cNvPr id="62" name="Freeform 13"/>
                <p:cNvSpPr>
                  <a:spLocks noEditPoints="1"/>
                </p:cNvSpPr>
                <p:nvPr/>
              </p:nvSpPr>
              <p:spPr bwMode="auto">
                <a:xfrm>
                  <a:off x="155576" y="855663"/>
                  <a:ext cx="985838" cy="808038"/>
                </a:xfrm>
                <a:custGeom>
                  <a:gdLst>
                    <a:gd fmla="*/ 98 w 119" name="T0"/>
                    <a:gd fmla="*/ 40 h 95" name="T1"/>
                    <a:gd fmla="*/ 95 w 119" name="T2"/>
                    <a:gd fmla="*/ 36 h 95" name="T3"/>
                    <a:gd fmla="*/ 94 w 119" name="T4"/>
                    <a:gd fmla="*/ 22 h 95" name="T5"/>
                    <a:gd fmla="*/ 69 w 119" name="T6"/>
                    <a:gd fmla="*/ 23 h 95" name="T7"/>
                    <a:gd fmla="*/ 65 w 119" name="T8"/>
                    <a:gd fmla="*/ 16 h 95" name="T9"/>
                    <a:gd fmla="*/ 45 w 119" name="T10"/>
                    <a:gd fmla="*/ 6 h 95" name="T11"/>
                    <a:gd fmla="*/ 11 w 119" name="T12"/>
                    <a:gd fmla="*/ 34 h 95" name="T13"/>
                    <a:gd fmla="*/ 1 w 119" name="T14"/>
                    <a:gd fmla="*/ 60 h 95" name="T15"/>
                    <a:gd fmla="*/ 51 w 119" name="T16"/>
                    <a:gd fmla="*/ 93 h 95" name="T17"/>
                    <a:gd fmla="*/ 110 w 119" name="T18"/>
                    <a:gd fmla="*/ 67 h 95" name="T19"/>
                    <a:gd fmla="*/ 98 w 119" name="T20"/>
                    <a:gd fmla="*/ 40 h 95" name="T21"/>
                    <a:gd fmla="*/ 52 w 119" name="T22"/>
                    <a:gd fmla="*/ 86 h 95" name="T23"/>
                    <a:gd fmla="*/ 14 w 119" name="T24"/>
                    <a:gd fmla="*/ 62 h 95" name="T25"/>
                    <a:gd fmla="*/ 52 w 119" name="T26"/>
                    <a:gd fmla="*/ 35 h 95" name="T27"/>
                    <a:gd fmla="*/ 91 w 119" name="T28"/>
                    <a:gd fmla="*/ 57 h 95" name="T29"/>
                    <a:gd fmla="*/ 52 w 119" name="T30"/>
                    <a:gd fmla="*/ 86 h 95" name="T31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b="b" l="0" r="r" t="0"/>
                  <a:pathLst>
                    <a:path h="95" w="119">
                      <a:moveTo>
                        <a:pt x="98" y="40"/>
                      </a:moveTo>
                      <a:cubicBezTo>
                        <a:pt x="93" y="39"/>
                        <a:pt x="95" y="36"/>
                        <a:pt x="95" y="36"/>
                      </a:cubicBezTo>
                      <a:cubicBezTo>
                        <a:pt x="95" y="36"/>
                        <a:pt x="100" y="28"/>
                        <a:pt x="94" y="22"/>
                      </a:cubicBezTo>
                      <a:cubicBezTo>
                        <a:pt x="87" y="14"/>
                        <a:pt x="69" y="23"/>
                        <a:pt x="69" y="23"/>
                      </a:cubicBezTo>
                      <a:cubicBezTo>
                        <a:pt x="62" y="25"/>
                        <a:pt x="64" y="22"/>
                        <a:pt x="65" y="16"/>
                      </a:cubicBezTo>
                      <a:cubicBezTo>
                        <a:pt x="65" y="10"/>
                        <a:pt x="63" y="0"/>
                        <a:pt x="45" y="6"/>
                      </a:cubicBezTo>
                      <a:cubicBezTo>
                        <a:pt x="26" y="12"/>
                        <a:pt x="11" y="34"/>
                        <a:pt x="11" y="34"/>
                      </a:cubicBezTo>
                      <a:cubicBezTo>
                        <a:pt x="0" y="49"/>
                        <a:pt x="1" y="60"/>
                        <a:pt x="1" y="60"/>
                      </a:cubicBezTo>
                      <a:cubicBezTo>
                        <a:pt x="4" y="85"/>
                        <a:pt x="30" y="91"/>
                        <a:pt x="51" y="93"/>
                      </a:cubicBezTo>
                      <a:cubicBezTo>
                        <a:pt x="72" y="95"/>
                        <a:pt x="102" y="86"/>
                        <a:pt x="110" y="67"/>
                      </a:cubicBezTo>
                      <a:cubicBezTo>
                        <a:pt x="119" y="48"/>
                        <a:pt x="103" y="41"/>
                        <a:pt x="98" y="40"/>
                      </a:cubicBezTo>
                      <a:close/>
                      <a:moveTo>
                        <a:pt x="52" y="86"/>
                      </a:moveTo>
                      <a:cubicBezTo>
                        <a:pt x="31" y="87"/>
                        <a:pt x="14" y="76"/>
                        <a:pt x="14" y="62"/>
                      </a:cubicBezTo>
                      <a:cubicBezTo>
                        <a:pt x="14" y="48"/>
                        <a:pt x="31" y="36"/>
                        <a:pt x="52" y="35"/>
                      </a:cubicBezTo>
                      <a:cubicBezTo>
                        <a:pt x="74" y="34"/>
                        <a:pt x="91" y="43"/>
                        <a:pt x="91" y="57"/>
                      </a:cubicBezTo>
                      <a:cubicBezTo>
                        <a:pt x="91" y="72"/>
                        <a:pt x="74" y="85"/>
                        <a:pt x="52" y="8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 fontAlgn="auto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 sz="1898">
                    <a:latin typeface="+mn-lt"/>
                    <a:ea typeface="+mn-ea"/>
                  </a:endParaRPr>
                </a:p>
              </p:txBody>
            </p:sp>
            <p:sp>
              <p:nvSpPr>
                <p:cNvPr id="63" name="Freeform 14"/>
                <p:cNvSpPr>
                  <a:spLocks noEditPoints="1"/>
                </p:cNvSpPr>
                <p:nvPr/>
              </p:nvSpPr>
              <p:spPr bwMode="auto">
                <a:xfrm>
                  <a:off x="379413" y="1212850"/>
                  <a:ext cx="388938" cy="357188"/>
                </a:xfrm>
                <a:custGeom>
                  <a:gdLst>
                    <a:gd fmla="*/ 21 w 47" name="T0"/>
                    <a:gd fmla="*/ 3 h 42" name="T1"/>
                    <a:gd fmla="*/ 2 w 47" name="T2"/>
                    <a:gd fmla="*/ 25 h 42" name="T3"/>
                    <a:gd fmla="*/ 8 w 47" name="T4"/>
                    <a:gd fmla="*/ 35 h 42" name="T5"/>
                    <a:gd fmla="*/ 40 w 47" name="T6"/>
                    <a:gd fmla="*/ 29 h 42" name="T7"/>
                    <a:gd fmla="*/ 21 w 47" name="T8"/>
                    <a:gd fmla="*/ 3 h 42" name="T9"/>
                    <a:gd fmla="*/ 16 w 47" name="T10"/>
                    <a:gd fmla="*/ 31 h 42" name="T11"/>
                    <a:gd fmla="*/ 8 w 47" name="T12"/>
                    <a:gd fmla="*/ 26 h 42" name="T13"/>
                    <a:gd fmla="*/ 15 w 47" name="T14"/>
                    <a:gd fmla="*/ 19 h 42" name="T15"/>
                    <a:gd fmla="*/ 23 w 47" name="T16"/>
                    <a:gd fmla="*/ 24 h 42" name="T17"/>
                    <a:gd fmla="*/ 16 w 47" name="T18"/>
                    <a:gd fmla="*/ 31 h 42" name="T19"/>
                    <a:gd fmla="*/ 28 w 47" name="T20"/>
                    <a:gd fmla="*/ 20 h 42" name="T21"/>
                    <a:gd fmla="*/ 25 w 47" name="T22"/>
                    <a:gd fmla="*/ 20 h 42" name="T23"/>
                    <a:gd fmla="*/ 26 w 47" name="T24"/>
                    <a:gd fmla="*/ 16 h 42" name="T25"/>
                    <a:gd fmla="*/ 30 w 47" name="T26"/>
                    <a:gd fmla="*/ 16 h 42" name="T27"/>
                    <a:gd fmla="*/ 28 w 47" name="T28"/>
                    <a:gd fmla="*/ 20 h 42" name="T2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b="b" l="0" r="r" t="0"/>
                  <a:pathLst>
                    <a:path h="42" w="47">
                      <a:moveTo>
                        <a:pt x="21" y="3"/>
                      </a:moveTo>
                      <a:cubicBezTo>
                        <a:pt x="0" y="5"/>
                        <a:pt x="2" y="25"/>
                        <a:pt x="2" y="25"/>
                      </a:cubicBezTo>
                      <a:cubicBezTo>
                        <a:pt x="2" y="25"/>
                        <a:pt x="2" y="32"/>
                        <a:pt x="8" y="35"/>
                      </a:cubicBezTo>
                      <a:cubicBezTo>
                        <a:pt x="21" y="42"/>
                        <a:pt x="33" y="38"/>
                        <a:pt x="40" y="29"/>
                      </a:cubicBezTo>
                      <a:cubicBezTo>
                        <a:pt x="47" y="21"/>
                        <a:pt x="43" y="0"/>
                        <a:pt x="21" y="3"/>
                      </a:cubicBezTo>
                      <a:close/>
                      <a:moveTo>
                        <a:pt x="16" y="31"/>
                      </a:moveTo>
                      <a:cubicBezTo>
                        <a:pt x="12" y="31"/>
                        <a:pt x="8" y="29"/>
                        <a:pt x="8" y="26"/>
                      </a:cubicBezTo>
                      <a:cubicBezTo>
                        <a:pt x="8" y="22"/>
                        <a:pt x="11" y="19"/>
                        <a:pt x="15" y="19"/>
                      </a:cubicBezTo>
                      <a:cubicBezTo>
                        <a:pt x="20" y="18"/>
                        <a:pt x="23" y="21"/>
                        <a:pt x="23" y="24"/>
                      </a:cubicBezTo>
                      <a:cubicBezTo>
                        <a:pt x="23" y="27"/>
                        <a:pt x="20" y="31"/>
                        <a:pt x="16" y="31"/>
                      </a:cubicBezTo>
                      <a:close/>
                      <a:moveTo>
                        <a:pt x="28" y="20"/>
                      </a:moveTo>
                      <a:cubicBezTo>
                        <a:pt x="27" y="21"/>
                        <a:pt x="25" y="21"/>
                        <a:pt x="25" y="20"/>
                      </a:cubicBezTo>
                      <a:cubicBezTo>
                        <a:pt x="24" y="19"/>
                        <a:pt x="24" y="17"/>
                        <a:pt x="26" y="16"/>
                      </a:cubicBezTo>
                      <a:cubicBezTo>
                        <a:pt x="27" y="15"/>
                        <a:pt x="29" y="15"/>
                        <a:pt x="30" y="16"/>
                      </a:cubicBezTo>
                      <a:cubicBezTo>
                        <a:pt x="30" y="17"/>
                        <a:pt x="30" y="19"/>
                        <a:pt x="28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 fontAlgn="auto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 sz="1898">
                    <a:latin typeface="+mn-lt"/>
                    <a:ea typeface="+mn-ea"/>
                  </a:endParaRPr>
                </a:p>
              </p:txBody>
            </p:sp>
            <p:sp>
              <p:nvSpPr>
                <p:cNvPr id="64" name="Freeform 15"/>
                <p:cNvSpPr/>
                <p:nvPr/>
              </p:nvSpPr>
              <p:spPr bwMode="auto">
                <a:xfrm>
                  <a:off x="892176" y="890588"/>
                  <a:ext cx="215900" cy="228600"/>
                </a:xfrm>
                <a:custGeom>
                  <a:gdLst>
                    <a:gd fmla="*/ 20 w 26" name="T0"/>
                    <a:gd fmla="*/ 27 h 27" name="T1"/>
                    <a:gd fmla="*/ 23 w 26" name="T2"/>
                    <a:gd fmla="*/ 24 h 27" name="T3"/>
                    <a:gd fmla="*/ 23 w 26" name="T4"/>
                    <a:gd fmla="*/ 24 h 27" name="T5"/>
                    <a:gd fmla="*/ 4 w 26" name="T6"/>
                    <a:gd fmla="*/ 4 h 27" name="T7"/>
                    <a:gd fmla="*/ 0 w 26" name="T8"/>
                    <a:gd fmla="*/ 8 h 27" name="T9"/>
                    <a:gd fmla="*/ 4 w 26" name="T10"/>
                    <a:gd fmla="*/ 11 h 27" name="T11"/>
                    <a:gd fmla="*/ 16 w 26" name="T12"/>
                    <a:gd fmla="*/ 23 h 27" name="T13"/>
                    <a:gd fmla="*/ 20 w 26" name="T14"/>
                    <a:gd fmla="*/ 27 h 27" name="T1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b="b" l="0" r="r" t="0"/>
                  <a:pathLst>
                    <a:path h="27" w="26">
                      <a:moveTo>
                        <a:pt x="20" y="27"/>
                      </a:moveTo>
                      <a:cubicBezTo>
                        <a:pt x="21" y="27"/>
                        <a:pt x="23" y="26"/>
                        <a:pt x="23" y="24"/>
                      </a:cubicBezTo>
                      <a:cubicBezTo>
                        <a:pt x="23" y="24"/>
                        <a:pt x="23" y="24"/>
                        <a:pt x="23" y="24"/>
                      </a:cubicBezTo>
                      <a:cubicBezTo>
                        <a:pt x="26" y="0"/>
                        <a:pt x="4" y="4"/>
                        <a:pt x="4" y="4"/>
                      </a:cubicBezTo>
                      <a:cubicBezTo>
                        <a:pt x="2" y="4"/>
                        <a:pt x="0" y="6"/>
                        <a:pt x="0" y="8"/>
                      </a:cubicBezTo>
                      <a:cubicBezTo>
                        <a:pt x="0" y="10"/>
                        <a:pt x="2" y="11"/>
                        <a:pt x="4" y="11"/>
                      </a:cubicBezTo>
                      <a:cubicBezTo>
                        <a:pt x="19" y="8"/>
                        <a:pt x="16" y="23"/>
                        <a:pt x="16" y="23"/>
                      </a:cubicBezTo>
                      <a:cubicBezTo>
                        <a:pt x="16" y="25"/>
                        <a:pt x="18" y="27"/>
                        <a:pt x="20" y="2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 fontAlgn="auto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 sz="1898">
                    <a:latin typeface="+mn-lt"/>
                    <a:ea typeface="+mn-ea"/>
                  </a:endParaRPr>
                </a:p>
              </p:txBody>
            </p:sp>
            <p:sp>
              <p:nvSpPr>
                <p:cNvPr id="65" name="Freeform 16"/>
                <p:cNvSpPr/>
                <p:nvPr/>
              </p:nvSpPr>
              <p:spPr bwMode="auto">
                <a:xfrm>
                  <a:off x="850901" y="754063"/>
                  <a:ext cx="447675" cy="425450"/>
                </a:xfrm>
                <a:custGeom>
                  <a:gdLst>
                    <a:gd fmla="*/ 22 w 54" name="T0"/>
                    <a:gd fmla="*/ 2 h 50" name="T1"/>
                    <a:gd fmla="*/ 4 w 54" name="T2"/>
                    <a:gd fmla="*/ 2 h 50" name="T3"/>
                    <a:gd fmla="*/ 4 w 54" name="T4"/>
                    <a:gd fmla="*/ 2 h 50" name="T5"/>
                    <a:gd fmla="*/ 4 w 54" name="T6"/>
                    <a:gd fmla="*/ 2 h 50" name="T7"/>
                    <a:gd fmla="*/ 0 w 54" name="T8"/>
                    <a:gd fmla="*/ 7 h 50" name="T9"/>
                    <a:gd fmla="*/ 5 w 54" name="T10"/>
                    <a:gd fmla="*/ 12 h 50" name="T11"/>
                    <a:gd fmla="*/ 10 w 54" name="T12"/>
                    <a:gd fmla="*/ 11 h 50" name="T13"/>
                    <a:gd fmla="*/ 35 w 54" name="T14"/>
                    <a:gd fmla="*/ 24 h 50" name="T15"/>
                    <a:gd fmla="*/ 37 w 54" name="T16"/>
                    <a:gd fmla="*/ 41 h 50" name="T17"/>
                    <a:gd fmla="*/ 36 w 54" name="T18"/>
                    <a:gd fmla="*/ 46 h 50" name="T19"/>
                    <a:gd fmla="*/ 41 w 54" name="T20"/>
                    <a:gd fmla="*/ 50 h 50" name="T21"/>
                    <a:gd fmla="*/ 46 w 54" name="T22"/>
                    <a:gd fmla="*/ 46 h 50" name="T23"/>
                    <a:gd fmla="*/ 46 w 54" name="T24"/>
                    <a:gd fmla="*/ 46 h 50" name="T25"/>
                    <a:gd fmla="*/ 22 w 54" name="T26"/>
                    <a:gd fmla="*/ 2 h 50" name="T2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b="b" l="0" r="r" t="0"/>
                  <a:pathLst>
                    <a:path h="50" w="54">
                      <a:moveTo>
                        <a:pt x="22" y="2"/>
                      </a:moveTo>
                      <a:cubicBezTo>
                        <a:pt x="14" y="0"/>
                        <a:pt x="7" y="1"/>
                        <a:pt x="4" y="2"/>
                      </a:cubicBezTo>
                      <a:cubicBezTo>
                        <a:pt x="4" y="2"/>
                        <a:pt x="4" y="2"/>
                        <a:pt x="4" y="2"/>
                      </a:cubicBezTo>
                      <a:cubicBezTo>
                        <a:pt x="4" y="2"/>
                        <a:pt x="4" y="2"/>
                        <a:pt x="4" y="2"/>
                      </a:cubicBezTo>
                      <a:cubicBezTo>
                        <a:pt x="2" y="3"/>
                        <a:pt x="0" y="5"/>
                        <a:pt x="0" y="7"/>
                      </a:cubicBezTo>
                      <a:cubicBezTo>
                        <a:pt x="0" y="10"/>
                        <a:pt x="2" y="12"/>
                        <a:pt x="5" y="12"/>
                      </a:cubicBezTo>
                      <a:cubicBezTo>
                        <a:pt x="5" y="12"/>
                        <a:pt x="8" y="12"/>
                        <a:pt x="10" y="11"/>
                      </a:cubicBezTo>
                      <a:cubicBezTo>
                        <a:pt x="12" y="10"/>
                        <a:pt x="27" y="11"/>
                        <a:pt x="35" y="24"/>
                      </a:cubicBezTo>
                      <a:cubicBezTo>
                        <a:pt x="39" y="33"/>
                        <a:pt x="37" y="40"/>
                        <a:pt x="37" y="41"/>
                      </a:cubicBezTo>
                      <a:cubicBezTo>
                        <a:pt x="37" y="41"/>
                        <a:pt x="36" y="43"/>
                        <a:pt x="36" y="46"/>
                      </a:cubicBezTo>
                      <a:cubicBezTo>
                        <a:pt x="36" y="49"/>
                        <a:pt x="38" y="50"/>
                        <a:pt x="41" y="50"/>
                      </a:cubicBezTo>
                      <a:cubicBezTo>
                        <a:pt x="43" y="50"/>
                        <a:pt x="45" y="50"/>
                        <a:pt x="46" y="46"/>
                      </a:cubicBezTo>
                      <a:cubicBezTo>
                        <a:pt x="46" y="46"/>
                        <a:pt x="46" y="46"/>
                        <a:pt x="46" y="46"/>
                      </a:cubicBezTo>
                      <a:cubicBezTo>
                        <a:pt x="54" y="18"/>
                        <a:pt x="36" y="5"/>
                        <a:pt x="22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 fontAlgn="auto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 sz="1898">
                    <a:latin typeface="+mn-lt"/>
                    <a:ea typeface="+mn-ea"/>
                  </a:endParaRPr>
                </a:p>
              </p:txBody>
            </p:sp>
          </p:grpSp>
        </p:grpSp>
        <p:grpSp>
          <p:nvGrpSpPr>
            <p:cNvPr id="21515" name="组合 74"/>
            <p:cNvGrpSpPr/>
            <p:nvPr/>
          </p:nvGrpSpPr>
          <p:grpSpPr>
            <a:xfrm>
              <a:off x="1417435" y="3846859"/>
              <a:ext cx="3291090" cy="590697"/>
              <a:chOff x="5125835" y="3227734"/>
              <a:chExt cx="3291090" cy="590697"/>
            </a:xfrm>
          </p:grpSpPr>
          <p:sp>
            <p:nvSpPr>
              <p:cNvPr id="76" name="文本框 66"/>
              <p:cNvSpPr txBox="1">
                <a:spLocks noChangeArrowheads="1"/>
              </p:cNvSpPr>
              <p:nvPr/>
            </p:nvSpPr>
            <p:spPr bwMode="auto">
              <a:xfrm>
                <a:off x="5162550" y="3505463"/>
                <a:ext cx="3254375" cy="325398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>
                <a:spAutoFit/>
              </a:bodyPr>
              <a:lstStyle>
                <a:lvl1pPr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1pPr>
                <a:lvl2pPr indent="-285750" marL="74295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2pPr>
                <a:lvl3pPr indent="-228600" marL="11430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3pPr>
                <a:lvl4pPr indent="-228600" marL="16002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4pPr>
                <a:lvl5pPr indent="-228600" marL="20574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5pPr>
                <a:lvl6pPr defTabSz="685800"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6pPr>
                <a:lvl7pPr defTabSz="685800"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7pPr>
                <a:lvl8pPr defTabSz="685800"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8pPr>
                <a:lvl9pPr defTabSz="685800"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altLang="en-US" lang="zh-CN" sz="800">
                    <a:solidFill>
                      <a:schemeClr val="bg1">
                        <a:lumMod val="65000"/>
                      </a:schemeClr>
                    </a:solidFill>
                    <a:latin charset="0" panose="020b0604020202020204" pitchFamily="34" typeface="Arial"/>
                    <a:ea charset="-122" panose="020b0503020204020204" pitchFamily="34" typeface="微软雅黑"/>
                    <a:sym charset="0" panose="020b0604020202020204" pitchFamily="34" typeface="Arial"/>
                  </a:rPr>
                  <a:t>请替换文字内容，点击添加相关标题文字，修改文字内容，也可以直接复制你的内容到此。请替换文字内容，点击添加相关标题文字，修改文字内容，也可以直接复制你的内容到此。</a:t>
                </a:r>
              </a:p>
            </p:txBody>
          </p:sp>
          <p:sp>
            <p:nvSpPr>
              <p:cNvPr id="21517" name="文本框 66"/>
              <p:cNvSpPr txBox="1">
                <a:spLocks noChangeArrowheads="1"/>
              </p:cNvSpPr>
              <p:nvPr/>
            </p:nvSpPr>
            <p:spPr bwMode="auto">
              <a:xfrm>
                <a:off x="5125835" y="3227734"/>
                <a:ext cx="1430606" cy="3253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1pPr>
                <a:lvl2pPr eaLnBrk="0" hangingPunct="0" indent="-285750" marL="74295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2pPr>
                <a:lvl3pPr eaLnBrk="0" hangingPunct="0" indent="-228600" marL="11430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3pPr>
                <a:lvl4pPr eaLnBrk="0" hangingPunct="0" indent="-228600" marL="16002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4pPr>
                <a:lvl5pPr eaLnBrk="0" hangingPunct="0" indent="-228600" marL="2057400"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5pPr>
                <a:lvl6pPr defTabSz="685800"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6pPr>
                <a:lvl7pPr defTabSz="685800"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7pPr>
                <a:lvl8pPr defTabSz="685800"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8pPr>
                <a:lvl9pPr defTabSz="685800"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 sz="1300">
                    <a:solidFill>
                      <a:schemeClr val="tx1"/>
                    </a:solidFill>
                    <a:latin charset="0" panose="020f0502020204030204" pitchFamily="34" typeface="Calibri"/>
                    <a:ea charset="-122" panose="02010600030101010101" pitchFamily="2" typeface="宋体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altLang="en-US" lang="zh-CN" sz="1600">
                    <a:solidFill>
                      <a:schemeClr val="bg1">
                        <a:lumMod val="65000"/>
                      </a:schemeClr>
                    </a:solidFill>
                    <a:latin charset="0" panose="020b0604020202020204" pitchFamily="34" typeface="Arial"/>
                    <a:ea charset="-122" panose="020b0503020204020204" pitchFamily="34" typeface="微软雅黑"/>
                    <a:sym charset="0" panose="020b0604020202020204" pitchFamily="34" typeface="Arial"/>
                  </a:rPr>
                  <a:t>点击请替换文字内容</a:t>
                </a:r>
              </a:p>
            </p:txBody>
          </p:sp>
        </p:grpSp>
      </p:grpSp>
      <p:sp>
        <p:nvSpPr>
          <p:cNvPr id="34" name="矩形 33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2239563038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1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12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5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6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17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53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2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53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2" nodeType="withEffect" presetClass="entr" presetID="2" presetSubtype="8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5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6" nodeType="withEffect" presetClass="entr" presetID="2" presetSubtype="8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9"/>
      <p:bldP grpId="0" spid="7"/>
    </p:bldLst>
  </p:timing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1"/>
          <p:cNvGrpSpPr/>
          <p:nvPr/>
        </p:nvGrpSpPr>
        <p:grpSpPr>
          <a:xfrm>
            <a:off x="3788061" y="2976215"/>
            <a:ext cx="5286138" cy="2419596"/>
            <a:chOff x="3212076" y="2449974"/>
            <a:chExt cx="5771680" cy="2641840"/>
          </a:xfrm>
        </p:grpSpPr>
        <p:sp>
          <p:nvSpPr>
            <p:cNvPr id="85" name="Freeform 5"/>
            <p:cNvSpPr/>
            <p:nvPr/>
          </p:nvSpPr>
          <p:spPr bwMode="auto">
            <a:xfrm>
              <a:off x="7360072" y="2683754"/>
              <a:ext cx="1623684" cy="1549589"/>
            </a:xfrm>
            <a:custGeom>
              <a:gdLst>
                <a:gd fmla="*/ 1271 w 1271" name="T0"/>
                <a:gd fmla="*/ 1213 h 1213" name="T1"/>
                <a:gd fmla="*/ 811 w 1271" name="T2"/>
                <a:gd fmla="*/ 1213 h 1213" name="T3"/>
                <a:gd fmla="*/ 0 w 1271" name="T4"/>
                <a:gd fmla="*/ 0 h 1213" name="T5"/>
                <a:gd fmla="*/ 459 w 1271" name="T6"/>
                <a:gd fmla="*/ 0 h 1213" name="T7"/>
                <a:gd fmla="*/ 1271 w 1271" name="T8"/>
                <a:gd fmla="*/ 1213 h 12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13" w="1271">
                  <a:moveTo>
                    <a:pt x="1271" y="1213"/>
                  </a:moveTo>
                  <a:lnTo>
                    <a:pt x="811" y="1213"/>
                  </a:lnTo>
                  <a:lnTo>
                    <a:pt x="0" y="0"/>
                  </a:lnTo>
                  <a:lnTo>
                    <a:pt x="459" y="0"/>
                  </a:lnTo>
                  <a:lnTo>
                    <a:pt x="1271" y="121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8" name="Freeform 6"/>
            <p:cNvSpPr/>
            <p:nvPr/>
          </p:nvSpPr>
          <p:spPr bwMode="auto">
            <a:xfrm>
              <a:off x="6324031" y="2449974"/>
              <a:ext cx="1622407" cy="2408059"/>
            </a:xfrm>
            <a:custGeom>
              <a:gdLst>
                <a:gd fmla="*/ 1270 w 1270" name="T0"/>
                <a:gd fmla="*/ 1885 h 1885" name="T1"/>
                <a:gd fmla="*/ 811 w 1270" name="T2"/>
                <a:gd fmla="*/ 1885 h 1885" name="T3"/>
                <a:gd fmla="*/ 0 w 1270" name="T4"/>
                <a:gd fmla="*/ 0 h 1885" name="T5"/>
                <a:gd fmla="*/ 459 w 1270" name="T6"/>
                <a:gd fmla="*/ 0 h 1885" name="T7"/>
                <a:gd fmla="*/ 1270 w 1270" name="T8"/>
                <a:gd fmla="*/ 1885 h 188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85" w="1270">
                  <a:moveTo>
                    <a:pt x="1270" y="1885"/>
                  </a:moveTo>
                  <a:lnTo>
                    <a:pt x="811" y="1885"/>
                  </a:lnTo>
                  <a:lnTo>
                    <a:pt x="0" y="0"/>
                  </a:lnTo>
                  <a:lnTo>
                    <a:pt x="459" y="0"/>
                  </a:lnTo>
                  <a:lnTo>
                    <a:pt x="1270" y="188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1" name="Freeform 7"/>
            <p:cNvSpPr/>
            <p:nvPr/>
          </p:nvSpPr>
          <p:spPr bwMode="auto">
            <a:xfrm>
              <a:off x="5285435" y="2917534"/>
              <a:ext cx="1624962" cy="2174280"/>
            </a:xfrm>
            <a:custGeom>
              <a:gdLst>
                <a:gd fmla="*/ 459 w 1272" name="T0"/>
                <a:gd fmla="*/ 0 h 1702" name="T1"/>
                <a:gd fmla="*/ 1272 w 1272" name="T2"/>
                <a:gd fmla="*/ 1702 h 1702" name="T3"/>
                <a:gd fmla="*/ 813 w 1272" name="T4"/>
                <a:gd fmla="*/ 1702 h 1702" name="T5"/>
                <a:gd fmla="*/ 0 w 1272" name="T6"/>
                <a:gd fmla="*/ 0 h 1702" name="T7"/>
                <a:gd fmla="*/ 459 w 1272" name="T8"/>
                <a:gd fmla="*/ 0 h 170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02" w="1272">
                  <a:moveTo>
                    <a:pt x="459" y="0"/>
                  </a:moveTo>
                  <a:lnTo>
                    <a:pt x="1272" y="1702"/>
                  </a:lnTo>
                  <a:lnTo>
                    <a:pt x="813" y="1702"/>
                  </a:lnTo>
                  <a:lnTo>
                    <a:pt x="0" y="0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4" name="Freeform 8"/>
            <p:cNvSpPr/>
            <p:nvPr/>
          </p:nvSpPr>
          <p:spPr bwMode="auto">
            <a:xfrm>
              <a:off x="4249394" y="2683754"/>
              <a:ext cx="1622407" cy="1940500"/>
            </a:xfrm>
            <a:custGeom>
              <a:gdLst>
                <a:gd fmla="*/ 459 w 1270" name="T0"/>
                <a:gd fmla="*/ 0 h 1519" name="T1"/>
                <a:gd fmla="*/ 1270 w 1270" name="T2"/>
                <a:gd fmla="*/ 1519 h 1519" name="T3"/>
                <a:gd fmla="*/ 811 w 1270" name="T4"/>
                <a:gd fmla="*/ 1519 h 1519" name="T5"/>
                <a:gd fmla="*/ 0 w 1270" name="T6"/>
                <a:gd fmla="*/ 0 h 1519" name="T7"/>
                <a:gd fmla="*/ 459 w 1270" name="T8"/>
                <a:gd fmla="*/ 0 h 15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19" w="1270">
                  <a:moveTo>
                    <a:pt x="459" y="0"/>
                  </a:moveTo>
                  <a:lnTo>
                    <a:pt x="1270" y="1519"/>
                  </a:lnTo>
                  <a:lnTo>
                    <a:pt x="811" y="1519"/>
                  </a:lnTo>
                  <a:lnTo>
                    <a:pt x="0" y="0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7" name="Freeform 9"/>
            <p:cNvSpPr/>
            <p:nvPr/>
          </p:nvSpPr>
          <p:spPr bwMode="auto">
            <a:xfrm>
              <a:off x="3212076" y="3130873"/>
              <a:ext cx="1623684" cy="1727160"/>
            </a:xfrm>
            <a:custGeom>
              <a:gdLst>
                <a:gd fmla="*/ 459 w 1271" name="T0"/>
                <a:gd fmla="*/ 0 h 1352" name="T1"/>
                <a:gd fmla="*/ 1271 w 1271" name="T2"/>
                <a:gd fmla="*/ 1352 h 1352" name="T3"/>
                <a:gd fmla="*/ 812 w 1271" name="T4"/>
                <a:gd fmla="*/ 1352 h 1352" name="T5"/>
                <a:gd fmla="*/ 0 w 1271" name="T6"/>
                <a:gd fmla="*/ 0 h 1352" name="T7"/>
                <a:gd fmla="*/ 459 w 1271" name="T8"/>
                <a:gd fmla="*/ 0 h 135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52" w="1271">
                  <a:moveTo>
                    <a:pt x="459" y="0"/>
                  </a:moveTo>
                  <a:lnTo>
                    <a:pt x="1271" y="1352"/>
                  </a:lnTo>
                  <a:lnTo>
                    <a:pt x="812" y="1352"/>
                  </a:lnTo>
                  <a:lnTo>
                    <a:pt x="0" y="0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24" name="Rounded Rectangle 123"/>
          <p:cNvSpPr/>
          <p:nvPr/>
        </p:nvSpPr>
        <p:spPr>
          <a:xfrm rot="5400000">
            <a:off x="3214754" y="3920420"/>
            <a:ext cx="1678975" cy="539379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5" name="Rounded Rectangle 124"/>
          <p:cNvSpPr/>
          <p:nvPr/>
        </p:nvSpPr>
        <p:spPr>
          <a:xfrm rot="5400000">
            <a:off x="3733070" y="3920422"/>
            <a:ext cx="2535431" cy="539379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6" name="Rounded Rectangle 125"/>
          <p:cNvSpPr/>
          <p:nvPr/>
        </p:nvSpPr>
        <p:spPr>
          <a:xfrm rot="5400000">
            <a:off x="4903571" y="3920422"/>
            <a:ext cx="2107203" cy="539379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7" name="Rounded Rectangle 126"/>
          <p:cNvSpPr/>
          <p:nvPr/>
        </p:nvSpPr>
        <p:spPr>
          <a:xfrm rot="5400000">
            <a:off x="5416724" y="3920423"/>
            <a:ext cx="2965996" cy="539379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8" name="Rounded Rectangle 127"/>
          <p:cNvSpPr/>
          <p:nvPr/>
        </p:nvSpPr>
        <p:spPr>
          <a:xfrm rot="5400000">
            <a:off x="6594312" y="3920423"/>
            <a:ext cx="2535433" cy="539379"/>
          </a:xfrm>
          <a:prstGeom prst="roundRect">
            <a:avLst>
              <a:gd fmla="val 50000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9" name="Rounded Rectangle 128"/>
          <p:cNvSpPr/>
          <p:nvPr/>
        </p:nvSpPr>
        <p:spPr>
          <a:xfrm rot="5400000">
            <a:off x="8108382" y="3920422"/>
            <a:ext cx="1391154" cy="539379"/>
          </a:xfrm>
          <a:prstGeom prst="roundRect">
            <a:avLst>
              <a:gd fmla="val 50000" name="adj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1" name="Text Placeholder 32"/>
          <p:cNvSpPr txBox="1"/>
          <p:nvPr/>
        </p:nvSpPr>
        <p:spPr>
          <a:xfrm>
            <a:off x="9274822" y="2192916"/>
            <a:ext cx="1691057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8528971" y="2121055"/>
            <a:ext cx="553825" cy="553825"/>
          </a:xfrm>
          <a:prstGeom prst="roundRect">
            <a:avLst>
              <a:gd fmla="val 16554" name="adj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133" name="Text Placeholder 32"/>
          <p:cNvSpPr txBox="1"/>
          <p:nvPr/>
        </p:nvSpPr>
        <p:spPr>
          <a:xfrm>
            <a:off x="9300494" y="5681873"/>
            <a:ext cx="1691057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8554644" y="5610012"/>
            <a:ext cx="553825" cy="553825"/>
          </a:xfrm>
          <a:prstGeom prst="roundRect">
            <a:avLst>
              <a:gd fmla="val 16554" name="adj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135" name="Arc 134"/>
          <p:cNvSpPr/>
          <p:nvPr/>
        </p:nvSpPr>
        <p:spPr>
          <a:xfrm flipH="1" rot="14978043">
            <a:off x="7026894" y="4485173"/>
            <a:ext cx="1629520" cy="1629520"/>
          </a:xfrm>
          <a:prstGeom prst="arc">
            <a:avLst>
              <a:gd fmla="val 17014246" name="adj1"/>
              <a:gd fmla="val 745915" name="adj2"/>
            </a:avLst>
          </a:prstGeom>
          <a:ln w="127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id-ID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6" name="Arc 135"/>
          <p:cNvSpPr/>
          <p:nvPr/>
        </p:nvSpPr>
        <p:spPr>
          <a:xfrm flipH="1" flipV="1" rot="6621957">
            <a:off x="7720059" y="2325732"/>
            <a:ext cx="1629520" cy="1629520"/>
          </a:xfrm>
          <a:prstGeom prst="arc">
            <a:avLst>
              <a:gd fmla="val 17014246" name="adj1"/>
              <a:gd fmla="val 19242592" name="adj2"/>
            </a:avLst>
          </a:prstGeom>
          <a:ln w="127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id-ID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7" name="Text Placeholder 32"/>
          <p:cNvSpPr txBox="1"/>
          <p:nvPr/>
        </p:nvSpPr>
        <p:spPr>
          <a:xfrm flipH="1">
            <a:off x="1918543" y="2192917"/>
            <a:ext cx="1591567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138" name="Rounded Rectangle 137"/>
          <p:cNvSpPr/>
          <p:nvPr/>
        </p:nvSpPr>
        <p:spPr>
          <a:xfrm flipH="1">
            <a:off x="3702140" y="2121055"/>
            <a:ext cx="553825" cy="553825"/>
          </a:xfrm>
          <a:prstGeom prst="roundRect">
            <a:avLst>
              <a:gd fmla="val 16554" name="adj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139" name="Text Placeholder 32"/>
          <p:cNvSpPr txBox="1"/>
          <p:nvPr/>
        </p:nvSpPr>
        <p:spPr>
          <a:xfrm flipH="1">
            <a:off x="1892870" y="5681874"/>
            <a:ext cx="1591567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140" name="Rounded Rectangle 139"/>
          <p:cNvSpPr/>
          <p:nvPr/>
        </p:nvSpPr>
        <p:spPr>
          <a:xfrm flipH="1">
            <a:off x="3676467" y="5610012"/>
            <a:ext cx="553825" cy="553825"/>
          </a:xfrm>
          <a:prstGeom prst="roundRect">
            <a:avLst>
              <a:gd fmla="val 16554" name="adj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141" name="Arc 140"/>
          <p:cNvSpPr/>
          <p:nvPr/>
        </p:nvSpPr>
        <p:spPr>
          <a:xfrm rot="6621957">
            <a:off x="4080586" y="4201280"/>
            <a:ext cx="1863046" cy="1863046"/>
          </a:xfrm>
          <a:prstGeom prst="arc">
            <a:avLst>
              <a:gd fmla="val 16087243" name="adj1"/>
              <a:gd fmla="val 745915" name="adj2"/>
            </a:avLst>
          </a:prstGeom>
          <a:ln w="127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id-ID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42" name="Arc 141"/>
          <p:cNvSpPr/>
          <p:nvPr/>
        </p:nvSpPr>
        <p:spPr>
          <a:xfrm flipV="1" rot="14978043">
            <a:off x="3435355" y="2325732"/>
            <a:ext cx="1629520" cy="1629520"/>
          </a:xfrm>
          <a:prstGeom prst="arc">
            <a:avLst>
              <a:gd fmla="val 17014246" name="adj1"/>
              <a:gd fmla="val 19242592" name="adj2"/>
            </a:avLst>
          </a:prstGeom>
          <a:ln w="127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id-ID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1845865762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</p:stCondLst>
                      <p:childTnLst>
                        <p:par>
                          <p:cTn fill="hold" id="1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 nodeType="clickPar">
                      <p:stCondLst>
                        <p:cond delay="indefinite"/>
                      </p:stCondLst>
                      <p:childTnLst>
                        <p:par>
                          <p:cTn fill="hold" id="3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9" nodeType="clickPar">
                      <p:stCondLst>
                        <p:cond delay="indefinite"/>
                      </p:stCondLst>
                      <p:childTnLst>
                        <p:par>
                          <p:cTn fill="hold" id="5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1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0" nodeType="clickPar">
                      <p:stCondLst>
                        <p:cond delay="indefinite"/>
                      </p:stCondLst>
                      <p:childTnLst>
                        <p:par>
                          <p:cTn fill="hold" id="6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2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1" nodeType="clickPar">
                      <p:stCondLst>
                        <p:cond delay="indefinite"/>
                      </p:stCondLst>
                      <p:childTnLst>
                        <p:par>
                          <p:cTn fill="hold" id="7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3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5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8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1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24"/>
      <p:bldP grpId="0" spid="125"/>
      <p:bldP grpId="0" spid="126"/>
      <p:bldP grpId="0" spid="127"/>
      <p:bldP grpId="0" spid="128"/>
      <p:bldP grpId="0" spid="129"/>
      <p:bldP grpId="0" spid="131"/>
      <p:bldP grpId="0" spid="132"/>
      <p:bldP grpId="0" spid="133"/>
      <p:bldP grpId="0" spid="134"/>
      <p:bldP grpId="0" spid="135"/>
      <p:bldP grpId="0" spid="136"/>
      <p:bldP grpId="0" spid="137"/>
      <p:bldP grpId="0" spid="138"/>
      <p:bldP grpId="0" spid="139"/>
      <p:bldP grpId="0" spid="140"/>
      <p:bldP grpId="0" spid="141"/>
      <p:bldP grpId="0" spid="142"/>
    </p:bldLst>
  </p:timing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701" name="AutoShape 5"/>
          <p:cNvSpPr/>
          <p:nvPr/>
        </p:nvSpPr>
        <p:spPr bwMode="auto">
          <a:xfrm>
            <a:off x="6403204" y="2418269"/>
            <a:ext cx="1685130" cy="1720025"/>
          </a:xfrm>
          <a:custGeom>
            <a:gdLst>
              <a:gd fmla="*/ 2147483647 w 21600" name="T0"/>
              <a:gd fmla="*/ 2147483647 h 21600" name="T1"/>
              <a:gd fmla="*/ 2147483647 w 21600" name="T2"/>
              <a:gd fmla="*/ 2147483647 h 21600" name="T3"/>
              <a:gd fmla="*/ 2147483647 w 21600" name="T4"/>
              <a:gd fmla="*/ 2147483647 h 21600" name="T5"/>
              <a:gd fmla="*/ 2147483647 w 21600" name="T6"/>
              <a:gd fmla="*/ 2147483647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0" y="6131"/>
                </a:moveTo>
                <a:cubicBezTo>
                  <a:pt x="0" y="0"/>
                  <a:pt x="0" y="0"/>
                  <a:pt x="0" y="0"/>
                </a:cubicBezTo>
                <a:cubicBezTo>
                  <a:pt x="10685" y="0"/>
                  <a:pt x="19302" y="8437"/>
                  <a:pt x="19359" y="18899"/>
                </a:cubicBezTo>
                <a:cubicBezTo>
                  <a:pt x="21600" y="18899"/>
                  <a:pt x="21600" y="18899"/>
                  <a:pt x="21600" y="18899"/>
                </a:cubicBezTo>
                <a:cubicBezTo>
                  <a:pt x="16372" y="21599"/>
                  <a:pt x="16372" y="21599"/>
                  <a:pt x="16372" y="21599"/>
                </a:cubicBezTo>
                <a:cubicBezTo>
                  <a:pt x="11144" y="18899"/>
                  <a:pt x="11144" y="18899"/>
                  <a:pt x="11144" y="18899"/>
                </a:cubicBezTo>
                <a:cubicBezTo>
                  <a:pt x="13327" y="18899"/>
                  <a:pt x="13327" y="18899"/>
                  <a:pt x="13327" y="18899"/>
                </a:cubicBezTo>
                <a:cubicBezTo>
                  <a:pt x="13212" y="11812"/>
                  <a:pt x="7353" y="6131"/>
                  <a:pt x="114" y="6131"/>
                </a:cubicBezTo>
                <a:cubicBezTo>
                  <a:pt x="57" y="6131"/>
                  <a:pt x="57" y="6131"/>
                  <a:pt x="0" y="613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20936" lIns="20936" rIns="20936" tIns="20936"/>
          <a:lstStyle/>
          <a:p>
            <a:pPr>
              <a:lnSpc>
                <a:spcPct val="120000"/>
              </a:lnSpc>
            </a:pPr>
            <a:endParaRPr altLang="en-US" lang="zh-CN" sz="16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9702" name="AutoShape 6"/>
          <p:cNvSpPr/>
          <p:nvPr/>
        </p:nvSpPr>
        <p:spPr bwMode="auto">
          <a:xfrm>
            <a:off x="4894729" y="2235071"/>
            <a:ext cx="1724387" cy="1693854"/>
          </a:xfrm>
          <a:custGeom>
            <a:gdLst>
              <a:gd fmla="*/ 2147483647 w 21600" name="T0"/>
              <a:gd fmla="*/ 2147483647 h 21600" name="T1"/>
              <a:gd fmla="*/ 2147483647 w 21600" name="T2"/>
              <a:gd fmla="*/ 2147483647 h 21600" name="T3"/>
              <a:gd fmla="*/ 2147483647 w 21600" name="T4"/>
              <a:gd fmla="*/ 2147483647 h 21600" name="T5"/>
              <a:gd fmla="*/ 2147483647 w 21600" name="T6"/>
              <a:gd fmla="*/ 2147483647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18907" y="2342"/>
                </a:moveTo>
                <a:cubicBezTo>
                  <a:pt x="8471" y="2342"/>
                  <a:pt x="0" y="10971"/>
                  <a:pt x="0" y="21599"/>
                </a:cubicBezTo>
                <a:cubicBezTo>
                  <a:pt x="5890" y="21599"/>
                  <a:pt x="5890" y="21599"/>
                  <a:pt x="5890" y="21599"/>
                </a:cubicBezTo>
                <a:cubicBezTo>
                  <a:pt x="5947" y="14400"/>
                  <a:pt x="11725" y="8571"/>
                  <a:pt x="18794" y="8571"/>
                </a:cubicBezTo>
                <a:cubicBezTo>
                  <a:pt x="18794" y="8571"/>
                  <a:pt x="18850" y="8571"/>
                  <a:pt x="18907" y="8571"/>
                </a:cubicBezTo>
                <a:cubicBezTo>
                  <a:pt x="18907" y="10400"/>
                  <a:pt x="18907" y="10400"/>
                  <a:pt x="18907" y="10400"/>
                </a:cubicBezTo>
                <a:cubicBezTo>
                  <a:pt x="21600" y="5200"/>
                  <a:pt x="21600" y="5200"/>
                  <a:pt x="21600" y="5200"/>
                </a:cubicBezTo>
                <a:cubicBezTo>
                  <a:pt x="18907" y="0"/>
                  <a:pt x="18907" y="0"/>
                  <a:pt x="18907" y="0"/>
                </a:cubicBezTo>
                <a:lnTo>
                  <a:pt x="18907" y="234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20936" lIns="20936" rIns="20936" tIns="20936"/>
          <a:lstStyle/>
          <a:p>
            <a:pPr>
              <a:lnSpc>
                <a:spcPct val="120000"/>
              </a:lnSpc>
            </a:pPr>
            <a:endParaRPr altLang="en-US" lang="zh-CN" sz="16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9703" name="AutoShape 7"/>
          <p:cNvSpPr/>
          <p:nvPr/>
        </p:nvSpPr>
        <p:spPr bwMode="auto">
          <a:xfrm>
            <a:off x="4715166" y="3717376"/>
            <a:ext cx="1688039" cy="171711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2763"/>
                </a:moveTo>
                <a:cubicBezTo>
                  <a:pt x="2291" y="2763"/>
                  <a:pt x="2291" y="2763"/>
                  <a:pt x="2291" y="2763"/>
                </a:cubicBezTo>
                <a:cubicBezTo>
                  <a:pt x="2349" y="13196"/>
                  <a:pt x="11000" y="21599"/>
                  <a:pt x="21599" y="21599"/>
                </a:cubicBezTo>
                <a:cubicBezTo>
                  <a:pt x="21599" y="15509"/>
                  <a:pt x="21599" y="15509"/>
                  <a:pt x="21599" y="15509"/>
                </a:cubicBezTo>
                <a:cubicBezTo>
                  <a:pt x="21542" y="15509"/>
                  <a:pt x="21542" y="15509"/>
                  <a:pt x="21485" y="15509"/>
                </a:cubicBezTo>
                <a:cubicBezTo>
                  <a:pt x="14266" y="15509"/>
                  <a:pt x="8422" y="9813"/>
                  <a:pt x="8307" y="2763"/>
                </a:cubicBezTo>
                <a:cubicBezTo>
                  <a:pt x="10427" y="2763"/>
                  <a:pt x="10427" y="2763"/>
                  <a:pt x="10427" y="2763"/>
                </a:cubicBezTo>
                <a:cubicBezTo>
                  <a:pt x="5213" y="0"/>
                  <a:pt x="5213" y="0"/>
                  <a:pt x="5213" y="0"/>
                </a:cubicBezTo>
                <a:lnTo>
                  <a:pt x="0" y="276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/>
        </p:spPr>
        <p:txBody>
          <a:bodyPr bIns="20936" lIns="20936" rIns="20936" tIns="20936"/>
          <a:lstStyle/>
          <a:p>
            <a:pPr defTabSz="418738">
              <a:lnSpc>
                <a:spcPct val="120000"/>
              </a:lnSpc>
              <a:defRPr/>
            </a:pPr>
            <a:endParaRPr lang="es-ES" sz="900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cs charset="0" panose="020b0604020202020204" pitchFamily="34" typeface="Arial"/>
              <a:sym charset="0" panose="020b0604020202020204" pitchFamily="34" typeface="Arial"/>
            </a:endParaRPr>
          </a:p>
        </p:txBody>
      </p:sp>
      <p:sp>
        <p:nvSpPr>
          <p:cNvPr id="29704" name="AutoShape 8"/>
          <p:cNvSpPr/>
          <p:nvPr/>
        </p:nvSpPr>
        <p:spPr bwMode="auto">
          <a:xfrm>
            <a:off x="6188020" y="4008166"/>
            <a:ext cx="1720752" cy="1586988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700" y="19403"/>
                </a:moveTo>
                <a:cubicBezTo>
                  <a:pt x="12768" y="19403"/>
                  <a:pt x="21037" y="10861"/>
                  <a:pt x="21599" y="122"/>
                </a:cubicBezTo>
                <a:cubicBezTo>
                  <a:pt x="18731" y="1769"/>
                  <a:pt x="18731" y="1769"/>
                  <a:pt x="18731" y="1769"/>
                </a:cubicBezTo>
                <a:cubicBezTo>
                  <a:pt x="15693" y="0"/>
                  <a:pt x="15693" y="0"/>
                  <a:pt x="15693" y="0"/>
                </a:cubicBezTo>
                <a:cubicBezTo>
                  <a:pt x="15074" y="7200"/>
                  <a:pt x="9562" y="12813"/>
                  <a:pt x="2812" y="12813"/>
                </a:cubicBezTo>
                <a:cubicBezTo>
                  <a:pt x="2756" y="12813"/>
                  <a:pt x="2756" y="12813"/>
                  <a:pt x="2700" y="12813"/>
                </a:cubicBezTo>
                <a:cubicBezTo>
                  <a:pt x="2700" y="10494"/>
                  <a:pt x="2700" y="10494"/>
                  <a:pt x="2700" y="10494"/>
                </a:cubicBezTo>
                <a:cubicBezTo>
                  <a:pt x="0" y="16047"/>
                  <a:pt x="0" y="16047"/>
                  <a:pt x="0" y="16047"/>
                </a:cubicBezTo>
                <a:cubicBezTo>
                  <a:pt x="2700" y="21600"/>
                  <a:pt x="2700" y="21600"/>
                  <a:pt x="2700" y="21600"/>
                </a:cubicBezTo>
                <a:lnTo>
                  <a:pt x="2700" y="1940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/>
        </p:spPr>
        <p:txBody>
          <a:bodyPr bIns="20936" lIns="20936" rIns="20936" tIns="20936"/>
          <a:lstStyle/>
          <a:p>
            <a:pPr defTabSz="418738">
              <a:lnSpc>
                <a:spcPct val="120000"/>
              </a:lnSpc>
              <a:defRPr/>
            </a:pPr>
            <a:endParaRPr lang="es-ES" sz="900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cs charset="0" panose="020b0604020202020204" pitchFamily="34" typeface="Arial"/>
              <a:sym charset="0" panose="020b0604020202020204" pitchFamily="34" typeface="Arial"/>
            </a:endParaRPr>
          </a:p>
        </p:txBody>
      </p:sp>
      <p:sp>
        <p:nvSpPr>
          <p:cNvPr id="29705" name="AutoShape 9"/>
          <p:cNvSpPr/>
          <p:nvPr/>
        </p:nvSpPr>
        <p:spPr bwMode="auto">
          <a:xfrm>
            <a:off x="8043988" y="2515684"/>
            <a:ext cx="725522" cy="837476"/>
          </a:xfrm>
          <a:custGeom>
            <a:gdLst>
              <a:gd fmla="*/ 2147483647 w 21600" name="T0"/>
              <a:gd fmla="*/ 2147483647 h 21600" name="T1"/>
              <a:gd fmla="*/ 2147483647 w 21600" name="T2"/>
              <a:gd fmla="*/ 2147483647 h 21600" name="T3"/>
              <a:gd fmla="*/ 2147483647 w 21600" name="T4"/>
              <a:gd fmla="*/ 2147483647 h 21600" name="T5"/>
              <a:gd fmla="*/ 2147483647 w 21600" name="T6"/>
              <a:gd fmla="*/ 2147483647 h 21600" name="T7"/>
              <a:gd fmla="*/ 0 60000 65536" name="T8"/>
              <a:gd fmla="*/ 0 60000 65536" name="T9"/>
              <a:gd fmla="*/ 0 60000 65536" name="T10"/>
              <a:gd fmla="*/ 0 60000 65536" name="T11"/>
              <a:gd fmla="*/ 0 w 21600" name="T12"/>
              <a:gd fmla="*/ 0 h 21600" name="T13"/>
              <a:gd fmla="*/ 21600 w 21600" name="T14"/>
              <a:gd fmla="*/ 21600 h 21600" name="T15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T15" l="T12" r="T14" t="T13"/>
            <a:pathLst>
              <a:path h="21600" w="21600">
                <a:moveTo>
                  <a:pt x="10800" y="0"/>
                </a:moveTo>
                <a:lnTo>
                  <a:pt x="21599" y="5400"/>
                </a:lnTo>
                <a:lnTo>
                  <a:pt x="21599" y="16200"/>
                </a:lnTo>
                <a:lnTo>
                  <a:pt x="10799" y="21599"/>
                </a:lnTo>
                <a:lnTo>
                  <a:pt x="0" y="16199"/>
                </a:lnTo>
                <a:lnTo>
                  <a:pt x="0" y="5400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0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 </a:t>
            </a:r>
          </a:p>
        </p:txBody>
      </p:sp>
      <p:sp>
        <p:nvSpPr>
          <p:cNvPr id="29706" name="AutoShape 10"/>
          <p:cNvSpPr/>
          <p:nvPr/>
        </p:nvSpPr>
        <p:spPr bwMode="auto">
          <a:xfrm>
            <a:off x="8226459" y="2751543"/>
            <a:ext cx="360580" cy="3657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>
            <a:spAutoFit/>
          </a:bodyPr>
          <a:lstStyle>
            <a:lvl1pPr defTabSz="457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457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457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457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457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457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457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457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457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0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29707" name="AutoShape 11"/>
          <p:cNvSpPr/>
          <p:nvPr/>
        </p:nvSpPr>
        <p:spPr bwMode="auto">
          <a:xfrm>
            <a:off x="4028901" y="2515684"/>
            <a:ext cx="725522" cy="837476"/>
          </a:xfrm>
          <a:custGeom>
            <a:gdLst>
              <a:gd fmla="*/ 2147483647 w 21600" name="T0"/>
              <a:gd fmla="*/ 2147483647 h 21600" name="T1"/>
              <a:gd fmla="*/ 2147483647 w 21600" name="T2"/>
              <a:gd fmla="*/ 2147483647 h 21600" name="T3"/>
              <a:gd fmla="*/ 2147483647 w 21600" name="T4"/>
              <a:gd fmla="*/ 2147483647 h 21600" name="T5"/>
              <a:gd fmla="*/ 2147483647 w 21600" name="T6"/>
              <a:gd fmla="*/ 2147483647 h 21600" name="T7"/>
              <a:gd fmla="*/ 0 60000 65536" name="T8"/>
              <a:gd fmla="*/ 0 60000 65536" name="T9"/>
              <a:gd fmla="*/ 0 60000 65536" name="T10"/>
              <a:gd fmla="*/ 0 60000 65536" name="T11"/>
              <a:gd fmla="*/ 0 w 21600" name="T12"/>
              <a:gd fmla="*/ 0 h 21600" name="T13"/>
              <a:gd fmla="*/ 21600 w 21600" name="T14"/>
              <a:gd fmla="*/ 21600 h 21600" name="T15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T15" l="T12" r="T14" t="T13"/>
            <a:pathLst>
              <a:path h="21600" w="21600">
                <a:moveTo>
                  <a:pt x="10800" y="0"/>
                </a:moveTo>
                <a:lnTo>
                  <a:pt x="21599" y="5400"/>
                </a:lnTo>
                <a:lnTo>
                  <a:pt x="21599" y="16200"/>
                </a:lnTo>
                <a:lnTo>
                  <a:pt x="10799" y="21599"/>
                </a:lnTo>
                <a:lnTo>
                  <a:pt x="0" y="16199"/>
                </a:lnTo>
                <a:lnTo>
                  <a:pt x="0" y="5400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0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 </a:t>
            </a:r>
          </a:p>
        </p:txBody>
      </p:sp>
      <p:sp>
        <p:nvSpPr>
          <p:cNvPr id="29708" name="AutoShape 12"/>
          <p:cNvSpPr/>
          <p:nvPr/>
        </p:nvSpPr>
        <p:spPr bwMode="auto">
          <a:xfrm>
            <a:off x="4222278" y="2751542"/>
            <a:ext cx="338770" cy="3657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>
            <a:spAutoFit/>
          </a:bodyPr>
          <a:lstStyle>
            <a:lvl1pPr defTabSz="457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457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457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457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457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457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457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457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457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0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29709" name="AutoShape 13"/>
          <p:cNvSpPr/>
          <p:nvPr/>
        </p:nvSpPr>
        <p:spPr bwMode="auto">
          <a:xfrm>
            <a:off x="8043988" y="4582840"/>
            <a:ext cx="725522" cy="83820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0800" y="0"/>
                </a:moveTo>
                <a:lnTo>
                  <a:pt x="21599" y="5400"/>
                </a:lnTo>
                <a:lnTo>
                  <a:pt x="21599" y="16200"/>
                </a:lnTo>
                <a:lnTo>
                  <a:pt x="10799" y="21599"/>
                </a:lnTo>
                <a:lnTo>
                  <a:pt x="0" y="16199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 algn="ctr">
              <a:lnSpc>
                <a:spcPct val="120000"/>
              </a:lnSpc>
              <a:defRPr/>
            </a:pPr>
            <a:endParaRPr lang="es-ES" sz="2000">
              <a:latin charset="0" panose="020b0604020202020204" pitchFamily="34" typeface="Arial"/>
              <a:ea charset="-122" panose="020b0503020204020204" pitchFamily="34" typeface="微软雅黑"/>
              <a:cs charset="0" typeface="Helvetica Light"/>
              <a:sym charset="0" panose="020b0604020202020204" pitchFamily="34" typeface="Arial"/>
            </a:endParaRPr>
          </a:p>
        </p:txBody>
      </p:sp>
      <p:sp>
        <p:nvSpPr>
          <p:cNvPr id="29710" name="AutoShape 14"/>
          <p:cNvSpPr/>
          <p:nvPr/>
        </p:nvSpPr>
        <p:spPr bwMode="auto">
          <a:xfrm>
            <a:off x="8132099" y="4819062"/>
            <a:ext cx="549300" cy="3657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>
            <a:spAutoFit/>
          </a:bodyPr>
          <a:lstStyle>
            <a:lvl1pPr defTabSz="457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457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457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457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457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457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457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457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457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0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29711" name="AutoShape 15"/>
          <p:cNvSpPr/>
          <p:nvPr/>
        </p:nvSpPr>
        <p:spPr bwMode="auto">
          <a:xfrm>
            <a:off x="4028901" y="4582840"/>
            <a:ext cx="725522" cy="83820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0800" y="0"/>
                </a:moveTo>
                <a:lnTo>
                  <a:pt x="21599" y="5400"/>
                </a:lnTo>
                <a:lnTo>
                  <a:pt x="21599" y="16200"/>
                </a:lnTo>
                <a:lnTo>
                  <a:pt x="10799" y="21599"/>
                </a:lnTo>
                <a:lnTo>
                  <a:pt x="0" y="16199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/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0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 </a:t>
            </a:r>
          </a:p>
        </p:txBody>
      </p:sp>
      <p:sp>
        <p:nvSpPr>
          <p:cNvPr id="29712" name="AutoShape 16"/>
          <p:cNvSpPr/>
          <p:nvPr/>
        </p:nvSpPr>
        <p:spPr bwMode="auto">
          <a:xfrm>
            <a:off x="4222278" y="4819061"/>
            <a:ext cx="338770" cy="3657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>
            <a:spAutoFit/>
          </a:bodyPr>
          <a:lstStyle>
            <a:lvl1pPr defTabSz="457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457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457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457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457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457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457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457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457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0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29713" name="AutoShape 17"/>
          <p:cNvSpPr/>
          <p:nvPr/>
        </p:nvSpPr>
        <p:spPr bwMode="auto">
          <a:xfrm>
            <a:off x="8904002" y="2617541"/>
            <a:ext cx="1652625" cy="73152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687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9714" name="AutoShape 18"/>
          <p:cNvSpPr/>
          <p:nvPr/>
        </p:nvSpPr>
        <p:spPr bwMode="auto">
          <a:xfrm>
            <a:off x="8904002" y="4685062"/>
            <a:ext cx="1652625" cy="73152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687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9715" name="AutoShape 19"/>
          <p:cNvSpPr/>
          <p:nvPr/>
        </p:nvSpPr>
        <p:spPr bwMode="auto">
          <a:xfrm>
            <a:off x="2261623" y="2598995"/>
            <a:ext cx="1627699" cy="73152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687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9716" name="AutoShape 20"/>
          <p:cNvSpPr/>
          <p:nvPr/>
        </p:nvSpPr>
        <p:spPr bwMode="auto">
          <a:xfrm>
            <a:off x="2261623" y="4748270"/>
            <a:ext cx="1627699" cy="73152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>
            <a:spAutoFit/>
          </a:bodyPr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687"/>
              </a:spcBef>
            </a:pPr>
            <a:r>
              <a:rPr altLang="en-US" b="0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grpSp>
        <p:nvGrpSpPr>
          <p:cNvPr id="29717" name="Group 21"/>
          <p:cNvGrpSpPr/>
          <p:nvPr/>
        </p:nvGrpSpPr>
        <p:grpSpPr>
          <a:xfrm>
            <a:off x="5778732" y="3326263"/>
            <a:ext cx="1234406" cy="1231497"/>
            <a:chExt cx="2694538" cy="2689032"/>
          </a:xfrm>
        </p:grpSpPr>
        <p:sp>
          <p:nvSpPr>
            <p:cNvPr id="29718" name="AutoShape 22"/>
            <p:cNvSpPr/>
            <p:nvPr/>
          </p:nvSpPr>
          <p:spPr bwMode="auto">
            <a:xfrm>
              <a:off x="0" y="0"/>
              <a:ext cx="2689777" cy="2689032"/>
            </a:xfrm>
            <a:custGeom>
              <a:gdLst>
                <a:gd fmla="*/ 1344820 w 19679" name="T0"/>
                <a:gd fmla="*/ 1475763 h 19679" name="T1"/>
                <a:gd fmla="*/ 1344820 w 19679" name="T2"/>
                <a:gd fmla="*/ 1475763 h 19679" name="T3"/>
                <a:gd fmla="*/ 1344820 w 19679" name="T4"/>
                <a:gd fmla="*/ 1475763 h 19679" name="T5"/>
                <a:gd fmla="*/ 1344820 w 19679" name="T6"/>
                <a:gd fmla="*/ 1475763 h 19679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19679" w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/>
            <a:lstStyle/>
            <a:p>
              <a:pPr>
                <a:lnSpc>
                  <a:spcPct val="120000"/>
                </a:lnSpc>
              </a:pPr>
              <a:endParaRPr altLang="en-US" lang="zh-CN" sz="16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29719" name="AutoShape 23"/>
            <p:cNvSpPr/>
            <p:nvPr/>
          </p:nvSpPr>
          <p:spPr bwMode="auto">
            <a:xfrm>
              <a:off x="238033" y="231758"/>
              <a:ext cx="2456505" cy="2320758"/>
            </a:xfrm>
            <a:custGeom>
              <a:gdLst>
                <a:gd fmla="*/ 1228253 w 21506" name="T0"/>
                <a:gd fmla="*/ 1160379 h 21600" name="T1"/>
                <a:gd fmla="*/ 1228253 w 21506" name="T2"/>
                <a:gd fmla="*/ 1160379 h 21600" name="T3"/>
                <a:gd fmla="*/ 1228253 w 21506" name="T4"/>
                <a:gd fmla="*/ 1160379 h 21600" name="T5"/>
                <a:gd fmla="*/ 1228253 w 21506" name="T6"/>
                <a:gd fmla="*/ 1160379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506">
                  <a:moveTo>
                    <a:pt x="15358" y="0"/>
                  </a:moveTo>
                  <a:lnTo>
                    <a:pt x="15183" y="107"/>
                  </a:lnTo>
                  <a:lnTo>
                    <a:pt x="14457" y="1"/>
                  </a:lnTo>
                  <a:lnTo>
                    <a:pt x="13420" y="32"/>
                  </a:lnTo>
                  <a:lnTo>
                    <a:pt x="13421" y="345"/>
                  </a:lnTo>
                  <a:lnTo>
                    <a:pt x="12914" y="387"/>
                  </a:lnTo>
                  <a:lnTo>
                    <a:pt x="12059" y="302"/>
                  </a:lnTo>
                  <a:lnTo>
                    <a:pt x="11793" y="519"/>
                  </a:lnTo>
                  <a:cubicBezTo>
                    <a:pt x="11707" y="564"/>
                    <a:pt x="11616" y="598"/>
                    <a:pt x="11522" y="621"/>
                  </a:cubicBezTo>
                  <a:cubicBezTo>
                    <a:pt x="11378" y="657"/>
                    <a:pt x="11230" y="667"/>
                    <a:pt x="11083" y="650"/>
                  </a:cubicBezTo>
                  <a:lnTo>
                    <a:pt x="10773" y="700"/>
                  </a:lnTo>
                  <a:cubicBezTo>
                    <a:pt x="10738" y="761"/>
                    <a:pt x="10737" y="838"/>
                    <a:pt x="10772" y="900"/>
                  </a:cubicBezTo>
                  <a:cubicBezTo>
                    <a:pt x="10799" y="948"/>
                    <a:pt x="10843" y="980"/>
                    <a:pt x="10894" y="990"/>
                  </a:cubicBezTo>
                  <a:lnTo>
                    <a:pt x="11151" y="905"/>
                  </a:lnTo>
                  <a:lnTo>
                    <a:pt x="11678" y="944"/>
                  </a:lnTo>
                  <a:lnTo>
                    <a:pt x="11968" y="1062"/>
                  </a:lnTo>
                  <a:lnTo>
                    <a:pt x="11809" y="1450"/>
                  </a:lnTo>
                  <a:lnTo>
                    <a:pt x="11642" y="1571"/>
                  </a:lnTo>
                  <a:lnTo>
                    <a:pt x="12127" y="1645"/>
                  </a:lnTo>
                  <a:lnTo>
                    <a:pt x="11988" y="2022"/>
                  </a:lnTo>
                  <a:lnTo>
                    <a:pt x="11506" y="2182"/>
                  </a:lnTo>
                  <a:lnTo>
                    <a:pt x="11695" y="3059"/>
                  </a:lnTo>
                  <a:lnTo>
                    <a:pt x="12105" y="3098"/>
                  </a:lnTo>
                  <a:cubicBezTo>
                    <a:pt x="12162" y="2946"/>
                    <a:pt x="12246" y="2807"/>
                    <a:pt x="12352" y="2689"/>
                  </a:cubicBezTo>
                  <a:cubicBezTo>
                    <a:pt x="12475" y="2554"/>
                    <a:pt x="12623" y="2449"/>
                    <a:pt x="12788" y="2383"/>
                  </a:cubicBezTo>
                  <a:lnTo>
                    <a:pt x="12978" y="2047"/>
                  </a:lnTo>
                  <a:lnTo>
                    <a:pt x="13185" y="2047"/>
                  </a:lnTo>
                  <a:lnTo>
                    <a:pt x="13372" y="2110"/>
                  </a:lnTo>
                  <a:lnTo>
                    <a:pt x="13510" y="1785"/>
                  </a:lnTo>
                  <a:cubicBezTo>
                    <a:pt x="13629" y="1811"/>
                    <a:pt x="13748" y="1830"/>
                    <a:pt x="13869" y="1840"/>
                  </a:cubicBezTo>
                  <a:cubicBezTo>
                    <a:pt x="14010" y="1853"/>
                    <a:pt x="14152" y="1854"/>
                    <a:pt x="14293" y="1844"/>
                  </a:cubicBezTo>
                  <a:lnTo>
                    <a:pt x="14439" y="1530"/>
                  </a:lnTo>
                  <a:lnTo>
                    <a:pt x="14688" y="1459"/>
                  </a:lnTo>
                  <a:cubicBezTo>
                    <a:pt x="14751" y="1390"/>
                    <a:pt x="14817" y="1323"/>
                    <a:pt x="14885" y="1260"/>
                  </a:cubicBezTo>
                  <a:cubicBezTo>
                    <a:pt x="14959" y="1191"/>
                    <a:pt x="15037" y="1127"/>
                    <a:pt x="15117" y="1066"/>
                  </a:cubicBezTo>
                  <a:lnTo>
                    <a:pt x="15126" y="690"/>
                  </a:lnTo>
                  <a:lnTo>
                    <a:pt x="15329" y="346"/>
                  </a:lnTo>
                  <a:lnTo>
                    <a:pt x="15575" y="336"/>
                  </a:lnTo>
                  <a:lnTo>
                    <a:pt x="15625" y="156"/>
                  </a:lnTo>
                  <a:lnTo>
                    <a:pt x="15358" y="0"/>
                  </a:lnTo>
                  <a:close/>
                  <a:moveTo>
                    <a:pt x="11114" y="73"/>
                  </a:moveTo>
                  <a:lnTo>
                    <a:pt x="10739" y="206"/>
                  </a:lnTo>
                  <a:lnTo>
                    <a:pt x="10084" y="302"/>
                  </a:lnTo>
                  <a:lnTo>
                    <a:pt x="9835" y="143"/>
                  </a:lnTo>
                  <a:lnTo>
                    <a:pt x="9241" y="102"/>
                  </a:lnTo>
                  <a:lnTo>
                    <a:pt x="9093" y="316"/>
                  </a:lnTo>
                  <a:lnTo>
                    <a:pt x="8825" y="329"/>
                  </a:lnTo>
                  <a:lnTo>
                    <a:pt x="8795" y="634"/>
                  </a:lnTo>
                  <a:lnTo>
                    <a:pt x="9296" y="673"/>
                  </a:lnTo>
                  <a:lnTo>
                    <a:pt x="9520" y="600"/>
                  </a:lnTo>
                  <a:lnTo>
                    <a:pt x="9550" y="914"/>
                  </a:lnTo>
                  <a:lnTo>
                    <a:pt x="9839" y="1006"/>
                  </a:lnTo>
                  <a:lnTo>
                    <a:pt x="9989" y="671"/>
                  </a:lnTo>
                  <a:lnTo>
                    <a:pt x="10409" y="428"/>
                  </a:lnTo>
                  <a:lnTo>
                    <a:pt x="10749" y="408"/>
                  </a:lnTo>
                  <a:lnTo>
                    <a:pt x="11236" y="338"/>
                  </a:lnTo>
                  <a:lnTo>
                    <a:pt x="11598" y="230"/>
                  </a:lnTo>
                  <a:lnTo>
                    <a:pt x="11114" y="73"/>
                  </a:lnTo>
                  <a:close/>
                  <a:moveTo>
                    <a:pt x="8399" y="529"/>
                  </a:moveTo>
                  <a:lnTo>
                    <a:pt x="8051" y="558"/>
                  </a:lnTo>
                  <a:lnTo>
                    <a:pt x="7628" y="557"/>
                  </a:lnTo>
                  <a:lnTo>
                    <a:pt x="7493" y="821"/>
                  </a:lnTo>
                  <a:lnTo>
                    <a:pt x="7714" y="913"/>
                  </a:lnTo>
                  <a:lnTo>
                    <a:pt x="8098" y="707"/>
                  </a:lnTo>
                  <a:lnTo>
                    <a:pt x="8504" y="634"/>
                  </a:lnTo>
                  <a:lnTo>
                    <a:pt x="8399" y="529"/>
                  </a:lnTo>
                  <a:close/>
                  <a:moveTo>
                    <a:pt x="8332" y="917"/>
                  </a:moveTo>
                  <a:lnTo>
                    <a:pt x="7952" y="958"/>
                  </a:lnTo>
                  <a:lnTo>
                    <a:pt x="8112" y="1199"/>
                  </a:lnTo>
                  <a:lnTo>
                    <a:pt x="8272" y="1179"/>
                  </a:lnTo>
                  <a:lnTo>
                    <a:pt x="8332" y="917"/>
                  </a:lnTo>
                  <a:close/>
                  <a:moveTo>
                    <a:pt x="7232" y="1018"/>
                  </a:moveTo>
                  <a:lnTo>
                    <a:pt x="7005" y="1199"/>
                  </a:lnTo>
                  <a:lnTo>
                    <a:pt x="6350" y="1360"/>
                  </a:lnTo>
                  <a:lnTo>
                    <a:pt x="5911" y="1062"/>
                  </a:lnTo>
                  <a:lnTo>
                    <a:pt x="5433" y="1120"/>
                  </a:lnTo>
                  <a:lnTo>
                    <a:pt x="5006" y="1325"/>
                  </a:lnTo>
                  <a:lnTo>
                    <a:pt x="5337" y="1488"/>
                  </a:lnTo>
                  <a:lnTo>
                    <a:pt x="5768" y="1425"/>
                  </a:lnTo>
                  <a:lnTo>
                    <a:pt x="5846" y="1778"/>
                  </a:lnTo>
                  <a:cubicBezTo>
                    <a:pt x="5889" y="1839"/>
                    <a:pt x="5955" y="1876"/>
                    <a:pt x="6026" y="1879"/>
                  </a:cubicBezTo>
                  <a:cubicBezTo>
                    <a:pt x="6195" y="1888"/>
                    <a:pt x="6328" y="1727"/>
                    <a:pt x="6298" y="1550"/>
                  </a:cubicBezTo>
                  <a:lnTo>
                    <a:pt x="6573" y="1540"/>
                  </a:lnTo>
                  <a:lnTo>
                    <a:pt x="6802" y="1725"/>
                  </a:lnTo>
                  <a:lnTo>
                    <a:pt x="7121" y="1521"/>
                  </a:lnTo>
                  <a:lnTo>
                    <a:pt x="7232" y="1018"/>
                  </a:lnTo>
                  <a:close/>
                  <a:moveTo>
                    <a:pt x="9455" y="1106"/>
                  </a:moveTo>
                  <a:lnTo>
                    <a:pt x="9235" y="1380"/>
                  </a:lnTo>
                  <a:lnTo>
                    <a:pt x="9068" y="1460"/>
                  </a:lnTo>
                  <a:lnTo>
                    <a:pt x="8705" y="1190"/>
                  </a:lnTo>
                  <a:lnTo>
                    <a:pt x="8414" y="1291"/>
                  </a:lnTo>
                  <a:lnTo>
                    <a:pt x="8426" y="1739"/>
                  </a:lnTo>
                  <a:lnTo>
                    <a:pt x="8605" y="1860"/>
                  </a:lnTo>
                  <a:lnTo>
                    <a:pt x="8447" y="2175"/>
                  </a:lnTo>
                  <a:lnTo>
                    <a:pt x="8813" y="2299"/>
                  </a:lnTo>
                  <a:lnTo>
                    <a:pt x="8814" y="1698"/>
                  </a:lnTo>
                  <a:lnTo>
                    <a:pt x="9150" y="1603"/>
                  </a:lnTo>
                  <a:lnTo>
                    <a:pt x="9416" y="1854"/>
                  </a:lnTo>
                  <a:lnTo>
                    <a:pt x="9708" y="2306"/>
                  </a:lnTo>
                  <a:lnTo>
                    <a:pt x="10285" y="2225"/>
                  </a:lnTo>
                  <a:lnTo>
                    <a:pt x="10492" y="2288"/>
                  </a:lnTo>
                  <a:lnTo>
                    <a:pt x="10334" y="1805"/>
                  </a:lnTo>
                  <a:lnTo>
                    <a:pt x="9861" y="1664"/>
                  </a:lnTo>
                  <a:lnTo>
                    <a:pt x="9732" y="1190"/>
                  </a:lnTo>
                  <a:lnTo>
                    <a:pt x="9455" y="1106"/>
                  </a:lnTo>
                  <a:close/>
                  <a:moveTo>
                    <a:pt x="7756" y="1294"/>
                  </a:moveTo>
                  <a:lnTo>
                    <a:pt x="7657" y="1867"/>
                  </a:lnTo>
                  <a:lnTo>
                    <a:pt x="7333" y="2120"/>
                  </a:lnTo>
                  <a:lnTo>
                    <a:pt x="6862" y="2313"/>
                  </a:lnTo>
                  <a:lnTo>
                    <a:pt x="6397" y="2166"/>
                  </a:lnTo>
                  <a:lnTo>
                    <a:pt x="6160" y="1966"/>
                  </a:lnTo>
                  <a:lnTo>
                    <a:pt x="5992" y="2553"/>
                  </a:lnTo>
                  <a:lnTo>
                    <a:pt x="5686" y="2311"/>
                  </a:lnTo>
                  <a:lnTo>
                    <a:pt x="5636" y="1965"/>
                  </a:lnTo>
                  <a:lnTo>
                    <a:pt x="5312" y="2033"/>
                  </a:lnTo>
                  <a:lnTo>
                    <a:pt x="4729" y="1844"/>
                  </a:lnTo>
                  <a:lnTo>
                    <a:pt x="4226" y="1706"/>
                  </a:lnTo>
                  <a:lnTo>
                    <a:pt x="3987" y="1931"/>
                  </a:lnTo>
                  <a:lnTo>
                    <a:pt x="3650" y="2099"/>
                  </a:lnTo>
                  <a:lnTo>
                    <a:pt x="3054" y="1881"/>
                  </a:lnTo>
                  <a:lnTo>
                    <a:pt x="2117" y="1719"/>
                  </a:lnTo>
                  <a:lnTo>
                    <a:pt x="1181" y="1758"/>
                  </a:lnTo>
                  <a:lnTo>
                    <a:pt x="832" y="1973"/>
                  </a:lnTo>
                  <a:cubicBezTo>
                    <a:pt x="682" y="2152"/>
                    <a:pt x="537" y="2335"/>
                    <a:pt x="399" y="2522"/>
                  </a:cubicBezTo>
                  <a:cubicBezTo>
                    <a:pt x="260" y="2708"/>
                    <a:pt x="127" y="2898"/>
                    <a:pt x="0" y="3090"/>
                  </a:cubicBezTo>
                  <a:lnTo>
                    <a:pt x="110" y="3089"/>
                  </a:lnTo>
                  <a:lnTo>
                    <a:pt x="726" y="3365"/>
                  </a:lnTo>
                  <a:lnTo>
                    <a:pt x="1624" y="3256"/>
                  </a:lnTo>
                  <a:lnTo>
                    <a:pt x="2276" y="3097"/>
                  </a:lnTo>
                  <a:lnTo>
                    <a:pt x="2233" y="4100"/>
                  </a:lnTo>
                  <a:lnTo>
                    <a:pt x="2163" y="5066"/>
                  </a:lnTo>
                  <a:lnTo>
                    <a:pt x="1591" y="5667"/>
                  </a:lnTo>
                  <a:lnTo>
                    <a:pt x="1291" y="6154"/>
                  </a:lnTo>
                  <a:lnTo>
                    <a:pt x="1299" y="6807"/>
                  </a:lnTo>
                  <a:lnTo>
                    <a:pt x="1408" y="7158"/>
                  </a:lnTo>
                  <a:lnTo>
                    <a:pt x="1417" y="7787"/>
                  </a:lnTo>
                  <a:lnTo>
                    <a:pt x="1688" y="8623"/>
                  </a:lnTo>
                  <a:lnTo>
                    <a:pt x="1937" y="8746"/>
                  </a:lnTo>
                  <a:lnTo>
                    <a:pt x="1909" y="8466"/>
                  </a:lnTo>
                  <a:lnTo>
                    <a:pt x="1658" y="7886"/>
                  </a:lnTo>
                  <a:lnTo>
                    <a:pt x="1755" y="7618"/>
                  </a:lnTo>
                  <a:lnTo>
                    <a:pt x="2010" y="7912"/>
                  </a:lnTo>
                  <a:lnTo>
                    <a:pt x="2291" y="8570"/>
                  </a:lnTo>
                  <a:lnTo>
                    <a:pt x="2624" y="8986"/>
                  </a:lnTo>
                  <a:lnTo>
                    <a:pt x="2604" y="9523"/>
                  </a:lnTo>
                  <a:lnTo>
                    <a:pt x="2949" y="9942"/>
                  </a:lnTo>
                  <a:lnTo>
                    <a:pt x="3298" y="10092"/>
                  </a:lnTo>
                  <a:lnTo>
                    <a:pt x="3472" y="10266"/>
                  </a:lnTo>
                  <a:lnTo>
                    <a:pt x="4045" y="10245"/>
                  </a:lnTo>
                  <a:lnTo>
                    <a:pt x="4163" y="10433"/>
                  </a:lnTo>
                  <a:lnTo>
                    <a:pt x="4323" y="10555"/>
                  </a:lnTo>
                  <a:lnTo>
                    <a:pt x="4697" y="10545"/>
                  </a:lnTo>
                  <a:lnTo>
                    <a:pt x="4861" y="10684"/>
                  </a:lnTo>
                  <a:lnTo>
                    <a:pt x="4950" y="10926"/>
                  </a:lnTo>
                  <a:lnTo>
                    <a:pt x="5077" y="11170"/>
                  </a:lnTo>
                  <a:lnTo>
                    <a:pt x="5191" y="11440"/>
                  </a:lnTo>
                  <a:lnTo>
                    <a:pt x="5465" y="11573"/>
                  </a:lnTo>
                  <a:lnTo>
                    <a:pt x="5666" y="11433"/>
                  </a:lnTo>
                  <a:lnTo>
                    <a:pt x="5886" y="11402"/>
                  </a:lnTo>
                  <a:lnTo>
                    <a:pt x="6041" y="11703"/>
                  </a:lnTo>
                  <a:lnTo>
                    <a:pt x="6199" y="12089"/>
                  </a:lnTo>
                  <a:lnTo>
                    <a:pt x="6071" y="12511"/>
                  </a:lnTo>
                  <a:lnTo>
                    <a:pt x="5810" y="12763"/>
                  </a:lnTo>
                  <a:lnTo>
                    <a:pt x="5709" y="13050"/>
                  </a:lnTo>
                  <a:lnTo>
                    <a:pt x="5709" y="13383"/>
                  </a:lnTo>
                  <a:lnTo>
                    <a:pt x="5643" y="13672"/>
                  </a:lnTo>
                  <a:cubicBezTo>
                    <a:pt x="5657" y="13765"/>
                    <a:pt x="5686" y="13856"/>
                    <a:pt x="5730" y="13938"/>
                  </a:cubicBezTo>
                  <a:cubicBezTo>
                    <a:pt x="5793" y="14054"/>
                    <a:pt x="5884" y="14152"/>
                    <a:pt x="5994" y="14219"/>
                  </a:cubicBezTo>
                  <a:lnTo>
                    <a:pt x="5978" y="14557"/>
                  </a:lnTo>
                  <a:lnTo>
                    <a:pt x="6103" y="14855"/>
                  </a:lnTo>
                  <a:cubicBezTo>
                    <a:pt x="6223" y="14861"/>
                    <a:pt x="6328" y="14946"/>
                    <a:pt x="6365" y="15067"/>
                  </a:cubicBezTo>
                  <a:cubicBezTo>
                    <a:pt x="6408" y="15204"/>
                    <a:pt x="6354" y="15366"/>
                    <a:pt x="6435" y="15486"/>
                  </a:cubicBezTo>
                  <a:cubicBezTo>
                    <a:pt x="6530" y="15624"/>
                    <a:pt x="6727" y="15618"/>
                    <a:pt x="6813" y="15473"/>
                  </a:cubicBezTo>
                  <a:lnTo>
                    <a:pt x="7140" y="15643"/>
                  </a:lnTo>
                  <a:lnTo>
                    <a:pt x="7353" y="15953"/>
                  </a:lnTo>
                  <a:lnTo>
                    <a:pt x="7286" y="16240"/>
                  </a:lnTo>
                  <a:lnTo>
                    <a:pt x="7325" y="17102"/>
                  </a:lnTo>
                  <a:lnTo>
                    <a:pt x="7572" y="17364"/>
                  </a:lnTo>
                  <a:lnTo>
                    <a:pt x="7331" y="17778"/>
                  </a:lnTo>
                  <a:lnTo>
                    <a:pt x="7474" y="18168"/>
                  </a:lnTo>
                  <a:lnTo>
                    <a:pt x="7356" y="18525"/>
                  </a:lnTo>
                  <a:lnTo>
                    <a:pt x="7572" y="18819"/>
                  </a:lnTo>
                  <a:lnTo>
                    <a:pt x="7533" y="19178"/>
                  </a:lnTo>
                  <a:lnTo>
                    <a:pt x="7682" y="19389"/>
                  </a:lnTo>
                  <a:lnTo>
                    <a:pt x="7763" y="19855"/>
                  </a:lnTo>
                  <a:lnTo>
                    <a:pt x="7803" y="20281"/>
                  </a:lnTo>
                  <a:lnTo>
                    <a:pt x="7911" y="20480"/>
                  </a:lnTo>
                  <a:lnTo>
                    <a:pt x="7784" y="20965"/>
                  </a:lnTo>
                  <a:lnTo>
                    <a:pt x="8040" y="21007"/>
                  </a:lnTo>
                  <a:lnTo>
                    <a:pt x="8137" y="21405"/>
                  </a:lnTo>
                  <a:lnTo>
                    <a:pt x="8393" y="21598"/>
                  </a:lnTo>
                  <a:lnTo>
                    <a:pt x="8667" y="21600"/>
                  </a:lnTo>
                  <a:lnTo>
                    <a:pt x="8765" y="21253"/>
                  </a:lnTo>
                  <a:lnTo>
                    <a:pt x="8848" y="20896"/>
                  </a:lnTo>
                  <a:lnTo>
                    <a:pt x="8969" y="20628"/>
                  </a:lnTo>
                  <a:lnTo>
                    <a:pt x="8624" y="20449"/>
                  </a:lnTo>
                  <a:lnTo>
                    <a:pt x="8614" y="20050"/>
                  </a:lnTo>
                  <a:lnTo>
                    <a:pt x="8752" y="19915"/>
                  </a:lnTo>
                  <a:lnTo>
                    <a:pt x="8630" y="19795"/>
                  </a:lnTo>
                  <a:lnTo>
                    <a:pt x="8620" y="19596"/>
                  </a:lnTo>
                  <a:lnTo>
                    <a:pt x="8830" y="19536"/>
                  </a:lnTo>
                  <a:lnTo>
                    <a:pt x="8849" y="19115"/>
                  </a:lnTo>
                  <a:lnTo>
                    <a:pt x="9166" y="19137"/>
                  </a:lnTo>
                  <a:lnTo>
                    <a:pt x="9413" y="18989"/>
                  </a:lnTo>
                  <a:lnTo>
                    <a:pt x="9365" y="18733"/>
                  </a:lnTo>
                  <a:lnTo>
                    <a:pt x="9187" y="18512"/>
                  </a:lnTo>
                  <a:lnTo>
                    <a:pt x="9286" y="18345"/>
                  </a:lnTo>
                  <a:lnTo>
                    <a:pt x="9543" y="18461"/>
                  </a:lnTo>
                  <a:lnTo>
                    <a:pt x="9934" y="18236"/>
                  </a:lnTo>
                  <a:lnTo>
                    <a:pt x="9858" y="17793"/>
                  </a:lnTo>
                  <a:lnTo>
                    <a:pt x="9947" y="17595"/>
                  </a:lnTo>
                  <a:lnTo>
                    <a:pt x="10270" y="17506"/>
                  </a:lnTo>
                  <a:lnTo>
                    <a:pt x="10109" y="16892"/>
                  </a:lnTo>
                  <a:lnTo>
                    <a:pt x="10353" y="16634"/>
                  </a:lnTo>
                  <a:lnTo>
                    <a:pt x="10767" y="16508"/>
                  </a:lnTo>
                  <a:lnTo>
                    <a:pt x="11052" y="16529"/>
                  </a:lnTo>
                  <a:lnTo>
                    <a:pt x="11185" y="16164"/>
                  </a:lnTo>
                  <a:lnTo>
                    <a:pt x="11313" y="15654"/>
                  </a:lnTo>
                  <a:lnTo>
                    <a:pt x="11215" y="15120"/>
                  </a:lnTo>
                  <a:lnTo>
                    <a:pt x="11356" y="14743"/>
                  </a:lnTo>
                  <a:lnTo>
                    <a:pt x="11619" y="14487"/>
                  </a:lnTo>
                  <a:lnTo>
                    <a:pt x="11856" y="14172"/>
                  </a:lnTo>
                  <a:lnTo>
                    <a:pt x="11780" y="13871"/>
                  </a:lnTo>
                  <a:lnTo>
                    <a:pt x="11412" y="13626"/>
                  </a:lnTo>
                  <a:lnTo>
                    <a:pt x="11185" y="13262"/>
                  </a:lnTo>
                  <a:lnTo>
                    <a:pt x="10603" y="13262"/>
                  </a:lnTo>
                  <a:lnTo>
                    <a:pt x="10331" y="13018"/>
                  </a:lnTo>
                  <a:lnTo>
                    <a:pt x="10016" y="12850"/>
                  </a:lnTo>
                  <a:lnTo>
                    <a:pt x="9660" y="12965"/>
                  </a:lnTo>
                  <a:lnTo>
                    <a:pt x="9645" y="12508"/>
                  </a:lnTo>
                  <a:lnTo>
                    <a:pt x="9507" y="12059"/>
                  </a:lnTo>
                  <a:lnTo>
                    <a:pt x="9235" y="11866"/>
                  </a:lnTo>
                  <a:lnTo>
                    <a:pt x="8724" y="11856"/>
                  </a:lnTo>
                  <a:lnTo>
                    <a:pt x="8614" y="11553"/>
                  </a:lnTo>
                  <a:lnTo>
                    <a:pt x="8293" y="11396"/>
                  </a:lnTo>
                  <a:lnTo>
                    <a:pt x="8114" y="11112"/>
                  </a:lnTo>
                  <a:lnTo>
                    <a:pt x="7445" y="11133"/>
                  </a:lnTo>
                  <a:lnTo>
                    <a:pt x="7276" y="10955"/>
                  </a:lnTo>
                  <a:lnTo>
                    <a:pt x="6932" y="10924"/>
                  </a:lnTo>
                  <a:lnTo>
                    <a:pt x="6719" y="10965"/>
                  </a:lnTo>
                  <a:lnTo>
                    <a:pt x="6408" y="11344"/>
                  </a:lnTo>
                  <a:lnTo>
                    <a:pt x="6248" y="11579"/>
                  </a:lnTo>
                  <a:lnTo>
                    <a:pt x="6019" y="11204"/>
                  </a:lnTo>
                  <a:lnTo>
                    <a:pt x="5675" y="11225"/>
                  </a:lnTo>
                  <a:lnTo>
                    <a:pt x="5497" y="11340"/>
                  </a:lnTo>
                  <a:lnTo>
                    <a:pt x="5370" y="11205"/>
                  </a:lnTo>
                  <a:lnTo>
                    <a:pt x="5273" y="10861"/>
                  </a:lnTo>
                  <a:lnTo>
                    <a:pt x="5279" y="10555"/>
                  </a:lnTo>
                  <a:lnTo>
                    <a:pt x="5376" y="10399"/>
                  </a:lnTo>
                  <a:lnTo>
                    <a:pt x="5259" y="10192"/>
                  </a:lnTo>
                  <a:lnTo>
                    <a:pt x="5047" y="10284"/>
                  </a:lnTo>
                  <a:lnTo>
                    <a:pt x="4749" y="10316"/>
                  </a:lnTo>
                  <a:lnTo>
                    <a:pt x="4613" y="10163"/>
                  </a:lnTo>
                  <a:lnTo>
                    <a:pt x="4674" y="9879"/>
                  </a:lnTo>
                  <a:lnTo>
                    <a:pt x="4714" y="9786"/>
                  </a:lnTo>
                  <a:lnTo>
                    <a:pt x="4896" y="9694"/>
                  </a:lnTo>
                  <a:lnTo>
                    <a:pt x="4869" y="9517"/>
                  </a:lnTo>
                  <a:lnTo>
                    <a:pt x="5003" y="9395"/>
                  </a:lnTo>
                  <a:lnTo>
                    <a:pt x="4844" y="9205"/>
                  </a:lnTo>
                  <a:lnTo>
                    <a:pt x="4538" y="9269"/>
                  </a:lnTo>
                  <a:lnTo>
                    <a:pt x="4432" y="9555"/>
                  </a:lnTo>
                  <a:lnTo>
                    <a:pt x="4347" y="9830"/>
                  </a:lnTo>
                  <a:lnTo>
                    <a:pt x="3999" y="9861"/>
                  </a:lnTo>
                  <a:lnTo>
                    <a:pt x="3834" y="9595"/>
                  </a:lnTo>
                  <a:lnTo>
                    <a:pt x="3616" y="9480"/>
                  </a:lnTo>
                  <a:lnTo>
                    <a:pt x="3534" y="9065"/>
                  </a:lnTo>
                  <a:lnTo>
                    <a:pt x="3629" y="8464"/>
                  </a:lnTo>
                  <a:lnTo>
                    <a:pt x="3784" y="8081"/>
                  </a:lnTo>
                  <a:lnTo>
                    <a:pt x="4175" y="7858"/>
                  </a:lnTo>
                  <a:lnTo>
                    <a:pt x="4480" y="7742"/>
                  </a:lnTo>
                  <a:lnTo>
                    <a:pt x="4588" y="7973"/>
                  </a:lnTo>
                  <a:lnTo>
                    <a:pt x="4824" y="7920"/>
                  </a:lnTo>
                  <a:lnTo>
                    <a:pt x="4902" y="7743"/>
                  </a:lnTo>
                  <a:lnTo>
                    <a:pt x="5259" y="7743"/>
                  </a:lnTo>
                  <a:lnTo>
                    <a:pt x="5586" y="7743"/>
                  </a:lnTo>
                  <a:lnTo>
                    <a:pt x="5734" y="7984"/>
                  </a:lnTo>
                  <a:lnTo>
                    <a:pt x="5808" y="8460"/>
                  </a:lnTo>
                  <a:lnTo>
                    <a:pt x="5963" y="8658"/>
                  </a:lnTo>
                  <a:lnTo>
                    <a:pt x="6115" y="8495"/>
                  </a:lnTo>
                  <a:lnTo>
                    <a:pt x="6064" y="8016"/>
                  </a:lnTo>
                  <a:lnTo>
                    <a:pt x="5997" y="7520"/>
                  </a:lnTo>
                  <a:cubicBezTo>
                    <a:pt x="6081" y="7446"/>
                    <a:pt x="6172" y="7381"/>
                    <a:pt x="6267" y="7324"/>
                  </a:cubicBezTo>
                  <a:cubicBezTo>
                    <a:pt x="6425" y="7231"/>
                    <a:pt x="6597" y="7165"/>
                    <a:pt x="6775" y="7128"/>
                  </a:cubicBezTo>
                  <a:lnTo>
                    <a:pt x="6933" y="6868"/>
                  </a:lnTo>
                  <a:lnTo>
                    <a:pt x="6913" y="6374"/>
                  </a:lnTo>
                  <a:lnTo>
                    <a:pt x="7205" y="6301"/>
                  </a:lnTo>
                  <a:lnTo>
                    <a:pt x="7401" y="6026"/>
                  </a:lnTo>
                  <a:lnTo>
                    <a:pt x="7707" y="5995"/>
                  </a:lnTo>
                  <a:lnTo>
                    <a:pt x="8100" y="5596"/>
                  </a:lnTo>
                  <a:lnTo>
                    <a:pt x="8473" y="5301"/>
                  </a:lnTo>
                  <a:cubicBezTo>
                    <a:pt x="8587" y="5251"/>
                    <a:pt x="8719" y="5289"/>
                    <a:pt x="8794" y="5393"/>
                  </a:cubicBezTo>
                  <a:cubicBezTo>
                    <a:pt x="8854" y="5477"/>
                    <a:pt x="8864" y="5594"/>
                    <a:pt x="8936" y="5668"/>
                  </a:cubicBezTo>
                  <a:cubicBezTo>
                    <a:pt x="9045" y="5780"/>
                    <a:pt x="9224" y="5755"/>
                    <a:pt x="9301" y="5616"/>
                  </a:cubicBezTo>
                  <a:lnTo>
                    <a:pt x="9351" y="5376"/>
                  </a:lnTo>
                  <a:lnTo>
                    <a:pt x="9143" y="5250"/>
                  </a:lnTo>
                  <a:lnTo>
                    <a:pt x="8891" y="5114"/>
                  </a:lnTo>
                  <a:lnTo>
                    <a:pt x="8720" y="4567"/>
                  </a:lnTo>
                  <a:lnTo>
                    <a:pt x="8998" y="4409"/>
                  </a:lnTo>
                  <a:lnTo>
                    <a:pt x="9481" y="4472"/>
                  </a:lnTo>
                  <a:lnTo>
                    <a:pt x="9541" y="4723"/>
                  </a:lnTo>
                  <a:lnTo>
                    <a:pt x="9975" y="4450"/>
                  </a:lnTo>
                  <a:lnTo>
                    <a:pt x="9926" y="4230"/>
                  </a:lnTo>
                  <a:lnTo>
                    <a:pt x="10103" y="4146"/>
                  </a:lnTo>
                  <a:lnTo>
                    <a:pt x="10222" y="3958"/>
                  </a:lnTo>
                  <a:lnTo>
                    <a:pt x="10005" y="3854"/>
                  </a:lnTo>
                  <a:lnTo>
                    <a:pt x="9868" y="3560"/>
                  </a:lnTo>
                  <a:lnTo>
                    <a:pt x="9888" y="3152"/>
                  </a:lnTo>
                  <a:lnTo>
                    <a:pt x="9745" y="3108"/>
                  </a:lnTo>
                  <a:lnTo>
                    <a:pt x="9579" y="3381"/>
                  </a:lnTo>
                  <a:lnTo>
                    <a:pt x="9222" y="3535"/>
                  </a:lnTo>
                  <a:lnTo>
                    <a:pt x="9144" y="3305"/>
                  </a:lnTo>
                  <a:lnTo>
                    <a:pt x="9194" y="3075"/>
                  </a:lnTo>
                  <a:lnTo>
                    <a:pt x="8986" y="2949"/>
                  </a:lnTo>
                  <a:lnTo>
                    <a:pt x="8750" y="2771"/>
                  </a:lnTo>
                  <a:lnTo>
                    <a:pt x="8537" y="3003"/>
                  </a:lnTo>
                  <a:lnTo>
                    <a:pt x="8073" y="3244"/>
                  </a:lnTo>
                  <a:lnTo>
                    <a:pt x="8390" y="3570"/>
                  </a:lnTo>
                  <a:lnTo>
                    <a:pt x="8390" y="3884"/>
                  </a:lnTo>
                  <a:lnTo>
                    <a:pt x="8024" y="3894"/>
                  </a:lnTo>
                  <a:lnTo>
                    <a:pt x="7807" y="3811"/>
                  </a:lnTo>
                  <a:lnTo>
                    <a:pt x="7765" y="4223"/>
                  </a:lnTo>
                  <a:lnTo>
                    <a:pt x="7695" y="4453"/>
                  </a:lnTo>
                  <a:lnTo>
                    <a:pt x="7489" y="4538"/>
                  </a:lnTo>
                  <a:lnTo>
                    <a:pt x="7252" y="4538"/>
                  </a:lnTo>
                  <a:lnTo>
                    <a:pt x="7124" y="4275"/>
                  </a:lnTo>
                  <a:lnTo>
                    <a:pt x="7390" y="4000"/>
                  </a:lnTo>
                  <a:lnTo>
                    <a:pt x="7134" y="3928"/>
                  </a:lnTo>
                  <a:lnTo>
                    <a:pt x="7037" y="3658"/>
                  </a:lnTo>
                  <a:lnTo>
                    <a:pt x="6741" y="3741"/>
                  </a:lnTo>
                  <a:lnTo>
                    <a:pt x="6505" y="3648"/>
                  </a:lnTo>
                  <a:lnTo>
                    <a:pt x="6450" y="3257"/>
                  </a:lnTo>
                  <a:lnTo>
                    <a:pt x="6450" y="3099"/>
                  </a:lnTo>
                  <a:lnTo>
                    <a:pt x="7028" y="2730"/>
                  </a:lnTo>
                  <a:lnTo>
                    <a:pt x="7710" y="2530"/>
                  </a:lnTo>
                  <a:lnTo>
                    <a:pt x="7759" y="2331"/>
                  </a:lnTo>
                  <a:lnTo>
                    <a:pt x="7992" y="2239"/>
                  </a:lnTo>
                  <a:lnTo>
                    <a:pt x="8091" y="2060"/>
                  </a:lnTo>
                  <a:lnTo>
                    <a:pt x="7962" y="1883"/>
                  </a:lnTo>
                  <a:lnTo>
                    <a:pt x="7756" y="1294"/>
                  </a:lnTo>
                  <a:close/>
                  <a:moveTo>
                    <a:pt x="18465" y="1899"/>
                  </a:moveTo>
                  <a:lnTo>
                    <a:pt x="18204" y="2274"/>
                  </a:lnTo>
                  <a:lnTo>
                    <a:pt x="17927" y="2495"/>
                  </a:lnTo>
                  <a:lnTo>
                    <a:pt x="17689" y="2786"/>
                  </a:lnTo>
                  <a:lnTo>
                    <a:pt x="17319" y="2755"/>
                  </a:lnTo>
                  <a:cubicBezTo>
                    <a:pt x="17230" y="2896"/>
                    <a:pt x="17229" y="3079"/>
                    <a:pt x="17318" y="3220"/>
                  </a:cubicBezTo>
                  <a:cubicBezTo>
                    <a:pt x="17375" y="3310"/>
                    <a:pt x="17463" y="3373"/>
                    <a:pt x="17563" y="3393"/>
                  </a:cubicBezTo>
                  <a:lnTo>
                    <a:pt x="18009" y="3130"/>
                  </a:lnTo>
                  <a:cubicBezTo>
                    <a:pt x="18083" y="3141"/>
                    <a:pt x="18149" y="3187"/>
                    <a:pt x="18187" y="3256"/>
                  </a:cubicBezTo>
                  <a:cubicBezTo>
                    <a:pt x="18252" y="3372"/>
                    <a:pt x="18228" y="3521"/>
                    <a:pt x="18130" y="3608"/>
                  </a:cubicBezTo>
                  <a:lnTo>
                    <a:pt x="17607" y="3628"/>
                  </a:lnTo>
                  <a:cubicBezTo>
                    <a:pt x="17568" y="3678"/>
                    <a:pt x="17549" y="3743"/>
                    <a:pt x="17557" y="3807"/>
                  </a:cubicBezTo>
                  <a:cubicBezTo>
                    <a:pt x="17570" y="3918"/>
                    <a:pt x="17654" y="4006"/>
                    <a:pt x="17759" y="4019"/>
                  </a:cubicBezTo>
                  <a:cubicBezTo>
                    <a:pt x="17857" y="3975"/>
                    <a:pt x="17957" y="3931"/>
                    <a:pt x="18056" y="3888"/>
                  </a:cubicBezTo>
                  <a:cubicBezTo>
                    <a:pt x="18191" y="3829"/>
                    <a:pt x="18326" y="3770"/>
                    <a:pt x="18462" y="3712"/>
                  </a:cubicBezTo>
                  <a:lnTo>
                    <a:pt x="18528" y="3405"/>
                  </a:lnTo>
                  <a:lnTo>
                    <a:pt x="18727" y="2933"/>
                  </a:lnTo>
                  <a:lnTo>
                    <a:pt x="18895" y="2755"/>
                  </a:lnTo>
                  <a:lnTo>
                    <a:pt x="19038" y="2631"/>
                  </a:lnTo>
                  <a:cubicBezTo>
                    <a:pt x="19021" y="2609"/>
                    <a:pt x="19005" y="2586"/>
                    <a:pt x="18989" y="2564"/>
                  </a:cubicBezTo>
                  <a:cubicBezTo>
                    <a:pt x="18972" y="2542"/>
                    <a:pt x="18956" y="2520"/>
                    <a:pt x="18939" y="2497"/>
                  </a:cubicBezTo>
                  <a:lnTo>
                    <a:pt x="18630" y="2173"/>
                  </a:lnTo>
                  <a:lnTo>
                    <a:pt x="18540" y="1993"/>
                  </a:lnTo>
                  <a:cubicBezTo>
                    <a:pt x="18527" y="1978"/>
                    <a:pt x="18515" y="1962"/>
                    <a:pt x="18503" y="1946"/>
                  </a:cubicBezTo>
                  <a:cubicBezTo>
                    <a:pt x="18491" y="1930"/>
                    <a:pt x="18478" y="1915"/>
                    <a:pt x="18465" y="1899"/>
                  </a:cubicBezTo>
                  <a:close/>
                  <a:moveTo>
                    <a:pt x="14708" y="2137"/>
                  </a:moveTo>
                  <a:lnTo>
                    <a:pt x="14407" y="2191"/>
                  </a:lnTo>
                  <a:lnTo>
                    <a:pt x="14334" y="2438"/>
                  </a:lnTo>
                  <a:lnTo>
                    <a:pt x="14866" y="2756"/>
                  </a:lnTo>
                  <a:lnTo>
                    <a:pt x="15344" y="2878"/>
                  </a:lnTo>
                  <a:lnTo>
                    <a:pt x="15536" y="2544"/>
                  </a:lnTo>
                  <a:lnTo>
                    <a:pt x="15474" y="2138"/>
                  </a:lnTo>
                  <a:lnTo>
                    <a:pt x="15044" y="2186"/>
                  </a:lnTo>
                  <a:lnTo>
                    <a:pt x="14904" y="2299"/>
                  </a:lnTo>
                  <a:lnTo>
                    <a:pt x="14708" y="2137"/>
                  </a:lnTo>
                  <a:close/>
                  <a:moveTo>
                    <a:pt x="19460" y="3248"/>
                  </a:moveTo>
                  <a:lnTo>
                    <a:pt x="19288" y="3441"/>
                  </a:lnTo>
                  <a:lnTo>
                    <a:pt x="19087" y="3942"/>
                  </a:lnTo>
                  <a:lnTo>
                    <a:pt x="18592" y="4100"/>
                  </a:lnTo>
                  <a:lnTo>
                    <a:pt x="18103" y="4382"/>
                  </a:lnTo>
                  <a:lnTo>
                    <a:pt x="17557" y="4300"/>
                  </a:lnTo>
                  <a:lnTo>
                    <a:pt x="17279" y="4419"/>
                  </a:lnTo>
                  <a:lnTo>
                    <a:pt x="16810" y="4724"/>
                  </a:lnTo>
                  <a:lnTo>
                    <a:pt x="16334" y="4886"/>
                  </a:lnTo>
                  <a:lnTo>
                    <a:pt x="16478" y="5148"/>
                  </a:lnTo>
                  <a:cubicBezTo>
                    <a:pt x="16609" y="5194"/>
                    <a:pt x="16696" y="5328"/>
                    <a:pt x="16689" y="5475"/>
                  </a:cubicBezTo>
                  <a:cubicBezTo>
                    <a:pt x="16682" y="5626"/>
                    <a:pt x="16578" y="5753"/>
                    <a:pt x="16438" y="5781"/>
                  </a:cubicBezTo>
                  <a:lnTo>
                    <a:pt x="15854" y="5654"/>
                  </a:lnTo>
                  <a:lnTo>
                    <a:pt x="15452" y="5628"/>
                  </a:lnTo>
                  <a:lnTo>
                    <a:pt x="15406" y="6014"/>
                  </a:lnTo>
                  <a:lnTo>
                    <a:pt x="15782" y="6681"/>
                  </a:lnTo>
                  <a:lnTo>
                    <a:pt x="15754" y="6807"/>
                  </a:lnTo>
                  <a:lnTo>
                    <a:pt x="16279" y="6649"/>
                  </a:lnTo>
                  <a:lnTo>
                    <a:pt x="16664" y="6576"/>
                  </a:lnTo>
                  <a:lnTo>
                    <a:pt x="16703" y="6115"/>
                  </a:lnTo>
                  <a:lnTo>
                    <a:pt x="16969" y="6000"/>
                  </a:lnTo>
                  <a:lnTo>
                    <a:pt x="17049" y="5578"/>
                  </a:lnTo>
                  <a:lnTo>
                    <a:pt x="17374" y="5537"/>
                  </a:lnTo>
                  <a:lnTo>
                    <a:pt x="17670" y="5537"/>
                  </a:lnTo>
                  <a:lnTo>
                    <a:pt x="17847" y="5819"/>
                  </a:lnTo>
                  <a:lnTo>
                    <a:pt x="18181" y="5819"/>
                  </a:lnTo>
                  <a:lnTo>
                    <a:pt x="18267" y="6103"/>
                  </a:lnTo>
                  <a:lnTo>
                    <a:pt x="18569" y="6144"/>
                  </a:lnTo>
                  <a:lnTo>
                    <a:pt x="18658" y="6531"/>
                  </a:lnTo>
                  <a:lnTo>
                    <a:pt x="18386" y="6715"/>
                  </a:lnTo>
                  <a:lnTo>
                    <a:pt x="18814" y="6755"/>
                  </a:lnTo>
                  <a:lnTo>
                    <a:pt x="18920" y="6417"/>
                  </a:lnTo>
                  <a:lnTo>
                    <a:pt x="18919" y="6123"/>
                  </a:lnTo>
                  <a:lnTo>
                    <a:pt x="18608" y="5974"/>
                  </a:lnTo>
                  <a:lnTo>
                    <a:pt x="18529" y="5744"/>
                  </a:lnTo>
                  <a:lnTo>
                    <a:pt x="18735" y="5754"/>
                  </a:lnTo>
                  <a:lnTo>
                    <a:pt x="18962" y="5869"/>
                  </a:lnTo>
                  <a:lnTo>
                    <a:pt x="19155" y="6347"/>
                  </a:lnTo>
                  <a:lnTo>
                    <a:pt x="19300" y="6718"/>
                  </a:lnTo>
                  <a:lnTo>
                    <a:pt x="19497" y="6745"/>
                  </a:lnTo>
                  <a:lnTo>
                    <a:pt x="19576" y="6276"/>
                  </a:lnTo>
                  <a:lnTo>
                    <a:pt x="19844" y="6210"/>
                  </a:lnTo>
                  <a:lnTo>
                    <a:pt x="19952" y="6484"/>
                  </a:lnTo>
                  <a:lnTo>
                    <a:pt x="20049" y="6629"/>
                  </a:lnTo>
                  <a:lnTo>
                    <a:pt x="20318" y="6773"/>
                  </a:lnTo>
                  <a:lnTo>
                    <a:pt x="20605" y="6752"/>
                  </a:lnTo>
                  <a:lnTo>
                    <a:pt x="20891" y="6742"/>
                  </a:lnTo>
                  <a:lnTo>
                    <a:pt x="21046" y="6830"/>
                  </a:lnTo>
                  <a:cubicBezTo>
                    <a:pt x="20876" y="6202"/>
                    <a:pt x="20658" y="5585"/>
                    <a:pt x="20394" y="4986"/>
                  </a:cubicBezTo>
                  <a:cubicBezTo>
                    <a:pt x="20129" y="4387"/>
                    <a:pt x="19818" y="3806"/>
                    <a:pt x="19460" y="3248"/>
                  </a:cubicBezTo>
                  <a:close/>
                  <a:moveTo>
                    <a:pt x="16371" y="3400"/>
                  </a:moveTo>
                  <a:lnTo>
                    <a:pt x="16187" y="3408"/>
                  </a:lnTo>
                  <a:lnTo>
                    <a:pt x="16204" y="3599"/>
                  </a:lnTo>
                  <a:lnTo>
                    <a:pt x="16371" y="3791"/>
                  </a:lnTo>
                  <a:lnTo>
                    <a:pt x="16447" y="4096"/>
                  </a:lnTo>
                  <a:lnTo>
                    <a:pt x="16225" y="4321"/>
                  </a:lnTo>
                  <a:lnTo>
                    <a:pt x="16196" y="4575"/>
                  </a:lnTo>
                  <a:lnTo>
                    <a:pt x="16562" y="4535"/>
                  </a:lnTo>
                  <a:lnTo>
                    <a:pt x="16871" y="4246"/>
                  </a:lnTo>
                  <a:lnTo>
                    <a:pt x="16825" y="3981"/>
                  </a:lnTo>
                  <a:lnTo>
                    <a:pt x="16624" y="3768"/>
                  </a:lnTo>
                  <a:lnTo>
                    <a:pt x="16525" y="3575"/>
                  </a:lnTo>
                  <a:lnTo>
                    <a:pt x="16371" y="3400"/>
                  </a:lnTo>
                  <a:close/>
                  <a:moveTo>
                    <a:pt x="16005" y="3821"/>
                  </a:moveTo>
                  <a:lnTo>
                    <a:pt x="15507" y="3965"/>
                  </a:lnTo>
                  <a:lnTo>
                    <a:pt x="15422" y="4269"/>
                  </a:lnTo>
                  <a:lnTo>
                    <a:pt x="15605" y="4447"/>
                  </a:lnTo>
                  <a:lnTo>
                    <a:pt x="15865" y="4300"/>
                  </a:lnTo>
                  <a:lnTo>
                    <a:pt x="15995" y="4016"/>
                  </a:lnTo>
                  <a:lnTo>
                    <a:pt x="16005" y="3821"/>
                  </a:lnTo>
                  <a:close/>
                  <a:moveTo>
                    <a:pt x="17601" y="6690"/>
                  </a:moveTo>
                  <a:lnTo>
                    <a:pt x="17018" y="6830"/>
                  </a:lnTo>
                  <a:lnTo>
                    <a:pt x="16472" y="7251"/>
                  </a:lnTo>
                  <a:lnTo>
                    <a:pt x="15883" y="7177"/>
                  </a:lnTo>
                  <a:lnTo>
                    <a:pt x="15371" y="7386"/>
                  </a:lnTo>
                  <a:lnTo>
                    <a:pt x="15351" y="7723"/>
                  </a:lnTo>
                  <a:lnTo>
                    <a:pt x="15344" y="8176"/>
                  </a:lnTo>
                  <a:lnTo>
                    <a:pt x="14791" y="8427"/>
                  </a:lnTo>
                  <a:lnTo>
                    <a:pt x="14470" y="8966"/>
                  </a:lnTo>
                  <a:lnTo>
                    <a:pt x="14427" y="9238"/>
                  </a:lnTo>
                  <a:lnTo>
                    <a:pt x="14485" y="9506"/>
                  </a:lnTo>
                  <a:lnTo>
                    <a:pt x="14559" y="10077"/>
                  </a:lnTo>
                  <a:lnTo>
                    <a:pt x="14291" y="10340"/>
                  </a:lnTo>
                  <a:lnTo>
                    <a:pt x="14489" y="10907"/>
                  </a:lnTo>
                  <a:lnTo>
                    <a:pt x="14705" y="11107"/>
                  </a:lnTo>
                  <a:lnTo>
                    <a:pt x="14863" y="11452"/>
                  </a:lnTo>
                  <a:lnTo>
                    <a:pt x="15224" y="11657"/>
                  </a:lnTo>
                  <a:lnTo>
                    <a:pt x="15440" y="12110"/>
                  </a:lnTo>
                  <a:lnTo>
                    <a:pt x="15915" y="12121"/>
                  </a:lnTo>
                  <a:lnTo>
                    <a:pt x="16507" y="12021"/>
                  </a:lnTo>
                  <a:lnTo>
                    <a:pt x="16615" y="11666"/>
                  </a:lnTo>
                  <a:lnTo>
                    <a:pt x="17043" y="11634"/>
                  </a:lnTo>
                  <a:lnTo>
                    <a:pt x="17329" y="11727"/>
                  </a:lnTo>
                  <a:lnTo>
                    <a:pt x="17368" y="12053"/>
                  </a:lnTo>
                  <a:lnTo>
                    <a:pt x="17970" y="11885"/>
                  </a:lnTo>
                  <a:lnTo>
                    <a:pt x="18070" y="12216"/>
                  </a:lnTo>
                  <a:lnTo>
                    <a:pt x="17958" y="12878"/>
                  </a:lnTo>
                  <a:lnTo>
                    <a:pt x="18010" y="13214"/>
                  </a:lnTo>
                  <a:lnTo>
                    <a:pt x="18223" y="13273"/>
                  </a:lnTo>
                  <a:lnTo>
                    <a:pt x="18469" y="13089"/>
                  </a:lnTo>
                  <a:lnTo>
                    <a:pt x="18775" y="13162"/>
                  </a:lnTo>
                  <a:lnTo>
                    <a:pt x="18804" y="13438"/>
                  </a:lnTo>
                  <a:lnTo>
                    <a:pt x="18775" y="13578"/>
                  </a:lnTo>
                  <a:lnTo>
                    <a:pt x="18481" y="13526"/>
                  </a:lnTo>
                  <a:lnTo>
                    <a:pt x="18342" y="13818"/>
                  </a:lnTo>
                  <a:lnTo>
                    <a:pt x="18401" y="14088"/>
                  </a:lnTo>
                  <a:lnTo>
                    <a:pt x="18437" y="14999"/>
                  </a:lnTo>
                  <a:lnTo>
                    <a:pt x="18180" y="15238"/>
                  </a:lnTo>
                  <a:lnTo>
                    <a:pt x="18111" y="15537"/>
                  </a:lnTo>
                  <a:lnTo>
                    <a:pt x="18151" y="15966"/>
                  </a:lnTo>
                  <a:lnTo>
                    <a:pt x="18521" y="16113"/>
                  </a:lnTo>
                  <a:lnTo>
                    <a:pt x="18628" y="16506"/>
                  </a:lnTo>
                  <a:lnTo>
                    <a:pt x="18521" y="17195"/>
                  </a:lnTo>
                  <a:lnTo>
                    <a:pt x="18964" y="17391"/>
                  </a:lnTo>
                  <a:lnTo>
                    <a:pt x="19026" y="18018"/>
                  </a:lnTo>
                  <a:cubicBezTo>
                    <a:pt x="20122" y="16520"/>
                    <a:pt x="20854" y="14820"/>
                    <a:pt x="21224" y="13051"/>
                  </a:cubicBezTo>
                  <a:cubicBezTo>
                    <a:pt x="21593" y="11282"/>
                    <a:pt x="21599" y="9445"/>
                    <a:pt x="21243" y="7674"/>
                  </a:cubicBezTo>
                  <a:lnTo>
                    <a:pt x="20932" y="7722"/>
                  </a:lnTo>
                  <a:lnTo>
                    <a:pt x="20649" y="7533"/>
                  </a:lnTo>
                  <a:lnTo>
                    <a:pt x="20471" y="7795"/>
                  </a:lnTo>
                  <a:lnTo>
                    <a:pt x="20145" y="7878"/>
                  </a:lnTo>
                  <a:lnTo>
                    <a:pt x="19996" y="7617"/>
                  </a:lnTo>
                  <a:lnTo>
                    <a:pt x="19679" y="7685"/>
                  </a:lnTo>
                  <a:lnTo>
                    <a:pt x="19314" y="7377"/>
                  </a:lnTo>
                  <a:lnTo>
                    <a:pt x="19275" y="7900"/>
                  </a:lnTo>
                  <a:cubicBezTo>
                    <a:pt x="19190" y="7958"/>
                    <a:pt x="19090" y="7989"/>
                    <a:pt x="18989" y="7988"/>
                  </a:cubicBezTo>
                  <a:cubicBezTo>
                    <a:pt x="18859" y="7987"/>
                    <a:pt x="18735" y="7936"/>
                    <a:pt x="18639" y="7843"/>
                  </a:cubicBezTo>
                  <a:lnTo>
                    <a:pt x="18584" y="7632"/>
                  </a:lnTo>
                  <a:lnTo>
                    <a:pt x="18170" y="7718"/>
                  </a:lnTo>
                  <a:lnTo>
                    <a:pt x="17933" y="7603"/>
                  </a:lnTo>
                  <a:lnTo>
                    <a:pt x="18021" y="6795"/>
                  </a:lnTo>
                  <a:lnTo>
                    <a:pt x="17601" y="6690"/>
                  </a:lnTo>
                  <a:close/>
                </a:path>
              </a:pathLst>
            </a:custGeom>
            <a:solidFill>
              <a:srgbClr val="F2F3F2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/>
            <a:lstStyle/>
            <a:p>
              <a:pPr>
                <a:lnSpc>
                  <a:spcPct val="120000"/>
                </a:lnSpc>
              </a:pPr>
              <a:endParaRPr altLang="en-US" lang="zh-CN" sz="16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</p:grpSp>
      <p:sp>
        <p:nvSpPr>
          <p:cNvPr id="21" name="矩形 20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3008416662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fill="hold" grpId="0" id="10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grpId="0" id="14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6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fill="hold" id="18" nodeType="afterEffect" presetClass="entr" presetID="2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id="22" nodeType="afterEffect" presetClass="entr" presetID="2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4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6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8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fill="hold" grpId="0" id="30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2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fill="hold" grpId="0" id="34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6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fill="hold" grpId="0" id="38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fill="hold" grpId="0" id="42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4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46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8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fill="hold" grpId="0" id="50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2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fill="hold" grpId="0" id="54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6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fill="hold" grpId="0" id="58" nodeType="afterEffect" presetClass="entr" presetID="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0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fill="hold" grpId="0" id="63" nodeType="afterEffect" presetClass="entr" presetID="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6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68" nodeType="afterEffect" presetClass="entr" presetID="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0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1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fill="hold" grpId="0" id="73" nodeType="afterEffect" presetClass="entr" presetID="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5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6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9701"/>
      <p:bldP grpId="0" spid="29702"/>
      <p:bldP grpId="0" spid="29705"/>
      <p:bldP grpId="0" spid="29706"/>
      <p:bldP grpId="0" spid="29707"/>
      <p:bldP grpId="0" spid="29708"/>
      <p:bldP grpId="0" spid="29710"/>
      <p:bldP grpId="0" spid="29711"/>
      <p:bldP grpId="0" spid="29712"/>
      <p:bldP grpId="0" spid="29713"/>
      <p:bldP grpId="0" spid="29714"/>
      <p:bldP grpId="0" spid="29715"/>
      <p:bldP grpId="0" spid="29716"/>
    </p:bldLst>
  </p:timing>
</p:sld>
</file>

<file path=ppt/slides/slide2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1988" name="AutoShape 4"/>
          <p:cNvSpPr/>
          <p:nvPr/>
        </p:nvSpPr>
        <p:spPr bwMode="auto">
          <a:xfrm>
            <a:off x="6821994" y="5854952"/>
            <a:ext cx="1588066" cy="44734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791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1989" name="AutoShape 5"/>
          <p:cNvSpPr/>
          <p:nvPr/>
        </p:nvSpPr>
        <p:spPr bwMode="auto">
          <a:xfrm>
            <a:off x="8655270" y="4613514"/>
            <a:ext cx="1588066" cy="44734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791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1990" name="AutoShape 6"/>
          <p:cNvSpPr/>
          <p:nvPr/>
        </p:nvSpPr>
        <p:spPr bwMode="auto">
          <a:xfrm>
            <a:off x="4329911" y="5854953"/>
            <a:ext cx="1725289" cy="49767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791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1991" name="AutoShape 7"/>
          <p:cNvSpPr/>
          <p:nvPr/>
        </p:nvSpPr>
        <p:spPr bwMode="auto">
          <a:xfrm>
            <a:off x="2255546" y="4491297"/>
            <a:ext cx="1725289" cy="49767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791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1992" name="AutoShape 8"/>
          <p:cNvSpPr/>
          <p:nvPr/>
        </p:nvSpPr>
        <p:spPr bwMode="auto">
          <a:xfrm>
            <a:off x="9422065" y="3120944"/>
            <a:ext cx="1587357" cy="44734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791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1993" name="AutoShape 9"/>
          <p:cNvSpPr/>
          <p:nvPr/>
        </p:nvSpPr>
        <p:spPr bwMode="auto">
          <a:xfrm>
            <a:off x="1761584" y="3033885"/>
            <a:ext cx="1724518" cy="49767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791"/>
              </a:spcBef>
            </a:pPr>
            <a:r>
              <a:rPr altLang="en-US" b="0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1994" name="AutoShape 10"/>
          <p:cNvSpPr/>
          <p:nvPr/>
        </p:nvSpPr>
        <p:spPr bwMode="auto">
          <a:xfrm>
            <a:off x="5025551" y="1625024"/>
            <a:ext cx="698988" cy="2441019"/>
          </a:xfrm>
          <a:custGeom>
            <a:gdLst>
              <a:gd fmla="+- 0 12581 3563" name="T0"/>
              <a:gd fmla="*/ T0 w 18037" name="T1"/>
              <a:gd fmla="*/ 10800 h 21600" name="T2"/>
              <a:gd fmla="+- 0 12581 3563" name="T3"/>
              <a:gd fmla="*/ T3 w 18037" name="T4"/>
              <a:gd fmla="*/ 10800 h 21600" name="T5"/>
              <a:gd fmla="+- 0 12581 3563" name="T6"/>
              <a:gd fmla="*/ T6 w 18037" name="T7"/>
              <a:gd fmla="*/ 10800 h 21600" name="T8"/>
              <a:gd fmla="+- 0 12581 3563" name="T9"/>
              <a:gd fmla="*/ T9 w 18037" name="T10"/>
              <a:gd fmla="*/ 10800 h 21600" name="T11"/>
            </a:gdLst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b="b" l="0" r="r" t="0"/>
            <a:pathLst>
              <a:path h="21600" w="18037">
                <a:moveTo>
                  <a:pt x="18037" y="0"/>
                </a:moveTo>
                <a:cubicBezTo>
                  <a:pt x="15413" y="528"/>
                  <a:pt x="12938" y="1176"/>
                  <a:pt x="10687" y="1948"/>
                </a:cubicBezTo>
                <a:cubicBezTo>
                  <a:pt x="-3563" y="6836"/>
                  <a:pt x="-3563" y="14761"/>
                  <a:pt x="10687" y="19649"/>
                </a:cubicBezTo>
                <a:cubicBezTo>
                  <a:pt x="12938" y="20421"/>
                  <a:pt x="15413" y="21071"/>
                  <a:pt x="18037" y="21599"/>
                </a:cubicBezTo>
                <a:lnTo>
                  <a:pt x="1803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1995" name="AutoShape 11"/>
          <p:cNvSpPr/>
          <p:nvPr/>
        </p:nvSpPr>
        <p:spPr bwMode="auto">
          <a:xfrm>
            <a:off x="5141910" y="2995377"/>
            <a:ext cx="513150" cy="32145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41996" name="AutoShape 12"/>
          <p:cNvSpPr/>
          <p:nvPr/>
        </p:nvSpPr>
        <p:spPr bwMode="auto">
          <a:xfrm>
            <a:off x="5804903" y="1433325"/>
            <a:ext cx="594350" cy="282441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600" y="0"/>
                </a:moveTo>
                <a:cubicBezTo>
                  <a:pt x="14175" y="45"/>
                  <a:pt x="6789" y="419"/>
                  <a:pt x="0" y="1136"/>
                </a:cubicBezTo>
                <a:lnTo>
                  <a:pt x="0" y="20463"/>
                </a:lnTo>
                <a:cubicBezTo>
                  <a:pt x="6789" y="21180"/>
                  <a:pt x="14175" y="21554"/>
                  <a:pt x="21600" y="21599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1997" name="AutoShape 13"/>
          <p:cNvSpPr/>
          <p:nvPr/>
        </p:nvSpPr>
        <p:spPr bwMode="auto">
          <a:xfrm>
            <a:off x="5846758" y="3464159"/>
            <a:ext cx="512313" cy="32145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41998" name="AutoShape 14"/>
          <p:cNvSpPr/>
          <p:nvPr/>
        </p:nvSpPr>
        <p:spPr bwMode="auto">
          <a:xfrm>
            <a:off x="6479615" y="1433325"/>
            <a:ext cx="593513" cy="282441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0" y="21599"/>
                </a:lnTo>
                <a:cubicBezTo>
                  <a:pt x="7424" y="21556"/>
                  <a:pt x="14807" y="21185"/>
                  <a:pt x="21600" y="20470"/>
                </a:cubicBezTo>
                <a:lnTo>
                  <a:pt x="21600" y="1129"/>
                </a:lnTo>
                <a:cubicBezTo>
                  <a:pt x="14807" y="414"/>
                  <a:pt x="7424" y="43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1999" name="AutoShape 15"/>
          <p:cNvSpPr/>
          <p:nvPr/>
        </p:nvSpPr>
        <p:spPr bwMode="auto">
          <a:xfrm>
            <a:off x="6517285" y="3464159"/>
            <a:ext cx="512313" cy="32145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42000" name="AutoShape 16"/>
          <p:cNvSpPr/>
          <p:nvPr/>
        </p:nvSpPr>
        <p:spPr bwMode="auto">
          <a:xfrm>
            <a:off x="7155165" y="1622512"/>
            <a:ext cx="700663" cy="2442694"/>
          </a:xfrm>
          <a:custGeom>
            <a:gdLst>
              <a:gd fmla="*/ 9022 w 18044" name="T0"/>
              <a:gd fmla="*/ 10800 h 21600" name="T1"/>
              <a:gd fmla="*/ 9022 w 18044" name="T2"/>
              <a:gd fmla="*/ 10800 h 21600" name="T3"/>
              <a:gd fmla="*/ 9022 w 18044" name="T4"/>
              <a:gd fmla="*/ 10800 h 21600" name="T5"/>
              <a:gd fmla="*/ 9022 w 18044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18044">
                <a:moveTo>
                  <a:pt x="0" y="0"/>
                </a:moveTo>
                <a:lnTo>
                  <a:pt x="0" y="21599"/>
                </a:lnTo>
                <a:cubicBezTo>
                  <a:pt x="2632" y="21070"/>
                  <a:pt x="5116" y="20418"/>
                  <a:pt x="7374" y="19643"/>
                </a:cubicBezTo>
                <a:cubicBezTo>
                  <a:pt x="21599" y="14759"/>
                  <a:pt x="21599" y="6839"/>
                  <a:pt x="7374" y="1954"/>
                </a:cubicBezTo>
                <a:cubicBezTo>
                  <a:pt x="5116" y="1179"/>
                  <a:pt x="2632" y="529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01" name="AutoShape 17"/>
          <p:cNvSpPr/>
          <p:nvPr/>
        </p:nvSpPr>
        <p:spPr bwMode="auto">
          <a:xfrm>
            <a:off x="7209577" y="2987005"/>
            <a:ext cx="513150" cy="32145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42002" name="AutoShape 18"/>
          <p:cNvSpPr/>
          <p:nvPr/>
        </p:nvSpPr>
        <p:spPr bwMode="auto">
          <a:xfrm>
            <a:off x="4668104" y="3288366"/>
            <a:ext cx="486362" cy="817858"/>
          </a:xfrm>
          <a:custGeom>
            <a:gdLst>
              <a:gd fmla="*/ 461169 w 21600" name="T0"/>
              <a:gd fmla="*/ 775494 h 21600" name="T1"/>
              <a:gd fmla="*/ 461169 w 21600" name="T2"/>
              <a:gd fmla="*/ 775494 h 21600" name="T3"/>
              <a:gd fmla="*/ 461169 w 21600" name="T4"/>
              <a:gd fmla="*/ 775494 h 21600" name="T5"/>
              <a:gd fmla="*/ 461169 w 21600" name="T6"/>
              <a:gd fmla="*/ 775494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cubicBezTo>
                  <a:pt x="2057" y="4474"/>
                  <a:pt x="5213" y="8744"/>
                  <a:pt x="9365" y="12671"/>
                </a:cubicBezTo>
                <a:cubicBezTo>
                  <a:pt x="12814" y="15934"/>
                  <a:pt x="16923" y="18932"/>
                  <a:pt x="21600" y="21599"/>
                </a:cubicBezTo>
              </a:path>
            </a:pathLst>
          </a:custGeom>
          <a:noFill/>
          <a:ln cap="flat" cmpd="sng" w="101600">
            <a:solidFill>
              <a:schemeClr val="accent1"/>
            </a:solidFill>
            <a:prstDash val="solid"/>
            <a:miter lim="0"/>
            <a:headEnd len="med" type="oval" w="med"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03" name="AutoShape 19"/>
          <p:cNvSpPr/>
          <p:nvPr/>
        </p:nvSpPr>
        <p:spPr bwMode="auto">
          <a:xfrm>
            <a:off x="3602461" y="2985331"/>
            <a:ext cx="601883" cy="601883"/>
          </a:xfrm>
          <a:custGeom>
            <a:gdLst>
              <a:gd fmla="*/ 570706 w 21600" name="T0"/>
              <a:gd fmla="*/ 570706 h 21600" name="T1"/>
              <a:gd fmla="*/ 570706 w 21600" name="T2"/>
              <a:gd fmla="*/ 570706 h 21600" name="T3"/>
              <a:gd fmla="*/ 570706 w 21600" name="T4"/>
              <a:gd fmla="*/ 570706 h 21600" name="T5"/>
              <a:gd fmla="*/ 570706 w 21600" name="T6"/>
              <a:gd fmla="*/ 570706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04" name="AutoShape 20"/>
          <p:cNvSpPr/>
          <p:nvPr/>
        </p:nvSpPr>
        <p:spPr bwMode="auto">
          <a:xfrm>
            <a:off x="3693705" y="3070717"/>
            <a:ext cx="425253" cy="42525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05" name="AutoShape 21"/>
          <p:cNvSpPr/>
          <p:nvPr/>
        </p:nvSpPr>
        <p:spPr bwMode="auto">
          <a:xfrm>
            <a:off x="3689336" y="3103991"/>
            <a:ext cx="425620" cy="34196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42006" name="Line 22"/>
          <p:cNvSpPr>
            <a:spLocks noChangeShapeType="1"/>
          </p:cNvSpPr>
          <p:nvPr/>
        </p:nvSpPr>
        <p:spPr bwMode="auto">
          <a:xfrm>
            <a:off x="4329911" y="3289203"/>
            <a:ext cx="397629" cy="0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head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07" name="AutoShape 23"/>
          <p:cNvSpPr/>
          <p:nvPr/>
        </p:nvSpPr>
        <p:spPr bwMode="auto">
          <a:xfrm>
            <a:off x="5108425" y="4056835"/>
            <a:ext cx="904081" cy="513150"/>
          </a:xfrm>
          <a:custGeom>
            <a:gdLst>
              <a:gd fmla="*/ 857250 w 21600" name="T0"/>
              <a:gd fmla="*/ 486568 h 21600" name="T1"/>
              <a:gd fmla="*/ 857250 w 21600" name="T2"/>
              <a:gd fmla="*/ 486568 h 21600" name="T3"/>
              <a:gd fmla="*/ 857250 w 21600" name="T4"/>
              <a:gd fmla="*/ 486568 h 21600" name="T5"/>
              <a:gd fmla="*/ 857250 w 21600" name="T6"/>
              <a:gd fmla="*/ 486568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cubicBezTo>
                  <a:pt x="2952" y="5171"/>
                  <a:pt x="6281" y="9632"/>
                  <a:pt x="9898" y="13266"/>
                </a:cubicBezTo>
                <a:cubicBezTo>
                  <a:pt x="13569" y="16954"/>
                  <a:pt x="17505" y="19757"/>
                  <a:pt x="21600" y="21599"/>
                </a:cubicBezTo>
              </a:path>
            </a:pathLst>
          </a:custGeom>
          <a:noFill/>
          <a:ln cap="flat" cmpd="sng" w="101600">
            <a:solidFill>
              <a:schemeClr val="accent2"/>
            </a:solidFill>
            <a:prstDash val="solid"/>
            <a:miter lim="0"/>
            <a:headEnd len="med" type="oval" w="med"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08" name="AutoShape 24"/>
          <p:cNvSpPr/>
          <p:nvPr/>
        </p:nvSpPr>
        <p:spPr bwMode="auto">
          <a:xfrm>
            <a:off x="4109750" y="4466183"/>
            <a:ext cx="602721" cy="601884"/>
          </a:xfrm>
          <a:custGeom>
            <a:gdLst>
              <a:gd fmla="*/ 571500 w 21600" name="T0"/>
              <a:gd fmla="*/ 570707 h 21600" name="T1"/>
              <a:gd fmla="*/ 571500 w 21600" name="T2"/>
              <a:gd fmla="*/ 570707 h 21600" name="T3"/>
              <a:gd fmla="*/ 571500 w 21600" name="T4"/>
              <a:gd fmla="*/ 570707 h 21600" name="T5"/>
              <a:gd fmla="*/ 571500 w 21600" name="T6"/>
              <a:gd fmla="*/ 570707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09" name="AutoShape 25"/>
          <p:cNvSpPr/>
          <p:nvPr/>
        </p:nvSpPr>
        <p:spPr bwMode="auto">
          <a:xfrm>
            <a:off x="4202670" y="4551568"/>
            <a:ext cx="425253" cy="42609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10" name="Line 26"/>
          <p:cNvSpPr>
            <a:spLocks noChangeShapeType="1"/>
          </p:cNvSpPr>
          <p:nvPr/>
        </p:nvSpPr>
        <p:spPr bwMode="auto">
          <a:xfrm flipH="1">
            <a:off x="4725865" y="4108736"/>
            <a:ext cx="324800" cy="323962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1" name="AutoShape 27"/>
          <p:cNvSpPr/>
          <p:nvPr/>
        </p:nvSpPr>
        <p:spPr bwMode="auto">
          <a:xfrm>
            <a:off x="4204161" y="4580657"/>
            <a:ext cx="425620" cy="34196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42012" name="AutoShape 28"/>
          <p:cNvSpPr/>
          <p:nvPr/>
        </p:nvSpPr>
        <p:spPr bwMode="auto">
          <a:xfrm>
            <a:off x="5871035" y="4531477"/>
            <a:ext cx="1053924" cy="90408"/>
          </a:xfrm>
          <a:custGeom>
            <a:gdLst>
              <a:gd fmla="*/ 999331 w 21600" name="T0"/>
              <a:gd fmla="*/ 85721 h 21275" name="T1"/>
              <a:gd fmla="*/ 999331 w 21600" name="T2"/>
              <a:gd fmla="*/ 85721 h 21275" name="T3"/>
              <a:gd fmla="*/ 999331 w 21600" name="T4"/>
              <a:gd fmla="*/ 85721 h 21275" name="T5"/>
              <a:gd fmla="*/ 999331 w 21600" name="T6"/>
              <a:gd fmla="*/ 85721 h 21275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275" w="21600">
                <a:moveTo>
                  <a:pt x="0" y="0"/>
                </a:moveTo>
                <a:cubicBezTo>
                  <a:pt x="3775" y="13687"/>
                  <a:pt x="7706" y="20851"/>
                  <a:pt x="11664" y="21257"/>
                </a:cubicBezTo>
                <a:cubicBezTo>
                  <a:pt x="15012" y="21599"/>
                  <a:pt x="18350" y="17101"/>
                  <a:pt x="21600" y="7866"/>
                </a:cubicBezTo>
              </a:path>
            </a:pathLst>
          </a:custGeom>
          <a:noFill/>
          <a:ln cap="flat" cmpd="sng" w="101600">
            <a:solidFill>
              <a:schemeClr val="accent3"/>
            </a:solidFill>
            <a:prstDash val="solid"/>
            <a:miter lim="0"/>
            <a:headEnd len="med" type="oval" w="med"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3" name="AutoShape 29"/>
          <p:cNvSpPr/>
          <p:nvPr/>
        </p:nvSpPr>
        <p:spPr bwMode="auto">
          <a:xfrm>
            <a:off x="5333609" y="5141732"/>
            <a:ext cx="601883" cy="602721"/>
          </a:xfrm>
          <a:custGeom>
            <a:gdLst>
              <a:gd fmla="*/ 570706 w 21600" name="T0"/>
              <a:gd fmla="*/ 571500 h 21600" name="T1"/>
              <a:gd fmla="*/ 570706 w 21600" name="T2"/>
              <a:gd fmla="*/ 571500 h 21600" name="T3"/>
              <a:gd fmla="*/ 570706 w 21600" name="T4"/>
              <a:gd fmla="*/ 571500 h 21600" name="T5"/>
              <a:gd fmla="*/ 570706 w 21600" name="T6"/>
              <a:gd fmla="*/ 571500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4" name="AutoShape 30"/>
          <p:cNvSpPr/>
          <p:nvPr/>
        </p:nvSpPr>
        <p:spPr bwMode="auto">
          <a:xfrm>
            <a:off x="5424017" y="5227118"/>
            <a:ext cx="425253" cy="42525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H="1">
            <a:off x="5740446" y="4567474"/>
            <a:ext cx="124729" cy="437809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6" name="AutoShape 32"/>
          <p:cNvSpPr/>
          <p:nvPr/>
        </p:nvSpPr>
        <p:spPr bwMode="auto">
          <a:xfrm>
            <a:off x="5473959" y="5264103"/>
            <a:ext cx="338762" cy="31926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42018" name="AutoShape 34"/>
          <p:cNvSpPr/>
          <p:nvPr/>
        </p:nvSpPr>
        <p:spPr bwMode="auto">
          <a:xfrm>
            <a:off x="6821994" y="5141732"/>
            <a:ext cx="601883" cy="602721"/>
          </a:xfrm>
          <a:custGeom>
            <a:gdLst>
              <a:gd fmla="*/ 570706 w 21600" name="T0"/>
              <a:gd fmla="*/ 571500 h 21600" name="T1"/>
              <a:gd fmla="*/ 570706 w 21600" name="T2"/>
              <a:gd fmla="*/ 571500 h 21600" name="T3"/>
              <a:gd fmla="*/ 570706 w 21600" name="T4"/>
              <a:gd fmla="*/ 571500 h 21600" name="T5"/>
              <a:gd fmla="*/ 570706 w 21600" name="T6"/>
              <a:gd fmla="*/ 571500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9" name="AutoShape 35"/>
          <p:cNvSpPr/>
          <p:nvPr/>
        </p:nvSpPr>
        <p:spPr bwMode="auto">
          <a:xfrm>
            <a:off x="6913239" y="5227118"/>
            <a:ext cx="425253" cy="42525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solidFill>
                <a:srgbClr val="DBDBDB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6852967" y="4567474"/>
            <a:ext cx="125567" cy="437809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1" name="AutoShape 37"/>
          <p:cNvSpPr/>
          <p:nvPr/>
        </p:nvSpPr>
        <p:spPr bwMode="auto">
          <a:xfrm>
            <a:off x="6811763" y="5208891"/>
            <a:ext cx="634066" cy="38727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42023" name="AutoShape 39"/>
          <p:cNvSpPr/>
          <p:nvPr/>
        </p:nvSpPr>
        <p:spPr bwMode="auto">
          <a:xfrm>
            <a:off x="7953770" y="4585890"/>
            <a:ext cx="601883" cy="601883"/>
          </a:xfrm>
          <a:custGeom>
            <a:gdLst>
              <a:gd fmla="*/ 570706 w 21600" name="T0"/>
              <a:gd fmla="*/ 570706 h 21600" name="T1"/>
              <a:gd fmla="*/ 570706 w 21600" name="T2"/>
              <a:gd fmla="*/ 570706 h 21600" name="T3"/>
              <a:gd fmla="*/ 570706 w 21600" name="T4"/>
              <a:gd fmla="*/ 570706 h 21600" name="T5"/>
              <a:gd fmla="*/ 570706 w 21600" name="T6"/>
              <a:gd fmla="*/ 570706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4" name="AutoShape 40"/>
          <p:cNvSpPr/>
          <p:nvPr/>
        </p:nvSpPr>
        <p:spPr bwMode="auto">
          <a:xfrm>
            <a:off x="8045015" y="4671275"/>
            <a:ext cx="425253" cy="42609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25" name="Line 41"/>
          <p:cNvSpPr>
            <a:spLocks noChangeShapeType="1"/>
          </p:cNvSpPr>
          <p:nvPr/>
        </p:nvSpPr>
        <p:spPr bwMode="auto">
          <a:xfrm>
            <a:off x="7612228" y="4276158"/>
            <a:ext cx="323962" cy="323962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6" name="AutoShape 42"/>
          <p:cNvSpPr/>
          <p:nvPr/>
        </p:nvSpPr>
        <p:spPr bwMode="auto">
          <a:xfrm>
            <a:off x="8040646" y="4704550"/>
            <a:ext cx="425620" cy="34196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05</a:t>
            </a:r>
          </a:p>
        </p:txBody>
      </p:sp>
      <p:sp>
        <p:nvSpPr>
          <p:cNvPr id="42028" name="AutoShape 44"/>
          <p:cNvSpPr/>
          <p:nvPr/>
        </p:nvSpPr>
        <p:spPr bwMode="auto">
          <a:xfrm>
            <a:off x="8733121" y="3079088"/>
            <a:ext cx="601884" cy="601883"/>
          </a:xfrm>
          <a:custGeom>
            <a:gdLst>
              <a:gd fmla="*/ 570707 w 21600" name="T0"/>
              <a:gd fmla="*/ 570706 h 21600" name="T1"/>
              <a:gd fmla="*/ 570707 w 21600" name="T2"/>
              <a:gd fmla="*/ 570706 h 21600" name="T3"/>
              <a:gd fmla="*/ 570707 w 21600" name="T4"/>
              <a:gd fmla="*/ 570706 h 21600" name="T5"/>
              <a:gd fmla="*/ 570707 w 21600" name="T6"/>
              <a:gd fmla="*/ 570706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9" name="AutoShape 45"/>
          <p:cNvSpPr/>
          <p:nvPr/>
        </p:nvSpPr>
        <p:spPr bwMode="auto">
          <a:xfrm>
            <a:off x="8824367" y="3164473"/>
            <a:ext cx="425253" cy="42525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30" name="AutoShape 46"/>
          <p:cNvSpPr/>
          <p:nvPr/>
        </p:nvSpPr>
        <p:spPr bwMode="auto">
          <a:xfrm>
            <a:off x="8819998" y="3197748"/>
            <a:ext cx="425620" cy="34196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mtClean="0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06</a:t>
            </a:r>
          </a:p>
        </p:txBody>
      </p:sp>
      <p:sp>
        <p:nvSpPr>
          <p:cNvPr id="42031" name="Line 47"/>
          <p:cNvSpPr>
            <a:spLocks noChangeShapeType="1"/>
          </p:cNvSpPr>
          <p:nvPr/>
        </p:nvSpPr>
        <p:spPr bwMode="auto">
          <a:xfrm>
            <a:off x="8211600" y="3362032"/>
            <a:ext cx="397628" cy="0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7" name="AutoShape 33"/>
          <p:cNvSpPr/>
          <p:nvPr/>
        </p:nvSpPr>
        <p:spPr bwMode="auto">
          <a:xfrm flipV="1" rot="10627777">
            <a:off x="6842085" y="4086971"/>
            <a:ext cx="921660" cy="469620"/>
          </a:xfrm>
          <a:custGeom>
            <a:gdLst>
              <a:gd fmla="*/ 873919 w 21600" name="T0"/>
              <a:gd fmla="*/ 445293 h 21600" name="T1"/>
              <a:gd fmla="*/ 873919 w 21600" name="T2"/>
              <a:gd fmla="*/ 445293 h 21600" name="T3"/>
              <a:gd fmla="*/ 873919 w 21600" name="T4"/>
              <a:gd fmla="*/ 445293 h 21600" name="T5"/>
              <a:gd fmla="*/ 873919 w 21600" name="T6"/>
              <a:gd fmla="*/ 445293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cubicBezTo>
                  <a:pt x="2132" y="3949"/>
                  <a:pt x="4452" y="7455"/>
                  <a:pt x="6927" y="10463"/>
                </a:cubicBezTo>
                <a:cubicBezTo>
                  <a:pt x="11450" y="15964"/>
                  <a:pt x="16422" y="19738"/>
                  <a:pt x="21599" y="21600"/>
                </a:cubicBezTo>
              </a:path>
            </a:pathLst>
          </a:custGeom>
          <a:noFill/>
          <a:ln cap="flat" cmpd="sng" w="101600">
            <a:solidFill>
              <a:schemeClr val="accent4"/>
            </a:solidFill>
            <a:prstDash val="solid"/>
            <a:miter lim="0"/>
            <a:tailEnd len="med" type="oval" w="med"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2" name="AutoShape 38"/>
          <p:cNvSpPr/>
          <p:nvPr/>
        </p:nvSpPr>
        <p:spPr bwMode="auto">
          <a:xfrm flipH="1" rot="172778">
            <a:off x="7581255" y="3341104"/>
            <a:ext cx="577607" cy="910778"/>
          </a:xfrm>
          <a:custGeom>
            <a:gdLst>
              <a:gd fmla="*/ 547688 w 21600" name="T0"/>
              <a:gd fmla="*/ 863600 h 21600" name="T1"/>
              <a:gd fmla="*/ 547688 w 21600" name="T2"/>
              <a:gd fmla="*/ 863600 h 21600" name="T3"/>
              <a:gd fmla="*/ 547688 w 21600" name="T4"/>
              <a:gd fmla="*/ 863600 h 21600" name="T5"/>
              <a:gd fmla="*/ 547688 w 21600" name="T6"/>
              <a:gd fmla="*/ 863600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cubicBezTo>
                  <a:pt x="1541" y="4059"/>
                  <a:pt x="4096" y="7943"/>
                  <a:pt x="7570" y="11508"/>
                </a:cubicBezTo>
                <a:cubicBezTo>
                  <a:pt x="11303" y="15340"/>
                  <a:pt x="16046" y="18752"/>
                  <a:pt x="21599" y="21600"/>
                </a:cubicBezTo>
              </a:path>
            </a:pathLst>
          </a:custGeom>
          <a:noFill/>
          <a:ln cap="flat" cmpd="sng" w="101600">
            <a:solidFill>
              <a:schemeClr val="accent5"/>
            </a:solidFill>
            <a:prstDash val="solid"/>
            <a:miter lim="0"/>
            <a:tailEnd len="med" type="oval" w="med"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7" name="AutoShape 43"/>
          <p:cNvSpPr/>
          <p:nvPr/>
        </p:nvSpPr>
        <p:spPr bwMode="auto">
          <a:xfrm>
            <a:off x="8101101" y="3276646"/>
            <a:ext cx="169934" cy="169934"/>
          </a:xfrm>
          <a:custGeom>
            <a:gdLst>
              <a:gd fmla="+- 0 10800 961" name="T0"/>
              <a:gd fmla="*/ T0 w 19679" name="T1"/>
              <a:gd fmla="+- 0 10800 961" name="T2"/>
              <a:gd fmla="*/ 10800 h 19679" name="T3"/>
              <a:gd fmla="+- 0 10800 961" name="T4"/>
              <a:gd fmla="*/ T4 w 19679" name="T5"/>
              <a:gd fmla="+- 0 10800 961" name="T6"/>
              <a:gd fmla="*/ 10800 h 19679" name="T7"/>
              <a:gd fmla="+- 0 10800 961" name="T8"/>
              <a:gd fmla="*/ T8 w 19679" name="T9"/>
              <a:gd fmla="+- 0 10800 961" name="T10"/>
              <a:gd fmla="*/ 10800 h 19679" name="T11"/>
              <a:gd fmla="+- 0 10800 961" name="T12"/>
              <a:gd fmla="*/ T12 w 19679" name="T13"/>
              <a:gd fmla="+- 0 10800 961" name="T14"/>
              <a:gd fmla="*/ 10800 h 19679" name="T15"/>
            </a:gdLst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b="b" l="0" r="r" t="0"/>
            <a:pathLst>
              <a:path h="19679" w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48" name="文本框 47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3551074504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2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fill="hold" grpId="0" id="1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fill="hold" id="19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1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fill="hold" grpId="0" id="23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fill="hold" id="28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fill="hold" grpId="0" id="3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fill="hold" id="37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9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fill="hold" grpId="0" id="4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3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5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7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fill="hold" grpId="0" id="4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1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fill="hold" grpId="0" id="5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5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fill="hold" id="5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9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400"/>
                            </p:stCondLst>
                            <p:childTnLst>
                              <p:par>
                                <p:cTn fill="hold" id="61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3"/>
                                        <p:tgtEl>
                                          <p:spTgt spid="42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6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7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fill="hold" grpId="0" id="6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1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9200"/>
                            </p:stCondLst>
                            <p:childTnLst>
                              <p:par>
                                <p:cTn fill="hold" grpId="0" id="7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5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9800"/>
                            </p:stCondLst>
                            <p:childTnLst>
                              <p:par>
                                <p:cTn fill="hold" id="7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9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fill="hold" id="81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3"/>
                                        <p:tgtEl>
                                          <p:spTgt spid="42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grpId="0" id="8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87"/>
                                        <p:tgtEl>
                                          <p:spTgt spid="42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fill="hold" grpId="0" id="8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1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12200"/>
                            </p:stCondLst>
                            <p:childTnLst>
                              <p:par>
                                <p:cTn fill="hold" grpId="0" id="9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95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fill="hold" id="9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99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13400"/>
                            </p:stCondLst>
                            <p:childTnLst>
                              <p:par>
                                <p:cTn fill="hold" id="101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3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4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fill="hold" grpId="0" id="10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07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8" nodeType="afterGroup">
                            <p:stCondLst>
                              <p:cond delay="14600"/>
                            </p:stCondLst>
                            <p:childTnLst>
                              <p:par>
                                <p:cTn fill="hold" grpId="0" id="10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1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2" nodeType="afterGroup">
                            <p:stCondLst>
                              <p:cond delay="15200"/>
                            </p:stCondLst>
                            <p:childTnLst>
                              <p:par>
                                <p:cTn fill="hold" grpId="0" id="11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15"/>
                                        <p:tgtEl>
                                          <p:spTgt spid="4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6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fill="hold" id="11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19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0" nodeType="afterGroup">
                            <p:stCondLst>
                              <p:cond delay="16400"/>
                            </p:stCondLst>
                            <p:childTnLst>
                              <p:par>
                                <p:cTn fill="hold" id="121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3"/>
                                        <p:tgtEl>
                                          <p:spTgt spid="4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4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fill="hold" grpId="0" id="12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27"/>
                                        <p:tgtEl>
                                          <p:spTgt spid="4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8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fill="hold" grpId="0" id="12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1"/>
                                        <p:tgtEl>
                                          <p:spTgt spid="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2" nodeType="afterGroup">
                            <p:stCondLst>
                              <p:cond delay="18200"/>
                            </p:stCondLst>
                            <p:childTnLst>
                              <p:par>
                                <p:cTn fill="hold" grpId="0" id="13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35"/>
                                        <p:tgtEl>
                                          <p:spTgt spid="4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6" nodeType="afterGroup">
                            <p:stCondLst>
                              <p:cond delay="18800"/>
                            </p:stCondLst>
                            <p:childTnLst>
                              <p:par>
                                <p:cTn fill="hold" id="13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39"/>
                                        <p:tgtEl>
                                          <p:spTgt spid="4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0" nodeType="afterGroup">
                            <p:stCondLst>
                              <p:cond delay="19400"/>
                            </p:stCondLst>
                            <p:childTnLst>
                              <p:par>
                                <p:cTn fill="hold" grpId="0" id="14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43"/>
                                        <p:tgtEl>
                                          <p:spTgt spid="4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4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fill="hold" id="145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7"/>
                                        <p:tgtEl>
                                          <p:spTgt spid="4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8" nodeType="afterGroup">
                            <p:stCondLst>
                              <p:cond delay="20600"/>
                            </p:stCondLst>
                            <p:childTnLst>
                              <p:par>
                                <p:cTn fill="hold" id="14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1"/>
                                        <p:tgtEl>
                                          <p:spTgt spid="4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2" nodeType="afterGroup">
                            <p:stCondLst>
                              <p:cond delay="21200"/>
                            </p:stCondLst>
                            <p:childTnLst>
                              <p:par>
                                <p:cTn fill="hold" grpId="0" id="15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55"/>
                                        <p:tgtEl>
                                          <p:spTgt spid="4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6" nodeType="afterGroup">
                            <p:stCondLst>
                              <p:cond delay="21800"/>
                            </p:stCondLst>
                            <p:childTnLst>
                              <p:par>
                                <p:cTn fill="hold" id="15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59"/>
                                        <p:tgtEl>
                                          <p:spTgt spid="4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0" nodeType="afterGroup">
                            <p:stCondLst>
                              <p:cond delay="22400"/>
                            </p:stCondLst>
                            <p:childTnLst>
                              <p:par>
                                <p:cTn fill="hold" grpId="0" id="16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63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4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fill="hold" grpId="0" id="16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67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8" nodeType="afterGroup">
                            <p:stCondLst>
                              <p:cond delay="23600"/>
                            </p:stCondLst>
                            <p:childTnLst>
                              <p:par>
                                <p:cTn fill="hold" grpId="0" id="169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71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2" nodeType="afterGroup">
                            <p:stCondLst>
                              <p:cond delay="24200"/>
                            </p:stCondLst>
                            <p:childTnLst>
                              <p:par>
                                <p:cTn fill="hold" grpId="0" id="17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75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6" nodeType="afterGroup">
                            <p:stCondLst>
                              <p:cond delay="24800"/>
                            </p:stCondLst>
                            <p:childTnLst>
                              <p:par>
                                <p:cTn fill="hold" grpId="0" id="17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79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0" nodeType="afterGroup">
                            <p:stCondLst>
                              <p:cond delay="25400"/>
                            </p:stCondLst>
                            <p:childTnLst>
                              <p:par>
                                <p:cTn fill="hold" grpId="0" id="18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83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1988"/>
      <p:bldP grpId="0" spid="41989"/>
      <p:bldP grpId="0" spid="41990"/>
      <p:bldP grpId="0" spid="41991"/>
      <p:bldP grpId="0" spid="41992"/>
      <p:bldP grpId="0" spid="41993"/>
      <p:bldP grpId="0" spid="41995"/>
      <p:bldP grpId="0" spid="41997"/>
      <p:bldP grpId="0" spid="41999"/>
      <p:bldP grpId="0" spid="42001"/>
      <p:bldP grpId="0" spid="42002"/>
      <p:bldP grpId="0" spid="42003"/>
      <p:bldP grpId="0" spid="42005"/>
      <p:bldP grpId="0" spid="42007"/>
      <p:bldP grpId="0" spid="42008"/>
      <p:bldP grpId="0" spid="42011"/>
      <p:bldP grpId="0" spid="42012"/>
      <p:bldP grpId="0" spid="42013"/>
      <p:bldP grpId="0" spid="42016"/>
      <p:bldP grpId="0" spid="42018"/>
      <p:bldP grpId="0" spid="42021"/>
      <p:bldP grpId="0" spid="42023"/>
      <p:bldP grpId="0" spid="42026"/>
      <p:bldP grpId="0" spid="42028"/>
      <p:bldP grpId="0" spid="42030"/>
      <p:bldP grpId="0" spid="42017"/>
      <p:bldP grpId="0" spid="42022"/>
    </p:bldLst>
  </p:timing>
</p:sld>
</file>

<file path=ppt/slides/slide2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" name="Donut 28"/>
          <p:cNvSpPr/>
          <p:nvPr/>
        </p:nvSpPr>
        <p:spPr>
          <a:xfrm>
            <a:off x="5941295" y="1456183"/>
            <a:ext cx="1251763" cy="1251763"/>
          </a:xfrm>
          <a:prstGeom prst="donut">
            <a:avLst>
              <a:gd fmla="val 10574" name="adj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8" name="Donut 27"/>
          <p:cNvSpPr/>
          <p:nvPr/>
        </p:nvSpPr>
        <p:spPr>
          <a:xfrm>
            <a:off x="6297370" y="2228479"/>
            <a:ext cx="1471552" cy="1471548"/>
          </a:xfrm>
          <a:prstGeom prst="donut">
            <a:avLst>
              <a:gd fmla="val 10574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7" name="Donut 26"/>
          <p:cNvSpPr/>
          <p:nvPr/>
        </p:nvSpPr>
        <p:spPr>
          <a:xfrm>
            <a:off x="6684953" y="3291293"/>
            <a:ext cx="1459341" cy="1459341"/>
          </a:xfrm>
          <a:prstGeom prst="donut">
            <a:avLst>
              <a:gd fmla="val 10574" name="adj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4" name="Freeform 174"/>
          <p:cNvSpPr>
            <a:spLocks noEditPoints="1"/>
          </p:cNvSpPr>
          <p:nvPr/>
        </p:nvSpPr>
        <p:spPr bwMode="auto">
          <a:xfrm>
            <a:off x="7128386" y="3821352"/>
            <a:ext cx="572464" cy="399219"/>
          </a:xfrm>
          <a:custGeom>
            <a:cxnLst>
              <a:cxn ang="0">
                <a:pos x="64" y="20"/>
              </a:cxn>
              <a:cxn ang="0">
                <a:pos x="35" y="9"/>
              </a:cxn>
              <a:cxn ang="0">
                <a:pos x="7" y="20"/>
              </a:cxn>
              <a:cxn ang="0">
                <a:pos x="6" y="20"/>
              </a:cxn>
              <a:cxn ang="0">
                <a:pos x="0" y="14"/>
              </a:cxn>
              <a:cxn ang="0">
                <a:pos x="1" y="13"/>
              </a:cxn>
              <a:cxn ang="0">
                <a:pos x="35" y="0"/>
              </a:cxn>
              <a:cxn ang="0">
                <a:pos x="70" y="13"/>
              </a:cxn>
              <a:cxn ang="0">
                <a:pos x="70" y="14"/>
              </a:cxn>
              <a:cxn ang="0">
                <a:pos x="64" y="20"/>
              </a:cxn>
              <a:cxn ang="0">
                <a:pos x="64" y="20"/>
              </a:cxn>
              <a:cxn ang="0">
                <a:pos x="54" y="30"/>
              </a:cxn>
              <a:cxn ang="0">
                <a:pos x="35" y="22"/>
              </a:cxn>
              <a:cxn ang="0">
                <a:pos x="16" y="30"/>
              </a:cxn>
              <a:cxn ang="0">
                <a:pos x="10" y="24"/>
              </a:cxn>
              <a:cxn ang="0">
                <a:pos x="10" y="23"/>
              </a:cxn>
              <a:cxn ang="0">
                <a:pos x="35" y="13"/>
              </a:cxn>
              <a:cxn ang="0">
                <a:pos x="60" y="23"/>
              </a:cxn>
              <a:cxn ang="0">
                <a:pos x="61" y="24"/>
              </a:cxn>
              <a:cxn ang="0">
                <a:pos x="55" y="30"/>
              </a:cxn>
              <a:cxn ang="0">
                <a:pos x="54" y="30"/>
              </a:cxn>
              <a:cxn ang="0">
                <a:pos x="35" y="36"/>
              </a:cxn>
              <a:cxn ang="0">
                <a:pos x="26" y="40"/>
              </a:cxn>
              <a:cxn ang="0">
                <a:pos x="20" y="34"/>
              </a:cxn>
              <a:cxn ang="0">
                <a:pos x="20" y="33"/>
              </a:cxn>
              <a:cxn ang="0">
                <a:pos x="35" y="27"/>
              </a:cxn>
              <a:cxn ang="0">
                <a:pos x="51" y="33"/>
              </a:cxn>
              <a:cxn ang="0">
                <a:pos x="51" y="34"/>
              </a:cxn>
              <a:cxn ang="0">
                <a:pos x="45" y="40"/>
              </a:cxn>
              <a:cxn ang="0">
                <a:pos x="35" y="36"/>
              </a:cxn>
              <a:cxn ang="0">
                <a:pos x="29" y="43"/>
              </a:cxn>
              <a:cxn ang="0">
                <a:pos x="35" y="41"/>
              </a:cxn>
              <a:cxn ang="0">
                <a:pos x="41" y="43"/>
              </a:cxn>
              <a:cxn ang="0">
                <a:pos x="35" y="49"/>
              </a:cxn>
              <a:cxn ang="0">
                <a:pos x="29" y="43"/>
              </a:cxn>
            </a:cxnLst>
            <a:rect b="b" l="0" r="r" t="0"/>
            <a:pathLst>
              <a:path h="49" w="70">
                <a:moveTo>
                  <a:pt x="64" y="20"/>
                </a:moveTo>
                <a:cubicBezTo>
                  <a:pt x="55" y="13"/>
                  <a:pt x="46" y="9"/>
                  <a:pt x="35" y="9"/>
                </a:cubicBezTo>
                <a:cubicBezTo>
                  <a:pt x="24" y="9"/>
                  <a:pt x="15" y="13"/>
                  <a:pt x="7" y="20"/>
                </a:cubicBezTo>
                <a:cubicBezTo>
                  <a:pt x="7" y="20"/>
                  <a:pt x="7" y="20"/>
                  <a:pt x="6" y="20"/>
                </a:cubicBezTo>
                <a:cubicBezTo>
                  <a:pt x="5" y="20"/>
                  <a:pt x="0" y="15"/>
                  <a:pt x="0" y="14"/>
                </a:cubicBezTo>
                <a:cubicBezTo>
                  <a:pt x="0" y="14"/>
                  <a:pt x="0" y="14"/>
                  <a:pt x="1" y="13"/>
                </a:cubicBezTo>
                <a:cubicBezTo>
                  <a:pt x="10" y="4"/>
                  <a:pt x="23" y="0"/>
                  <a:pt x="35" y="0"/>
                </a:cubicBezTo>
                <a:cubicBezTo>
                  <a:pt x="48" y="0"/>
                  <a:pt x="61" y="4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0" y="15"/>
                  <a:pt x="65" y="20"/>
                  <a:pt x="64" y="20"/>
                </a:cubicBezTo>
                <a:cubicBezTo>
                  <a:pt x="64" y="20"/>
                  <a:pt x="64" y="20"/>
                  <a:pt x="64" y="20"/>
                </a:cubicBezTo>
                <a:close/>
                <a:moveTo>
                  <a:pt x="54" y="30"/>
                </a:moveTo>
                <a:cubicBezTo>
                  <a:pt x="48" y="25"/>
                  <a:pt x="43" y="22"/>
                  <a:pt x="35" y="22"/>
                </a:cubicBezTo>
                <a:cubicBezTo>
                  <a:pt x="25" y="22"/>
                  <a:pt x="16" y="30"/>
                  <a:pt x="16" y="30"/>
                </a:cubicBezTo>
                <a:cubicBezTo>
                  <a:pt x="15" y="30"/>
                  <a:pt x="10" y="25"/>
                  <a:pt x="10" y="24"/>
                </a:cubicBezTo>
                <a:cubicBezTo>
                  <a:pt x="10" y="24"/>
                  <a:pt x="10" y="23"/>
                  <a:pt x="10" y="23"/>
                </a:cubicBezTo>
                <a:cubicBezTo>
                  <a:pt x="17" y="17"/>
                  <a:pt x="26" y="13"/>
                  <a:pt x="35" y="13"/>
                </a:cubicBezTo>
                <a:cubicBezTo>
                  <a:pt x="44" y="13"/>
                  <a:pt x="54" y="17"/>
                  <a:pt x="60" y="23"/>
                </a:cubicBezTo>
                <a:cubicBezTo>
                  <a:pt x="61" y="23"/>
                  <a:pt x="61" y="24"/>
                  <a:pt x="61" y="24"/>
                </a:cubicBezTo>
                <a:cubicBezTo>
                  <a:pt x="61" y="25"/>
                  <a:pt x="56" y="30"/>
                  <a:pt x="55" y="30"/>
                </a:cubicBezTo>
                <a:cubicBezTo>
                  <a:pt x="54" y="30"/>
                  <a:pt x="54" y="30"/>
                  <a:pt x="54" y="30"/>
                </a:cubicBezTo>
                <a:close/>
                <a:moveTo>
                  <a:pt x="35" y="36"/>
                </a:moveTo>
                <a:cubicBezTo>
                  <a:pt x="30" y="36"/>
                  <a:pt x="26" y="40"/>
                  <a:pt x="26" y="40"/>
                </a:cubicBezTo>
                <a:cubicBezTo>
                  <a:pt x="25" y="40"/>
                  <a:pt x="20" y="35"/>
                  <a:pt x="20" y="34"/>
                </a:cubicBezTo>
                <a:cubicBezTo>
                  <a:pt x="20" y="33"/>
                  <a:pt x="20" y="33"/>
                  <a:pt x="20" y="33"/>
                </a:cubicBezTo>
                <a:cubicBezTo>
                  <a:pt x="24" y="29"/>
                  <a:pt x="30" y="27"/>
                  <a:pt x="35" y="27"/>
                </a:cubicBezTo>
                <a:cubicBezTo>
                  <a:pt x="41" y="27"/>
                  <a:pt x="47" y="29"/>
                  <a:pt x="51" y="33"/>
                </a:cubicBezTo>
                <a:cubicBezTo>
                  <a:pt x="51" y="33"/>
                  <a:pt x="51" y="33"/>
                  <a:pt x="51" y="34"/>
                </a:cubicBezTo>
                <a:cubicBezTo>
                  <a:pt x="51" y="35"/>
                  <a:pt x="46" y="40"/>
                  <a:pt x="45" y="40"/>
                </a:cubicBezTo>
                <a:cubicBezTo>
                  <a:pt x="44" y="40"/>
                  <a:pt x="41" y="36"/>
                  <a:pt x="35" y="36"/>
                </a:cubicBezTo>
                <a:close/>
                <a:moveTo>
                  <a:pt x="29" y="43"/>
                </a:moveTo>
                <a:cubicBezTo>
                  <a:pt x="29" y="42"/>
                  <a:pt x="34" y="41"/>
                  <a:pt x="35" y="41"/>
                </a:cubicBezTo>
                <a:cubicBezTo>
                  <a:pt x="37" y="41"/>
                  <a:pt x="41" y="42"/>
                  <a:pt x="41" y="43"/>
                </a:cubicBezTo>
                <a:cubicBezTo>
                  <a:pt x="41" y="44"/>
                  <a:pt x="36" y="49"/>
                  <a:pt x="35" y="49"/>
                </a:cubicBezTo>
                <a:cubicBezTo>
                  <a:pt x="34" y="49"/>
                  <a:pt x="29" y="44"/>
                  <a:pt x="29" y="43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5" name="Freeform 101"/>
          <p:cNvSpPr>
            <a:spLocks noEditPoints="1"/>
          </p:cNvSpPr>
          <p:nvPr/>
        </p:nvSpPr>
        <p:spPr bwMode="auto">
          <a:xfrm>
            <a:off x="6806482" y="2788356"/>
            <a:ext cx="453322" cy="419399"/>
          </a:xfrm>
          <a:custGeom>
            <a:cxnLst>
              <a:cxn ang="0">
                <a:pos x="39" y="36"/>
              </a:cxn>
              <a:cxn ang="0">
                <a:pos x="41" y="44"/>
              </a:cxn>
              <a:cxn ang="0">
                <a:pos x="35" y="50"/>
              </a:cxn>
              <a:cxn ang="0">
                <a:pos x="27" y="53"/>
              </a:cxn>
              <a:cxn ang="0">
                <a:pos x="18" y="53"/>
              </a:cxn>
              <a:cxn ang="0">
                <a:pos x="11" y="50"/>
              </a:cxn>
              <a:cxn ang="0">
                <a:pos x="4" y="44"/>
              </a:cxn>
              <a:cxn ang="0">
                <a:pos x="6" y="36"/>
              </a:cxn>
              <a:cxn ang="0">
                <a:pos x="0" y="28"/>
              </a:cxn>
              <a:cxn ang="0">
                <a:pos x="7" y="23"/>
              </a:cxn>
              <a:cxn ang="0">
                <a:pos x="4" y="18"/>
              </a:cxn>
              <a:cxn ang="0">
                <a:pos x="15" y="16"/>
              </a:cxn>
              <a:cxn ang="0">
                <a:pos x="19" y="8"/>
              </a:cxn>
              <a:cxn ang="0">
                <a:pos x="28" y="15"/>
              </a:cxn>
              <a:cxn ang="0">
                <a:pos x="35" y="12"/>
              </a:cxn>
              <a:cxn ang="0">
                <a:pos x="41" y="19"/>
              </a:cxn>
              <a:cxn ang="0">
                <a:pos x="45" y="27"/>
              </a:cxn>
              <a:cxn ang="0">
                <a:pos x="23" y="22"/>
              </a:cxn>
              <a:cxn ang="0">
                <a:pos x="32" y="31"/>
              </a:cxn>
              <a:cxn ang="0">
                <a:pos x="63" y="16"/>
              </a:cxn>
              <a:cxn ang="0">
                <a:pos x="64" y="24"/>
              </a:cxn>
              <a:cxn ang="0">
                <a:pos x="55" y="22"/>
              </a:cxn>
              <a:cxn ang="0">
                <a:pos x="46" y="24"/>
              </a:cxn>
              <a:cxn ang="0">
                <a:pos x="46" y="16"/>
              </a:cxn>
              <a:cxn ang="0">
                <a:pos x="46" y="9"/>
              </a:cxn>
              <a:cxn ang="0">
                <a:pos x="46" y="2"/>
              </a:cxn>
              <a:cxn ang="0">
                <a:pos x="55" y="4"/>
              </a:cxn>
              <a:cxn ang="0">
                <a:pos x="59" y="0"/>
              </a:cxn>
              <a:cxn ang="0">
                <a:pos x="62" y="7"/>
              </a:cxn>
              <a:cxn ang="0">
                <a:pos x="68" y="15"/>
              </a:cxn>
              <a:cxn ang="0">
                <a:pos x="62" y="55"/>
              </a:cxn>
              <a:cxn ang="0">
                <a:pos x="59" y="63"/>
              </a:cxn>
              <a:cxn ang="0">
                <a:pos x="54" y="59"/>
              </a:cxn>
              <a:cxn ang="0">
                <a:pos x="45" y="60"/>
              </a:cxn>
              <a:cxn ang="0">
                <a:pos x="41" y="52"/>
              </a:cxn>
              <a:cxn ang="0">
                <a:pos x="47" y="44"/>
              </a:cxn>
              <a:cxn ang="0">
                <a:pos x="50" y="36"/>
              </a:cxn>
              <a:cxn ang="0">
                <a:pos x="56" y="40"/>
              </a:cxn>
              <a:cxn ang="0">
                <a:pos x="64" y="39"/>
              </a:cxn>
              <a:cxn ang="0">
                <a:pos x="63" y="46"/>
              </a:cxn>
              <a:cxn ang="0">
                <a:pos x="55" y="8"/>
              </a:cxn>
              <a:cxn ang="0">
                <a:pos x="59" y="13"/>
              </a:cxn>
              <a:cxn ang="0">
                <a:pos x="50" y="49"/>
              </a:cxn>
              <a:cxn ang="0">
                <a:pos x="55" y="45"/>
              </a:cxn>
            </a:cxnLst>
            <a:rect b="b" l="0" r="r" t="0"/>
            <a:pathLst>
              <a:path h="62" w="68">
                <a:moveTo>
                  <a:pt x="45" y="35"/>
                </a:moveTo>
                <a:cubicBezTo>
                  <a:pt x="45" y="35"/>
                  <a:pt x="45" y="36"/>
                  <a:pt x="45" y="36"/>
                </a:cubicBezTo>
                <a:cubicBezTo>
                  <a:pt x="39" y="36"/>
                  <a:pt x="39" y="36"/>
                  <a:pt x="39" y="36"/>
                </a:cubicBezTo>
                <a:cubicBezTo>
                  <a:pt x="39" y="37"/>
                  <a:pt x="38" y="38"/>
                  <a:pt x="38" y="39"/>
                </a:cubicBezTo>
                <a:cubicBezTo>
                  <a:pt x="39" y="41"/>
                  <a:pt x="40" y="42"/>
                  <a:pt x="41" y="43"/>
                </a:cubicBezTo>
                <a:cubicBezTo>
                  <a:pt x="41" y="43"/>
                  <a:pt x="41" y="44"/>
                  <a:pt x="41" y="44"/>
                </a:cubicBezTo>
                <a:cubicBezTo>
                  <a:pt x="41" y="44"/>
                  <a:pt x="41" y="44"/>
                  <a:pt x="41" y="45"/>
                </a:cubicBezTo>
                <a:cubicBezTo>
                  <a:pt x="40" y="46"/>
                  <a:pt x="36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1" y="47"/>
                  <a:pt x="31" y="47"/>
                  <a:pt x="31" y="47"/>
                </a:cubicBezTo>
                <a:cubicBezTo>
                  <a:pt x="30" y="47"/>
                  <a:pt x="29" y="47"/>
                  <a:pt x="28" y="48"/>
                </a:cubicBezTo>
                <a:cubicBezTo>
                  <a:pt x="28" y="49"/>
                  <a:pt x="27" y="51"/>
                  <a:pt x="27" y="53"/>
                </a:cubicBezTo>
                <a:cubicBezTo>
                  <a:pt x="27" y="54"/>
                  <a:pt x="26" y="54"/>
                  <a:pt x="26" y="54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4"/>
                  <a:pt x="18" y="54"/>
                  <a:pt x="18" y="53"/>
                </a:cubicBezTo>
                <a:cubicBezTo>
                  <a:pt x="17" y="48"/>
                  <a:pt x="17" y="48"/>
                  <a:pt x="17" y="48"/>
                </a:cubicBezTo>
                <a:cubicBezTo>
                  <a:pt x="16" y="47"/>
                  <a:pt x="16" y="47"/>
                  <a:pt x="15" y="47"/>
                </a:cubicBezTo>
                <a:cubicBezTo>
                  <a:pt x="11" y="50"/>
                  <a:pt x="11" y="50"/>
                  <a:pt x="11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10" y="50"/>
                  <a:pt x="9" y="50"/>
                  <a:pt x="9" y="50"/>
                </a:cubicBezTo>
                <a:cubicBezTo>
                  <a:pt x="8" y="49"/>
                  <a:pt x="4" y="45"/>
                  <a:pt x="4" y="44"/>
                </a:cubicBezTo>
                <a:cubicBezTo>
                  <a:pt x="4" y="44"/>
                  <a:pt x="4" y="44"/>
                  <a:pt x="4" y="43"/>
                </a:cubicBezTo>
                <a:cubicBezTo>
                  <a:pt x="5" y="42"/>
                  <a:pt x="6" y="41"/>
                  <a:pt x="7" y="39"/>
                </a:cubicBezTo>
                <a:cubicBezTo>
                  <a:pt x="7" y="38"/>
                  <a:pt x="6" y="37"/>
                  <a:pt x="6" y="36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5"/>
                  <a:pt x="0" y="35"/>
                  <a:pt x="0" y="3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7"/>
                  <a:pt x="0" y="27"/>
                  <a:pt x="1" y="27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5"/>
                  <a:pt x="7" y="24"/>
                  <a:pt x="7" y="23"/>
                </a:cubicBezTo>
                <a:cubicBezTo>
                  <a:pt x="6" y="22"/>
                  <a:pt x="5" y="20"/>
                  <a:pt x="4" y="19"/>
                </a:cubicBezTo>
                <a:cubicBezTo>
                  <a:pt x="4" y="19"/>
                  <a:pt x="4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5" y="17"/>
                  <a:pt x="9" y="12"/>
                  <a:pt x="10" y="12"/>
                </a:cubicBezTo>
                <a:cubicBezTo>
                  <a:pt x="10" y="12"/>
                  <a:pt x="10" y="12"/>
                  <a:pt x="11" y="13"/>
                </a:cubicBezTo>
                <a:cubicBezTo>
                  <a:pt x="15" y="16"/>
                  <a:pt x="15" y="16"/>
                  <a:pt x="15" y="16"/>
                </a:cubicBezTo>
                <a:cubicBezTo>
                  <a:pt x="16" y="15"/>
                  <a:pt x="16" y="15"/>
                  <a:pt x="17" y="15"/>
                </a:cubicBezTo>
                <a:cubicBezTo>
                  <a:pt x="18" y="13"/>
                  <a:pt x="18" y="11"/>
                  <a:pt x="18" y="9"/>
                </a:cubicBezTo>
                <a:cubicBezTo>
                  <a:pt x="18" y="9"/>
                  <a:pt x="19" y="8"/>
                  <a:pt x="19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7" y="9"/>
                  <a:pt x="27" y="9"/>
                </a:cubicBezTo>
                <a:cubicBezTo>
                  <a:pt x="28" y="15"/>
                  <a:pt x="28" y="15"/>
                  <a:pt x="28" y="15"/>
                </a:cubicBezTo>
                <a:cubicBezTo>
                  <a:pt x="29" y="15"/>
                  <a:pt x="30" y="15"/>
                  <a:pt x="31" y="16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2"/>
                  <a:pt x="36" y="12"/>
                  <a:pt x="36" y="13"/>
                </a:cubicBezTo>
                <a:cubicBezTo>
                  <a:pt x="37" y="13"/>
                  <a:pt x="41" y="17"/>
                  <a:pt x="41" y="18"/>
                </a:cubicBezTo>
                <a:cubicBezTo>
                  <a:pt x="41" y="19"/>
                  <a:pt x="41" y="19"/>
                  <a:pt x="41" y="19"/>
                </a:cubicBezTo>
                <a:cubicBezTo>
                  <a:pt x="40" y="20"/>
                  <a:pt x="39" y="22"/>
                  <a:pt x="38" y="23"/>
                </a:cubicBezTo>
                <a:cubicBezTo>
                  <a:pt x="38" y="24"/>
                  <a:pt x="39" y="25"/>
                  <a:pt x="39" y="26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8"/>
                </a:cubicBezTo>
                <a:lnTo>
                  <a:pt x="45" y="35"/>
                </a:lnTo>
                <a:close/>
                <a:moveTo>
                  <a:pt x="23" y="22"/>
                </a:moveTo>
                <a:cubicBezTo>
                  <a:pt x="18" y="22"/>
                  <a:pt x="13" y="26"/>
                  <a:pt x="13" y="31"/>
                </a:cubicBezTo>
                <a:cubicBezTo>
                  <a:pt x="13" y="36"/>
                  <a:pt x="18" y="40"/>
                  <a:pt x="23" y="40"/>
                </a:cubicBezTo>
                <a:cubicBezTo>
                  <a:pt x="28" y="40"/>
                  <a:pt x="32" y="36"/>
                  <a:pt x="32" y="31"/>
                </a:cubicBezTo>
                <a:cubicBezTo>
                  <a:pt x="32" y="26"/>
                  <a:pt x="28" y="22"/>
                  <a:pt x="23" y="22"/>
                </a:cubicBezTo>
                <a:close/>
                <a:moveTo>
                  <a:pt x="68" y="15"/>
                </a:moveTo>
                <a:cubicBezTo>
                  <a:pt x="68" y="16"/>
                  <a:pt x="64" y="16"/>
                  <a:pt x="63" y="16"/>
                </a:cubicBezTo>
                <a:cubicBezTo>
                  <a:pt x="63" y="17"/>
                  <a:pt x="62" y="18"/>
                  <a:pt x="62" y="18"/>
                </a:cubicBezTo>
                <a:cubicBezTo>
                  <a:pt x="62" y="19"/>
                  <a:pt x="64" y="23"/>
                  <a:pt x="64" y="23"/>
                </a:cubicBezTo>
                <a:cubicBezTo>
                  <a:pt x="64" y="23"/>
                  <a:pt x="64" y="23"/>
                  <a:pt x="64" y="24"/>
                </a:cubicBezTo>
                <a:cubicBezTo>
                  <a:pt x="63" y="24"/>
                  <a:pt x="59" y="26"/>
                  <a:pt x="59" y="26"/>
                </a:cubicBezTo>
                <a:cubicBezTo>
                  <a:pt x="59" y="26"/>
                  <a:pt x="56" y="22"/>
                  <a:pt x="56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4" y="22"/>
                  <a:pt x="54" y="22"/>
                  <a:pt x="54" y="22"/>
                </a:cubicBezTo>
                <a:cubicBezTo>
                  <a:pt x="53" y="22"/>
                  <a:pt x="50" y="26"/>
                  <a:pt x="50" y="26"/>
                </a:cubicBezTo>
                <a:cubicBezTo>
                  <a:pt x="50" y="26"/>
                  <a:pt x="46" y="24"/>
                  <a:pt x="46" y="24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7" y="19"/>
                  <a:pt x="47" y="18"/>
                </a:cubicBezTo>
                <a:cubicBezTo>
                  <a:pt x="47" y="18"/>
                  <a:pt x="46" y="17"/>
                  <a:pt x="46" y="16"/>
                </a:cubicBezTo>
                <a:cubicBezTo>
                  <a:pt x="45" y="16"/>
                  <a:pt x="41" y="16"/>
                  <a:pt x="41" y="15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5" y="9"/>
                  <a:pt x="46" y="9"/>
                </a:cubicBezTo>
                <a:cubicBezTo>
                  <a:pt x="46" y="9"/>
                  <a:pt x="47" y="8"/>
                  <a:pt x="47" y="7"/>
                </a:cubicBezTo>
                <a:cubicBezTo>
                  <a:pt x="47" y="7"/>
                  <a:pt x="45" y="3"/>
                  <a:pt x="45" y="2"/>
                </a:cubicBezTo>
                <a:cubicBezTo>
                  <a:pt x="45" y="2"/>
                  <a:pt x="45" y="2"/>
                  <a:pt x="46" y="2"/>
                </a:cubicBezTo>
                <a:cubicBezTo>
                  <a:pt x="46" y="2"/>
                  <a:pt x="50" y="0"/>
                  <a:pt x="50" y="0"/>
                </a:cubicBezTo>
                <a:cubicBezTo>
                  <a:pt x="50" y="0"/>
                  <a:pt x="53" y="3"/>
                  <a:pt x="54" y="4"/>
                </a:cubicBezTo>
                <a:cubicBezTo>
                  <a:pt x="54" y="4"/>
                  <a:pt x="54" y="4"/>
                  <a:pt x="55" y="4"/>
                </a:cubicBezTo>
                <a:cubicBezTo>
                  <a:pt x="55" y="4"/>
                  <a:pt x="55" y="4"/>
                  <a:pt x="56" y="4"/>
                </a:cubicBezTo>
                <a:cubicBezTo>
                  <a:pt x="57" y="2"/>
                  <a:pt x="58" y="1"/>
                  <a:pt x="5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63" y="2"/>
                  <a:pt x="64" y="2"/>
                </a:cubicBezTo>
                <a:cubicBezTo>
                  <a:pt x="64" y="2"/>
                  <a:pt x="64" y="2"/>
                  <a:pt x="64" y="2"/>
                </a:cubicBezTo>
                <a:cubicBezTo>
                  <a:pt x="64" y="3"/>
                  <a:pt x="62" y="7"/>
                  <a:pt x="62" y="7"/>
                </a:cubicBezTo>
                <a:cubicBezTo>
                  <a:pt x="62" y="8"/>
                  <a:pt x="63" y="9"/>
                  <a:pt x="63" y="9"/>
                </a:cubicBezTo>
                <a:cubicBezTo>
                  <a:pt x="64" y="9"/>
                  <a:pt x="68" y="10"/>
                  <a:pt x="68" y="10"/>
                </a:cubicBezTo>
                <a:lnTo>
                  <a:pt x="68" y="15"/>
                </a:lnTo>
                <a:close/>
                <a:moveTo>
                  <a:pt x="68" y="52"/>
                </a:moveTo>
                <a:cubicBezTo>
                  <a:pt x="68" y="52"/>
                  <a:pt x="64" y="53"/>
                  <a:pt x="63" y="53"/>
                </a:cubicBezTo>
                <a:cubicBezTo>
                  <a:pt x="63" y="54"/>
                  <a:pt x="62" y="54"/>
                  <a:pt x="62" y="55"/>
                </a:cubicBezTo>
                <a:cubicBezTo>
                  <a:pt x="62" y="56"/>
                  <a:pt x="64" y="59"/>
                  <a:pt x="6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3" y="60"/>
                  <a:pt x="59" y="63"/>
                  <a:pt x="59" y="63"/>
                </a:cubicBezTo>
                <a:cubicBezTo>
                  <a:pt x="59" y="63"/>
                  <a:pt x="56" y="59"/>
                  <a:pt x="56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54" y="59"/>
                  <a:pt x="54" y="59"/>
                  <a:pt x="54" y="59"/>
                </a:cubicBezTo>
                <a:cubicBezTo>
                  <a:pt x="53" y="59"/>
                  <a:pt x="50" y="63"/>
                  <a:pt x="50" y="63"/>
                </a:cubicBezTo>
                <a:cubicBezTo>
                  <a:pt x="50" y="63"/>
                  <a:pt x="46" y="60"/>
                  <a:pt x="46" y="60"/>
                </a:cubicBezTo>
                <a:cubicBezTo>
                  <a:pt x="45" y="60"/>
                  <a:pt x="45" y="60"/>
                  <a:pt x="45" y="60"/>
                </a:cubicBezTo>
                <a:cubicBezTo>
                  <a:pt x="45" y="59"/>
                  <a:pt x="47" y="56"/>
                  <a:pt x="47" y="55"/>
                </a:cubicBezTo>
                <a:cubicBezTo>
                  <a:pt x="47" y="54"/>
                  <a:pt x="46" y="54"/>
                  <a:pt x="46" y="53"/>
                </a:cubicBezTo>
                <a:cubicBezTo>
                  <a:pt x="45" y="53"/>
                  <a:pt x="41" y="52"/>
                  <a:pt x="41" y="52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6"/>
                  <a:pt x="45" y="46"/>
                  <a:pt x="46" y="46"/>
                </a:cubicBezTo>
                <a:cubicBezTo>
                  <a:pt x="46" y="45"/>
                  <a:pt x="47" y="45"/>
                  <a:pt x="47" y="44"/>
                </a:cubicBezTo>
                <a:cubicBezTo>
                  <a:pt x="47" y="43"/>
                  <a:pt x="45" y="40"/>
                  <a:pt x="45" y="39"/>
                </a:cubicBezTo>
                <a:cubicBezTo>
                  <a:pt x="45" y="39"/>
                  <a:pt x="45" y="39"/>
                  <a:pt x="46" y="39"/>
                </a:cubicBezTo>
                <a:cubicBezTo>
                  <a:pt x="46" y="39"/>
                  <a:pt x="50" y="36"/>
                  <a:pt x="50" y="36"/>
                </a:cubicBezTo>
                <a:cubicBezTo>
                  <a:pt x="50" y="36"/>
                  <a:pt x="53" y="40"/>
                  <a:pt x="54" y="40"/>
                </a:cubicBezTo>
                <a:cubicBezTo>
                  <a:pt x="54" y="40"/>
                  <a:pt x="54" y="40"/>
                  <a:pt x="55" y="40"/>
                </a:cubicBezTo>
                <a:cubicBezTo>
                  <a:pt x="55" y="40"/>
                  <a:pt x="55" y="40"/>
                  <a:pt x="56" y="40"/>
                </a:cubicBezTo>
                <a:cubicBezTo>
                  <a:pt x="57" y="39"/>
                  <a:pt x="58" y="38"/>
                  <a:pt x="59" y="36"/>
                </a:cubicBezTo>
                <a:cubicBezTo>
                  <a:pt x="59" y="36"/>
                  <a:pt x="59" y="36"/>
                  <a:pt x="59" y="36"/>
                </a:cubicBezTo>
                <a:cubicBezTo>
                  <a:pt x="59" y="36"/>
                  <a:pt x="63" y="39"/>
                  <a:pt x="64" y="39"/>
                </a:cubicBezTo>
                <a:cubicBezTo>
                  <a:pt x="64" y="39"/>
                  <a:pt x="64" y="39"/>
                  <a:pt x="64" y="39"/>
                </a:cubicBezTo>
                <a:cubicBezTo>
                  <a:pt x="64" y="40"/>
                  <a:pt x="62" y="43"/>
                  <a:pt x="62" y="44"/>
                </a:cubicBezTo>
                <a:cubicBezTo>
                  <a:pt x="62" y="45"/>
                  <a:pt x="63" y="45"/>
                  <a:pt x="63" y="46"/>
                </a:cubicBezTo>
                <a:cubicBezTo>
                  <a:pt x="64" y="46"/>
                  <a:pt x="68" y="46"/>
                  <a:pt x="68" y="47"/>
                </a:cubicBezTo>
                <a:lnTo>
                  <a:pt x="68" y="52"/>
                </a:lnTo>
                <a:close/>
                <a:moveTo>
                  <a:pt x="55" y="8"/>
                </a:moveTo>
                <a:cubicBezTo>
                  <a:pt x="52" y="8"/>
                  <a:pt x="50" y="10"/>
                  <a:pt x="50" y="13"/>
                </a:cubicBezTo>
                <a:cubicBezTo>
                  <a:pt x="50" y="15"/>
                  <a:pt x="52" y="17"/>
                  <a:pt x="55" y="17"/>
                </a:cubicBezTo>
                <a:cubicBezTo>
                  <a:pt x="57" y="17"/>
                  <a:pt x="59" y="15"/>
                  <a:pt x="59" y="13"/>
                </a:cubicBezTo>
                <a:cubicBezTo>
                  <a:pt x="59" y="10"/>
                  <a:pt x="57" y="8"/>
                  <a:pt x="55" y="8"/>
                </a:cubicBezTo>
                <a:close/>
                <a:moveTo>
                  <a:pt x="55" y="45"/>
                </a:moveTo>
                <a:cubicBezTo>
                  <a:pt x="52" y="45"/>
                  <a:pt x="50" y="47"/>
                  <a:pt x="50" y="49"/>
                </a:cubicBezTo>
                <a:cubicBezTo>
                  <a:pt x="50" y="52"/>
                  <a:pt x="52" y="54"/>
                  <a:pt x="55" y="54"/>
                </a:cubicBezTo>
                <a:cubicBezTo>
                  <a:pt x="57" y="54"/>
                  <a:pt x="59" y="52"/>
                  <a:pt x="59" y="49"/>
                </a:cubicBezTo>
                <a:cubicBezTo>
                  <a:pt x="59" y="47"/>
                  <a:pt x="57" y="45"/>
                  <a:pt x="55" y="45"/>
                </a:cubicBezTo>
                <a:close/>
              </a:path>
            </a:pathLst>
          </a:custGeom>
          <a:solidFill>
            <a:schemeClr val="accent5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6" name="Freeform 145"/>
          <p:cNvSpPr/>
          <p:nvPr/>
        </p:nvSpPr>
        <p:spPr bwMode="auto">
          <a:xfrm>
            <a:off x="6370585" y="1889106"/>
            <a:ext cx="383189" cy="330428"/>
          </a:xfrm>
          <a:custGeom>
            <a:cxnLst>
              <a:cxn ang="0">
                <a:pos x="64" y="51"/>
              </a:cxn>
              <a:cxn ang="0">
                <a:pos x="60" y="55"/>
              </a:cxn>
              <a:cxn ang="0">
                <a:pos x="49" y="55"/>
              </a:cxn>
              <a:cxn ang="0">
                <a:pos x="45" y="51"/>
              </a:cxn>
              <a:cxn ang="0">
                <a:pos x="45" y="40"/>
              </a:cxn>
              <a:cxn ang="0">
                <a:pos x="49" y="36"/>
              </a:cxn>
              <a:cxn ang="0">
                <a:pos x="52" y="36"/>
              </a:cxn>
              <a:cxn ang="0">
                <a:pos x="52" y="30"/>
              </a:cxn>
              <a:cxn ang="0">
                <a:pos x="34" y="30"/>
              </a:cxn>
              <a:cxn ang="0">
                <a:pos x="34" y="36"/>
              </a:cxn>
              <a:cxn ang="0">
                <a:pos x="37" y="36"/>
              </a:cxn>
              <a:cxn ang="0">
                <a:pos x="41" y="40"/>
              </a:cxn>
              <a:cxn ang="0">
                <a:pos x="41" y="51"/>
              </a:cxn>
              <a:cxn ang="0">
                <a:pos x="37" y="55"/>
              </a:cxn>
              <a:cxn ang="0">
                <a:pos x="26" y="55"/>
              </a:cxn>
              <a:cxn ang="0">
                <a:pos x="23" y="51"/>
              </a:cxn>
              <a:cxn ang="0">
                <a:pos x="23" y="40"/>
              </a:cxn>
              <a:cxn ang="0">
                <a:pos x="26" y="36"/>
              </a:cxn>
              <a:cxn ang="0">
                <a:pos x="29" y="36"/>
              </a:cxn>
              <a:cxn ang="0">
                <a:pos x="29" y="30"/>
              </a:cxn>
              <a:cxn ang="0">
                <a:pos x="11" y="30"/>
              </a:cxn>
              <a:cxn ang="0">
                <a:pos x="11" y="36"/>
              </a:cxn>
              <a:cxn ang="0">
                <a:pos x="15" y="36"/>
              </a:cxn>
              <a:cxn ang="0">
                <a:pos x="18" y="40"/>
              </a:cxn>
              <a:cxn ang="0">
                <a:pos x="18" y="51"/>
              </a:cxn>
              <a:cxn ang="0">
                <a:pos x="15" y="55"/>
              </a:cxn>
              <a:cxn ang="0">
                <a:pos x="3" y="55"/>
              </a:cxn>
              <a:cxn ang="0">
                <a:pos x="0" y="51"/>
              </a:cxn>
              <a:cxn ang="0">
                <a:pos x="0" y="40"/>
              </a:cxn>
              <a:cxn ang="0">
                <a:pos x="3" y="36"/>
              </a:cxn>
              <a:cxn ang="0">
                <a:pos x="7" y="36"/>
              </a:cxn>
              <a:cxn ang="0">
                <a:pos x="7" y="30"/>
              </a:cxn>
              <a:cxn ang="0">
                <a:pos x="11" y="25"/>
              </a:cxn>
              <a:cxn ang="0">
                <a:pos x="29" y="25"/>
              </a:cxn>
              <a:cxn ang="0">
                <a:pos x="29" y="18"/>
              </a:cxn>
              <a:cxn ang="0">
                <a:pos x="26" y="18"/>
              </a:cxn>
              <a:cxn ang="0">
                <a:pos x="23" y="15"/>
              </a:cxn>
              <a:cxn ang="0">
                <a:pos x="23" y="3"/>
              </a:cxn>
              <a:cxn ang="0">
                <a:pos x="26" y="0"/>
              </a:cxn>
              <a:cxn ang="0">
                <a:pos x="37" y="0"/>
              </a:cxn>
              <a:cxn ang="0">
                <a:pos x="41" y="3"/>
              </a:cxn>
              <a:cxn ang="0">
                <a:pos x="41" y="15"/>
              </a:cxn>
              <a:cxn ang="0">
                <a:pos x="37" y="18"/>
              </a:cxn>
              <a:cxn ang="0">
                <a:pos x="34" y="18"/>
              </a:cxn>
              <a:cxn ang="0">
                <a:pos x="34" y="25"/>
              </a:cxn>
              <a:cxn ang="0">
                <a:pos x="52" y="25"/>
              </a:cxn>
              <a:cxn ang="0">
                <a:pos x="57" y="30"/>
              </a:cxn>
              <a:cxn ang="0">
                <a:pos x="57" y="36"/>
              </a:cxn>
              <a:cxn ang="0">
                <a:pos x="60" y="36"/>
              </a:cxn>
              <a:cxn ang="0">
                <a:pos x="64" y="40"/>
              </a:cxn>
              <a:cxn ang="0">
                <a:pos x="64" y="51"/>
              </a:cxn>
            </a:cxnLst>
            <a:rect b="b" l="0" r="r" t="0"/>
            <a:pathLst>
              <a:path h="55" w="64">
                <a:moveTo>
                  <a:pt x="64" y="51"/>
                </a:moveTo>
                <a:cubicBezTo>
                  <a:pt x="64" y="53"/>
                  <a:pt x="62" y="55"/>
                  <a:pt x="60" y="55"/>
                </a:cubicBezTo>
                <a:cubicBezTo>
                  <a:pt x="49" y="55"/>
                  <a:pt x="49" y="55"/>
                  <a:pt x="49" y="55"/>
                </a:cubicBezTo>
                <a:cubicBezTo>
                  <a:pt x="47" y="55"/>
                  <a:pt x="45" y="53"/>
                  <a:pt x="45" y="51"/>
                </a:cubicBezTo>
                <a:cubicBezTo>
                  <a:pt x="45" y="40"/>
                  <a:pt x="45" y="40"/>
                  <a:pt x="45" y="40"/>
                </a:cubicBezTo>
                <a:cubicBezTo>
                  <a:pt x="45" y="38"/>
                  <a:pt x="47" y="36"/>
                  <a:pt x="49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0"/>
                  <a:pt x="52" y="30"/>
                  <a:pt x="52" y="30"/>
                </a:cubicBezTo>
                <a:cubicBezTo>
                  <a:pt x="34" y="30"/>
                  <a:pt x="34" y="30"/>
                  <a:pt x="34" y="30"/>
                </a:cubicBezTo>
                <a:cubicBezTo>
                  <a:pt x="34" y="36"/>
                  <a:pt x="34" y="36"/>
                  <a:pt x="34" y="36"/>
                </a:cubicBezTo>
                <a:cubicBezTo>
                  <a:pt x="37" y="36"/>
                  <a:pt x="37" y="36"/>
                  <a:pt x="37" y="36"/>
                </a:cubicBezTo>
                <a:cubicBezTo>
                  <a:pt x="39" y="36"/>
                  <a:pt x="41" y="38"/>
                  <a:pt x="41" y="40"/>
                </a:cubicBezTo>
                <a:cubicBezTo>
                  <a:pt x="41" y="51"/>
                  <a:pt x="41" y="51"/>
                  <a:pt x="41" y="51"/>
                </a:cubicBezTo>
                <a:cubicBezTo>
                  <a:pt x="41" y="53"/>
                  <a:pt x="39" y="55"/>
                  <a:pt x="37" y="55"/>
                </a:cubicBezTo>
                <a:cubicBezTo>
                  <a:pt x="26" y="55"/>
                  <a:pt x="26" y="55"/>
                  <a:pt x="26" y="55"/>
                </a:cubicBezTo>
                <a:cubicBezTo>
                  <a:pt x="24" y="55"/>
                  <a:pt x="23" y="53"/>
                  <a:pt x="23" y="51"/>
                </a:cubicBezTo>
                <a:cubicBezTo>
                  <a:pt x="23" y="40"/>
                  <a:pt x="23" y="40"/>
                  <a:pt x="23" y="40"/>
                </a:cubicBezTo>
                <a:cubicBezTo>
                  <a:pt x="23" y="38"/>
                  <a:pt x="24" y="36"/>
                  <a:pt x="26" y="36"/>
                </a:cubicBezTo>
                <a:cubicBezTo>
                  <a:pt x="29" y="36"/>
                  <a:pt x="29" y="36"/>
                  <a:pt x="29" y="36"/>
                </a:cubicBezTo>
                <a:cubicBezTo>
                  <a:pt x="29" y="30"/>
                  <a:pt x="29" y="30"/>
                  <a:pt x="29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6"/>
                  <a:pt x="11" y="36"/>
                  <a:pt x="11" y="36"/>
                </a:cubicBezTo>
                <a:cubicBezTo>
                  <a:pt x="15" y="36"/>
                  <a:pt x="15" y="36"/>
                  <a:pt x="15" y="36"/>
                </a:cubicBezTo>
                <a:cubicBezTo>
                  <a:pt x="17" y="36"/>
                  <a:pt x="18" y="38"/>
                  <a:pt x="18" y="40"/>
                </a:cubicBezTo>
                <a:cubicBezTo>
                  <a:pt x="18" y="51"/>
                  <a:pt x="18" y="51"/>
                  <a:pt x="18" y="51"/>
                </a:cubicBezTo>
                <a:cubicBezTo>
                  <a:pt x="18" y="53"/>
                  <a:pt x="17" y="55"/>
                  <a:pt x="15" y="55"/>
                </a:cubicBezTo>
                <a:cubicBezTo>
                  <a:pt x="3" y="55"/>
                  <a:pt x="3" y="55"/>
                  <a:pt x="3" y="55"/>
                </a:cubicBezTo>
                <a:cubicBezTo>
                  <a:pt x="1" y="55"/>
                  <a:pt x="0" y="53"/>
                  <a:pt x="0" y="51"/>
                </a:cubicBezTo>
                <a:cubicBezTo>
                  <a:pt x="0" y="40"/>
                  <a:pt x="0" y="40"/>
                  <a:pt x="0" y="40"/>
                </a:cubicBezTo>
                <a:cubicBezTo>
                  <a:pt x="0" y="38"/>
                  <a:pt x="1" y="36"/>
                  <a:pt x="3" y="36"/>
                </a:cubicBezTo>
                <a:cubicBezTo>
                  <a:pt x="7" y="36"/>
                  <a:pt x="7" y="36"/>
                  <a:pt x="7" y="36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27"/>
                  <a:pt x="9" y="25"/>
                  <a:pt x="11" y="25"/>
                </a:cubicBezTo>
                <a:cubicBezTo>
                  <a:pt x="29" y="25"/>
                  <a:pt x="29" y="25"/>
                  <a:pt x="29" y="25"/>
                </a:cubicBezTo>
                <a:cubicBezTo>
                  <a:pt x="29" y="18"/>
                  <a:pt x="29" y="18"/>
                  <a:pt x="29" y="18"/>
                </a:cubicBezTo>
                <a:cubicBezTo>
                  <a:pt x="26" y="18"/>
                  <a:pt x="26" y="18"/>
                  <a:pt x="26" y="18"/>
                </a:cubicBezTo>
                <a:cubicBezTo>
                  <a:pt x="24" y="18"/>
                  <a:pt x="23" y="17"/>
                  <a:pt x="23" y="15"/>
                </a:cubicBezTo>
                <a:cubicBezTo>
                  <a:pt x="23" y="3"/>
                  <a:pt x="23" y="3"/>
                  <a:pt x="23" y="3"/>
                </a:cubicBezTo>
                <a:cubicBezTo>
                  <a:pt x="23" y="1"/>
                  <a:pt x="24" y="0"/>
                  <a:pt x="26" y="0"/>
                </a:cubicBezTo>
                <a:cubicBezTo>
                  <a:pt x="37" y="0"/>
                  <a:pt x="37" y="0"/>
                  <a:pt x="37" y="0"/>
                </a:cubicBezTo>
                <a:cubicBezTo>
                  <a:pt x="39" y="0"/>
                  <a:pt x="41" y="1"/>
                  <a:pt x="41" y="3"/>
                </a:cubicBezTo>
                <a:cubicBezTo>
                  <a:pt x="41" y="15"/>
                  <a:pt x="41" y="15"/>
                  <a:pt x="41" y="15"/>
                </a:cubicBezTo>
                <a:cubicBezTo>
                  <a:pt x="41" y="17"/>
                  <a:pt x="39" y="18"/>
                  <a:pt x="37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25"/>
                  <a:pt x="34" y="25"/>
                  <a:pt x="34" y="25"/>
                </a:cubicBezTo>
                <a:cubicBezTo>
                  <a:pt x="52" y="25"/>
                  <a:pt x="52" y="25"/>
                  <a:pt x="52" y="25"/>
                </a:cubicBezTo>
                <a:cubicBezTo>
                  <a:pt x="55" y="25"/>
                  <a:pt x="57" y="27"/>
                  <a:pt x="57" y="30"/>
                </a:cubicBezTo>
                <a:cubicBezTo>
                  <a:pt x="57" y="36"/>
                  <a:pt x="57" y="36"/>
                  <a:pt x="57" y="36"/>
                </a:cubicBezTo>
                <a:cubicBezTo>
                  <a:pt x="60" y="36"/>
                  <a:pt x="60" y="36"/>
                  <a:pt x="60" y="36"/>
                </a:cubicBezTo>
                <a:cubicBezTo>
                  <a:pt x="62" y="36"/>
                  <a:pt x="64" y="38"/>
                  <a:pt x="64" y="40"/>
                </a:cubicBezTo>
                <a:lnTo>
                  <a:pt x="64" y="51"/>
                </a:lnTo>
                <a:close/>
              </a:path>
            </a:pathLst>
          </a:custGeom>
          <a:solidFill>
            <a:schemeClr val="accent6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6" name="Donut 25"/>
          <p:cNvSpPr/>
          <p:nvPr/>
        </p:nvSpPr>
        <p:spPr>
          <a:xfrm>
            <a:off x="5849916" y="4047942"/>
            <a:ext cx="1672628" cy="1672628"/>
          </a:xfrm>
          <a:prstGeom prst="donut">
            <a:avLst>
              <a:gd fmla="val 10574" name="adj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5" name="Donut 24"/>
          <p:cNvSpPr/>
          <p:nvPr/>
        </p:nvSpPr>
        <p:spPr>
          <a:xfrm>
            <a:off x="4502834" y="4496969"/>
            <a:ext cx="1975723" cy="1975723"/>
          </a:xfrm>
          <a:prstGeom prst="donut">
            <a:avLst>
              <a:gd fmla="val 10574" name="adj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4" name="Donut 23"/>
          <p:cNvSpPr/>
          <p:nvPr/>
        </p:nvSpPr>
        <p:spPr>
          <a:xfrm>
            <a:off x="2670101" y="4317355"/>
            <a:ext cx="2334944" cy="2334944"/>
          </a:xfrm>
          <a:prstGeom prst="donut">
            <a:avLst>
              <a:gd fmla="val 10574" name="adj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1" name="Freeform 66"/>
          <p:cNvSpPr>
            <a:spLocks noEditPoints="1"/>
          </p:cNvSpPr>
          <p:nvPr/>
        </p:nvSpPr>
        <p:spPr bwMode="auto">
          <a:xfrm>
            <a:off x="3595927" y="5159788"/>
            <a:ext cx="556545" cy="650084"/>
          </a:xfrm>
          <a:custGeom>
            <a:cxnLst>
              <a:cxn ang="0">
                <a:pos x="55" y="9"/>
              </a:cxn>
              <a:cxn ang="0">
                <a:pos x="55" y="14"/>
              </a:cxn>
              <a:cxn ang="0">
                <a:pos x="27" y="23"/>
              </a:cxn>
              <a:cxn ang="0">
                <a:pos x="0" y="14"/>
              </a:cxn>
              <a:cxn ang="0">
                <a:pos x="0" y="9"/>
              </a:cxn>
              <a:cxn ang="0">
                <a:pos x="27" y="0"/>
              </a:cxn>
              <a:cxn ang="0">
                <a:pos x="55" y="9"/>
              </a:cxn>
              <a:cxn ang="0">
                <a:pos x="55" y="21"/>
              </a:cxn>
              <a:cxn ang="0">
                <a:pos x="55" y="27"/>
              </a:cxn>
              <a:cxn ang="0">
                <a:pos x="27" y="37"/>
              </a:cxn>
              <a:cxn ang="0">
                <a:pos x="0" y="27"/>
              </a:cxn>
              <a:cxn ang="0">
                <a:pos x="0" y="21"/>
              </a:cxn>
              <a:cxn ang="0">
                <a:pos x="27" y="27"/>
              </a:cxn>
              <a:cxn ang="0">
                <a:pos x="55" y="21"/>
              </a:cxn>
              <a:cxn ang="0">
                <a:pos x="55" y="35"/>
              </a:cxn>
              <a:cxn ang="0">
                <a:pos x="55" y="41"/>
              </a:cxn>
              <a:cxn ang="0">
                <a:pos x="27" y="50"/>
              </a:cxn>
              <a:cxn ang="0">
                <a:pos x="0" y="41"/>
              </a:cxn>
              <a:cxn ang="0">
                <a:pos x="0" y="35"/>
              </a:cxn>
              <a:cxn ang="0">
                <a:pos x="27" y="41"/>
              </a:cxn>
              <a:cxn ang="0">
                <a:pos x="55" y="35"/>
              </a:cxn>
              <a:cxn ang="0">
                <a:pos x="55" y="49"/>
              </a:cxn>
              <a:cxn ang="0">
                <a:pos x="55" y="55"/>
              </a:cxn>
              <a:cxn ang="0">
                <a:pos x="27" y="64"/>
              </a:cxn>
              <a:cxn ang="0">
                <a:pos x="0" y="55"/>
              </a:cxn>
              <a:cxn ang="0">
                <a:pos x="0" y="49"/>
              </a:cxn>
              <a:cxn ang="0">
                <a:pos x="27" y="55"/>
              </a:cxn>
              <a:cxn ang="0">
                <a:pos x="55" y="49"/>
              </a:cxn>
            </a:cxnLst>
            <a:rect b="b" l="0" r="r" t="0"/>
            <a:pathLst>
              <a:path h="64" w="55">
                <a:moveTo>
                  <a:pt x="55" y="9"/>
                </a:moveTo>
                <a:cubicBezTo>
                  <a:pt x="55" y="14"/>
                  <a:pt x="55" y="14"/>
                  <a:pt x="55" y="14"/>
                </a:cubicBezTo>
                <a:cubicBezTo>
                  <a:pt x="55" y="19"/>
                  <a:pt x="42" y="23"/>
                  <a:pt x="27" y="23"/>
                </a:cubicBezTo>
                <a:cubicBezTo>
                  <a:pt x="12" y="23"/>
                  <a:pt x="0" y="19"/>
                  <a:pt x="0" y="14"/>
                </a:cubicBezTo>
                <a:cubicBezTo>
                  <a:pt x="0" y="9"/>
                  <a:pt x="0" y="9"/>
                  <a:pt x="0" y="9"/>
                </a:cubicBezTo>
                <a:cubicBezTo>
                  <a:pt x="0" y="4"/>
                  <a:pt x="12" y="0"/>
                  <a:pt x="27" y="0"/>
                </a:cubicBezTo>
                <a:cubicBezTo>
                  <a:pt x="42" y="0"/>
                  <a:pt x="55" y="4"/>
                  <a:pt x="55" y="9"/>
                </a:cubicBezTo>
                <a:close/>
                <a:moveTo>
                  <a:pt x="55" y="21"/>
                </a:moveTo>
                <a:cubicBezTo>
                  <a:pt x="55" y="27"/>
                  <a:pt x="55" y="27"/>
                  <a:pt x="55" y="27"/>
                </a:cubicBezTo>
                <a:cubicBezTo>
                  <a:pt x="55" y="32"/>
                  <a:pt x="42" y="37"/>
                  <a:pt x="27" y="37"/>
                </a:cubicBezTo>
                <a:cubicBezTo>
                  <a:pt x="12" y="37"/>
                  <a:pt x="0" y="32"/>
                  <a:pt x="0" y="27"/>
                </a:cubicBezTo>
                <a:cubicBezTo>
                  <a:pt x="0" y="21"/>
                  <a:pt x="0" y="21"/>
                  <a:pt x="0" y="21"/>
                </a:cubicBezTo>
                <a:cubicBezTo>
                  <a:pt x="6" y="25"/>
                  <a:pt x="16" y="27"/>
                  <a:pt x="27" y="27"/>
                </a:cubicBezTo>
                <a:cubicBezTo>
                  <a:pt x="38" y="27"/>
                  <a:pt x="49" y="25"/>
                  <a:pt x="55" y="21"/>
                </a:cubicBezTo>
                <a:close/>
                <a:moveTo>
                  <a:pt x="55" y="35"/>
                </a:moveTo>
                <a:cubicBezTo>
                  <a:pt x="55" y="41"/>
                  <a:pt x="55" y="41"/>
                  <a:pt x="55" y="41"/>
                </a:cubicBezTo>
                <a:cubicBezTo>
                  <a:pt x="55" y="46"/>
                  <a:pt x="42" y="50"/>
                  <a:pt x="27" y="50"/>
                </a:cubicBezTo>
                <a:cubicBezTo>
                  <a:pt x="12" y="50"/>
                  <a:pt x="0" y="46"/>
                  <a:pt x="0" y="41"/>
                </a:cubicBezTo>
                <a:cubicBezTo>
                  <a:pt x="0" y="35"/>
                  <a:pt x="0" y="35"/>
                  <a:pt x="0" y="35"/>
                </a:cubicBezTo>
                <a:cubicBezTo>
                  <a:pt x="6" y="39"/>
                  <a:pt x="16" y="41"/>
                  <a:pt x="27" y="41"/>
                </a:cubicBezTo>
                <a:cubicBezTo>
                  <a:pt x="38" y="41"/>
                  <a:pt x="49" y="39"/>
                  <a:pt x="55" y="35"/>
                </a:cubicBezTo>
                <a:close/>
                <a:moveTo>
                  <a:pt x="55" y="49"/>
                </a:moveTo>
                <a:cubicBezTo>
                  <a:pt x="55" y="55"/>
                  <a:pt x="55" y="55"/>
                  <a:pt x="55" y="55"/>
                </a:cubicBezTo>
                <a:cubicBezTo>
                  <a:pt x="55" y="60"/>
                  <a:pt x="42" y="64"/>
                  <a:pt x="27" y="64"/>
                </a:cubicBezTo>
                <a:cubicBezTo>
                  <a:pt x="12" y="64"/>
                  <a:pt x="0" y="60"/>
                  <a:pt x="0" y="55"/>
                </a:cubicBezTo>
                <a:cubicBezTo>
                  <a:pt x="0" y="49"/>
                  <a:pt x="0" y="49"/>
                  <a:pt x="0" y="49"/>
                </a:cubicBezTo>
                <a:cubicBezTo>
                  <a:pt x="6" y="53"/>
                  <a:pt x="16" y="55"/>
                  <a:pt x="27" y="55"/>
                </a:cubicBezTo>
                <a:cubicBezTo>
                  <a:pt x="38" y="55"/>
                  <a:pt x="49" y="53"/>
                  <a:pt x="55" y="49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2" name="Freeform 72"/>
          <p:cNvSpPr>
            <a:spLocks noEditPoints="1"/>
          </p:cNvSpPr>
          <p:nvPr/>
        </p:nvSpPr>
        <p:spPr bwMode="auto">
          <a:xfrm>
            <a:off x="5210192" y="5262848"/>
            <a:ext cx="561012" cy="443965"/>
          </a:xfrm>
          <a:custGeom>
            <a:cxnLst>
              <a:cxn ang="0">
                <a:pos x="50" y="41"/>
              </a:cxn>
              <a:cxn ang="0">
                <a:pos x="40" y="51"/>
              </a:cxn>
              <a:cxn ang="0">
                <a:pos x="10" y="51"/>
              </a:cxn>
              <a:cxn ang="0">
                <a:pos x="0" y="41"/>
              </a:cxn>
              <a:cxn ang="0">
                <a:pos x="0" y="11"/>
              </a:cxn>
              <a:cxn ang="0">
                <a:pos x="10" y="1"/>
              </a:cxn>
              <a:cxn ang="0">
                <a:pos x="40" y="1"/>
              </a:cxn>
              <a:cxn ang="0">
                <a:pos x="44" y="1"/>
              </a:cxn>
              <a:cxn ang="0">
                <a:pos x="45" y="2"/>
              </a:cxn>
              <a:cxn ang="0">
                <a:pos x="44" y="3"/>
              </a:cxn>
              <a:cxn ang="0">
                <a:pos x="43" y="5"/>
              </a:cxn>
              <a:cxn ang="0">
                <a:pos x="41" y="5"/>
              </a:cxn>
              <a:cxn ang="0">
                <a:pos x="40" y="5"/>
              </a:cxn>
              <a:cxn ang="0">
                <a:pos x="10" y="5"/>
              </a:cxn>
              <a:cxn ang="0">
                <a:pos x="4" y="11"/>
              </a:cxn>
              <a:cxn ang="0">
                <a:pos x="4" y="41"/>
              </a:cxn>
              <a:cxn ang="0">
                <a:pos x="10" y="46"/>
              </a:cxn>
              <a:cxn ang="0">
                <a:pos x="40" y="46"/>
              </a:cxn>
              <a:cxn ang="0">
                <a:pos x="45" y="41"/>
              </a:cxn>
              <a:cxn ang="0">
                <a:pos x="45" y="36"/>
              </a:cxn>
              <a:cxn ang="0">
                <a:pos x="46" y="35"/>
              </a:cxn>
              <a:cxn ang="0">
                <a:pos x="48" y="33"/>
              </a:cxn>
              <a:cxn ang="0">
                <a:pos x="49" y="33"/>
              </a:cxn>
              <a:cxn ang="0">
                <a:pos x="50" y="34"/>
              </a:cxn>
              <a:cxn ang="0">
                <a:pos x="50" y="41"/>
              </a:cxn>
              <a:cxn ang="0">
                <a:pos x="57" y="18"/>
              </a:cxn>
              <a:cxn ang="0">
                <a:pos x="33" y="42"/>
              </a:cxn>
              <a:cxn ang="0">
                <a:pos x="23" y="42"/>
              </a:cxn>
              <a:cxn ang="0">
                <a:pos x="23" y="31"/>
              </a:cxn>
              <a:cxn ang="0">
                <a:pos x="47" y="7"/>
              </a:cxn>
              <a:cxn ang="0">
                <a:pos x="57" y="18"/>
              </a:cxn>
              <a:cxn ang="0">
                <a:pos x="36" y="34"/>
              </a:cxn>
              <a:cxn ang="0">
                <a:pos x="30" y="29"/>
              </a:cxn>
              <a:cxn ang="0">
                <a:pos x="26" y="33"/>
              </a:cxn>
              <a:cxn ang="0">
                <a:pos x="26" y="35"/>
              </a:cxn>
              <a:cxn ang="0">
                <a:pos x="29" y="35"/>
              </a:cxn>
              <a:cxn ang="0">
                <a:pos x="29" y="38"/>
              </a:cxn>
              <a:cxn ang="0">
                <a:pos x="31" y="38"/>
              </a:cxn>
              <a:cxn ang="0">
                <a:pos x="36" y="34"/>
              </a:cxn>
              <a:cxn ang="0">
                <a:pos x="46" y="13"/>
              </a:cxn>
              <a:cxn ang="0">
                <a:pos x="34" y="25"/>
              </a:cxn>
              <a:cxn ang="0">
                <a:pos x="33" y="26"/>
              </a:cxn>
              <a:cxn ang="0">
                <a:pos x="35" y="26"/>
              </a:cxn>
              <a:cxn ang="0">
                <a:pos x="47" y="14"/>
              </a:cxn>
              <a:cxn ang="0">
                <a:pos x="47" y="13"/>
              </a:cxn>
              <a:cxn ang="0">
                <a:pos x="46" y="13"/>
              </a:cxn>
              <a:cxn ang="0">
                <a:pos x="59" y="15"/>
              </a:cxn>
              <a:cxn ang="0">
                <a:pos x="49" y="5"/>
              </a:cxn>
              <a:cxn ang="0">
                <a:pos x="52" y="2"/>
              </a:cxn>
              <a:cxn ang="0">
                <a:pos x="57" y="2"/>
              </a:cxn>
              <a:cxn ang="0">
                <a:pos x="62" y="7"/>
              </a:cxn>
              <a:cxn ang="0">
                <a:pos x="62" y="12"/>
              </a:cxn>
              <a:cxn ang="0">
                <a:pos x="59" y="15"/>
              </a:cxn>
            </a:cxnLst>
            <a:rect b="b" l="0" r="r" t="0"/>
            <a:pathLst>
              <a:path h="51" w="64">
                <a:moveTo>
                  <a:pt x="50" y="41"/>
                </a:moveTo>
                <a:cubicBezTo>
                  <a:pt x="50" y="46"/>
                  <a:pt x="45" y="51"/>
                  <a:pt x="4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4" y="51"/>
                  <a:pt x="0" y="46"/>
                  <a:pt x="0" y="4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4" y="1"/>
                  <a:pt x="10" y="1"/>
                </a:cubicBezTo>
                <a:cubicBezTo>
                  <a:pt x="40" y="1"/>
                  <a:pt x="40" y="1"/>
                  <a:pt x="40" y="1"/>
                </a:cubicBezTo>
                <a:cubicBezTo>
                  <a:pt x="41" y="1"/>
                  <a:pt x="43" y="1"/>
                  <a:pt x="44" y="1"/>
                </a:cubicBezTo>
                <a:cubicBezTo>
                  <a:pt x="44" y="2"/>
                  <a:pt x="44" y="2"/>
                  <a:pt x="45" y="2"/>
                </a:cubicBezTo>
                <a:cubicBezTo>
                  <a:pt x="45" y="3"/>
                  <a:pt x="45" y="3"/>
                  <a:pt x="44" y="3"/>
                </a:cubicBezTo>
                <a:cubicBezTo>
                  <a:pt x="43" y="5"/>
                  <a:pt x="43" y="5"/>
                  <a:pt x="43" y="5"/>
                </a:cubicBezTo>
                <a:cubicBezTo>
                  <a:pt x="42" y="5"/>
                  <a:pt x="42" y="5"/>
                  <a:pt x="41" y="5"/>
                </a:cubicBezTo>
                <a:cubicBezTo>
                  <a:pt x="41" y="5"/>
                  <a:pt x="40" y="5"/>
                  <a:pt x="40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7" y="5"/>
                  <a:pt x="4" y="8"/>
                  <a:pt x="4" y="11"/>
                </a:cubicBezTo>
                <a:cubicBezTo>
                  <a:pt x="4" y="41"/>
                  <a:pt x="4" y="41"/>
                  <a:pt x="4" y="41"/>
                </a:cubicBezTo>
                <a:cubicBezTo>
                  <a:pt x="4" y="44"/>
                  <a:pt x="7" y="46"/>
                  <a:pt x="10" y="46"/>
                </a:cubicBezTo>
                <a:cubicBezTo>
                  <a:pt x="40" y="46"/>
                  <a:pt x="40" y="46"/>
                  <a:pt x="40" y="46"/>
                </a:cubicBezTo>
                <a:cubicBezTo>
                  <a:pt x="43" y="46"/>
                  <a:pt x="45" y="44"/>
                  <a:pt x="45" y="41"/>
                </a:cubicBezTo>
                <a:cubicBezTo>
                  <a:pt x="45" y="36"/>
                  <a:pt x="45" y="36"/>
                  <a:pt x="45" y="36"/>
                </a:cubicBezTo>
                <a:cubicBezTo>
                  <a:pt x="45" y="36"/>
                  <a:pt x="46" y="35"/>
                  <a:pt x="46" y="35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9" y="33"/>
                  <a:pt x="49" y="33"/>
                </a:cubicBezTo>
                <a:cubicBezTo>
                  <a:pt x="50" y="33"/>
                  <a:pt x="50" y="33"/>
                  <a:pt x="50" y="34"/>
                </a:cubicBezTo>
                <a:lnTo>
                  <a:pt x="50" y="41"/>
                </a:lnTo>
                <a:close/>
                <a:moveTo>
                  <a:pt x="57" y="18"/>
                </a:moveTo>
                <a:cubicBezTo>
                  <a:pt x="33" y="42"/>
                  <a:pt x="33" y="42"/>
                  <a:pt x="33" y="42"/>
                </a:cubicBezTo>
                <a:cubicBezTo>
                  <a:pt x="23" y="42"/>
                  <a:pt x="23" y="42"/>
                  <a:pt x="23" y="42"/>
                </a:cubicBezTo>
                <a:cubicBezTo>
                  <a:pt x="23" y="31"/>
                  <a:pt x="23" y="31"/>
                  <a:pt x="23" y="31"/>
                </a:cubicBezTo>
                <a:cubicBezTo>
                  <a:pt x="47" y="7"/>
                  <a:pt x="47" y="7"/>
                  <a:pt x="47" y="7"/>
                </a:cubicBezTo>
                <a:lnTo>
                  <a:pt x="57" y="18"/>
                </a:lnTo>
                <a:close/>
                <a:moveTo>
                  <a:pt x="36" y="34"/>
                </a:moveTo>
                <a:cubicBezTo>
                  <a:pt x="30" y="29"/>
                  <a:pt x="30" y="29"/>
                  <a:pt x="30" y="29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5"/>
                  <a:pt x="26" y="35"/>
                  <a:pt x="26" y="35"/>
                </a:cubicBezTo>
                <a:cubicBezTo>
                  <a:pt x="29" y="35"/>
                  <a:pt x="29" y="35"/>
                  <a:pt x="29" y="35"/>
                </a:cubicBezTo>
                <a:cubicBezTo>
                  <a:pt x="29" y="38"/>
                  <a:pt x="29" y="38"/>
                  <a:pt x="29" y="38"/>
                </a:cubicBezTo>
                <a:cubicBezTo>
                  <a:pt x="31" y="38"/>
                  <a:pt x="31" y="38"/>
                  <a:pt x="31" y="38"/>
                </a:cubicBezTo>
                <a:lnTo>
                  <a:pt x="36" y="34"/>
                </a:lnTo>
                <a:close/>
                <a:moveTo>
                  <a:pt x="46" y="13"/>
                </a:move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6"/>
                  <a:pt x="33" y="26"/>
                </a:cubicBezTo>
                <a:cubicBezTo>
                  <a:pt x="34" y="27"/>
                  <a:pt x="34" y="27"/>
                  <a:pt x="35" y="26"/>
                </a:cubicBezTo>
                <a:cubicBezTo>
                  <a:pt x="47" y="14"/>
                  <a:pt x="47" y="14"/>
                  <a:pt x="47" y="14"/>
                </a:cubicBezTo>
                <a:cubicBezTo>
                  <a:pt x="47" y="13"/>
                  <a:pt x="47" y="13"/>
                  <a:pt x="47" y="13"/>
                </a:cubicBezTo>
                <a:cubicBezTo>
                  <a:pt x="47" y="12"/>
                  <a:pt x="46" y="12"/>
                  <a:pt x="46" y="13"/>
                </a:cubicBezTo>
                <a:close/>
                <a:moveTo>
                  <a:pt x="59" y="15"/>
                </a:moveTo>
                <a:cubicBezTo>
                  <a:pt x="49" y="5"/>
                  <a:pt x="49" y="5"/>
                  <a:pt x="49" y="5"/>
                </a:cubicBezTo>
                <a:cubicBezTo>
                  <a:pt x="52" y="2"/>
                  <a:pt x="52" y="2"/>
                  <a:pt x="52" y="2"/>
                </a:cubicBezTo>
                <a:cubicBezTo>
                  <a:pt x="53" y="0"/>
                  <a:pt x="56" y="0"/>
                  <a:pt x="57" y="2"/>
                </a:cubicBezTo>
                <a:cubicBezTo>
                  <a:pt x="62" y="7"/>
                  <a:pt x="62" y="7"/>
                  <a:pt x="62" y="7"/>
                </a:cubicBezTo>
                <a:cubicBezTo>
                  <a:pt x="64" y="9"/>
                  <a:pt x="64" y="11"/>
                  <a:pt x="62" y="12"/>
                </a:cubicBezTo>
                <a:lnTo>
                  <a:pt x="59" y="15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3" name="Freeform 126"/>
          <p:cNvSpPr/>
          <p:nvPr/>
        </p:nvSpPr>
        <p:spPr bwMode="auto">
          <a:xfrm>
            <a:off x="6473217" y="4610106"/>
            <a:ext cx="426022" cy="548307"/>
          </a:xfrm>
          <a:custGeom>
            <a:cxnLst>
              <a:cxn ang="0">
                <a:pos x="25" y="46"/>
              </a:cxn>
              <a:cxn ang="0">
                <a:pos x="1" y="64"/>
              </a:cxn>
              <a:cxn ang="0">
                <a:pos x="0" y="62"/>
              </a:cxn>
              <a:cxn ang="0">
                <a:pos x="1" y="61"/>
              </a:cxn>
              <a:cxn ang="0">
                <a:pos x="22" y="46"/>
              </a:cxn>
              <a:cxn ang="0">
                <a:pos x="1" y="36"/>
              </a:cxn>
              <a:cxn ang="0">
                <a:pos x="24" y="41"/>
              </a:cxn>
              <a:cxn ang="0">
                <a:pos x="27" y="31"/>
              </a:cxn>
              <a:cxn ang="0">
                <a:pos x="7" y="18"/>
              </a:cxn>
              <a:cxn ang="0">
                <a:pos x="27" y="28"/>
              </a:cxn>
              <a:cxn ang="0">
                <a:pos x="28" y="21"/>
              </a:cxn>
              <a:cxn ang="0">
                <a:pos x="23" y="0"/>
              </a:cxn>
              <a:cxn ang="0">
                <a:pos x="31" y="21"/>
              </a:cxn>
              <a:cxn ang="0">
                <a:pos x="31" y="25"/>
              </a:cxn>
              <a:cxn ang="0">
                <a:pos x="48" y="18"/>
              </a:cxn>
              <a:cxn ang="0">
                <a:pos x="30" y="32"/>
              </a:cxn>
              <a:cxn ang="0">
                <a:pos x="27" y="42"/>
              </a:cxn>
              <a:cxn ang="0">
                <a:pos x="50" y="39"/>
              </a:cxn>
              <a:cxn ang="0">
                <a:pos x="25" y="46"/>
              </a:cxn>
            </a:cxnLst>
            <a:rect b="b" l="0" r="r" t="0"/>
            <a:pathLst>
              <a:path h="64" w="50">
                <a:moveTo>
                  <a:pt x="25" y="46"/>
                </a:moveTo>
                <a:cubicBezTo>
                  <a:pt x="20" y="57"/>
                  <a:pt x="11" y="64"/>
                  <a:pt x="1" y="64"/>
                </a:cubicBezTo>
                <a:cubicBezTo>
                  <a:pt x="0" y="64"/>
                  <a:pt x="0" y="63"/>
                  <a:pt x="0" y="62"/>
                </a:cubicBezTo>
                <a:cubicBezTo>
                  <a:pt x="0" y="61"/>
                  <a:pt x="0" y="61"/>
                  <a:pt x="1" y="61"/>
                </a:cubicBezTo>
                <a:cubicBezTo>
                  <a:pt x="10" y="61"/>
                  <a:pt x="17" y="55"/>
                  <a:pt x="22" y="46"/>
                </a:cubicBezTo>
                <a:cubicBezTo>
                  <a:pt x="17" y="48"/>
                  <a:pt x="6" y="50"/>
                  <a:pt x="1" y="36"/>
                </a:cubicBezTo>
                <a:cubicBezTo>
                  <a:pt x="15" y="30"/>
                  <a:pt x="22" y="37"/>
                  <a:pt x="24" y="41"/>
                </a:cubicBezTo>
                <a:cubicBezTo>
                  <a:pt x="25" y="38"/>
                  <a:pt x="26" y="35"/>
                  <a:pt x="27" y="31"/>
                </a:cubicBezTo>
                <a:cubicBezTo>
                  <a:pt x="27" y="31"/>
                  <a:pt x="9" y="34"/>
                  <a:pt x="7" y="18"/>
                </a:cubicBezTo>
                <a:cubicBezTo>
                  <a:pt x="23" y="12"/>
                  <a:pt x="27" y="28"/>
                  <a:pt x="27" y="28"/>
                </a:cubicBezTo>
                <a:cubicBezTo>
                  <a:pt x="27" y="26"/>
                  <a:pt x="28" y="21"/>
                  <a:pt x="28" y="21"/>
                </a:cubicBezTo>
                <a:cubicBezTo>
                  <a:pt x="28" y="21"/>
                  <a:pt x="14" y="12"/>
                  <a:pt x="23" y="0"/>
                </a:cubicBezTo>
                <a:cubicBezTo>
                  <a:pt x="39" y="5"/>
                  <a:pt x="31" y="21"/>
                  <a:pt x="31" y="21"/>
                </a:cubicBezTo>
                <a:cubicBezTo>
                  <a:pt x="31" y="21"/>
                  <a:pt x="31" y="24"/>
                  <a:pt x="31" y="25"/>
                </a:cubicBezTo>
                <a:cubicBezTo>
                  <a:pt x="31" y="25"/>
                  <a:pt x="37" y="14"/>
                  <a:pt x="48" y="18"/>
                </a:cubicBezTo>
                <a:cubicBezTo>
                  <a:pt x="48" y="35"/>
                  <a:pt x="30" y="32"/>
                  <a:pt x="30" y="32"/>
                </a:cubicBezTo>
                <a:cubicBezTo>
                  <a:pt x="29" y="35"/>
                  <a:pt x="29" y="39"/>
                  <a:pt x="27" y="42"/>
                </a:cubicBezTo>
                <a:cubicBezTo>
                  <a:pt x="27" y="42"/>
                  <a:pt x="38" y="30"/>
                  <a:pt x="50" y="39"/>
                </a:cubicBezTo>
                <a:cubicBezTo>
                  <a:pt x="43" y="57"/>
                  <a:pt x="25" y="46"/>
                  <a:pt x="25" y="46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7" name="Footer Text"/>
          <p:cNvSpPr txBox="1"/>
          <p:nvPr/>
        </p:nvSpPr>
        <p:spPr>
          <a:xfrm>
            <a:off x="2279284" y="3816231"/>
            <a:ext cx="2491972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8" name="Footer Text"/>
          <p:cNvSpPr txBox="1"/>
          <p:nvPr/>
        </p:nvSpPr>
        <p:spPr>
          <a:xfrm>
            <a:off x="6473216" y="5984624"/>
            <a:ext cx="2473655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19" name="Footer Text"/>
          <p:cNvSpPr txBox="1"/>
          <p:nvPr/>
        </p:nvSpPr>
        <p:spPr>
          <a:xfrm>
            <a:off x="7661781" y="4798076"/>
            <a:ext cx="2473655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0" name="Footer Text"/>
          <p:cNvSpPr txBox="1"/>
          <p:nvPr/>
        </p:nvSpPr>
        <p:spPr>
          <a:xfrm>
            <a:off x="8249496" y="3566593"/>
            <a:ext cx="2473655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1" name="Footer Text"/>
          <p:cNvSpPr txBox="1"/>
          <p:nvPr/>
        </p:nvSpPr>
        <p:spPr>
          <a:xfrm>
            <a:off x="7901302" y="2420412"/>
            <a:ext cx="2473655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2" name="Footer Text"/>
          <p:cNvSpPr txBox="1"/>
          <p:nvPr/>
        </p:nvSpPr>
        <p:spPr>
          <a:xfrm>
            <a:off x="3390181" y="1616890"/>
            <a:ext cx="2495549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mtClean="0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23" name="矩形 22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2383008824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7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6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7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8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3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8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9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9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9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9"/>
      <p:bldP grpId="0" spid="28"/>
      <p:bldP grpId="0" spid="27"/>
      <p:bldP grpId="0" spid="14"/>
      <p:bldP grpId="0" spid="15"/>
      <p:bldP grpId="0" spid="16"/>
      <p:bldP grpId="0" spid="26"/>
      <p:bldP grpId="0" spid="25"/>
      <p:bldP grpId="0" spid="24"/>
      <p:bldP grpId="0" spid="11"/>
      <p:bldP grpId="0" spid="12"/>
      <p:bldP grpId="0" spid="13"/>
      <p:bldP grpId="0" spid="17"/>
      <p:bldP grpId="0" spid="18"/>
      <p:bldP grpId="0" spid="19"/>
      <p:bldP grpId="0" spid="20"/>
      <p:bldP grpId="0" spid="21"/>
      <p:bldP grpId="0" spid="22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3" name="Text Box 3"/>
          <p:cNvSpPr>
            <a:spLocks noChangeArrowheads="1"/>
          </p:cNvSpPr>
          <p:nvPr/>
        </p:nvSpPr>
        <p:spPr bwMode="auto">
          <a:xfrm>
            <a:off x="5026134" y="3390307"/>
            <a:ext cx="2043430" cy="112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anchor="ctr" wrap="none">
            <a:spAutoFit/>
          </a:bodyPr>
          <a:lstStyle/>
          <a:p>
            <a:pPr algn="r"/>
            <a:r>
              <a:rPr lang="en-US" smtClean="0" sz="3375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2017年度</a:t>
            </a:r>
          </a:p>
          <a:p>
            <a:pPr algn="r"/>
            <a:r>
              <a:rPr lang="en-US" smtClean="0" sz="3375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内容介绍</a:t>
            </a:r>
          </a:p>
        </p:txBody>
      </p:sp>
      <p:sp>
        <p:nvSpPr>
          <p:cNvPr id="5124" name="矩形 10"/>
          <p:cNvSpPr>
            <a:spLocks noChangeArrowheads="1"/>
          </p:cNvSpPr>
          <p:nvPr/>
        </p:nvSpPr>
        <p:spPr bwMode="auto">
          <a:xfrm>
            <a:off x="3000484" y="2506360"/>
            <a:ext cx="4069080" cy="39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2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The 2017 annual work summary</a:t>
            </a:r>
          </a:p>
        </p:txBody>
      </p:sp>
      <p:sp>
        <p:nvSpPr>
          <p:cNvPr id="5125" name="直接连接符 11"/>
          <p:cNvSpPr>
            <a:spLocks noChangeShapeType="1"/>
          </p:cNvSpPr>
          <p:nvPr/>
        </p:nvSpPr>
        <p:spPr bwMode="auto">
          <a:xfrm>
            <a:off x="1564714" y="2943331"/>
            <a:ext cx="5504850" cy="1675"/>
          </a:xfrm>
          <a:prstGeom prst="line">
            <a:avLst/>
          </a:prstGeom>
          <a:noFill/>
          <a:ln cap="flat" cmpd="sng" w="6350">
            <a:solidFill>
              <a:schemeClr val="accent1"/>
            </a:solidFill>
            <a:bevel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/>
          <a:lstStyle/>
          <a:p>
            <a:endParaRPr altLang="en-US" lang="zh-CN" sz="2002">
              <a:solidFill>
                <a:schemeClr val="accent1"/>
              </a:solidFill>
            </a:endParaRPr>
          </a:p>
        </p:txBody>
      </p:sp>
      <p:sp>
        <p:nvSpPr>
          <p:cNvPr id="7" name="Text Box 3"/>
          <p:cNvSpPr>
            <a:spLocks noChangeArrowheads="1"/>
          </p:cNvSpPr>
          <p:nvPr/>
        </p:nvSpPr>
        <p:spPr bwMode="auto">
          <a:xfrm>
            <a:off x="7293470" y="1632320"/>
            <a:ext cx="2965767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mpd="sng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anchor="ctr" wrap="none">
            <a:spAutoFit/>
          </a:bodyPr>
          <a:lstStyle/>
          <a:p>
            <a:r>
              <a:rPr lang="en-US" smtClean="0" sz="23900">
                <a:solidFill>
                  <a:schemeClr val="accent2"/>
                </a:solidFill>
                <a:latin charset="0" panose="020b0806030902050204" pitchFamily="34" typeface="Impact"/>
                <a:ea charset="-122" panose="020b0503020204020204" pitchFamily="34" typeface="微软雅黑"/>
                <a:sym charset="-122" panose="020b0503020204020204" pitchFamily="34" typeface="微软雅黑"/>
              </a:rPr>
              <a:t>01</a:t>
            </a:r>
          </a:p>
        </p:txBody>
      </p:sp>
      <p:sp>
        <p:nvSpPr>
          <p:cNvPr id="10" name="Freeform 6"/>
          <p:cNvSpPr/>
          <p:nvPr/>
        </p:nvSpPr>
        <p:spPr bwMode="auto">
          <a:xfrm>
            <a:off x="0" y="4091804"/>
            <a:ext cx="5265494" cy="3140846"/>
          </a:xfrm>
          <a:custGeom>
            <a:gdLst>
              <a:gd fmla="*/ 0 w 2348" name="T0"/>
              <a:gd fmla="*/ 0 h 1407" name="T1"/>
              <a:gd fmla="*/ 2348 w 2348" name="T2"/>
              <a:gd fmla="*/ 1407 h 1407" name="T3"/>
              <a:gd fmla="*/ 0 w 2348" name="T4"/>
              <a:gd fmla="*/ 1407 h 1407" name="T5"/>
              <a:gd fmla="*/ 0 w 2348" name="T6"/>
              <a:gd fmla="*/ 0 h 140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07" w="2348">
                <a:moveTo>
                  <a:pt x="0" y="0"/>
                </a:moveTo>
                <a:lnTo>
                  <a:pt x="2348" y="1407"/>
                </a:lnTo>
                <a:lnTo>
                  <a:pt x="0" y="140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" name="Freeform 7"/>
          <p:cNvSpPr/>
          <p:nvPr/>
        </p:nvSpPr>
        <p:spPr bwMode="auto">
          <a:xfrm>
            <a:off x="2984828" y="4640949"/>
            <a:ext cx="9873922" cy="2591700"/>
          </a:xfrm>
          <a:custGeom>
            <a:gdLst>
              <a:gd fmla="*/ 4403 w 4403" name="T0"/>
              <a:gd fmla="*/ 0 h 1161" name="T1"/>
              <a:gd fmla="*/ 4403 w 4403" name="T2"/>
              <a:gd fmla="*/ 1161 h 1161" name="T3"/>
              <a:gd fmla="*/ 0 w 4403" name="T4"/>
              <a:gd fmla="*/ 1161 h 1161" name="T5"/>
              <a:gd fmla="*/ 4403 w 4403" name="T6"/>
              <a:gd fmla="*/ 0 h 1161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161" w="4403">
                <a:moveTo>
                  <a:pt x="4403" y="0"/>
                </a:moveTo>
                <a:lnTo>
                  <a:pt x="4403" y="1161"/>
                </a:lnTo>
                <a:lnTo>
                  <a:pt x="0" y="1161"/>
                </a:lnTo>
                <a:lnTo>
                  <a:pt x="4403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3032262311"/>
      </p:ext>
    </p:extLst>
  </p:cSld>
  <p:clrMapOvr>
    <a:masterClrMapping/>
  </p:clrMapOvr>
  <p:transition spd="slow">
    <p:fad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123"/>
      <p:bldP grpId="0" spid="5124"/>
      <p:bldP grpId="0" spid="5125"/>
      <p:bldP grpId="0" spid="7"/>
      <p:bldP grpId="0" spid="10"/>
      <p:bldP grpId="0" spid="11"/>
    </p:bldLst>
  </p:timing>
</p:sld>
</file>

<file path=ppt/slides/slide3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308350" y="3297324"/>
            <a:ext cx="624205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en-US" b="1" cap="all" lang="zh-CN" sz="3600">
                <a:solidFill>
                  <a:schemeClr val="bg1">
                    <a:lumMod val="50000"/>
                  </a:schemeClr>
                </a:solidFill>
                <a:latin charset="0" panose="020b0604020202020204" pitchFamily="34" typeface="Arial"/>
                <a:cs charset="0" panose="020b0604020202020204" pitchFamily="34" typeface="Arial"/>
              </a:rPr>
              <a:t>感谢聆听，批评指导</a:t>
            </a:r>
          </a:p>
        </p:txBody>
      </p:sp>
      <p:sp>
        <p:nvSpPr>
          <p:cNvPr id="11" name="矩形 259"/>
          <p:cNvSpPr>
            <a:spLocks noChangeArrowheads="1"/>
          </p:cNvSpPr>
          <p:nvPr/>
        </p:nvSpPr>
        <p:spPr bwMode="auto">
          <a:xfrm>
            <a:off x="3351894" y="3872686"/>
            <a:ext cx="6154962" cy="519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z="1550">
                <a:solidFill>
                  <a:schemeClr val="bg1">
                    <a:lumMod val="50000"/>
                  </a:schemeClr>
                </a:solidFill>
                <a:cs charset="0" panose="020b0604020202020204" pitchFamily="34" typeface="Arial"/>
              </a:rPr>
              <a:t>Thank you to listen to criticism guidance</a:t>
            </a:r>
          </a:p>
          <a:p>
            <a:pPr algn="ctr">
              <a:buNone/>
            </a:pPr>
            <a:r>
              <a:rPr altLang="zh-CN" cap="all" lang="en-US" sz="1550">
                <a:solidFill>
                  <a:schemeClr val="bg1">
                    <a:lumMod val="50000"/>
                  </a:schemeClr>
                </a:solidFill>
                <a:cs charset="0" panose="020b0604020202020204" pitchFamily="34" typeface="Arial"/>
              </a:rPr>
              <a:t>|适用于述职报告|个人简介|工作总结|会议报告等|</a:t>
            </a:r>
          </a:p>
        </p:txBody>
      </p:sp>
      <p:sp>
        <p:nvSpPr>
          <p:cNvPr id="12" name="矩形 259"/>
          <p:cNvSpPr>
            <a:spLocks noChangeArrowheads="1"/>
          </p:cNvSpPr>
          <p:nvPr/>
        </p:nvSpPr>
        <p:spPr bwMode="auto">
          <a:xfrm>
            <a:off x="3752851" y="4719130"/>
            <a:ext cx="5353048" cy="167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en-US" b="1" cap="all" lang="zh-CN" smtClean="0" sz="1100">
                <a:solidFill>
                  <a:schemeClr val="bg1">
                    <a:lumMod val="50000"/>
                  </a:schemeClr>
                </a:solidFill>
                <a:latin charset="0" panose="020b0604020202020204" pitchFamily="34" typeface="Arial"/>
                <a:cs charset="0" panose="020b0604020202020204" pitchFamily="34" typeface="Arial"/>
              </a:rPr>
              <a:t>汇报人：优页PPT  Report person: WWW.youyedoc.COM </a:t>
            </a:r>
          </a:p>
        </p:txBody>
      </p:sp>
      <p:sp>
        <p:nvSpPr>
          <p:cNvPr id="15" name="Freeform 6"/>
          <p:cNvSpPr/>
          <p:nvPr/>
        </p:nvSpPr>
        <p:spPr bwMode="auto">
          <a:xfrm>
            <a:off x="0" y="4552428"/>
            <a:ext cx="4493276" cy="2680221"/>
          </a:xfrm>
          <a:custGeom>
            <a:gdLst>
              <a:gd fmla="*/ 0 w 2348" name="T0"/>
              <a:gd fmla="*/ 0 h 1407" name="T1"/>
              <a:gd fmla="*/ 2348 w 2348" name="T2"/>
              <a:gd fmla="*/ 1407 h 1407" name="T3"/>
              <a:gd fmla="*/ 0 w 2348" name="T4"/>
              <a:gd fmla="*/ 1407 h 1407" name="T5"/>
              <a:gd fmla="*/ 0 w 2348" name="T6"/>
              <a:gd fmla="*/ 0 h 140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07" w="2348">
                <a:moveTo>
                  <a:pt x="0" y="0"/>
                </a:moveTo>
                <a:lnTo>
                  <a:pt x="2348" y="1407"/>
                </a:lnTo>
                <a:lnTo>
                  <a:pt x="0" y="140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6" name="Freeform 7"/>
          <p:cNvSpPr/>
          <p:nvPr/>
        </p:nvSpPr>
        <p:spPr bwMode="auto">
          <a:xfrm>
            <a:off x="786091" y="4063826"/>
            <a:ext cx="12072659" cy="3168823"/>
          </a:xfrm>
          <a:custGeom>
            <a:gdLst>
              <a:gd fmla="*/ 4403 w 4403" name="T0"/>
              <a:gd fmla="*/ 0 h 1161" name="T1"/>
              <a:gd fmla="*/ 4403 w 4403" name="T2"/>
              <a:gd fmla="*/ 1161 h 1161" name="T3"/>
              <a:gd fmla="*/ 0 w 4403" name="T4"/>
              <a:gd fmla="*/ 1161 h 1161" name="T5"/>
              <a:gd fmla="*/ 4403 w 4403" name="T6"/>
              <a:gd fmla="*/ 0 h 1161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161" w="4403">
                <a:moveTo>
                  <a:pt x="4403" y="0"/>
                </a:moveTo>
                <a:lnTo>
                  <a:pt x="4403" y="1161"/>
                </a:lnTo>
                <a:lnTo>
                  <a:pt x="0" y="1161"/>
                </a:lnTo>
                <a:lnTo>
                  <a:pt x="4403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7" name="矩形 259"/>
          <p:cNvSpPr>
            <a:spLocks noChangeArrowheads="1"/>
          </p:cNvSpPr>
          <p:nvPr/>
        </p:nvSpPr>
        <p:spPr bwMode="auto">
          <a:xfrm>
            <a:off x="4701721" y="1263247"/>
            <a:ext cx="3455308" cy="210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mtClean="0" sz="13800">
                <a:solidFill>
                  <a:schemeClr val="bg1">
                    <a:lumMod val="50000"/>
                  </a:schemeClr>
                </a:solidFill>
                <a:latin charset="0" panose="020b0806030902050204" pitchFamily="34" typeface="Impact"/>
                <a:cs charset="0" panose="020b0604020202020204" pitchFamily="34" typeface="Arial"/>
              </a:rPr>
              <a:t>2017</a:t>
            </a:r>
          </a:p>
        </p:txBody>
      </p:sp>
      <p:sp>
        <p:nvSpPr>
          <p:cNvPr id="13" name="矩形 12"/>
          <p:cNvSpPr/>
          <p:nvPr/>
        </p:nvSpPr>
        <p:spPr>
          <a:xfrm>
            <a:off x="196464" y="1615712"/>
            <a:ext cx="775136" cy="320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</a:rPr>
              <a:t>PPT模板下载：www.1ppt.com/moban/     行业PPT模板：www.1ppt.com/hangye/ </a:t>
            </a:r>
          </a:p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</a:rPr>
              <a:t>节日PPT模板：www.1ppt.com/jieri/           PPT素材下载：www.1ppt.com/sucai/</a:t>
            </a:r>
          </a:p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</a:rPr>
              <a:t>PPT背景图片：www.1ppt.com/beijing/      PPT图表下载：www.1ppt.com/tubiao/      </a:t>
            </a:r>
          </a:p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</a:rPr>
              <a:t>优秀PPT下载：www.1ppt.com/xiazai/        PPT教程： www.1ppt.com/powerpoint/      </a:t>
            </a:r>
          </a:p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</a:rPr>
              <a:t>Word教程： www.1ppt.com/word/              Excel教程：www.1ppt.com/excel/  </a:t>
            </a:r>
          </a:p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</a:rPr>
              <a:t>资料下载：www.1ppt.com/ziliao/                PPT课件下载：www.1ppt.com/kejian/ </a:t>
            </a:r>
          </a:p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</a:rPr>
              <a:t>范文下载：www.1ppt.com/fanwen/             试卷下载：www.1ppt.com/shiti/  </a:t>
            </a:r>
          </a:p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</a:rPr>
              <a:t>教案下载：www.1ppt.com/jiaoan/        PPT论坛：www.1ppt.cn</a:t>
            </a:r>
          </a:p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</a:rPr>
              <a:t> </a:t>
            </a:r>
          </a:p>
        </p:txBody>
      </p:sp>
    </p:spTree>
    <p:extLst>
      <p:ext uri="{BB962C8B-B14F-4D97-AF65-F5344CB8AC3E}">
        <p14:creationId val="2456903140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1" id="13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4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15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7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3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1" id="25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6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7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  <p:cond delay="0" evt="onBegin">
                          <p:tn val="33"/>
                        </p:cond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6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 nodeType="clickPar">
                      <p:stCondLst>
                        <p:cond delay="indefinite"/>
                        <p:cond delay="0" evt="onBegin">
                          <p:tn val="39"/>
                        </p:cond>
                      </p:stCondLst>
                      <p:childTnLst>
                        <p:par>
                          <p:cTn fill="hold" id="4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2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47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3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1" id="55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56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57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  <p:bldP grpId="1" spid="10"/>
      <p:bldP grpId="0" spid="11"/>
      <p:bldP grpId="1" spid="11"/>
      <p:bldP grpId="0" spid="12"/>
      <p:bldP grpId="0" spid="15"/>
      <p:bldP grpId="0" spid="16"/>
      <p:bldP grpId="0" spid="17"/>
      <p:bldP grpId="1" spid="17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Oval 39"/>
          <p:cNvSpPr/>
          <p:nvPr/>
        </p:nvSpPr>
        <p:spPr>
          <a:xfrm>
            <a:off x="3742472" y="2220531"/>
            <a:ext cx="854924" cy="854924"/>
          </a:xfrm>
          <a:prstGeom prst="ellipse">
            <a:avLst/>
          </a:prstGeom>
          <a:solidFill>
            <a:schemeClr val="bg1"/>
          </a:solidFill>
          <a:ln w="139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altLang="en-US" lang="zh-CN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41" name="Oval 40"/>
          <p:cNvSpPr/>
          <p:nvPr/>
        </p:nvSpPr>
        <p:spPr>
          <a:xfrm>
            <a:off x="7066206" y="2610190"/>
            <a:ext cx="854924" cy="854924"/>
          </a:xfrm>
          <a:prstGeom prst="ellipse">
            <a:avLst/>
          </a:prstGeom>
          <a:solidFill>
            <a:schemeClr val="bg1"/>
          </a:solidFill>
          <a:ln w="139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altLang="en-US" lang="zh-CN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42" name="Oval 41"/>
          <p:cNvSpPr/>
          <p:nvPr/>
        </p:nvSpPr>
        <p:spPr>
          <a:xfrm>
            <a:off x="5521735" y="4233719"/>
            <a:ext cx="854924" cy="854924"/>
          </a:xfrm>
          <a:prstGeom prst="ellipse">
            <a:avLst/>
          </a:prstGeom>
          <a:solidFill>
            <a:schemeClr val="bg1"/>
          </a:solidFill>
          <a:ln w="139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altLang="en-US" lang="zh-CN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43" name="Oval 42"/>
          <p:cNvSpPr/>
          <p:nvPr/>
        </p:nvSpPr>
        <p:spPr>
          <a:xfrm>
            <a:off x="8642392" y="3852784"/>
            <a:ext cx="854924" cy="854924"/>
          </a:xfrm>
          <a:prstGeom prst="ellipse">
            <a:avLst/>
          </a:prstGeom>
          <a:solidFill>
            <a:schemeClr val="bg1"/>
          </a:solidFill>
          <a:ln w="139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altLang="en-US" lang="zh-CN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cxnSp>
        <p:nvCxnSpPr>
          <p:cNvPr id="44" name="Straight Connector 43"/>
          <p:cNvCxnSpPr>
            <a:stCxn id="40" idx="4"/>
          </p:cNvCxnSpPr>
          <p:nvPr/>
        </p:nvCxnSpPr>
        <p:spPr>
          <a:xfrm flipH="1">
            <a:off x="0" y="3075455"/>
            <a:ext cx="4169934" cy="0"/>
          </a:xfrm>
          <a:prstGeom prst="line">
            <a:avLst/>
          </a:prstGeom>
          <a:ln w="139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0" y="3465114"/>
            <a:ext cx="7493669" cy="0"/>
          </a:xfrm>
          <a:prstGeom prst="line">
            <a:avLst/>
          </a:prstGeom>
          <a:ln w="139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0" y="3852784"/>
            <a:ext cx="9016736" cy="0"/>
          </a:xfrm>
          <a:prstGeom prst="line">
            <a:avLst/>
          </a:prstGeom>
          <a:ln w="139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42" idx="0"/>
          </p:cNvCxnSpPr>
          <p:nvPr/>
        </p:nvCxnSpPr>
        <p:spPr>
          <a:xfrm flipH="1">
            <a:off x="0" y="4233719"/>
            <a:ext cx="5949197" cy="0"/>
          </a:xfrm>
          <a:prstGeom prst="line">
            <a:avLst/>
          </a:prstGeom>
          <a:ln w="139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 Placeholder 32"/>
          <p:cNvSpPr txBox="1"/>
          <p:nvPr/>
        </p:nvSpPr>
        <p:spPr>
          <a:xfrm>
            <a:off x="4862317" y="2598224"/>
            <a:ext cx="1755636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8" name="Text Placeholder 33"/>
          <p:cNvSpPr txBox="1"/>
          <p:nvPr/>
        </p:nvSpPr>
        <p:spPr>
          <a:xfrm>
            <a:off x="4862319" y="2336619"/>
            <a:ext cx="1356000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9" name="Text Placeholder 32"/>
          <p:cNvSpPr txBox="1"/>
          <p:nvPr/>
        </p:nvSpPr>
        <p:spPr>
          <a:xfrm>
            <a:off x="8186052" y="2950186"/>
            <a:ext cx="1755636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70" name="Text Placeholder 33"/>
          <p:cNvSpPr txBox="1"/>
          <p:nvPr/>
        </p:nvSpPr>
        <p:spPr>
          <a:xfrm>
            <a:off x="8186054" y="2688581"/>
            <a:ext cx="1356000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71" name="Text Placeholder 32"/>
          <p:cNvSpPr txBox="1"/>
          <p:nvPr/>
        </p:nvSpPr>
        <p:spPr>
          <a:xfrm>
            <a:off x="6636441" y="4585577"/>
            <a:ext cx="1755636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72" name="Text Placeholder 33"/>
          <p:cNvSpPr txBox="1"/>
          <p:nvPr/>
        </p:nvSpPr>
        <p:spPr>
          <a:xfrm>
            <a:off x="6636443" y="4323972"/>
            <a:ext cx="1356000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73" name="Text Placeholder 32"/>
          <p:cNvSpPr txBox="1"/>
          <p:nvPr/>
        </p:nvSpPr>
        <p:spPr>
          <a:xfrm>
            <a:off x="9790437" y="4199513"/>
            <a:ext cx="1755636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74" name="Text Placeholder 33"/>
          <p:cNvSpPr txBox="1"/>
          <p:nvPr/>
        </p:nvSpPr>
        <p:spPr>
          <a:xfrm>
            <a:off x="9790438" y="3937908"/>
            <a:ext cx="1356000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75" name="Oval 74"/>
          <p:cNvSpPr/>
          <p:nvPr/>
        </p:nvSpPr>
        <p:spPr>
          <a:xfrm>
            <a:off x="2391610" y="4605750"/>
            <a:ext cx="854924" cy="854924"/>
          </a:xfrm>
          <a:prstGeom prst="ellipse">
            <a:avLst/>
          </a:prstGeom>
          <a:solidFill>
            <a:schemeClr val="bg1"/>
          </a:solidFill>
          <a:ln w="139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altLang="en-US" lang="zh-CN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cxnSp>
        <p:nvCxnSpPr>
          <p:cNvPr id="76" name="Straight Connector 75"/>
          <p:cNvCxnSpPr>
            <a:stCxn id="75" idx="0"/>
          </p:cNvCxnSpPr>
          <p:nvPr/>
        </p:nvCxnSpPr>
        <p:spPr>
          <a:xfrm flipH="1">
            <a:off x="0" y="4605750"/>
            <a:ext cx="2819072" cy="0"/>
          </a:xfrm>
          <a:prstGeom prst="line">
            <a:avLst/>
          </a:prstGeom>
          <a:ln w="139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 Placeholder 32"/>
          <p:cNvSpPr txBox="1"/>
          <p:nvPr/>
        </p:nvSpPr>
        <p:spPr>
          <a:xfrm>
            <a:off x="3506316" y="4957608"/>
            <a:ext cx="1755636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78" name="Text Placeholder 33"/>
          <p:cNvSpPr txBox="1"/>
          <p:nvPr/>
        </p:nvSpPr>
        <p:spPr>
          <a:xfrm>
            <a:off x="3506317" y="4696002"/>
            <a:ext cx="1356000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2" name="矩形 21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1123670488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3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" nodeType="clickPar">
                      <p:stCondLst>
                        <p:cond delay="indefinite"/>
                      </p:stCondLst>
                      <p:childTnLst>
                        <p:par>
                          <p:cTn fill="hold" id="2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8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 nodeType="clickPar">
                      <p:stCondLst>
                        <p:cond delay="indefinite"/>
                      </p:stCondLst>
                      <p:childTnLst>
                        <p:par>
                          <p:cTn fill="hold" id="3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3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" nodeType="clickPar">
                      <p:stCondLst>
                        <p:cond delay="indefinite"/>
                      </p:stCondLst>
                      <p:childTnLst>
                        <p:par>
                          <p:cTn fill="hold" id="4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3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4" nodeType="clickPar">
                      <p:stCondLst>
                        <p:cond delay="indefinite"/>
                      </p:stCondLst>
                      <p:childTnLst>
                        <p:par>
                          <p:cTn fill="hold" id="4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6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9" nodeType="clickPar">
                      <p:stCondLst>
                        <p:cond delay="indefinite"/>
                      </p:stCondLst>
                      <p:childTnLst>
                        <p:par>
                          <p:cTn fill="hold" id="5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1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7" nodeType="clickPar">
                      <p:stCondLst>
                        <p:cond delay="indefinite"/>
                      </p:stCondLst>
                      <p:childTnLst>
                        <p:par>
                          <p:cTn fill="hold" id="5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9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1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2" nodeType="clickPar">
                      <p:stCondLst>
                        <p:cond delay="indefinite"/>
                      </p:stCondLst>
                      <p:childTnLst>
                        <p:par>
                          <p:cTn fill="hold" id="6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4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6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7" nodeType="clickPar">
                      <p:stCondLst>
                        <p:cond delay="indefinite"/>
                      </p:stCondLst>
                      <p:childTnLst>
                        <p:par>
                          <p:cTn fill="hold" id="6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9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5" nodeType="clickPar">
                      <p:stCondLst>
                        <p:cond delay="indefinite"/>
                      </p:stCondLst>
                      <p:childTnLst>
                        <p:par>
                          <p:cTn fill="hold" id="7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7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9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0" nodeType="clickPar">
                      <p:stCondLst>
                        <p:cond delay="indefinite"/>
                      </p:stCondLst>
                      <p:childTnLst>
                        <p:par>
                          <p:cTn fill="hold" id="8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2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4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5" nodeType="clickPar">
                      <p:stCondLst>
                        <p:cond delay="indefinite"/>
                      </p:stCondLst>
                      <p:childTnLst>
                        <p:par>
                          <p:cTn fill="hold" id="8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7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2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0"/>
      <p:bldP grpId="0" spid="41"/>
      <p:bldP grpId="0" spid="42"/>
      <p:bldP grpId="0" spid="43"/>
      <p:bldP grpId="0" spid="67"/>
      <p:bldP grpId="0" spid="68"/>
      <p:bldP grpId="0" spid="69"/>
      <p:bldP grpId="0" spid="70"/>
      <p:bldP grpId="0" spid="71"/>
      <p:bldP grpId="0" spid="72"/>
      <p:bldP grpId="0" spid="73"/>
      <p:bldP grpId="0" spid="74"/>
      <p:bldP grpId="0" spid="75"/>
      <p:bldP grpId="0" spid="77"/>
      <p:bldP grpId="0" spid="78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7" name="Rectangle 26"/>
          <p:cNvSpPr/>
          <p:nvPr/>
        </p:nvSpPr>
        <p:spPr>
          <a:xfrm>
            <a:off x="2243923" y="5540871"/>
            <a:ext cx="8757368" cy="4523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600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25828" y="5729738"/>
            <a:ext cx="636193" cy="25603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2013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925914" y="3870877"/>
            <a:ext cx="636020" cy="1755353"/>
            <a:chOff x="1178887" y="3706932"/>
            <a:chExt cx="694440" cy="1916585"/>
          </a:xfrm>
        </p:grpSpPr>
        <p:cxnSp>
          <p:nvCxnSpPr>
            <p:cNvPr id="32" name="Straight Connector 31"/>
            <p:cNvCxnSpPr/>
            <p:nvPr/>
          </p:nvCxnSpPr>
          <p:spPr>
            <a:xfrm flipH="1">
              <a:off x="1526107" y="4231183"/>
              <a:ext cx="0" cy="1245882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/>
            <p:cNvGrpSpPr>
              <a:grpSpLocks noChangeAspect="1"/>
            </p:cNvGrpSpPr>
            <p:nvPr/>
          </p:nvGrpSpPr>
          <p:grpSpPr>
            <a:xfrm>
              <a:off x="1178887" y="3706932"/>
              <a:ext cx="694440" cy="694438"/>
              <a:chOff x="5737686" y="1481235"/>
              <a:chExt cx="375488" cy="375488"/>
            </a:xfrm>
            <a:solidFill>
              <a:schemeClr val="accent1"/>
            </a:solidFill>
          </p:grpSpPr>
          <p:sp>
            <p:nvSpPr>
              <p:cNvPr id="33" name="Teardrop 32"/>
              <p:cNvSpPr/>
              <p:nvPr/>
            </p:nvSpPr>
            <p:spPr>
              <a:xfrm rot="8100000">
                <a:off x="5737686" y="1481235"/>
                <a:ext cx="375488" cy="375488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775476" y="1613620"/>
                <a:ext cx="299909" cy="107967"/>
              </a:xfrm>
              <a:prstGeom prst="rect">
                <a:avLst/>
              </a:prstGeom>
              <a:noFill/>
            </p:spPr>
            <p:txBody>
              <a:bodyPr bIns="0" lIns="0" rIns="0" rtlCol="0" tIns="0" wrap="none">
                <a:spAutoFit/>
              </a:bodyPr>
              <a:lstStyle/>
              <a:p>
                <a:pPr algn="just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bg1"/>
                    </a:solidFill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rPr>
                  <a:t>文字内容</a:t>
                </a:r>
              </a:p>
            </p:txBody>
          </p:sp>
        </p:grp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1450542" y="5472387"/>
              <a:ext cx="151130" cy="151130"/>
            </a:xfrm>
            <a:prstGeom prst="ellipse">
              <a:avLst/>
            </a:pr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US" sz="800">
                <a:solidFill>
                  <a:srgbClr val="26A6C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35" name="Text Placeholder 33"/>
          <p:cNvSpPr txBox="1"/>
          <p:nvPr/>
        </p:nvSpPr>
        <p:spPr>
          <a:xfrm>
            <a:off x="2435573" y="4650792"/>
            <a:ext cx="1309119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6" name="Text Placeholder 32"/>
          <p:cNvSpPr txBox="1"/>
          <p:nvPr/>
        </p:nvSpPr>
        <p:spPr>
          <a:xfrm>
            <a:off x="2435574" y="4894530"/>
            <a:ext cx="1603301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74266" y="5729738"/>
            <a:ext cx="636193" cy="25603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2014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674354" y="2533485"/>
            <a:ext cx="636020" cy="3092744"/>
            <a:chOff x="3087924" y="2246699"/>
            <a:chExt cx="694440" cy="3376818"/>
          </a:xfrm>
        </p:grpSpPr>
        <p:cxnSp>
          <p:nvCxnSpPr>
            <p:cNvPr id="47" name="Straight Connector 46"/>
            <p:cNvCxnSpPr>
              <a:stCxn id="45" idx="2"/>
              <a:endCxn id="46" idx="0"/>
            </p:cNvCxnSpPr>
            <p:nvPr/>
          </p:nvCxnSpPr>
          <p:spPr>
            <a:xfrm>
              <a:off x="3435144" y="2689477"/>
              <a:ext cx="0" cy="278291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Group 37"/>
            <p:cNvGrpSpPr>
              <a:grpSpLocks noChangeAspect="1"/>
            </p:cNvGrpSpPr>
            <p:nvPr/>
          </p:nvGrpSpPr>
          <p:grpSpPr>
            <a:xfrm>
              <a:off x="3087924" y="2246699"/>
              <a:ext cx="694440" cy="694438"/>
              <a:chOff x="5737686" y="1481235"/>
              <a:chExt cx="375488" cy="375488"/>
            </a:xfrm>
            <a:solidFill>
              <a:schemeClr val="accent2"/>
            </a:solidFill>
          </p:grpSpPr>
          <p:sp>
            <p:nvSpPr>
              <p:cNvPr id="39" name="Teardrop 38"/>
              <p:cNvSpPr/>
              <p:nvPr/>
            </p:nvSpPr>
            <p:spPr>
              <a:xfrm rot="8100000">
                <a:off x="5737686" y="1481235"/>
                <a:ext cx="375488" cy="375488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5775475" y="1612681"/>
                <a:ext cx="299909" cy="107967"/>
              </a:xfrm>
              <a:prstGeom prst="rect">
                <a:avLst/>
              </a:prstGeom>
              <a:noFill/>
            </p:spPr>
            <p:txBody>
              <a:bodyPr bIns="0" lIns="0" rIns="0" rtlCol="0" tIns="0" wrap="none">
                <a:spAutoFit/>
              </a:bodyPr>
              <a:lstStyle>
                <a:defPPr>
                  <a:defRPr lang="zh-CN"/>
                </a:defPPr>
                <a:lvl1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defRPr sz="1100">
                    <a:solidFill>
                      <a:schemeClr val="bg1"/>
                    </a:solidFill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</a:defRPr>
                </a:lvl1pPr>
              </a:lstStyle>
              <a:p>
                <a:r>
                  <a:rPr altLang="en-US" lang="zh-CN" sz="1000">
                    <a:sym charset="0" panose="020b0604020202020204" pitchFamily="34" typeface="Arial"/>
                  </a:rPr>
                  <a:t>文字内容</a:t>
                </a:r>
              </a:p>
            </p:txBody>
          </p:sp>
        </p:grp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3359579" y="5472387"/>
              <a:ext cx="151130" cy="151130"/>
            </a:xfrm>
            <a:prstGeom prst="ellipse">
              <a:avLst/>
            </a:pr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US" sz="800">
                <a:solidFill>
                  <a:srgbClr val="26A6C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48" name="Text Placeholder 33"/>
          <p:cNvSpPr txBox="1"/>
          <p:nvPr/>
        </p:nvSpPr>
        <p:spPr>
          <a:xfrm>
            <a:off x="4175632" y="3330725"/>
            <a:ext cx="1352814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9" name="Text Placeholder 32"/>
          <p:cNvSpPr txBox="1"/>
          <p:nvPr/>
        </p:nvSpPr>
        <p:spPr>
          <a:xfrm>
            <a:off x="4175633" y="3574463"/>
            <a:ext cx="1672201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475444" y="1802494"/>
            <a:ext cx="636020" cy="3823735"/>
            <a:chOff x="5054449" y="1448565"/>
            <a:chExt cx="694440" cy="4174952"/>
          </a:xfrm>
        </p:grpSpPr>
        <p:cxnSp>
          <p:nvCxnSpPr>
            <p:cNvPr id="54" name="Straight Connector 53"/>
            <p:cNvCxnSpPr/>
            <p:nvPr/>
          </p:nvCxnSpPr>
          <p:spPr>
            <a:xfrm flipH="1">
              <a:off x="5401671" y="2111697"/>
              <a:ext cx="0" cy="3449680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/>
            <p:cNvGrpSpPr>
              <a:grpSpLocks noChangeAspect="1"/>
            </p:cNvGrpSpPr>
            <p:nvPr/>
          </p:nvGrpSpPr>
          <p:grpSpPr>
            <a:xfrm>
              <a:off x="5054449" y="1448565"/>
              <a:ext cx="694440" cy="694438"/>
              <a:chOff x="5737686" y="1481235"/>
              <a:chExt cx="375488" cy="375488"/>
            </a:xfrm>
            <a:solidFill>
              <a:schemeClr val="accent6"/>
            </a:solidFill>
          </p:grpSpPr>
          <p:sp>
            <p:nvSpPr>
              <p:cNvPr id="51" name="Teardrop 50"/>
              <p:cNvSpPr/>
              <p:nvPr/>
            </p:nvSpPr>
            <p:spPr>
              <a:xfrm rot="8100000">
                <a:off x="5737686" y="1481235"/>
                <a:ext cx="375488" cy="375488"/>
              </a:xfrm>
              <a:prstGeom prst="teardrop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5775475" y="1594987"/>
                <a:ext cx="299909" cy="107967"/>
              </a:xfrm>
              <a:prstGeom prst="rect">
                <a:avLst/>
              </a:prstGeom>
              <a:noFill/>
            </p:spPr>
            <p:txBody>
              <a:bodyPr bIns="0" lIns="0" rIns="0" rtlCol="0" tIns="0" wrap="none">
                <a:spAutoFit/>
              </a:bodyPr>
              <a:lstStyle>
                <a:defPPr>
                  <a:defRPr lang="zh-CN"/>
                </a:defPPr>
                <a:lvl1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defRPr sz="1100">
                    <a:solidFill>
                      <a:schemeClr val="bg1"/>
                    </a:solidFill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</a:defRPr>
                </a:lvl1pPr>
              </a:lstStyle>
              <a:p>
                <a:r>
                  <a:rPr altLang="en-US" lang="zh-CN" sz="1000">
                    <a:sym charset="0" panose="020b0604020202020204" pitchFamily="34" typeface="Arial"/>
                  </a:rPr>
                  <a:t>文字内容</a:t>
                </a:r>
              </a:p>
            </p:txBody>
          </p:sp>
        </p:grpSp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5326104" y="5472387"/>
              <a:ext cx="151130" cy="151130"/>
            </a:xfrm>
            <a:prstGeom prst="ellipse">
              <a:avLst/>
            </a:pr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US" sz="800">
                <a:solidFill>
                  <a:srgbClr val="26A6C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56" name="Text Placeholder 33"/>
          <p:cNvSpPr txBox="1"/>
          <p:nvPr/>
        </p:nvSpPr>
        <p:spPr>
          <a:xfrm>
            <a:off x="5976724" y="2613193"/>
            <a:ext cx="2536088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7" name="Text Placeholder 32"/>
          <p:cNvSpPr txBox="1"/>
          <p:nvPr/>
        </p:nvSpPr>
        <p:spPr>
          <a:xfrm>
            <a:off x="5976724" y="2856931"/>
            <a:ext cx="1549685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276538" y="4096020"/>
            <a:ext cx="636020" cy="1530209"/>
            <a:chOff x="7020976" y="3952755"/>
            <a:chExt cx="694440" cy="1670762"/>
          </a:xfrm>
        </p:grpSpPr>
        <p:cxnSp>
          <p:nvCxnSpPr>
            <p:cNvPr id="63" name="Straight Connector 62"/>
            <p:cNvCxnSpPr>
              <a:endCxn id="62" idx="0"/>
            </p:cNvCxnSpPr>
            <p:nvPr/>
          </p:nvCxnSpPr>
          <p:spPr>
            <a:xfrm flipH="1">
              <a:off x="7368196" y="4376684"/>
              <a:ext cx="0" cy="1095703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Group 58"/>
            <p:cNvGrpSpPr>
              <a:grpSpLocks noChangeAspect="1"/>
            </p:cNvGrpSpPr>
            <p:nvPr/>
          </p:nvGrpSpPr>
          <p:grpSpPr>
            <a:xfrm>
              <a:off x="7020976" y="3952755"/>
              <a:ext cx="694440" cy="694438"/>
              <a:chOff x="5737686" y="1481235"/>
              <a:chExt cx="375488" cy="375488"/>
            </a:xfrm>
            <a:solidFill>
              <a:schemeClr val="accent4"/>
            </a:solidFill>
          </p:grpSpPr>
          <p:sp>
            <p:nvSpPr>
              <p:cNvPr id="60" name="Teardrop 59"/>
              <p:cNvSpPr/>
              <p:nvPr/>
            </p:nvSpPr>
            <p:spPr>
              <a:xfrm rot="8100000">
                <a:off x="5737686" y="1481235"/>
                <a:ext cx="375488" cy="375488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5775477" y="1615517"/>
                <a:ext cx="299909" cy="107967"/>
              </a:xfrm>
              <a:prstGeom prst="rect">
                <a:avLst/>
              </a:prstGeom>
              <a:noFill/>
            </p:spPr>
            <p:txBody>
              <a:bodyPr bIns="0" lIns="0" rIns="0" rtlCol="0" tIns="0" wrap="none">
                <a:spAutoFit/>
              </a:bodyPr>
              <a:lstStyle>
                <a:defPPr>
                  <a:defRPr lang="zh-CN"/>
                </a:defPPr>
                <a:lvl1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defRPr sz="1100">
                    <a:solidFill>
                      <a:schemeClr val="bg1"/>
                    </a:solidFill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</a:defRPr>
                </a:lvl1pPr>
              </a:lstStyle>
              <a:p>
                <a:r>
                  <a:rPr altLang="en-US" lang="zh-CN" sz="1000">
                    <a:sym charset="0" panose="020b0604020202020204" pitchFamily="34" typeface="Arial"/>
                  </a:rPr>
                  <a:t>文字内容</a:t>
                </a:r>
              </a:p>
            </p:txBody>
          </p:sp>
        </p:grpSp>
        <p:sp>
          <p:nvSpPr>
            <p:cNvPr id="62" name="Oval 61"/>
            <p:cNvSpPr>
              <a:spLocks noChangeAspect="1"/>
            </p:cNvSpPr>
            <p:nvPr/>
          </p:nvSpPr>
          <p:spPr>
            <a:xfrm>
              <a:off x="7292631" y="5472387"/>
              <a:ext cx="151130" cy="151130"/>
            </a:xfrm>
            <a:prstGeom prst="ellipse">
              <a:avLst/>
            </a:pr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US" sz="800">
                <a:solidFill>
                  <a:srgbClr val="26A6C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79" name="Text Placeholder 33"/>
          <p:cNvSpPr txBox="1"/>
          <p:nvPr/>
        </p:nvSpPr>
        <p:spPr>
          <a:xfrm>
            <a:off x="7704516" y="4848251"/>
            <a:ext cx="1352814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80" name="Text Placeholder 32"/>
          <p:cNvSpPr txBox="1"/>
          <p:nvPr/>
        </p:nvSpPr>
        <p:spPr>
          <a:xfrm>
            <a:off x="7704517" y="5091989"/>
            <a:ext cx="1672201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008424" y="2556924"/>
            <a:ext cx="636020" cy="3069305"/>
            <a:chOff x="8911938" y="2272291"/>
            <a:chExt cx="694440" cy="3351226"/>
          </a:xfrm>
        </p:grpSpPr>
        <p:cxnSp>
          <p:nvCxnSpPr>
            <p:cNvPr id="85" name="Straight Connector 84"/>
            <p:cNvCxnSpPr/>
            <p:nvPr/>
          </p:nvCxnSpPr>
          <p:spPr>
            <a:xfrm flipH="1">
              <a:off x="9259158" y="2883158"/>
              <a:ext cx="0" cy="2635884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Group 80"/>
            <p:cNvGrpSpPr>
              <a:grpSpLocks noChangeAspect="1"/>
            </p:cNvGrpSpPr>
            <p:nvPr/>
          </p:nvGrpSpPr>
          <p:grpSpPr>
            <a:xfrm>
              <a:off x="8911938" y="2272291"/>
              <a:ext cx="694440" cy="694438"/>
              <a:chOff x="5737686" y="1481235"/>
              <a:chExt cx="375488" cy="375488"/>
            </a:xfrm>
            <a:solidFill>
              <a:schemeClr val="accent5"/>
            </a:solidFill>
          </p:grpSpPr>
          <p:sp>
            <p:nvSpPr>
              <p:cNvPr id="82" name="Teardrop 81"/>
              <p:cNvSpPr/>
              <p:nvPr/>
            </p:nvSpPr>
            <p:spPr>
              <a:xfrm rot="8100000">
                <a:off x="5737686" y="1481235"/>
                <a:ext cx="375488" cy="375488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5775478" y="1608883"/>
                <a:ext cx="299909" cy="107967"/>
              </a:xfrm>
              <a:prstGeom prst="rect">
                <a:avLst/>
              </a:prstGeom>
              <a:noFill/>
            </p:spPr>
            <p:txBody>
              <a:bodyPr bIns="0" lIns="0" rIns="0" rtlCol="0" tIns="0" wrap="none">
                <a:spAutoFit/>
              </a:bodyPr>
              <a:lstStyle>
                <a:defPPr>
                  <a:defRPr lang="zh-CN"/>
                </a:defPPr>
                <a:lvl1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defRPr sz="1100">
                    <a:solidFill>
                      <a:schemeClr val="bg1"/>
                    </a:solidFill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</a:defRPr>
                </a:lvl1pPr>
              </a:lstStyle>
              <a:p>
                <a:r>
                  <a:rPr altLang="en-US" lang="zh-CN" sz="1000">
                    <a:sym charset="0" panose="020b0604020202020204" pitchFamily="34" typeface="Arial"/>
                  </a:rPr>
                  <a:t>文字内容</a:t>
                </a:r>
              </a:p>
            </p:txBody>
          </p:sp>
        </p:grpSp>
        <p:sp>
          <p:nvSpPr>
            <p:cNvPr id="84" name="Oval 83"/>
            <p:cNvSpPr>
              <a:spLocks noChangeAspect="1"/>
            </p:cNvSpPr>
            <p:nvPr/>
          </p:nvSpPr>
          <p:spPr>
            <a:xfrm>
              <a:off x="9183593" y="5472387"/>
              <a:ext cx="151130" cy="151130"/>
            </a:xfrm>
            <a:prstGeom prst="ellipse">
              <a:avLst/>
            </a:prstGeom>
            <a:solidFill>
              <a:schemeClr val="accent5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</a:pPr>
              <a:endParaRPr lang="en-US" sz="800">
                <a:solidFill>
                  <a:srgbClr val="26A6C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86" name="Text Placeholder 33"/>
          <p:cNvSpPr txBox="1"/>
          <p:nvPr/>
        </p:nvSpPr>
        <p:spPr>
          <a:xfrm>
            <a:off x="9509702" y="3330725"/>
            <a:ext cx="1352814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87" name="Text Placeholder 32"/>
          <p:cNvSpPr txBox="1"/>
          <p:nvPr/>
        </p:nvSpPr>
        <p:spPr>
          <a:xfrm>
            <a:off x="9509702" y="3574463"/>
            <a:ext cx="1672201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475358" y="5729738"/>
            <a:ext cx="636193" cy="25603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2015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276449" y="5729738"/>
            <a:ext cx="636193" cy="25603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2016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9008337" y="5729738"/>
            <a:ext cx="636193" cy="25603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2017</a:t>
            </a:r>
          </a:p>
        </p:txBody>
      </p:sp>
      <p:sp>
        <p:nvSpPr>
          <p:cNvPr id="55" name="矩形 54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64" name="文本框 63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3510385062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5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2" nodeType="clickPar">
                      <p:stCondLst>
                        <p:cond delay="indefinite"/>
                      </p:stCondLst>
                      <p:childTnLst>
                        <p:par>
                          <p:cTn fill="hold" id="3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4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 nodeType="clickPar">
                      <p:stCondLst>
                        <p:cond delay="indefinite"/>
                      </p:stCondLst>
                      <p:childTnLst>
                        <p:par>
                          <p:cTn fill="hold" id="4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 nodeType="clickPar">
                      <p:stCondLst>
                        <p:cond delay="indefinite"/>
                      </p:stCondLst>
                      <p:childTnLst>
                        <p:par>
                          <p:cTn fill="hold" id="4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6" nodeType="clickPar">
                      <p:stCondLst>
                        <p:cond delay="indefinite"/>
                      </p:stCondLst>
                      <p:childTnLst>
                        <p:par>
                          <p:cTn fill="hold" id="5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8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6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7" nodeType="clickPar">
                      <p:stCondLst>
                        <p:cond delay="indefinite"/>
                      </p:stCondLst>
                      <p:childTnLst>
                        <p:par>
                          <p:cTn fill="hold" id="6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9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7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3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7"/>
      <p:bldP grpId="0" spid="28"/>
      <p:bldP grpId="0" spid="35"/>
      <p:bldP grpId="0" spid="36"/>
      <p:bldP grpId="0" spid="37"/>
      <p:bldP grpId="0" spid="48"/>
      <p:bldP grpId="0" spid="49"/>
      <p:bldP grpId="0" spid="56"/>
      <p:bldP grpId="0" spid="57"/>
      <p:bldP grpId="0" spid="79"/>
      <p:bldP grpId="0" spid="80"/>
      <p:bldP grpId="0" spid="86"/>
      <p:bldP grpId="0" spid="87"/>
      <p:bldP grpId="0" spid="88"/>
      <p:bldP grpId="0" spid="89"/>
      <p:bldP grpId="0" spid="90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0" name="Rectangle 49"/>
          <p:cNvSpPr/>
          <p:nvPr/>
        </p:nvSpPr>
        <p:spPr>
          <a:xfrm>
            <a:off x="2050906" y="4819369"/>
            <a:ext cx="8756941" cy="378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503020202020204" pitchFamily="34" typeface="Agency FB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1" name="Freeform 6"/>
          <p:cNvSpPr/>
          <p:nvPr/>
        </p:nvSpPr>
        <p:spPr bwMode="auto">
          <a:xfrm>
            <a:off x="2228680" y="4733946"/>
            <a:ext cx="700116" cy="85425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typeface="+mn-ea"/>
              <a:sym charset="0" panose="020b0604020202020204" pitchFamily="34" typeface="Arial"/>
            </a:endParaRPr>
          </a:p>
        </p:txBody>
      </p:sp>
      <p:sp>
        <p:nvSpPr>
          <p:cNvPr id="52" name="Freeform 6"/>
          <p:cNvSpPr/>
          <p:nvPr/>
        </p:nvSpPr>
        <p:spPr bwMode="auto">
          <a:xfrm>
            <a:off x="2928796" y="4608911"/>
            <a:ext cx="700116" cy="210460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typeface="+mn-ea"/>
              <a:sym charset="0" panose="020b0604020202020204" pitchFamily="34" typeface="Arial"/>
            </a:endParaRPr>
          </a:p>
        </p:txBody>
      </p:sp>
      <p:sp>
        <p:nvSpPr>
          <p:cNvPr id="53" name="Freeform 6"/>
          <p:cNvSpPr/>
          <p:nvPr/>
        </p:nvSpPr>
        <p:spPr bwMode="auto">
          <a:xfrm>
            <a:off x="3628912" y="4520651"/>
            <a:ext cx="700116" cy="298719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charset="0" panose="020b0503020202020204" pitchFamily="34" typeface="Agency FB"/>
              <a:sym charset="0" panose="020b0604020202020204" pitchFamily="34" typeface="Arial"/>
            </a:endParaRPr>
          </a:p>
        </p:txBody>
      </p:sp>
      <p:sp>
        <p:nvSpPr>
          <p:cNvPr id="54" name="Freeform 6"/>
          <p:cNvSpPr/>
          <p:nvPr/>
        </p:nvSpPr>
        <p:spPr bwMode="auto">
          <a:xfrm>
            <a:off x="4329028" y="4366196"/>
            <a:ext cx="700116" cy="453173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typeface="+mn-ea"/>
              <a:sym charset="0" panose="020b0604020202020204" pitchFamily="34" typeface="Arial"/>
            </a:endParaRPr>
          </a:p>
        </p:txBody>
      </p:sp>
      <p:sp>
        <p:nvSpPr>
          <p:cNvPr id="55" name="Freeform 6"/>
          <p:cNvSpPr/>
          <p:nvPr/>
        </p:nvSpPr>
        <p:spPr bwMode="auto">
          <a:xfrm>
            <a:off x="5029144" y="4233805"/>
            <a:ext cx="700116" cy="585564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typeface="+mn-ea"/>
              <a:sym charset="0" panose="020b0604020202020204" pitchFamily="34" typeface="Arial"/>
            </a:endParaRPr>
          </a:p>
        </p:txBody>
      </p:sp>
      <p:sp>
        <p:nvSpPr>
          <p:cNvPr id="56" name="Freeform 6"/>
          <p:cNvSpPr/>
          <p:nvPr/>
        </p:nvSpPr>
        <p:spPr bwMode="auto">
          <a:xfrm>
            <a:off x="5729260" y="4086705"/>
            <a:ext cx="700116" cy="732664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typeface="+mn-ea"/>
              <a:sym charset="0" panose="020b0604020202020204" pitchFamily="34" typeface="Arial"/>
            </a:endParaRPr>
          </a:p>
        </p:txBody>
      </p:sp>
      <p:sp>
        <p:nvSpPr>
          <p:cNvPr id="57" name="Freeform 6"/>
          <p:cNvSpPr/>
          <p:nvPr/>
        </p:nvSpPr>
        <p:spPr bwMode="auto">
          <a:xfrm>
            <a:off x="6429376" y="3983734"/>
            <a:ext cx="700116" cy="835634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typeface="+mn-ea"/>
              <a:sym charset="0" panose="020b0604020202020204" pitchFamily="34" typeface="Arial"/>
            </a:endParaRPr>
          </a:p>
        </p:txBody>
      </p:sp>
      <p:sp>
        <p:nvSpPr>
          <p:cNvPr id="58" name="Freeform 6"/>
          <p:cNvSpPr/>
          <p:nvPr/>
        </p:nvSpPr>
        <p:spPr bwMode="auto">
          <a:xfrm>
            <a:off x="7129492" y="3748376"/>
            <a:ext cx="700116" cy="1070994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typeface="+mn-ea"/>
              <a:sym charset="0" panose="020b0604020202020204" pitchFamily="34" typeface="Arial"/>
            </a:endParaRPr>
          </a:p>
        </p:txBody>
      </p:sp>
      <p:sp>
        <p:nvSpPr>
          <p:cNvPr id="59" name="Freeform 6"/>
          <p:cNvSpPr/>
          <p:nvPr/>
        </p:nvSpPr>
        <p:spPr bwMode="auto">
          <a:xfrm>
            <a:off x="7829608" y="3515178"/>
            <a:ext cx="700116" cy="1304190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typeface="+mn-ea"/>
              <a:sym charset="0" panose="020b0604020202020204" pitchFamily="34" typeface="Arial"/>
            </a:endParaRPr>
          </a:p>
        </p:txBody>
      </p:sp>
      <p:sp>
        <p:nvSpPr>
          <p:cNvPr id="60" name="Freeform 6"/>
          <p:cNvSpPr/>
          <p:nvPr/>
        </p:nvSpPr>
        <p:spPr bwMode="auto">
          <a:xfrm>
            <a:off x="8529725" y="3204106"/>
            <a:ext cx="700116" cy="1615264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typeface="+mn-ea"/>
              <a:sym charset="0" panose="020b0604020202020204" pitchFamily="34" typeface="Arial"/>
            </a:endParaRPr>
          </a:p>
        </p:txBody>
      </p:sp>
      <p:sp>
        <p:nvSpPr>
          <p:cNvPr id="61" name="Freeform 6"/>
          <p:cNvSpPr/>
          <p:nvPr/>
        </p:nvSpPr>
        <p:spPr bwMode="auto">
          <a:xfrm>
            <a:off x="9229841" y="2880486"/>
            <a:ext cx="700116" cy="1938885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typeface="+mn-ea"/>
              <a:sym charset="0" panose="020b0604020202020204" pitchFamily="34" typeface="Arial"/>
            </a:endParaRPr>
          </a:p>
        </p:txBody>
      </p:sp>
      <p:sp>
        <p:nvSpPr>
          <p:cNvPr id="62" name="Freeform 6"/>
          <p:cNvSpPr/>
          <p:nvPr/>
        </p:nvSpPr>
        <p:spPr bwMode="auto">
          <a:xfrm>
            <a:off x="9929957" y="2571575"/>
            <a:ext cx="700116" cy="2247795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="t" anchorCtr="0" bIns="41874" compatLnSpc="1" lIns="83748" numCol="1" rIns="83748" tIns="41874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altLang="en-US" lang="ko-KR" sz="800">
              <a:latin charset="0" panose="020b0604020202020204" pitchFamily="34" typeface="Arial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2368800" y="4045387"/>
            <a:ext cx="419871" cy="419872"/>
            <a:chOff x="1513298" y="2362415"/>
            <a:chExt cx="648000" cy="648000"/>
          </a:xfrm>
          <a:solidFill>
            <a:schemeClr val="accent1"/>
          </a:solidFill>
        </p:grpSpPr>
        <p:sp>
          <p:nvSpPr>
            <p:cNvPr id="105" name="Teardrop 104"/>
            <p:cNvSpPr/>
            <p:nvPr/>
          </p:nvSpPr>
          <p:spPr>
            <a:xfrm rot="8100000">
              <a:off x="1513298" y="2362415"/>
              <a:ext cx="648000" cy="648000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lIns="0" rIns="0" rtlCol="0" tIns="0"/>
            <a:lstStyle/>
            <a:p>
              <a:pPr algn="ctr">
                <a:lnSpc>
                  <a:spcPct val="120000"/>
                </a:lnSpc>
              </a:pPr>
              <a:endParaRPr lang="en-US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1662115" y="2512994"/>
              <a:ext cx="350355" cy="395141"/>
            </a:xfrm>
            <a:prstGeom prst="rect">
              <a:avLst/>
            </a:prstGeom>
            <a:noFill/>
          </p:spPr>
          <p:txBody>
            <a:bodyPr anchor="ctr" anchorCtr="1" bIns="0" lIns="0" rIns="0" rtlCol="0" tIns="0" wrap="non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b="1" lang="en-AU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1K</a:t>
              </a:r>
            </a:p>
          </p:txBody>
        </p:sp>
      </p:grpSp>
      <p:sp>
        <p:nvSpPr>
          <p:cNvPr id="103" name="Teardrop 102"/>
          <p:cNvSpPr/>
          <p:nvPr/>
        </p:nvSpPr>
        <p:spPr>
          <a:xfrm rot="8100000">
            <a:off x="10070079" y="1864036"/>
            <a:ext cx="419871" cy="419872"/>
          </a:xfrm>
          <a:prstGeom prst="teardrop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0075066" y="1935871"/>
            <a:ext cx="409892" cy="34747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b="1" lang="en-AU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9K</a:t>
            </a:r>
          </a:p>
        </p:txBody>
      </p:sp>
      <p:sp>
        <p:nvSpPr>
          <p:cNvPr id="101" name="Text Placeholder 32"/>
          <p:cNvSpPr txBox="1"/>
          <p:nvPr/>
        </p:nvSpPr>
        <p:spPr>
          <a:xfrm>
            <a:off x="2621734" y="5348722"/>
            <a:ext cx="688200" cy="335280"/>
          </a:xfrm>
          <a:prstGeom prst="rect">
            <a:avLst/>
          </a:prstGeom>
        </p:spPr>
        <p:txBody>
          <a:bodyPr anchor="ctr" anchorCtr="1"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00000"/>
              </a:lnSpc>
              <a:spcBef>
                <a:spcPct val="0"/>
              </a:spcBef>
              <a:buNone/>
            </a:pPr>
            <a:r>
              <a:rPr altLang="en-US" lang="zh-CN" sz="11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2064365" y="5256076"/>
            <a:ext cx="460723" cy="4607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1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99" name="Text Placeholder 32"/>
          <p:cNvSpPr txBox="1"/>
          <p:nvPr/>
        </p:nvSpPr>
        <p:spPr>
          <a:xfrm>
            <a:off x="4118625" y="5348722"/>
            <a:ext cx="688200" cy="335280"/>
          </a:xfrm>
          <a:prstGeom prst="rect">
            <a:avLst/>
          </a:prstGeom>
        </p:spPr>
        <p:txBody>
          <a:bodyPr anchor="ctr" anchorCtr="1"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00000"/>
              </a:lnSpc>
              <a:spcBef>
                <a:spcPct val="0"/>
              </a:spcBef>
              <a:buNone/>
            </a:pPr>
            <a:r>
              <a:rPr altLang="en-US" lang="zh-CN" sz="11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3561255" y="5256076"/>
            <a:ext cx="460723" cy="46072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1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97" name="Text Placeholder 32"/>
          <p:cNvSpPr txBox="1"/>
          <p:nvPr/>
        </p:nvSpPr>
        <p:spPr>
          <a:xfrm>
            <a:off x="5615516" y="5348722"/>
            <a:ext cx="688200" cy="335280"/>
          </a:xfrm>
          <a:prstGeom prst="rect">
            <a:avLst/>
          </a:prstGeom>
        </p:spPr>
        <p:txBody>
          <a:bodyPr anchor="ctr" anchorCtr="1"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00000"/>
              </a:lnSpc>
              <a:spcBef>
                <a:spcPct val="0"/>
              </a:spcBef>
              <a:buNone/>
            </a:pPr>
            <a:r>
              <a:rPr altLang="en-US" lang="zh-CN" sz="11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5058145" y="5256076"/>
            <a:ext cx="460723" cy="46072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1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95" name="Text Placeholder 32"/>
          <p:cNvSpPr txBox="1"/>
          <p:nvPr/>
        </p:nvSpPr>
        <p:spPr>
          <a:xfrm>
            <a:off x="7112406" y="5348722"/>
            <a:ext cx="688200" cy="335280"/>
          </a:xfrm>
          <a:prstGeom prst="rect">
            <a:avLst/>
          </a:prstGeom>
        </p:spPr>
        <p:txBody>
          <a:bodyPr anchor="ctr" anchorCtr="1"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00000"/>
              </a:lnSpc>
              <a:spcBef>
                <a:spcPct val="0"/>
              </a:spcBef>
              <a:buNone/>
            </a:pPr>
            <a:r>
              <a:rPr altLang="en-US" lang="zh-CN" sz="11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96" name="Oval 95"/>
          <p:cNvSpPr>
            <a:spLocks noChangeAspect="1"/>
          </p:cNvSpPr>
          <p:nvPr/>
        </p:nvSpPr>
        <p:spPr>
          <a:xfrm>
            <a:off x="6555037" y="5256076"/>
            <a:ext cx="460723" cy="46072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1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87" name="Text Placeholder 32"/>
          <p:cNvSpPr txBox="1"/>
          <p:nvPr/>
        </p:nvSpPr>
        <p:spPr>
          <a:xfrm>
            <a:off x="8609298" y="5348722"/>
            <a:ext cx="688200" cy="335280"/>
          </a:xfrm>
          <a:prstGeom prst="rect">
            <a:avLst/>
          </a:prstGeom>
        </p:spPr>
        <p:txBody>
          <a:bodyPr anchor="ctr" anchorCtr="1"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00000"/>
              </a:lnSpc>
              <a:spcBef>
                <a:spcPct val="0"/>
              </a:spcBef>
              <a:buNone/>
            </a:pPr>
            <a:r>
              <a:rPr altLang="en-US" lang="zh-CN" sz="11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91" name="Oval 90"/>
          <p:cNvSpPr>
            <a:spLocks noChangeAspect="1"/>
          </p:cNvSpPr>
          <p:nvPr/>
        </p:nvSpPr>
        <p:spPr>
          <a:xfrm>
            <a:off x="8051929" y="5256076"/>
            <a:ext cx="460723" cy="4607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1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79" name="Text Placeholder 32"/>
          <p:cNvSpPr txBox="1"/>
          <p:nvPr/>
        </p:nvSpPr>
        <p:spPr>
          <a:xfrm>
            <a:off x="10106190" y="5348722"/>
            <a:ext cx="688200" cy="335280"/>
          </a:xfrm>
          <a:prstGeom prst="rect">
            <a:avLst/>
          </a:prstGeom>
        </p:spPr>
        <p:txBody>
          <a:bodyPr anchor="ctr" anchorCtr="1"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00000"/>
              </a:lnSpc>
              <a:spcBef>
                <a:spcPct val="0"/>
              </a:spcBef>
              <a:buNone/>
            </a:pPr>
            <a:r>
              <a:rPr altLang="en-US" lang="zh-CN" sz="11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83" name="Oval 82"/>
          <p:cNvSpPr>
            <a:spLocks noChangeAspect="1"/>
          </p:cNvSpPr>
          <p:nvPr/>
        </p:nvSpPr>
        <p:spPr>
          <a:xfrm>
            <a:off x="9548819" y="5256076"/>
            <a:ext cx="460723" cy="46072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1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67" name="Text Placeholder 32"/>
          <p:cNvSpPr txBox="1"/>
          <p:nvPr/>
        </p:nvSpPr>
        <p:spPr>
          <a:xfrm>
            <a:off x="2347033" y="3161407"/>
            <a:ext cx="3904567" cy="731520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68" name="Text Placeholder 33"/>
          <p:cNvSpPr txBox="1"/>
          <p:nvPr/>
        </p:nvSpPr>
        <p:spPr>
          <a:xfrm>
            <a:off x="2347035" y="2370554"/>
            <a:ext cx="3904565" cy="731520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287918" y="1970160"/>
            <a:ext cx="1244600" cy="256032"/>
          </a:xfrm>
          <a:prstGeom prst="rect">
            <a:avLst/>
          </a:prstGeom>
        </p:spPr>
        <p:txBody>
          <a:bodyPr bIns="0" lIns="0" rIns="0" tIns="0"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5" name="矩形 34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3963306490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</p:stCondLst>
                      <p:childTnLst>
                        <p:par>
                          <p:cTn fill="hold" id="1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 nodeType="clickPar">
                      <p:stCondLst>
                        <p:cond delay="indefinite"/>
                      </p:stCondLst>
                      <p:childTnLst>
                        <p:par>
                          <p:cTn fill="hold" id="3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7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2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 nodeType="clickPar">
                      <p:stCondLst>
                        <p:cond delay="indefinite"/>
                      </p:stCondLst>
                      <p:childTnLst>
                        <p:par>
                          <p:cTn fill="hold" id="4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7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 nodeType="clickPar">
                      <p:stCondLst>
                        <p:cond delay="indefinite"/>
                      </p:stCondLst>
                      <p:childTnLst>
                        <p:par>
                          <p:cTn fill="hold" id="4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2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3" nodeType="clickPar">
                      <p:stCondLst>
                        <p:cond delay="indefinite"/>
                      </p:stCondLst>
                      <p:childTnLst>
                        <p:par>
                          <p:cTn fill="hold" id="5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7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8" nodeType="clickPar">
                      <p:stCondLst>
                        <p:cond delay="indefinite"/>
                      </p:stCondLst>
                      <p:childTnLst>
                        <p:par>
                          <p:cTn fill="hold" id="5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2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 nodeType="clickPar">
                      <p:stCondLst>
                        <p:cond delay="indefinite"/>
                      </p:stCondLst>
                      <p:childTnLst>
                        <p:par>
                          <p:cTn fill="hold" id="6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7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 nodeType="clickPar">
                      <p:stCondLst>
                        <p:cond delay="indefinite"/>
                      </p:stCondLst>
                      <p:childTnLst>
                        <p:par>
                          <p:cTn fill="hold" id="6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7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2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3" nodeType="clickPar">
                      <p:stCondLst>
                        <p:cond delay="indefinite"/>
                      </p:stCondLst>
                      <p:childTnLst>
                        <p:par>
                          <p:cTn fill="hold" id="7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7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1" nodeType="clickPar">
                      <p:stCondLst>
                        <p:cond delay="indefinite"/>
                      </p:stCondLst>
                      <p:childTnLst>
                        <p:par>
                          <p:cTn fill="hold" id="8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3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5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8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1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7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3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9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2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5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8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9" nodeType="clickPar">
                      <p:stCondLst>
                        <p:cond delay="indefinite"/>
                      </p:stCondLst>
                      <p:childTnLst>
                        <p:par>
                          <p:cTn fill="hold" id="12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1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3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4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25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8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9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3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4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5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0"/>
      <p:bldP grpId="0" spid="51"/>
      <p:bldP grpId="0" spid="52"/>
      <p:bldP grpId="0" spid="53"/>
      <p:bldP grpId="0" spid="54"/>
      <p:bldP grpId="0" spid="55"/>
      <p:bldP grpId="0" spid="56"/>
      <p:bldP grpId="0" spid="57"/>
      <p:bldP grpId="0" spid="58"/>
      <p:bldP grpId="0" spid="59"/>
      <p:bldP grpId="0" spid="60"/>
      <p:bldP grpId="0" spid="61"/>
      <p:bldP grpId="0" spid="62"/>
      <p:bldP grpId="0" spid="103"/>
      <p:bldP grpId="0" spid="104"/>
      <p:bldP grpId="0" spid="101"/>
      <p:bldP grpId="0" spid="102"/>
      <p:bldP grpId="0" spid="99"/>
      <p:bldP grpId="0" spid="100"/>
      <p:bldP grpId="0" spid="97"/>
      <p:bldP grpId="0" spid="98"/>
      <p:bldP grpId="0" spid="95"/>
      <p:bldP grpId="0" spid="96"/>
      <p:bldP grpId="0" spid="87"/>
      <p:bldP grpId="0" spid="91"/>
      <p:bldP grpId="0" spid="79"/>
      <p:bldP grpId="0" spid="83"/>
      <p:bldP grpId="0" spid="67"/>
      <p:bldP grpId="0" spid="68"/>
      <p:bldP grpId="0" spid="69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8" name="Donut 37"/>
          <p:cNvSpPr/>
          <p:nvPr/>
        </p:nvSpPr>
        <p:spPr>
          <a:xfrm>
            <a:off x="5036336" y="2450119"/>
            <a:ext cx="2786078" cy="2786078"/>
          </a:xfrm>
          <a:prstGeom prst="donut">
            <a:avLst>
              <a:gd fmla="val 5220" name="adj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9" name="Donut 38"/>
          <p:cNvSpPr/>
          <p:nvPr/>
        </p:nvSpPr>
        <p:spPr>
          <a:xfrm>
            <a:off x="5255323" y="2674986"/>
            <a:ext cx="2342224" cy="2342224"/>
          </a:xfrm>
          <a:prstGeom prst="donut">
            <a:avLst>
              <a:gd fmla="val 6418" name="adj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0" name="Donut 39"/>
          <p:cNvSpPr/>
          <p:nvPr/>
        </p:nvSpPr>
        <p:spPr>
          <a:xfrm>
            <a:off x="5504661" y="2912565"/>
            <a:ext cx="1855307" cy="1855307"/>
          </a:xfrm>
          <a:prstGeom prst="donut">
            <a:avLst>
              <a:gd fmla="val 7219" name="adj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" name="Donut 1"/>
          <p:cNvSpPr/>
          <p:nvPr/>
        </p:nvSpPr>
        <p:spPr>
          <a:xfrm>
            <a:off x="4810255" y="2224038"/>
            <a:ext cx="3238242" cy="3238242"/>
          </a:xfrm>
          <a:prstGeom prst="donut">
            <a:avLst>
              <a:gd fmla="val 4317" name="adj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3" name="Block Arc 32"/>
          <p:cNvSpPr/>
          <p:nvPr/>
        </p:nvSpPr>
        <p:spPr>
          <a:xfrm flipH="1">
            <a:off x="4810255" y="2224038"/>
            <a:ext cx="3238242" cy="3238242"/>
          </a:xfrm>
          <a:prstGeom prst="blockArc">
            <a:avLst>
              <a:gd fmla="val 3787504" name="adj1"/>
              <a:gd fmla="val 16202892" name="adj2"/>
              <a:gd fmla="val 4205" name="adj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4" name="Block Arc 33"/>
          <p:cNvSpPr/>
          <p:nvPr/>
        </p:nvSpPr>
        <p:spPr>
          <a:xfrm flipH="1">
            <a:off x="5036336" y="2450119"/>
            <a:ext cx="2786078" cy="2786078"/>
          </a:xfrm>
          <a:prstGeom prst="blockArc">
            <a:avLst>
              <a:gd fmla="val 1427478" name="adj1"/>
              <a:gd fmla="val 16202949" name="adj2"/>
              <a:gd fmla="val 5085" name="adj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5" name="Block Arc 34"/>
          <p:cNvSpPr/>
          <p:nvPr/>
        </p:nvSpPr>
        <p:spPr>
          <a:xfrm flipH="1">
            <a:off x="5261204" y="2674987"/>
            <a:ext cx="2336344" cy="2336344"/>
          </a:xfrm>
          <a:prstGeom prst="blockArc">
            <a:avLst>
              <a:gd fmla="val 18246226" name="adj1"/>
              <a:gd fmla="val 16212231" name="adj2"/>
              <a:gd fmla="val 6142" name="adj3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6" name="Block Arc 35"/>
          <p:cNvSpPr/>
          <p:nvPr/>
        </p:nvSpPr>
        <p:spPr>
          <a:xfrm flipH="1">
            <a:off x="5504662" y="2918444"/>
            <a:ext cx="1849427" cy="1849427"/>
          </a:xfrm>
          <a:prstGeom prst="blockArc">
            <a:avLst>
              <a:gd fmla="val 21030407" name="adj1"/>
              <a:gd fmla="val 16212547" name="adj2"/>
              <a:gd fmla="val 7246" name="adj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695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8681712" y="2636215"/>
            <a:ext cx="536508" cy="5365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just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43" name="Text Placeholder 32"/>
          <p:cNvSpPr txBox="1"/>
          <p:nvPr/>
        </p:nvSpPr>
        <p:spPr>
          <a:xfrm>
            <a:off x="9337002" y="2892822"/>
            <a:ext cx="1581131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4" name="Text Placeholder 33"/>
          <p:cNvSpPr txBox="1"/>
          <p:nvPr/>
        </p:nvSpPr>
        <p:spPr>
          <a:xfrm>
            <a:off x="9323917" y="2636214"/>
            <a:ext cx="1285831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5" name="Oval 44"/>
          <p:cNvSpPr/>
          <p:nvPr/>
        </p:nvSpPr>
        <p:spPr>
          <a:xfrm>
            <a:off x="8683653" y="4209925"/>
            <a:ext cx="536508" cy="53650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just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46" name="Text Placeholder 32"/>
          <p:cNvSpPr txBox="1"/>
          <p:nvPr/>
        </p:nvSpPr>
        <p:spPr>
          <a:xfrm>
            <a:off x="9338942" y="4466532"/>
            <a:ext cx="1581131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47" name="Text Placeholder 33"/>
          <p:cNvSpPr txBox="1"/>
          <p:nvPr/>
        </p:nvSpPr>
        <p:spPr>
          <a:xfrm>
            <a:off x="9325857" y="4209925"/>
            <a:ext cx="1285831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7654744" y="2905466"/>
            <a:ext cx="790779" cy="0"/>
          </a:xfrm>
          <a:prstGeom prst="straightConnector1">
            <a:avLst/>
          </a:prstGeom>
          <a:ln w="6350">
            <a:solidFill>
              <a:schemeClr val="bg1">
                <a:lumMod val="65000"/>
                <a:alpha val="50000"/>
              </a:schemeClr>
            </a:solidFill>
            <a:tailEnd len="lg" type="oval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7597548" y="4471847"/>
            <a:ext cx="847974" cy="0"/>
          </a:xfrm>
          <a:prstGeom prst="straightConnector1">
            <a:avLst/>
          </a:prstGeom>
          <a:ln w="6350">
            <a:solidFill>
              <a:schemeClr val="bg1">
                <a:lumMod val="65000"/>
                <a:alpha val="50000"/>
              </a:schemeClr>
            </a:solidFill>
            <a:tailEnd len="lg" type="oval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Oval 76"/>
          <p:cNvSpPr/>
          <p:nvPr/>
        </p:nvSpPr>
        <p:spPr>
          <a:xfrm flipH="1">
            <a:off x="3624943" y="2640758"/>
            <a:ext cx="536508" cy="5365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just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78" name="Text Placeholder 32"/>
          <p:cNvSpPr txBox="1"/>
          <p:nvPr/>
        </p:nvSpPr>
        <p:spPr>
          <a:xfrm flipH="1">
            <a:off x="1912814" y="2897364"/>
            <a:ext cx="1581131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79" name="Text Placeholder 33"/>
          <p:cNvSpPr txBox="1"/>
          <p:nvPr/>
        </p:nvSpPr>
        <p:spPr>
          <a:xfrm flipH="1">
            <a:off x="1914754" y="2640756"/>
            <a:ext cx="1285831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80" name="Oval 79"/>
          <p:cNvSpPr/>
          <p:nvPr/>
        </p:nvSpPr>
        <p:spPr>
          <a:xfrm flipH="1">
            <a:off x="3624943" y="4209925"/>
            <a:ext cx="536508" cy="5365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just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81" name="Text Placeholder 32"/>
          <p:cNvSpPr txBox="1"/>
          <p:nvPr/>
        </p:nvSpPr>
        <p:spPr>
          <a:xfrm flipH="1">
            <a:off x="1912814" y="4466532"/>
            <a:ext cx="1581131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82" name="Text Placeholder 33"/>
          <p:cNvSpPr txBox="1"/>
          <p:nvPr/>
        </p:nvSpPr>
        <p:spPr>
          <a:xfrm flipH="1">
            <a:off x="1914754" y="4209925"/>
            <a:ext cx="1285831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 flipH="1">
            <a:off x="4389217" y="4471847"/>
            <a:ext cx="1115445" cy="0"/>
          </a:xfrm>
          <a:prstGeom prst="straightConnector1">
            <a:avLst/>
          </a:prstGeom>
          <a:ln w="6350">
            <a:solidFill>
              <a:schemeClr val="bg1">
                <a:lumMod val="65000"/>
                <a:alpha val="50000"/>
              </a:schemeClr>
            </a:solidFill>
            <a:tailEnd len="lg" type="oval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/>
          <p:cNvCxnSpPr/>
          <p:nvPr/>
        </p:nvCxnSpPr>
        <p:spPr>
          <a:xfrm rot="10800000">
            <a:off x="4389217" y="2912567"/>
            <a:ext cx="1169356" cy="1090446"/>
          </a:xfrm>
          <a:prstGeom prst="bentConnector3">
            <a:avLst>
              <a:gd fmla="val 50000" name="adj1"/>
            </a:avLst>
          </a:prstGeom>
          <a:ln w="6350">
            <a:solidFill>
              <a:schemeClr val="bg1">
                <a:lumMod val="65000"/>
                <a:alpha val="50000"/>
              </a:schemeClr>
            </a:solidFill>
            <a:tailEnd len="lg" type="oval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3272274236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2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4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2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 nodeType="clickPar">
                      <p:stCondLst>
                        <p:cond delay="indefinite"/>
                      </p:stCondLst>
                      <p:childTnLst>
                        <p:par>
                          <p:cTn fill="hold" id="3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8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4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1" nodeType="clickPar">
                      <p:stCondLst>
                        <p:cond delay="indefinite"/>
                      </p:stCondLst>
                      <p:childTnLst>
                        <p:par>
                          <p:cTn fill="hold" id="4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3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5" nodeType="clickPar">
                      <p:stCondLst>
                        <p:cond delay="indefinite"/>
                      </p:stCondLst>
                      <p:childTnLst>
                        <p:par>
                          <p:cTn fill="hold" id="5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7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59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0" nodeType="clickPar">
                      <p:stCondLst>
                        <p:cond delay="indefinite"/>
                      </p:stCondLst>
                      <p:childTnLst>
                        <p:par>
                          <p:cTn fill="hold" id="6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2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4" nodeType="clickPar">
                      <p:stCondLst>
                        <p:cond delay="indefinite"/>
                      </p:stCondLst>
                      <p:childTnLst>
                        <p:par>
                          <p:cTn fill="hold" id="7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6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78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9" nodeType="clickPar">
                      <p:stCondLst>
                        <p:cond delay="indefinite"/>
                      </p:stCondLst>
                      <p:childTnLst>
                        <p:par>
                          <p:cTn fill="hold" id="8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81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3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6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2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8"/>
      <p:bldP grpId="0" spid="39"/>
      <p:bldP grpId="0" spid="40"/>
      <p:bldP grpId="0" spid="2"/>
      <p:bldP grpId="0" spid="33"/>
      <p:bldP grpId="0" spid="34"/>
      <p:bldP grpId="0" spid="35"/>
      <p:bldP grpId="0" spid="36"/>
      <p:bldP grpId="0" spid="42"/>
      <p:bldP grpId="0" spid="43"/>
      <p:bldP grpId="0" spid="44"/>
      <p:bldP grpId="0" spid="45"/>
      <p:bldP grpId="0" spid="46"/>
      <p:bldP grpId="0" spid="47"/>
      <p:bldP grpId="0" spid="77"/>
      <p:bldP grpId="0" spid="78"/>
      <p:bldP grpId="0" spid="79"/>
      <p:bldP grpId="0" spid="80"/>
      <p:bldP grpId="0" spid="81"/>
      <p:bldP grpId="0" spid="82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32" name="Straight Connector 31"/>
          <p:cNvCxnSpPr/>
          <p:nvPr/>
        </p:nvCxnSpPr>
        <p:spPr>
          <a:xfrm flipH="1">
            <a:off x="8284823" y="3830861"/>
            <a:ext cx="1782887" cy="0"/>
          </a:xfrm>
          <a:prstGeom prst="line">
            <a:avLst/>
          </a:prstGeom>
          <a:ln w="2540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4425826" y="3311911"/>
            <a:ext cx="1508391" cy="1712071"/>
          </a:xfrm>
          <a:prstGeom prst="line">
            <a:avLst/>
          </a:prstGeom>
          <a:ln w="2540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7075695" y="3830860"/>
            <a:ext cx="1192770" cy="1357897"/>
          </a:xfrm>
          <a:prstGeom prst="line">
            <a:avLst/>
          </a:prstGeom>
          <a:ln w="2540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920995" y="3290006"/>
            <a:ext cx="1154702" cy="1898753"/>
          </a:xfrm>
          <a:prstGeom prst="line">
            <a:avLst/>
          </a:prstGeom>
          <a:ln w="2540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816458" y="3716831"/>
            <a:ext cx="1609369" cy="1281592"/>
          </a:xfrm>
          <a:prstGeom prst="line">
            <a:avLst/>
          </a:prstGeom>
          <a:ln w="2540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12"/>
          <p:cNvSpPr>
            <a:spLocks noChangeArrowheads="1"/>
          </p:cNvSpPr>
          <p:nvPr/>
        </p:nvSpPr>
        <p:spPr bwMode="auto">
          <a:xfrm>
            <a:off x="3528112" y="4102049"/>
            <a:ext cx="1795429" cy="1792745"/>
          </a:xfrm>
          <a:prstGeom prst="ellipse">
            <a:avLst/>
          </a:prstGeom>
          <a:solidFill>
            <a:schemeClr val="accent2"/>
          </a:solidFill>
          <a:ln w="254000">
            <a:solidFill>
              <a:schemeClr val="bg2"/>
            </a:solidFill>
          </a:ln>
        </p:spPr>
        <p:txBody>
          <a:bodyPr anchor="ctr" anchorCtr="1" bIns="0" compatLnSpc="1" lIns="0" numCol="1" rIns="0" tIns="0" vert="horz" wrap="square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51" name="Oval 12"/>
          <p:cNvSpPr>
            <a:spLocks noChangeArrowheads="1"/>
          </p:cNvSpPr>
          <p:nvPr/>
        </p:nvSpPr>
        <p:spPr bwMode="auto">
          <a:xfrm>
            <a:off x="5323541" y="2737680"/>
            <a:ext cx="1194908" cy="1193122"/>
          </a:xfrm>
          <a:prstGeom prst="ellipse">
            <a:avLst/>
          </a:prstGeom>
          <a:solidFill>
            <a:schemeClr val="accent3"/>
          </a:solidFill>
          <a:ln w="254000">
            <a:solidFill>
              <a:schemeClr val="bg2"/>
            </a:solidFill>
          </a:ln>
        </p:spPr>
        <p:txBody>
          <a:bodyPr anchor="ctr" anchorCtr="1" bIns="0" compatLnSpc="1" lIns="0" numCol="1" rIns="0" tIns="0" vert="horz" wrap="square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52" name="Oval 12"/>
          <p:cNvSpPr>
            <a:spLocks noChangeArrowheads="1"/>
          </p:cNvSpPr>
          <p:nvPr/>
        </p:nvSpPr>
        <p:spPr bwMode="auto">
          <a:xfrm>
            <a:off x="6628981" y="4742710"/>
            <a:ext cx="893431" cy="892095"/>
          </a:xfrm>
          <a:prstGeom prst="ellipse">
            <a:avLst/>
          </a:prstGeom>
          <a:solidFill>
            <a:schemeClr val="accent4"/>
          </a:solidFill>
          <a:ln w="203200">
            <a:solidFill>
              <a:schemeClr val="bg2"/>
            </a:solidFill>
          </a:ln>
        </p:spPr>
        <p:txBody>
          <a:bodyPr anchor="ctr" anchorCtr="1" bIns="0" compatLnSpc="1" lIns="0" numCol="1" rIns="0" tIns="0" vert="horz" wrap="square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53" name="Oval 12"/>
          <p:cNvSpPr>
            <a:spLocks noChangeArrowheads="1"/>
          </p:cNvSpPr>
          <p:nvPr/>
        </p:nvSpPr>
        <p:spPr bwMode="auto">
          <a:xfrm>
            <a:off x="7556811" y="3120269"/>
            <a:ext cx="1423310" cy="1421184"/>
          </a:xfrm>
          <a:prstGeom prst="ellipse">
            <a:avLst/>
          </a:prstGeom>
          <a:solidFill>
            <a:schemeClr val="accent5"/>
          </a:solidFill>
          <a:ln w="254000">
            <a:solidFill>
              <a:schemeClr val="bg2"/>
            </a:solidFill>
          </a:ln>
        </p:spPr>
        <p:txBody>
          <a:bodyPr anchor="ctr" anchorCtr="1" bIns="0" compatLnSpc="1" lIns="0" numCol="1" rIns="0" tIns="0" vert="horz" wrap="square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54" name="Oval 12"/>
          <p:cNvSpPr>
            <a:spLocks noChangeArrowheads="1"/>
          </p:cNvSpPr>
          <p:nvPr/>
        </p:nvSpPr>
        <p:spPr bwMode="auto">
          <a:xfrm>
            <a:off x="2344325" y="3245404"/>
            <a:ext cx="944262" cy="942851"/>
          </a:xfrm>
          <a:prstGeom prst="ellipse">
            <a:avLst/>
          </a:prstGeom>
          <a:solidFill>
            <a:schemeClr val="accent1"/>
          </a:solidFill>
          <a:ln w="203200">
            <a:solidFill>
              <a:schemeClr val="bg2"/>
            </a:solidFill>
          </a:ln>
        </p:spPr>
        <p:txBody>
          <a:bodyPr anchor="ctr" anchorCtr="1" bIns="0" compatLnSpc="1" lIns="0" numCol="1" rIns="0" tIns="0" vert="horz" wrap="square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55" name="Oval 12"/>
          <p:cNvSpPr>
            <a:spLocks noChangeArrowheads="1"/>
          </p:cNvSpPr>
          <p:nvPr/>
        </p:nvSpPr>
        <p:spPr bwMode="auto">
          <a:xfrm>
            <a:off x="9620995" y="3384813"/>
            <a:ext cx="893431" cy="892095"/>
          </a:xfrm>
          <a:prstGeom prst="ellipse">
            <a:avLst/>
          </a:prstGeom>
          <a:solidFill>
            <a:schemeClr val="accent6"/>
          </a:solidFill>
          <a:ln w="203200">
            <a:solidFill>
              <a:schemeClr val="bg2"/>
            </a:solidFill>
          </a:ln>
        </p:spPr>
        <p:txBody>
          <a:bodyPr anchor="ctr" anchorCtr="1" bIns="0" compatLnSpc="1" lIns="0" numCol="1" rIns="0" tIns="0" vert="horz" wrap="square">
            <a:prstTxWarp prst="textNoShape">
              <a:avLst/>
            </a:prstTxWarp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56" name="Text Placeholder 33"/>
          <p:cNvSpPr txBox="1"/>
          <p:nvPr/>
        </p:nvSpPr>
        <p:spPr>
          <a:xfrm>
            <a:off x="2136712" y="2574145"/>
            <a:ext cx="1393408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57" name="Text Placeholder 33"/>
          <p:cNvSpPr txBox="1"/>
          <p:nvPr/>
        </p:nvSpPr>
        <p:spPr>
          <a:xfrm>
            <a:off x="3651510" y="3431517"/>
            <a:ext cx="1393408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58" name="Text Placeholder 33"/>
          <p:cNvSpPr txBox="1"/>
          <p:nvPr/>
        </p:nvSpPr>
        <p:spPr>
          <a:xfrm>
            <a:off x="5224291" y="2059221"/>
            <a:ext cx="1393408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59" name="Text Placeholder 33"/>
          <p:cNvSpPr txBox="1"/>
          <p:nvPr/>
        </p:nvSpPr>
        <p:spPr>
          <a:xfrm>
            <a:off x="6378993" y="5994157"/>
            <a:ext cx="1393408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0" name="Text Placeholder 33"/>
          <p:cNvSpPr txBox="1"/>
          <p:nvPr/>
        </p:nvSpPr>
        <p:spPr>
          <a:xfrm>
            <a:off x="9371007" y="2725246"/>
            <a:ext cx="1393408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61" name="Text Placeholder 33"/>
          <p:cNvSpPr txBox="1"/>
          <p:nvPr/>
        </p:nvSpPr>
        <p:spPr>
          <a:xfrm>
            <a:off x="7571761" y="2425050"/>
            <a:ext cx="1393408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19" name="矩形 18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2684118653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</p:stCondLst>
                      <p:childTnLst>
                        <p:par>
                          <p:cTn fill="hold" id="1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2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 nodeType="clickPar">
                      <p:stCondLst>
                        <p:cond delay="indefinite"/>
                      </p:stCondLst>
                      <p:childTnLst>
                        <p:par>
                          <p:cTn fill="hold" id="3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 nodeType="clickPar">
                      <p:stCondLst>
                        <p:cond delay="indefinite"/>
                      </p:stCondLst>
                      <p:childTnLst>
                        <p:par>
                          <p:cTn fill="hold" id="4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7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 nodeType="clickPar">
                      <p:stCondLst>
                        <p:cond delay="indefinite"/>
                      </p:stCondLst>
                      <p:childTnLst>
                        <p:par>
                          <p:cTn fill="hold" id="4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3" nodeType="clickPar">
                      <p:stCondLst>
                        <p:cond delay="indefinite"/>
                      </p:stCondLst>
                      <p:childTnLst>
                        <p:par>
                          <p:cTn fill="hold" id="5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8" nodeType="clickPar">
                      <p:stCondLst>
                        <p:cond delay="indefinite"/>
                      </p:stCondLst>
                      <p:childTnLst>
                        <p:par>
                          <p:cTn fill="hold" id="5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2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 nodeType="clickPar">
                      <p:stCondLst>
                        <p:cond delay="indefinite"/>
                      </p:stCondLst>
                      <p:childTnLst>
                        <p:par>
                          <p:cTn fill="hold" id="6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 nodeType="clickPar">
                      <p:stCondLst>
                        <p:cond delay="indefinite"/>
                      </p:stCondLst>
                      <p:childTnLst>
                        <p:par>
                          <p:cTn fill="hold" id="6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2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3" nodeType="clickPar">
                      <p:stCondLst>
                        <p:cond delay="indefinite"/>
                      </p:stCondLst>
                      <p:childTnLst>
                        <p:par>
                          <p:cTn fill="hold" id="7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7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7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8" nodeType="clickPar">
                      <p:stCondLst>
                        <p:cond delay="indefinite"/>
                      </p:stCondLst>
                      <p:childTnLst>
                        <p:par>
                          <p:cTn fill="hold" id="7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2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3" nodeType="clickPar">
                      <p:stCondLst>
                        <p:cond delay="indefinite"/>
                      </p:stCondLst>
                      <p:childTnLst>
                        <p:par>
                          <p:cTn fill="hold" id="8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7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0"/>
      <p:bldP grpId="0" spid="51"/>
      <p:bldP grpId="0" spid="52"/>
      <p:bldP grpId="0" spid="53"/>
      <p:bldP grpId="0" spid="54"/>
      <p:bldP grpId="0" spid="55"/>
      <p:bldP grpId="0" spid="56"/>
      <p:bldP grpId="0" spid="57"/>
      <p:bldP grpId="0" spid="58"/>
      <p:bldP grpId="0" spid="59"/>
      <p:bldP grpId="0" spid="60"/>
      <p:bldP grpId="0" spid="61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5" name="矩形 1"/>
          <p:cNvSpPr/>
          <p:nvPr/>
        </p:nvSpPr>
        <p:spPr>
          <a:xfrm rot="1891259">
            <a:off x="8857492" y="1809505"/>
            <a:ext cx="2686190" cy="3139438"/>
          </a:xfrm>
          <a:custGeom>
            <a:gdLst>
              <a:gd fmla="*/ 424422 w 3256770" name="connsiteX0"/>
              <a:gd fmla="*/ 313631 h 3806294" name="connsiteY0"/>
              <a:gd fmla="*/ 2801257 w 3256770" name="connsiteX1"/>
              <a:gd fmla="*/ 0 h 3806294" name="connsiteY1"/>
              <a:gd fmla="*/ 3256770 w 3256770" name="connsiteX2"/>
              <a:gd fmla="*/ 3806294 h 3806294" name="connsiteY2"/>
              <a:gd fmla="*/ 0 w 3256770" name="connsiteX3"/>
              <a:gd fmla="*/ 3802743 h 3806294" name="connsiteY3"/>
              <a:gd fmla="*/ 424422 w 3256770" name="connsiteX4"/>
              <a:gd fmla="*/ 313631 h 3806294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3806293" w="3256770">
                <a:moveTo>
                  <a:pt x="424422" y="313631"/>
                </a:moveTo>
                <a:lnTo>
                  <a:pt x="2801257" y="0"/>
                </a:lnTo>
                <a:lnTo>
                  <a:pt x="3256770" y="3806294"/>
                </a:lnTo>
                <a:lnTo>
                  <a:pt x="0" y="3802743"/>
                </a:lnTo>
                <a:lnTo>
                  <a:pt x="424422" y="313631"/>
                </a:lnTo>
                <a:close/>
              </a:path>
            </a:pathLst>
          </a:custGeom>
          <a:solidFill>
            <a:schemeClr val="accent1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1285829">
              <a:defRPr/>
            </a:pPr>
            <a:endParaRPr altLang="en-US" kern="0" lang="zh-CN" sz="2531">
              <a:solidFill>
                <a:sysClr lastClr="FFFFFF" val="window"/>
              </a:solidFill>
              <a:latin typeface="微软雅黑"/>
              <a:ea typeface="微软雅黑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8730251" y="1638617"/>
            <a:ext cx="2496055" cy="3243377"/>
          </a:xfrm>
          <a:prstGeom prst="rect">
            <a:avLst/>
          </a:prstGeom>
          <a:solidFill>
            <a:schemeClr val="accent2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1285829">
              <a:defRPr/>
            </a:pPr>
            <a:endParaRPr altLang="en-US" kern="0" lang="zh-CN" sz="2531">
              <a:solidFill>
                <a:sysClr lastClr="FFFFFF" val="window"/>
              </a:solidFill>
              <a:latin typeface="微软雅黑"/>
              <a:ea typeface="微软雅黑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8729863" y="1638617"/>
            <a:ext cx="2502984" cy="258888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矩形 1"/>
          <p:cNvSpPr/>
          <p:nvPr/>
        </p:nvSpPr>
        <p:spPr>
          <a:xfrm rot="765310">
            <a:off x="4827441" y="1429770"/>
            <a:ext cx="2968153" cy="3468978"/>
          </a:xfrm>
          <a:custGeom>
            <a:gdLst>
              <a:gd fmla="*/ 424422 w 3256770" name="connsiteX0"/>
              <a:gd fmla="*/ 313631 h 3806294" name="connsiteY0"/>
              <a:gd fmla="*/ 2801257 w 3256770" name="connsiteX1"/>
              <a:gd fmla="*/ 0 h 3806294" name="connsiteY1"/>
              <a:gd fmla="*/ 3256770 w 3256770" name="connsiteX2"/>
              <a:gd fmla="*/ 3806294 h 3806294" name="connsiteY2"/>
              <a:gd fmla="*/ 0 w 3256770" name="connsiteX3"/>
              <a:gd fmla="*/ 3802743 h 3806294" name="connsiteY3"/>
              <a:gd fmla="*/ 424422 w 3256770" name="connsiteX4"/>
              <a:gd fmla="*/ 313631 h 3806294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3806293" w="3256770">
                <a:moveTo>
                  <a:pt x="424422" y="313631"/>
                </a:moveTo>
                <a:lnTo>
                  <a:pt x="2801257" y="0"/>
                </a:lnTo>
                <a:lnTo>
                  <a:pt x="3256770" y="3806294"/>
                </a:lnTo>
                <a:lnTo>
                  <a:pt x="0" y="3802743"/>
                </a:lnTo>
                <a:lnTo>
                  <a:pt x="424422" y="313631"/>
                </a:lnTo>
                <a:close/>
              </a:path>
            </a:pathLst>
          </a:custGeom>
          <a:solidFill>
            <a:schemeClr val="accent3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1285829">
              <a:defRPr/>
            </a:pPr>
            <a:endParaRPr altLang="en-US" kern="0" lang="zh-CN" sz="2531">
              <a:solidFill>
                <a:sysClr lastClr="FFFFFF" val="window"/>
              </a:solidFill>
              <a:latin typeface="微软雅黑"/>
              <a:ea typeface="微软雅黑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5102279" y="1621554"/>
            <a:ext cx="2496055" cy="3243377"/>
          </a:xfrm>
          <a:prstGeom prst="rect">
            <a:avLst/>
          </a:prstGeom>
          <a:solidFill>
            <a:schemeClr val="accent4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1285829">
              <a:defRPr/>
            </a:pPr>
            <a:endParaRPr altLang="en-US" kern="0" lang="zh-CN" sz="2531">
              <a:solidFill>
                <a:sysClr lastClr="FFFFFF" val="window"/>
              </a:solidFill>
              <a:latin typeface="微软雅黑"/>
              <a:ea typeface="微软雅黑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092142" y="1606675"/>
            <a:ext cx="2502984" cy="2620828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矩形 1"/>
          <p:cNvSpPr/>
          <p:nvPr/>
        </p:nvSpPr>
        <p:spPr>
          <a:xfrm rot="1321971">
            <a:off x="1573547" y="1336285"/>
            <a:ext cx="2686190" cy="3139438"/>
          </a:xfrm>
          <a:custGeom>
            <a:gdLst>
              <a:gd fmla="*/ 424422 w 3256770" name="connsiteX0"/>
              <a:gd fmla="*/ 313631 h 3806294" name="connsiteY0"/>
              <a:gd fmla="*/ 2801257 w 3256770" name="connsiteX1"/>
              <a:gd fmla="*/ 0 h 3806294" name="connsiteY1"/>
              <a:gd fmla="*/ 3256770 w 3256770" name="connsiteX2"/>
              <a:gd fmla="*/ 3806294 h 3806294" name="connsiteY2"/>
              <a:gd fmla="*/ 0 w 3256770" name="connsiteX3"/>
              <a:gd fmla="*/ 3802743 h 3806294" name="connsiteY3"/>
              <a:gd fmla="*/ 424422 w 3256770" name="connsiteX4"/>
              <a:gd fmla="*/ 313631 h 3806294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3806293" w="3256770">
                <a:moveTo>
                  <a:pt x="424422" y="313631"/>
                </a:moveTo>
                <a:lnTo>
                  <a:pt x="2801257" y="0"/>
                </a:lnTo>
                <a:lnTo>
                  <a:pt x="3256770" y="3806294"/>
                </a:lnTo>
                <a:lnTo>
                  <a:pt x="0" y="3802743"/>
                </a:lnTo>
                <a:lnTo>
                  <a:pt x="424422" y="313631"/>
                </a:lnTo>
                <a:close/>
              </a:path>
            </a:pathLst>
          </a:custGeom>
          <a:solidFill>
            <a:schemeClr val="accent1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1285829">
              <a:defRPr/>
            </a:pPr>
            <a:endParaRPr altLang="en-US" kern="0" lang="zh-CN" sz="2531">
              <a:solidFill>
                <a:sysClr lastClr="FFFFFF" val="window"/>
              </a:solidFill>
              <a:latin typeface="微软雅黑"/>
              <a:ea typeface="微软雅黑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434542" y="1621554"/>
            <a:ext cx="2496055" cy="3243377"/>
          </a:xfrm>
          <a:prstGeom prst="rect">
            <a:avLst/>
          </a:prstGeom>
          <a:solidFill>
            <a:schemeClr val="accent2"/>
          </a:solidFill>
          <a:ln algn="ctr" cap="flat" cmpd="sng" w="12700">
            <a:noFill/>
            <a:prstDash val="solid"/>
            <a:miter lim="800000"/>
          </a:ln>
          <a:effectLst/>
        </p:spPr>
        <p:txBody>
          <a:bodyPr anchor="ctr" rtlCol="0"/>
          <a:lstStyle/>
          <a:p>
            <a:pPr algn="ctr" defTabSz="1285829">
              <a:defRPr/>
            </a:pPr>
            <a:endParaRPr altLang="en-US" kern="0" lang="zh-CN" sz="2531">
              <a:solidFill>
                <a:sysClr lastClr="FFFFFF" val="window"/>
              </a:solidFill>
              <a:latin typeface="微软雅黑"/>
              <a:ea typeface="微软雅黑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1948866" y="4313075"/>
            <a:ext cx="1427480" cy="411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grpSp>
        <p:nvGrpSpPr>
          <p:cNvPr id="16" name="组合 19"/>
          <p:cNvGrpSpPr/>
          <p:nvPr/>
        </p:nvGrpSpPr>
        <p:grpSpPr>
          <a:xfrm>
            <a:off x="1704651" y="5021249"/>
            <a:ext cx="9319618" cy="1673668"/>
            <a:chOff x="1160463" y="2796138"/>
            <a:chExt cx="9421420" cy="1190029"/>
          </a:xfrm>
        </p:grpSpPr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1160463" y="2796138"/>
              <a:ext cx="1833524" cy="325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typeface="宋体"/>
                </a:defRPr>
              </a:lvl9pPr>
            </a:lstStyle>
            <a:p>
              <a:pPr algn="just" eaLnBrk="1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mtClean="0" sz="16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18" name="矩形 18"/>
            <p:cNvSpPr>
              <a:spLocks noChangeArrowheads="1"/>
            </p:cNvSpPr>
            <p:nvPr/>
          </p:nvSpPr>
          <p:spPr bwMode="auto">
            <a:xfrm>
              <a:off x="1160463" y="3132696"/>
              <a:ext cx="9421420" cy="845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请替换文字内容，点击添加相关标题文字，修改文字内容，也可以直接复制你的内容到此。</a:t>
              </a:r>
            </a:p>
          </p:txBody>
        </p:sp>
      </p:grpSp>
      <p:sp>
        <p:nvSpPr>
          <p:cNvPr id="2" name="矩形 1"/>
          <p:cNvSpPr/>
          <p:nvPr/>
        </p:nvSpPr>
        <p:spPr>
          <a:xfrm>
            <a:off x="1427613" y="1621552"/>
            <a:ext cx="2502984" cy="2620828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矩形 20"/>
          <p:cNvSpPr/>
          <p:nvPr/>
        </p:nvSpPr>
        <p:spPr>
          <a:xfrm>
            <a:off x="5636284" y="4313075"/>
            <a:ext cx="1427480" cy="411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4" name="矩形 23"/>
          <p:cNvSpPr/>
          <p:nvPr/>
        </p:nvSpPr>
        <p:spPr>
          <a:xfrm>
            <a:off x="9224310" y="4313075"/>
            <a:ext cx="1427480" cy="411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2" name="矩形 21"/>
          <p:cNvSpPr/>
          <p:nvPr/>
        </p:nvSpPr>
        <p:spPr>
          <a:xfrm>
            <a:off x="354" y="361635"/>
            <a:ext cx="225016" cy="586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8217" lIns="96434" rIns="96434" rtlCol="0" tIns="48217"/>
          <a:lstStyle/>
          <a:p>
            <a:pPr algn="ctr" defTabSz="964278"/>
            <a:endParaRPr altLang="en-US" lang="zh-CN" sz="1969">
              <a:solidFill>
                <a:srgbClr val="E7E6E6">
                  <a:lumMod val="50000"/>
                </a:srgb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72973" y="266550"/>
            <a:ext cx="3748868" cy="52315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en-US" lang="zh-CN" sz="28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372973" y="731157"/>
            <a:ext cx="2332619" cy="279314"/>
          </a:xfrm>
          <a:prstGeom prst="rect">
            <a:avLst/>
          </a:prstGeom>
          <a:noFill/>
        </p:spPr>
        <p:txBody>
          <a:bodyPr bIns="48217" lIns="96434" rIns="96434" rtlCol="0" tIns="48217" wrap="none">
            <a:spAutoFit/>
          </a:bodyPr>
          <a:lstStyle/>
          <a:p>
            <a:pPr defTabSz="964278"/>
            <a:r>
              <a:rPr altLang="zh-CN" lang="en-US" sz="1200">
                <a:solidFill>
                  <a:schemeClr val="accent2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ADD RELATED TITLE WORDS</a:t>
            </a:r>
          </a:p>
        </p:txBody>
      </p:sp>
    </p:spTree>
    <p:extLst>
      <p:ext uri="{BB962C8B-B14F-4D97-AF65-F5344CB8AC3E}">
        <p14:creationId val="1753519397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6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6" nodeType="afterEffect" presetClass="entr" presetID="1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5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9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7" nodeType="afterEffect" presetClass="entr" presetID="1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1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54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6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58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6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6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68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5"/>
      <p:bldP grpId="0" spid="36"/>
      <p:bldP grpId="0" spid="20"/>
      <p:bldP grpId="0" spid="33"/>
      <p:bldP grpId="0" spid="34"/>
      <p:bldP grpId="0" spid="19"/>
      <p:bldP grpId="0" spid="31"/>
      <p:bldP grpId="0" spid="32"/>
      <p:bldP grpId="0" spid="41"/>
      <p:bldP grpId="0" spid="2"/>
      <p:bldP grpId="0" spid="21"/>
      <p:bldP grpId="0" spid="24"/>
    </p:bldLst>
  </p:timing>
</p:sld>
</file>

<file path=ppt/tags/tag1.xml><?xml version="1.0" encoding="utf-8"?>
<p:tagLst xmlns:p="http://schemas.openxmlformats.org/presentationml/2006/main">
  <p:tag name="ID" val="553512"/>
  <p:tag name="MH" val="20160830110146"/>
  <p:tag name="MH_LIBRARY" val="CONTENTS"/>
  <p:tag name="MH_TYPE" val="OTHERS"/>
</p:tagLst>
</file>

<file path=ppt/tags/tag10.xml><?xml version="1.0" encoding="utf-8"?>
<p:tagLst xmlns:p="http://schemas.openxmlformats.org/presentationml/2006/main">
  <p:tag name="ID" val="553512"/>
  <p:tag name="MH" val="20160830110146"/>
  <p:tag name="MH_LIBRARY" val="CONTENTS"/>
  <p:tag name="MH_ORDER" val="4"/>
  <p:tag name="MH_TYPE" val="ENTRY"/>
</p:tagLst>
</file>

<file path=ppt/tags/tag1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bt020.pptx"/>
</p:tagLst>
</file>

<file path=ppt/tags/tag2.xml><?xml version="1.0" encoding="utf-8"?>
<p:tagLst xmlns:p="http://schemas.openxmlformats.org/presentationml/2006/main">
  <p:tag name="ID" val="553512"/>
  <p:tag name="MH" val="20160830110146"/>
  <p:tag name="MH_LIBRARY" val="CONTENTS"/>
  <p:tag name="MH_TYPE" val="OTHERS"/>
</p:tagLst>
</file>

<file path=ppt/tags/tag3.xml><?xml version="1.0" encoding="utf-8"?>
<p:tagLst xmlns:p="http://schemas.openxmlformats.org/presentationml/2006/main">
  <p:tag name="ID" val="553512"/>
  <p:tag name="MH" val="20160830110146"/>
  <p:tag name="MH_LIBRARY" val="CONTENTS"/>
  <p:tag name="MH_ORDER" val="1"/>
  <p:tag name="MH_TYPE" val="NUMBER"/>
</p:tagLst>
</file>

<file path=ppt/tags/tag4.xml><?xml version="1.0" encoding="utf-8"?>
<p:tagLst xmlns:p="http://schemas.openxmlformats.org/presentationml/2006/main">
  <p:tag name="ID" val="553512"/>
  <p:tag name="MH" val="20160830110146"/>
  <p:tag name="MH_LIBRARY" val="CONTENTS"/>
  <p:tag name="MH_ORDER" val="1"/>
  <p:tag name="MH_TYPE" val="ENTRY"/>
</p:tagLst>
</file>

<file path=ppt/tags/tag5.xml><?xml version="1.0" encoding="utf-8"?>
<p:tagLst xmlns:p="http://schemas.openxmlformats.org/presentationml/2006/main">
  <p:tag name="ID" val="553512"/>
  <p:tag name="MH" val="20160830110146"/>
  <p:tag name="MH_LIBRARY" val="CONTENTS"/>
  <p:tag name="MH_ORDER" val="2"/>
  <p:tag name="MH_TYPE" val="NUMBER"/>
</p:tagLst>
</file>

<file path=ppt/tags/tag6.xml><?xml version="1.0" encoding="utf-8"?>
<p:tagLst xmlns:p="http://schemas.openxmlformats.org/presentationml/2006/main">
  <p:tag name="ID" val="553512"/>
  <p:tag name="MH" val="20160830110146"/>
  <p:tag name="MH_LIBRARY" val="CONTENTS"/>
  <p:tag name="MH_ORDER" val="2"/>
  <p:tag name="MH_TYPE" val="ENTRY"/>
</p:tagLst>
</file>

<file path=ppt/tags/tag7.xml><?xml version="1.0" encoding="utf-8"?>
<p:tagLst xmlns:p="http://schemas.openxmlformats.org/presentationml/2006/main">
  <p:tag name="ID" val="553512"/>
  <p:tag name="MH" val="20160830110146"/>
  <p:tag name="MH_LIBRARY" val="CONTENTS"/>
  <p:tag name="MH_ORDER" val="3"/>
  <p:tag name="MH_TYPE" val="NUMBER"/>
</p:tagLst>
</file>

<file path=ppt/tags/tag8.xml><?xml version="1.0" encoding="utf-8"?>
<p:tagLst xmlns:p="http://schemas.openxmlformats.org/presentationml/2006/main">
  <p:tag name="ID" val="553512"/>
  <p:tag name="MH" val="20160830110146"/>
  <p:tag name="MH_LIBRARY" val="CONTENTS"/>
  <p:tag name="MH_ORDER" val="3"/>
  <p:tag name="MH_TYPE" val="ENTRY"/>
</p:tagLst>
</file>

<file path=ppt/tags/tag9.xml><?xml version="1.0" encoding="utf-8"?>
<p:tagLst xmlns:p="http://schemas.openxmlformats.org/presentationml/2006/main">
  <p:tag name="ID" val="553512"/>
  <p:tag name="MH" val="20160830110146"/>
  <p:tag name="MH_LIBRARY" val="CONTENTS"/>
  <p:tag name="MH_ORDER" val="4"/>
  <p:tag name="MH_TYPE" val="NUMBER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15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70C0"/>
      </a:accent1>
      <a:accent2>
        <a:srgbClr val="A5A5A5"/>
      </a:accent2>
      <a:accent3>
        <a:srgbClr val="0070C0"/>
      </a:accent3>
      <a:accent4>
        <a:srgbClr val="A5A5A5"/>
      </a:accent4>
      <a:accent5>
        <a:srgbClr val="0070C0"/>
      </a:accent5>
      <a:accent6>
        <a:srgbClr val="A5A5A5"/>
      </a:accent6>
      <a:hlink>
        <a:srgbClr val="0070C0"/>
      </a:hlink>
      <a:folHlink>
        <a:srgbClr val="A5A5A5"/>
      </a:folHlink>
    </a:clrScheme>
    <a:fontScheme name="Temp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D9D9D9">
            <a:alpha val="50196"/>
          </a:srgbClr>
        </a:solidFill>
        <a:ln>
          <a:noFill/>
        </a:ln>
      </a:spPr>
      <a:bodyPr anchor="ctr" rtlCol="0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自定义</PresentationFormat>
  <Paragraphs>333</Paragraphs>
  <Slides>30</Slides>
  <Notes>30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baseType="lpstr" size="49">
      <vt:lpstr>Arial</vt:lpstr>
      <vt:lpstr>微软雅黑</vt:lpstr>
      <vt:lpstr>Calibri</vt:lpstr>
      <vt:lpstr>Calibri Light</vt:lpstr>
      <vt:lpstr>Impact</vt:lpstr>
      <vt:lpstr>Times New Roman</vt:lpstr>
      <vt:lpstr>Neris Thin</vt:lpstr>
      <vt:lpstr>宋体</vt:lpstr>
      <vt:lpstr>冬青黑体简体中文 W3</vt:lpstr>
      <vt:lpstr>Lato</vt:lpstr>
      <vt:lpstr>MS PGothic</vt:lpstr>
      <vt:lpstr>Gill Sans</vt:lpstr>
      <vt:lpstr>ＭＳ Ｐゴシック</vt:lpstr>
      <vt:lpstr>Helvetica</vt:lpstr>
      <vt:lpstr>Roboto</vt:lpstr>
      <vt:lpstr>SimSun-ExtB</vt:lpstr>
      <vt:lpstr>Helvetica Light</vt:lpstr>
      <vt:lpstr>Agency FB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2016-09-17T14:53:56Z</dcterms:created>
  <dcterms:modified xsi:type="dcterms:W3CDTF">2021-08-20T10:48:39Z</dcterms:modified>
  <cp:revision>1</cp:revision>
</cp:coreProperties>
</file>