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40" r:id="rId1"/>
    <p:sldMasterId id="2147483983" r:id="rId2"/>
  </p:sldMasterIdLst>
  <p:notesMasterIdLst>
    <p:notesMasterId r:id="rId3"/>
  </p:notesMasterIdLst>
  <p:handoutMasterIdLst>
    <p:handoutMasterId r:id="rId4"/>
  </p:handoutMasterIdLst>
  <p:sldIdLst>
    <p:sldId id="3323" r:id="rId5"/>
    <p:sldId id="3324" r:id="rId6"/>
    <p:sldId id="3325" r:id="rId7"/>
    <p:sldId id="3305" r:id="rId8"/>
    <p:sldId id="3285" r:id="rId9"/>
    <p:sldId id="3286" r:id="rId10"/>
    <p:sldId id="3289" r:id="rId11"/>
    <p:sldId id="3326" r:id="rId12"/>
    <p:sldId id="3307" r:id="rId13"/>
    <p:sldId id="3291" r:id="rId14"/>
    <p:sldId id="3284" r:id="rId15"/>
    <p:sldId id="3295" r:id="rId16"/>
    <p:sldId id="3327" r:id="rId17"/>
    <p:sldId id="3308" r:id="rId18"/>
    <p:sldId id="3264" r:id="rId19"/>
    <p:sldId id="3287" r:id="rId20"/>
    <p:sldId id="3306" r:id="rId21"/>
    <p:sldId id="3328" r:id="rId22"/>
    <p:sldId id="3290" r:id="rId23"/>
    <p:sldId id="3288" r:id="rId24"/>
    <p:sldId id="3283" r:id="rId25"/>
    <p:sldId id="3329" r:id="rId26"/>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639763" indent="-182563" algn="l" rtl="0" fontAlgn="base">
      <a:spcBef>
        <a:spcPct val="0"/>
      </a:spcBef>
      <a:spcAft>
        <a:spcPct val="0"/>
      </a:spcAft>
      <a:defRPr kern="1200">
        <a:solidFill>
          <a:schemeClr val="tx1"/>
        </a:solidFill>
        <a:latin typeface="Calibri" pitchFamily="34" charset="0"/>
        <a:ea typeface="宋体" pitchFamily="2" charset="-122"/>
        <a:cs typeface="+mn-cs"/>
      </a:defRPr>
    </a:lvl2pPr>
    <a:lvl3pPr marL="1282700" indent="-368300" algn="l" rtl="0" fontAlgn="base">
      <a:spcBef>
        <a:spcPct val="0"/>
      </a:spcBef>
      <a:spcAft>
        <a:spcPct val="0"/>
      </a:spcAft>
      <a:defRPr kern="1200">
        <a:solidFill>
          <a:schemeClr val="tx1"/>
        </a:solidFill>
        <a:latin typeface="Calibri" pitchFamily="34" charset="0"/>
        <a:ea typeface="宋体" pitchFamily="2" charset="-122"/>
        <a:cs typeface="+mn-cs"/>
      </a:defRPr>
    </a:lvl3pPr>
    <a:lvl4pPr marL="1925638" indent="-554038" algn="l" rtl="0" fontAlgn="base">
      <a:spcBef>
        <a:spcPct val="0"/>
      </a:spcBef>
      <a:spcAft>
        <a:spcPct val="0"/>
      </a:spcAft>
      <a:defRPr kern="1200">
        <a:solidFill>
          <a:schemeClr val="tx1"/>
        </a:solidFill>
        <a:latin typeface="Calibri" pitchFamily="34" charset="0"/>
        <a:ea typeface="宋体" pitchFamily="2" charset="-122"/>
        <a:cs typeface="+mn-cs"/>
      </a:defRPr>
    </a:lvl4pPr>
    <a:lvl5pPr marL="2568575" indent="-739775"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2" autoAdjust="0"/>
    <p:restoredTop sz="92986" autoAdjust="0"/>
  </p:normalViewPr>
  <p:slideViewPr>
    <p:cSldViewPr>
      <p:cViewPr varScale="1">
        <p:scale>
          <a:sx n="84" d="100"/>
          <a:sy n="84" d="100"/>
        </p:scale>
        <p:origin x="456" y="9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ln>
              <a:noFill/>
            </a:ln>
          </c:spPr>
          <c:dPt>
            <c:idx val="0"/>
            <c:invertIfNegative val="1"/>
            <c:spPr>
              <a:solidFill>
                <a:schemeClr val="accent2"/>
              </a:solidFill>
              <a:ln w="19050">
                <a:noFill/>
              </a:ln>
            </c:spPr>
            <c:extLst>
              <c:ext xmlns:c16="http://schemas.microsoft.com/office/drawing/2014/chart" uri="{C3380CC4-5D6E-409C-BE32-E72D297353CC}">
                <c16:uniqueId val="{00000001-AB9B-4A7E-AE6F-A694E51C39C9}"/>
              </c:ext>
            </c:extLst>
          </c:dPt>
          <c:dPt>
            <c:idx val="1"/>
            <c:invertIfNegative val="1"/>
            <c:spPr>
              <a:solidFill>
                <a:schemeClr val="accent3"/>
              </a:solidFill>
              <a:ln w="19050">
                <a:noFill/>
              </a:ln>
            </c:spPr>
            <c:extLst>
              <c:ext xmlns:c16="http://schemas.microsoft.com/office/drawing/2014/chart" uri="{C3380CC4-5D6E-409C-BE32-E72D297353CC}">
                <c16:uniqueId val="{00000003-AB9B-4A7E-AE6F-A694E51C39C9}"/>
              </c:ext>
            </c:extLst>
          </c:dPt>
          <c:dPt>
            <c:idx val="2"/>
            <c:invertIfNegative val="1"/>
            <c:spPr>
              <a:solidFill>
                <a:schemeClr val="accent4"/>
              </a:solidFill>
              <a:ln w="19050">
                <a:noFill/>
              </a:ln>
            </c:spPr>
            <c:extLst>
              <c:ext xmlns:c16="http://schemas.microsoft.com/office/drawing/2014/chart" uri="{C3380CC4-5D6E-409C-BE32-E72D297353CC}">
                <c16:uniqueId val="{00000005-AB9B-4A7E-AE6F-A694E51C39C9}"/>
              </c:ext>
            </c:extLst>
          </c:dPt>
          <c:dPt>
            <c:idx val="3"/>
            <c:invertIfNegative val="1"/>
            <c:spPr>
              <a:solidFill>
                <a:schemeClr val="accent5"/>
              </a:solidFill>
              <a:ln w="19050">
                <a:noFill/>
              </a:ln>
            </c:spPr>
            <c:extLst>
              <c:ext xmlns:c16="http://schemas.microsoft.com/office/drawing/2014/chart" uri="{C3380CC4-5D6E-409C-BE32-E72D297353CC}">
                <c16:uniqueId val="{00000007-AB9B-4A7E-AE6F-A694E51C39C9}"/>
              </c:ext>
            </c:extLst>
          </c:dPt>
          <c:dLbls>
            <c:dLbl>
              <c:idx val="0"/>
              <c:layout>
                <c:manualLayout>
                  <c:x val="0.13815790414810181"/>
                  <c:y val="0"/>
                </c:manualLayout>
              </c:layout>
              <c:tx>
                <c:rich>
                  <a:bodyPr/>
                  <a:lstStyle/>
                  <a:p>
                    <a:pPr>
                      <a:defRPr/>
                    </a:pPr>
                    <a:r>
                      <a:rPr lang="zh-CN" altLang="en-US" smtClean="0">
                        <a:solidFill>
                          <a:schemeClr val="accent2"/>
                        </a:solidFill>
                      </a:rPr>
                      <a:t>文字内容</a:t>
                    </a:r>
                    <a:r>
                      <a:rPr lang="zh-CN" altLang="en-US" baseline="0"/>
                      <a:t>
</a:t>
                    </a:r>
                    <a:fld id="{ABCF13AD-F1DB-4CEF-A0C6-06217161B480}" type="PERCENTAGE">
                      <a:rPr lang="en-US" altLang="zh-CN" baseline="0"/>
                      <a:t>[百分比]</a:t>
                    </a:fld>
                    <a:endParaRPr lang="zh-CN" altLang="en-US" baseline="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9B-4A7E-AE6F-A694E51C39C9}"/>
                </c:ext>
              </c:extLst>
            </c:dLbl>
            <c:dLbl>
              <c:idx val="1"/>
              <c:layout>
                <c:manualLayout>
                  <c:x val="-0.19983036816120148"/>
                  <c:y val="0.053824406117200851"/>
                </c:manualLayout>
              </c:layout>
              <c:tx>
                <c:rich>
                  <a:bodyPr/>
                  <a:lstStyle/>
                  <a:p>
                    <a:pPr>
                      <a:defRPr/>
                    </a:pPr>
                    <a:r>
                      <a:rPr lang="zh-CN" altLang="en-US" smtClean="0">
                        <a:solidFill>
                          <a:schemeClr val="accent3"/>
                        </a:solidFill>
                      </a:rPr>
                      <a:t>文字内容</a:t>
                    </a:r>
                    <a:r>
                      <a:rPr lang="zh-CN" altLang="en-US" baseline="0"/>
                      <a:t>
</a:t>
                    </a:r>
                    <a:fld id="{EDAAE65A-6D76-4DA3-BF56-3713A370866B}" type="PERCENTAGE">
                      <a:rPr lang="en-US" altLang="zh-CN" baseline="0"/>
                      <a:t>[百分比]</a:t>
                    </a:fld>
                    <a:endParaRPr lang="zh-CN" altLang="en-US" baseline="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9B-4A7E-AE6F-A694E51C39C9}"/>
                </c:ext>
              </c:extLst>
            </c:dLbl>
            <c:dLbl>
              <c:idx val="2"/>
              <c:layout>
                <c:manualLayout>
                  <c:x val="-0.16872309148311615"/>
                  <c:y val="0"/>
                </c:manualLayout>
              </c:layout>
              <c:tx>
                <c:rich>
                  <a:bodyPr/>
                  <a:lstStyle/>
                  <a:p>
                    <a:pPr>
                      <a:defRPr/>
                    </a:pPr>
                    <a:r>
                      <a:rPr lang="zh-CN" altLang="en-US" smtClean="0">
                        <a:solidFill>
                          <a:schemeClr val="accent4"/>
                        </a:solidFill>
                      </a:rPr>
                      <a:t>文字内容</a:t>
                    </a:r>
                    <a:r>
                      <a:rPr lang="zh-CN" altLang="en-US" baseline="0"/>
                      <a:t>
</a:t>
                    </a:r>
                    <a:fld id="{A86670D7-7ADC-4F16-8B68-2B95DB2A189B}" type="PERCENTAGE">
                      <a:rPr lang="en-US" altLang="zh-CN" baseline="0"/>
                      <a:t>[百分比]</a:t>
                    </a:fld>
                    <a:endParaRPr lang="zh-CN" altLang="en-US" baseline="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9B-4A7E-AE6F-A694E51C39C9}"/>
                </c:ext>
              </c:extLst>
            </c:dLbl>
            <c:dLbl>
              <c:idx val="3"/>
              <c:layout>
                <c:manualLayout>
                  <c:x val="-0.24971824884414673"/>
                  <c:y val="-0.061446733772754669"/>
                </c:manualLayout>
              </c:layout>
              <c:tx>
                <c:rich>
                  <a:bodyPr rot="0" spcFirstLastPara="1" vertOverflow="ellipsis" vert="horz" wrap="square" anchor="ctr" anchorCtr="0"/>
                  <a:lstStyle/>
                  <a:p>
                    <a:pPr marL="0" marR="0" indent="0" algn="ctr" defTabSz="914400" rtl="0" eaLnBrk="1" fontAlgn="auto" latinLnBrk="0" hangingPunct="1">
                      <a:lnSpc>
                        <a:spcPct val="100000"/>
                      </a:lnSpc>
                      <a:spcBef>
                        <a:spcPct val="0"/>
                      </a:spcBef>
                      <a:spcAft>
                        <a:spcPct val="0"/>
                      </a:spcAft>
                      <a:buClrTx/>
                      <a:buSzTx/>
                      <a:buFontTx/>
                      <a:buNone/>
                      <a:defRPr sz="1800" b="0" i="0" u="none" strike="noStrike" kern="1200" baseline="0">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mtClean="0">
                        <a:solidFill>
                          <a:schemeClr val="accent5"/>
                        </a:solidFill>
                      </a:rPr>
                      <a:t>文字内容</a:t>
                    </a:r>
                    <a:r>
                      <a:rPr lang="zh-CN" altLang="en-US" sz="1800" b="0" i="0" u="none" strike="noStrike" kern="1200" baseline="0" smtClean="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rPr>
                      <a:t>
</a:t>
                    </a:r>
                    <a:fld id="{A86670D7-7ADC-4F16-8B68-2B95DB2A189B}" type="PERCENTAGE">
                      <a:rPr lang="en-US" altLang="zh-CN" sz="1800" b="0" i="0" u="none" strike="noStrike" kern="1200" baseline="0" smtClean="0">
                        <a:solidFill>
                          <a:srgbClr val="FFFFFF">
                            <a:lumMod val="65000"/>
                          </a:srgbClr>
                        </a:solidFill>
                        <a:latin typeface="Arial" panose="020b0604020202020204" pitchFamily="34" charset="0"/>
                        <a:ea typeface="微软雅黑" panose="020b0503020204020204" pitchFamily="34" charset="-122"/>
                        <a:sym typeface="Arial" panose="020b0604020202020204" pitchFamily="34" charset="0"/>
                      </a:rPr>
                      <a:pPr marL="0" marR="0" indent="0" algn="ctr" defTabSz="914400" rtl="0" eaLnBrk="1" fontAlgn="auto" latinLnBrk="0" hangingPunct="1">
                        <a:lnSpc>
                          <a:spcPct val="100000"/>
                        </a:lnSpc>
                        <a:spcBef>
                          <a:spcPct val="0"/>
                        </a:spcBef>
                        <a:spcAft>
                          <a:spcPct val="0"/>
                        </a:spcAft>
                        <a:buClrTx/>
                        <a:buSzTx/>
                        <a:buFontTx/>
                        <a:buNone/>
                        <a:defRPr>
                          <a:solidFill>
                            <a:srgbClr val="FFFFFF">
                              <a:lumMod val="65000"/>
                            </a:srgbClr>
                          </a:solidFill>
                        </a:defRPr>
                      </a:pPr>
                      <a:t>[百分比]</a:t>
                    </a:fld>
                    <a:endParaRPr lang="zh-CN" altLang="en-US" sz="1800" b="0" i="0" u="none" strike="noStrike" kern="1200" baseline="0" smtClean="0">
                      <a:solidFill>
                        <a:srgbClr val="FFFFFF">
                          <a:lumMod val="65000"/>
                        </a:srgbClr>
                      </a:solidFill>
                      <a:latin typeface="Arial" panose="020b0604020202020204" pitchFamily="34" charset="0"/>
                      <a:ea typeface="微软雅黑" pitchFamily="34" charset="-122"/>
                      <a:sym typeface="Arial" panose="020b0604020202020204" pitchFamily="34" charset="0"/>
                    </a:endParaRPr>
                  </a:p>
                </c:rich>
              </c:tx>
              <c:spPr>
                <a:noFill/>
                <a:ln>
                  <a:noFill/>
                </a:ln>
                <a:effectLst/>
              </c:spPr>
              <c:txPr>
                <a:bodyPr rot="0" spcFirstLastPara="1" vertOverflow="ellipsis" vert="horz" wrap="square" anchor="ctr" anchorCtr="0"/>
                <a:p>
                  <a:pPr marL="0" marR="0" indent="0" algn="ctr" defTabSz="914400" rtl="0" eaLnBrk="1" fontAlgn="auto" latinLnBrk="0" hangingPunct="1">
                    <a:lnSpc>
                      <a:spcPct val="100000"/>
                    </a:lnSpc>
                    <a:spcBef>
                      <a:spcPct val="0"/>
                    </a:spcBef>
                    <a:spcAft>
                      <a:spcPct val="0"/>
                    </a:spcAft>
                    <a:defRPr sz="1800" b="0" i="0" u="none" strike="noStrike" kern="1200" baseline="0" smtId="4294967295">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defRPr>
                  </a:pPr>
                  <a:endParaRPr sz="1800" b="0" i="0" u="none" strike="noStrike" kern="1200" baseline="0" smtId="4294967295">
                    <a:solidFill>
                      <a:srgbClr val="FFFFFF">
                        <a:lumMod val="65000"/>
                      </a:srgbClr>
                    </a:solidFill>
                    <a:latin typeface="Arial" panose="020b0604020202020204" pitchFamily="34" charset="0"/>
                    <a:ea typeface="微软雅黑" panose="020b0503020204020204" pitchFamily="34" charset="-122"/>
                    <a:cs typeface="+mn-cs"/>
                    <a:sym typeface="Arial" panose="020b0604020202020204" pitchFamily="34" charset="0"/>
                  </a:endParaRPr>
                </a:p>
              </c:txPr>
              <c:showLegendKey val="0"/>
              <c:showVal val="0"/>
              <c:showCatName val="1"/>
              <c:showSerName val="0"/>
              <c:showPercent val="1"/>
              <c:showBubbleSize val="0"/>
              <c:extLst>
                <c:ext xmlns:c15="http://schemas.microsoft.com/office/drawing/2012/chart" uri="{CE6537A1-D6FC-4f65-9D91-7224C49458BB}">
                  <c15:layout>
                    <c:manualLayout>
                      <c:w val="0.2574524"/>
                      <c:h val="0.1930249"/>
                    </c:manualLayout>
                  </c15:layout>
                </c:ext>
                <c:ext xmlns:c16="http://schemas.microsoft.com/office/drawing/2014/chart" uri="{C3380CC4-5D6E-409C-BE32-E72D297353CC}">
                  <c16:uniqueId val="{00000007-AB9B-4A7E-AE6F-A694E51C39C9}"/>
                </c:ext>
              </c:extLst>
            </c:dLbl>
            <c:spPr>
              <a:noFill/>
              <a:ln>
                <a:noFill/>
              </a:ln>
              <a:effectLst/>
            </c:spPr>
            <c:txPr>
              <a:bodyPr rot="0" spcFirstLastPara="1" vertOverflow="ellipsis" vert="horz" wrap="square" anchor="ctr" anchorCtr="1"/>
              <a:p>
                <a:pPr>
                  <a:defRPr sz="18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sz="18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showLegendKey val="0"/>
            <c:showVal val="0"/>
            <c:showCatName val="1"/>
            <c:showSerName val="0"/>
            <c:showPercent val="1"/>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val>
            <c:numRef>
              <c:f>Sheet1!$B$2:$B$5</c:f>
              <c:numCache>
                <c:formatCode>General</c:formatCode>
                <c:ptCount val="4"/>
                <c:pt idx="0">
                  <c:v>5</c:v>
                </c:pt>
                <c:pt idx="1">
                  <c:v>2</c:v>
                </c:pt>
                <c:pt idx="2">
                  <c:v>3</c:v>
                </c:pt>
                <c:pt idx="3">
                  <c:v>1.5</c:v>
                </c:pt>
              </c:numCache>
            </c:numRef>
          </c:val>
          <c:extLst>
            <c:ext xmlns:c16="http://schemas.microsoft.com/office/drawing/2014/chart" uri="{C3380CC4-5D6E-409C-BE32-E72D297353CC}">
              <c16:uniqueId val="{00000008-AB9B-4A7E-AE6F-A694E51C39C9}"/>
            </c:ext>
          </c:extLst>
        </c:ser>
        <c:dLbls>
          <c:showLegendKey val="0"/>
          <c:showVal val="0"/>
          <c:showCatName val="0"/>
          <c:showSerName val="0"/>
          <c:showPercent val="0"/>
          <c:showBubbleSize val="0"/>
          <c:showLeaderLines val="0"/>
        </c:dLbls>
        <c:firstSliceAng/>
        <c:holeSize val="75"/>
      </c:doughnutChart>
      <c:spPr>
        <a:noFill/>
        <a:ln>
          <a:noFill/>
        </a:ln>
        <a:effectLst/>
      </c:spPr>
    </c:plotArea>
    <c:legend>
      <c:legendPos/>
      <c:layout>
        <c:manualLayout>
          <c:xMode val="edge"/>
          <c:yMode val="edge"/>
          <c:x val="0.87473678588867188"/>
          <c:y val="0.629345178604126"/>
          <c:w val="0.067702010273933411"/>
          <c:h val="0.34768646955490112"/>
        </c:manualLayout>
      </c:layout>
      <c:overlay val="0"/>
      <c:spPr>
        <a:noFill/>
        <a:ln>
          <a:noFill/>
        </a:ln>
        <a:effectLst/>
      </c:spPr>
      <c:txPr>
        <a:bodyPr rot="0" spcFirstLastPara="1" vertOverflow="ellipsis" vert="horz" wrap="square" anchor="ctr" anchorCtr="1"/>
        <a:p>
          <a:pPr>
            <a:defRPr sz="18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sz="18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legend>
    <c:plotVisOnly val="1"/>
    <c:dispBlanksAs val="gap"/>
    <c:showDLblsOverMax val="0"/>
  </c:chart>
  <c:spPr>
    <a:noFill/>
    <a:ln>
      <a:noFill/>
    </a:ln>
    <a:effectLst/>
  </c:spPr>
  <c:txPr>
    <a:bodyPr/>
    <a:p>
      <a:pPr>
        <a:defRPr sz="18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sz="18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AC-40D8-9569-AE9C9D77FC5D}"/>
            </c:ext>
          </c:extLst>
        </c:ser>
        <c:ser>
          <c:idx val="1"/>
          <c:order val="1"/>
          <c:spPr>
            <a:solidFill>
              <a:schemeClr val="accent2"/>
            </a:solidFill>
            <a:ln>
              <a:noFill/>
            </a:ln>
            <a:effectLst/>
          </c:spPr>
          <c:invertIfNegative val="0"/>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51AC-40D8-9569-AE9C9D77FC5D}"/>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AC-40D8-9569-AE9C9D77FC5D}"/>
            </c:ext>
          </c:extLst>
        </c:ser>
        <c:dLbls>
          <c:showLegendKey val="0"/>
          <c:showVal val="0"/>
          <c:showCatName val="0"/>
          <c:showSerName val="0"/>
          <c:showPercent val="0"/>
          <c:showBubbleSize val="0"/>
          <c:showLeaderLines val="0"/>
        </c:dLbls>
        <c:gapWidth/>
        <c:overlap val="100"/>
        <c:axId val="314715488"/>
        <c:axId val="314716048"/>
      </c:barChart>
      <c:catAx>
        <c:axId val="314715488"/>
        <c:scaling>
          <c:orientation/>
        </c:scaling>
        <c:delete val="0"/>
        <c:axPos val="l"/>
        <c:numFmt formatCode="General" sourceLinked="1"/>
        <c:majorTickMark val="none"/>
        <c:minorTickMark val="none"/>
        <c:spPr>
          <a:noFill/>
          <a:ln w="9525" cap="flat" cmpd="sng" algn="ctr">
            <a:solidFill>
              <a:schemeClr val="bg2">
                <a:lumMod val="90000"/>
              </a:schemeClr>
            </a:solidFill>
            <a:round/>
          </a:ln>
          <a:effectLst/>
        </c:spPr>
        <c:txPr>
          <a:bodyPr rot="-60000000" spcFirstLastPara="1" vertOverflow="ellipsis" vert="horz" wrap="square" anchor="ctr" anchorCtr="1"/>
          <a:p>
            <a:pPr>
              <a:defRPr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314716048"/>
        <c:crosses val="autoZero"/>
        <c:auto val="0"/>
        <c:lblAlgn val="ctr"/>
        <c:lblOffset/>
        <c:noMultiLvlLbl val="0"/>
      </c:catAx>
      <c:valAx>
        <c:axId val="314716048"/>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solidFill>
              <a:schemeClr val="bg2">
                <a:lumMod val="75000"/>
              </a:schemeClr>
            </a:solidFill>
          </a:ln>
          <a:effectLst/>
        </c:spPr>
        <c:txPr>
          <a:bodyPr rot="-60000000" spcFirstLastPara="1" vertOverflow="ellipsis" vert="horz" wrap="square" anchor="ctr" anchorCtr="1"/>
          <a:p>
            <a:pPr>
              <a:defRPr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sz="1400" b="0" i="0" u="none" strike="noStrike" kern="1200" baseline="0" smtId="4294967295">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crossAx val="314715488"/>
        <c:crosses val="autoZero"/>
        <c:crossBetween val="between"/>
      </c:valAx>
      <c:spPr>
        <a:noFill/>
        <a:ln>
          <a:noFill/>
        </a:ln>
        <a:effectLst/>
      </c:spPr>
    </c:plotArea>
    <c:plotVisOnly val="1"/>
    <c:dispBlanksAs val="gap"/>
    <c:showDLblsOverMax val="0"/>
  </c:chart>
  <c:spPr>
    <a:noFill/>
    <a:ln>
      <a:noFill/>
    </a:ln>
    <a:effectLst/>
  </c:spPr>
  <c:txPr>
    <a:bodyPr/>
    <a:p>
      <a:pPr>
        <a:defRPr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sz="1400" smtId="42949672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2017/12/19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2017/12/19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310085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05052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75851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15951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854867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774375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953277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805592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030032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68842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286512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132962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602081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543277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477140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17556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394484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146902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903708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198932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022053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640822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352" y="0"/>
            <a:ext cx="12858045" cy="7232650"/>
          </a:xfrm>
          <a:prstGeom prst="rect">
            <a:avLst/>
          </a:prstGeom>
        </p:spPr>
      </p:pic>
    </p:spTree>
    <p:extLst>
      <p:ext uri="{BB962C8B-B14F-4D97-AF65-F5344CB8AC3E}">
        <p14:creationId val="2853400894"/>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770106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164581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28309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879963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461867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56588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717692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587442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27418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086952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876293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2017/12/19</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val="278975340"/>
      </p:ext>
    </p:extLst>
  </p:cSld>
  <p:clrMap bg1="lt1" tx1="dk1" bg2="lt2" tx2="dk2" accent1="accent1" accent2="accent2" accent3="accent3" accent4="accent4" accent5="accent5" accent6="accent6" hlink="hlink" folHlink="folHlink"/>
  <p:sldLayoutIdLst>
    <p:sldLayoutId id="2147483982"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2017/12/19</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82965191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02086" y="377072"/>
            <a:ext cx="11854578" cy="6478506"/>
          </a:xfrm>
          <a:prstGeom prst="rect">
            <a:avLst/>
          </a:prstGeom>
        </p:spPr>
      </p:pic>
      <p:sp>
        <p:nvSpPr>
          <p:cNvPr id="8" name="TextBox 5"/>
          <p:cNvSpPr txBox="1">
            <a:spLocks noChangeArrowheads="1"/>
          </p:cNvSpPr>
          <p:nvPr/>
        </p:nvSpPr>
        <p:spPr bwMode="auto">
          <a:xfrm>
            <a:off x="3909742" y="4176514"/>
            <a:ext cx="5039267" cy="7086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74725" eaLnBrk="0" hangingPunct="0">
              <a:defRPr>
                <a:solidFill>
                  <a:schemeClr val="tx1"/>
                </a:solidFill>
                <a:latin charset="0" pitchFamily="34" typeface="Calibri"/>
                <a:ea charset="-122" pitchFamily="2" typeface="宋体"/>
              </a:defRPr>
            </a:lvl1pPr>
            <a:lvl2pPr defTabSz="974725" eaLnBrk="0" hangingPunct="0" indent="-285750" marL="742950">
              <a:defRPr>
                <a:solidFill>
                  <a:schemeClr val="tx1"/>
                </a:solidFill>
                <a:latin charset="0" pitchFamily="34" typeface="Calibri"/>
                <a:ea charset="-122" pitchFamily="2" typeface="宋体"/>
              </a:defRPr>
            </a:lvl2pPr>
            <a:lvl3pPr defTabSz="974725" eaLnBrk="0" hangingPunct="0" indent="-228600" marL="1143000">
              <a:defRPr>
                <a:solidFill>
                  <a:schemeClr val="tx1"/>
                </a:solidFill>
                <a:latin charset="0" pitchFamily="34" typeface="Calibri"/>
                <a:ea charset="-122" pitchFamily="2" typeface="宋体"/>
              </a:defRPr>
            </a:lvl3pPr>
            <a:lvl4pPr defTabSz="974725" eaLnBrk="0" hangingPunct="0" indent="-228600" marL="1600200">
              <a:defRPr>
                <a:solidFill>
                  <a:schemeClr val="tx1"/>
                </a:solidFill>
                <a:latin charset="0" pitchFamily="34" typeface="Calibri"/>
                <a:ea charset="-122" pitchFamily="2" typeface="宋体"/>
              </a:defRPr>
            </a:lvl4pPr>
            <a:lvl5pPr defTabSz="974725" eaLnBrk="0" hangingPunct="0" indent="-228600" marL="2057400">
              <a:defRPr>
                <a:solidFill>
                  <a:schemeClr val="tx1"/>
                </a:solidFill>
                <a:latin charset="0" pitchFamily="34" typeface="Calibri"/>
                <a:ea charset="-122" pitchFamily="2" typeface="宋体"/>
              </a:defRPr>
            </a:lvl5pPr>
            <a:lvl6pPr defTabSz="974725"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defTabSz="974725"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defTabSz="974725"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defTabSz="974725"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lnSpc>
                <a:spcPct val="150000"/>
              </a:lnSpc>
            </a:pPr>
            <a:r>
              <a:rPr altLang="zh-CN" lang="en-US" noProof="1"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a:t>
            </a:r>
          </a:p>
        </p:txBody>
      </p:sp>
      <p:sp>
        <p:nvSpPr>
          <p:cNvPr id="9" name="TextBox 6"/>
          <p:cNvSpPr txBox="1">
            <a:spLocks noChangeArrowheads="1"/>
          </p:cNvSpPr>
          <p:nvPr/>
        </p:nvSpPr>
        <p:spPr bwMode="auto">
          <a:xfrm>
            <a:off x="2307602" y="3061967"/>
            <a:ext cx="8243547" cy="127976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74725" eaLnBrk="0" hangingPunct="0">
              <a:defRPr>
                <a:solidFill>
                  <a:schemeClr val="tx1"/>
                </a:solidFill>
                <a:latin charset="0" pitchFamily="34" typeface="Calibri"/>
                <a:ea charset="-122" pitchFamily="2" typeface="宋体"/>
              </a:defRPr>
            </a:lvl1pPr>
            <a:lvl2pPr defTabSz="974725" eaLnBrk="0" hangingPunct="0" indent="-285750" marL="742950">
              <a:defRPr>
                <a:solidFill>
                  <a:schemeClr val="tx1"/>
                </a:solidFill>
                <a:latin charset="0" pitchFamily="34" typeface="Calibri"/>
                <a:ea charset="-122" pitchFamily="2" typeface="宋体"/>
              </a:defRPr>
            </a:lvl2pPr>
            <a:lvl3pPr defTabSz="974725" eaLnBrk="0" hangingPunct="0" indent="-228600" marL="1143000">
              <a:defRPr>
                <a:solidFill>
                  <a:schemeClr val="tx1"/>
                </a:solidFill>
                <a:latin charset="0" pitchFamily="34" typeface="Calibri"/>
                <a:ea charset="-122" pitchFamily="2" typeface="宋体"/>
              </a:defRPr>
            </a:lvl3pPr>
            <a:lvl4pPr defTabSz="974725" eaLnBrk="0" hangingPunct="0" indent="-228600" marL="1600200">
              <a:defRPr>
                <a:solidFill>
                  <a:schemeClr val="tx1"/>
                </a:solidFill>
                <a:latin charset="0" pitchFamily="34" typeface="Calibri"/>
                <a:ea charset="-122" pitchFamily="2" typeface="宋体"/>
              </a:defRPr>
            </a:lvl4pPr>
            <a:lvl5pPr defTabSz="974725" eaLnBrk="0" hangingPunct="0" indent="-228600" marL="2057400">
              <a:defRPr>
                <a:solidFill>
                  <a:schemeClr val="tx1"/>
                </a:solidFill>
                <a:latin charset="0" pitchFamily="34" typeface="Calibri"/>
                <a:ea charset="-122" pitchFamily="2" typeface="宋体"/>
              </a:defRPr>
            </a:lvl5pPr>
            <a:lvl6pPr defTabSz="974725"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defTabSz="974725"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defTabSz="974725"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defTabSz="974725"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30000"/>
              </a:lnSpc>
            </a:pPr>
            <a:r>
              <a:rPr altLang="en-US" b="1" kern="2000" lang="zh-CN" smtClean="0" sz="5998">
                <a:solidFill>
                  <a:schemeClr val="bg1"/>
                </a:solidFill>
                <a:latin charset="-122" panose="03000509000000000000" pitchFamily="65" typeface="方正稚艺简体"/>
                <a:ea charset="-122" panose="03000509000000000000" pitchFamily="65" typeface="方正稚艺简体"/>
                <a:cs typeface="+mn-ea"/>
                <a:sym charset="0" panose="020b0604020202020204" pitchFamily="34" typeface="Arial"/>
              </a:rPr>
              <a:t>幼儿园成长教育</a:t>
            </a:r>
          </a:p>
        </p:txBody>
      </p:sp>
      <p:sp>
        <p:nvSpPr>
          <p:cNvPr id="10" name="TextBox 18"/>
          <p:cNvSpPr txBox="1"/>
          <p:nvPr/>
        </p:nvSpPr>
        <p:spPr>
          <a:xfrm>
            <a:off x="5359473" y="4837655"/>
            <a:ext cx="2222030" cy="927110"/>
          </a:xfrm>
          <a:prstGeom prst="rect">
            <a:avLst/>
          </a:prstGeom>
          <a:noFill/>
        </p:spPr>
        <p:txBody>
          <a:bodyPr wrap="square">
            <a:spAutoFit/>
          </a:bodyPr>
          <a:lstStyle/>
          <a:p>
            <a:pPr algn="ctr" fontAlgn="auto">
              <a:lnSpc>
                <a:spcPct val="130000"/>
              </a:lnSpc>
              <a:spcBef>
                <a:spcPct val="0"/>
              </a:spcBef>
              <a:spcAft>
                <a:spcPct val="0"/>
              </a:spcAft>
              <a:defRPr/>
            </a:pPr>
            <a:r>
              <a:rPr altLang="en-US" lang="zh-CN" sz="2109">
                <a:solidFill>
                  <a:schemeClr val="bg1"/>
                </a:solidFill>
                <a:latin charset="-122" panose="03000509000000000000" pitchFamily="65" typeface="方正稚艺简体"/>
                <a:ea charset="-122" panose="03000509000000000000" pitchFamily="65" typeface="方正稚艺简体"/>
                <a:cs typeface="+mn-ea"/>
                <a:sym charset="0" panose="020b0604020202020204" pitchFamily="34" typeface="Arial"/>
              </a:rPr>
              <a:t>汇报人：优页PPT</a:t>
            </a:r>
          </a:p>
        </p:txBody>
      </p:sp>
    </p:spTree>
    <p:extLst>
      <p:ext uri="{BB962C8B-B14F-4D97-AF65-F5344CB8AC3E}">
        <p14:creationId val="13623294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additive="base">
                                        <p:cTn dur="500" fill="hold" id="13"/>
                                        <p:tgtEl>
                                          <p:spTgt spid="9"/>
                                        </p:tgtEl>
                                        <p:attrNameLst>
                                          <p:attrName>ppt_x</p:attrName>
                                        </p:attrNameLst>
                                      </p:cBhvr>
                                      <p:tavLst>
                                        <p:tav tm="0">
                                          <p:val>
                                            <p:strVal val="#ppt_x"/>
                                          </p:val>
                                        </p:tav>
                                        <p:tav tm="100000">
                                          <p:val>
                                            <p:strVal val="#ppt_x"/>
                                          </p:val>
                                        </p:tav>
                                      </p:tavLst>
                                    </p:anim>
                                    <p:anim calcmode="lin" valueType="num">
                                      <p:cBhvr additive="base">
                                        <p:cTn dur="500" fill="hold" id="14"/>
                                        <p:tgtEl>
                                          <p:spTgt spid="9"/>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1+#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1067">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1067">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1067">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US" sz="1067">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TextBox 6"/>
          <p:cNvSpPr txBox="1"/>
          <p:nvPr/>
        </p:nvSpPr>
        <p:spPr>
          <a:xfrm>
            <a:off x="5326686" y="4188548"/>
            <a:ext cx="452755" cy="286573"/>
          </a:xfrm>
          <a:prstGeom prst="rect">
            <a:avLst/>
          </a:prstGeom>
          <a:noFill/>
        </p:spPr>
        <p:txBody>
          <a:bodyPr rtlCol="0" wrap="none">
            <a:spAutoFit/>
          </a:bodyPr>
          <a:lstStyle/>
          <a:p>
            <a:pPr algn="just">
              <a:lnSpc>
                <a:spcPct val="120000"/>
              </a:lnSpc>
            </a:pPr>
            <a:r>
              <a:rPr lang="en-US" sz="106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65%</a:t>
            </a:r>
          </a:p>
        </p:txBody>
      </p:sp>
      <p:sp>
        <p:nvSpPr>
          <p:cNvPr id="26" name="TextBox 25"/>
          <p:cNvSpPr txBox="1"/>
          <p:nvPr/>
        </p:nvSpPr>
        <p:spPr>
          <a:xfrm>
            <a:off x="5970654" y="4763314"/>
            <a:ext cx="452755" cy="286573"/>
          </a:xfrm>
          <a:prstGeom prst="rect">
            <a:avLst/>
          </a:prstGeom>
          <a:noFill/>
        </p:spPr>
        <p:txBody>
          <a:bodyPr rtlCol="0" wrap="none">
            <a:spAutoFit/>
          </a:bodyPr>
          <a:lstStyle/>
          <a:p>
            <a:pPr algn="just">
              <a:lnSpc>
                <a:spcPct val="120000"/>
              </a:lnSpc>
            </a:pPr>
            <a:r>
              <a:rPr lang="en-US" sz="106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70%</a:t>
            </a:r>
          </a:p>
        </p:txBody>
      </p:sp>
      <p:sp>
        <p:nvSpPr>
          <p:cNvPr id="27" name="TextBox 26"/>
          <p:cNvSpPr txBox="1"/>
          <p:nvPr/>
        </p:nvSpPr>
        <p:spPr>
          <a:xfrm>
            <a:off x="6470516" y="4222621"/>
            <a:ext cx="452755" cy="286573"/>
          </a:xfrm>
          <a:prstGeom prst="rect">
            <a:avLst/>
          </a:prstGeom>
          <a:noFill/>
        </p:spPr>
        <p:txBody>
          <a:bodyPr rtlCol="0" wrap="none">
            <a:spAutoFit/>
          </a:bodyPr>
          <a:lstStyle/>
          <a:p>
            <a:pPr algn="just">
              <a:lnSpc>
                <a:spcPct val="120000"/>
              </a:lnSpc>
            </a:pPr>
            <a:r>
              <a:rPr lang="en-US" sz="106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20%</a:t>
            </a:r>
          </a:p>
        </p:txBody>
      </p:sp>
      <p:sp>
        <p:nvSpPr>
          <p:cNvPr id="28" name="TextBox 27"/>
          <p:cNvSpPr txBox="1"/>
          <p:nvPr/>
        </p:nvSpPr>
        <p:spPr>
          <a:xfrm>
            <a:off x="5984564" y="3647832"/>
            <a:ext cx="452755" cy="286573"/>
          </a:xfrm>
          <a:prstGeom prst="rect">
            <a:avLst/>
          </a:prstGeom>
          <a:noFill/>
        </p:spPr>
        <p:txBody>
          <a:bodyPr rtlCol="0" wrap="none">
            <a:spAutoFit/>
          </a:bodyPr>
          <a:lstStyle/>
          <a:p>
            <a:pPr algn="just">
              <a:lnSpc>
                <a:spcPct val="120000"/>
              </a:lnSpc>
            </a:pPr>
            <a:r>
              <a:rPr lang="en-US" sz="106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30" name="Rectangle 29"/>
          <p:cNvSpPr/>
          <p:nvPr/>
        </p:nvSpPr>
        <p:spPr>
          <a:xfrm>
            <a:off x="8576955" y="3737608"/>
            <a:ext cx="1244600" cy="256032"/>
          </a:xfrm>
          <a:prstGeom prst="rect">
            <a:avLst/>
          </a:prstGeom>
        </p:spPr>
        <p:txBody>
          <a:bodyPr bIns="0" lIns="0" rIns="0" tIns="0" wrap="non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1" name="Rectangle 30"/>
          <p:cNvSpPr/>
          <p:nvPr/>
        </p:nvSpPr>
        <p:spPr>
          <a:xfrm>
            <a:off x="8576955" y="3976006"/>
            <a:ext cx="2701752" cy="292608"/>
          </a:xfrm>
          <a:prstGeom prst="rect">
            <a:avLst/>
          </a:prstGeom>
        </p:spPr>
        <p:txBody>
          <a:bodyPr bIns="0" lIns="0" rIns="0" tIns="0"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2" name="TextBox 31"/>
          <p:cNvSpPr txBox="1"/>
          <p:nvPr/>
        </p:nvSpPr>
        <p:spPr>
          <a:xfrm>
            <a:off x="7768107" y="3737608"/>
            <a:ext cx="712788" cy="512064"/>
          </a:xfrm>
          <a:prstGeom prst="rect">
            <a:avLst/>
          </a:prstGeom>
          <a:noFill/>
        </p:spPr>
        <p:txBody>
          <a:bodyPr bIns="0" lIns="0" rIns="0" rtlCol="0" tIns="0" wrap="none">
            <a:spAutoFit/>
          </a:bodyPr>
          <a:lstStyle/>
          <a:p>
            <a:pPr algn="just">
              <a:lnSpc>
                <a:spcPct val="120000"/>
              </a:lnSpc>
            </a:pPr>
            <a:r>
              <a:rPr lang="en-US" smtClean="0" sz="2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15%</a:t>
            </a:r>
          </a:p>
        </p:txBody>
      </p:sp>
      <p:sp>
        <p:nvSpPr>
          <p:cNvPr id="34" name="Rectangle 33"/>
          <p:cNvSpPr/>
          <p:nvPr/>
        </p:nvSpPr>
        <p:spPr>
          <a:xfrm>
            <a:off x="5048962" y="1829130"/>
            <a:ext cx="1244600" cy="256032"/>
          </a:xfrm>
          <a:prstGeom prst="rect">
            <a:avLst/>
          </a:prstGeom>
        </p:spPr>
        <p:txBody>
          <a:bodyPr bIns="0" lIns="0" rIns="0" tIns="0" wrap="none">
            <a:spAutoFit/>
          </a:bodyPr>
          <a:lstStyle/>
          <a:p>
            <a:pPr algn="just">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5" name="Rectangle 34"/>
          <p:cNvSpPr/>
          <p:nvPr/>
        </p:nvSpPr>
        <p:spPr>
          <a:xfrm>
            <a:off x="3719496" y="2101013"/>
            <a:ext cx="2580144" cy="438912"/>
          </a:xfrm>
          <a:prstGeom prst="rect">
            <a:avLst/>
          </a:prstGeom>
        </p:spPr>
        <p:txBody>
          <a:bodyPr bIns="0" lIns="0" rIns="0" tIns="0" wrap="square">
            <a:spAutoFit/>
          </a:bodyPr>
          <a:lstStyle/>
          <a:p>
            <a:pPr algn="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6" name="TextBox 35"/>
          <p:cNvSpPr txBox="1"/>
          <p:nvPr/>
        </p:nvSpPr>
        <p:spPr>
          <a:xfrm>
            <a:off x="6429101" y="1842480"/>
            <a:ext cx="712788" cy="512064"/>
          </a:xfrm>
          <a:prstGeom prst="rect">
            <a:avLst/>
          </a:prstGeom>
          <a:noFill/>
        </p:spPr>
        <p:txBody>
          <a:bodyPr bIns="0" lIns="0" rIns="0" rtlCol="0" tIns="0" wrap="none">
            <a:spAutoFit/>
          </a:bodyPr>
          <a:lstStyle/>
          <a:p>
            <a:pPr algn="just">
              <a:lnSpc>
                <a:spcPct val="120000"/>
              </a:lnSpc>
            </a:pPr>
            <a:r>
              <a:rPr lang="en-US" sz="2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34%</a:t>
            </a:r>
          </a:p>
        </p:txBody>
      </p:sp>
      <p:sp>
        <p:nvSpPr>
          <p:cNvPr id="21" name="Rectangle 29"/>
          <p:cNvSpPr/>
          <p:nvPr/>
        </p:nvSpPr>
        <p:spPr>
          <a:xfrm>
            <a:off x="8745687" y="5514999"/>
            <a:ext cx="1244600" cy="256032"/>
          </a:xfrm>
          <a:prstGeom prst="rect">
            <a:avLst/>
          </a:prstGeom>
        </p:spPr>
        <p:txBody>
          <a:bodyPr bIns="0" lIns="0" rIns="0" tIns="0" wrap="non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Rectangle 30"/>
          <p:cNvSpPr/>
          <p:nvPr/>
        </p:nvSpPr>
        <p:spPr>
          <a:xfrm>
            <a:off x="8745687" y="5753397"/>
            <a:ext cx="2701752" cy="292608"/>
          </a:xfrm>
          <a:prstGeom prst="rect">
            <a:avLst/>
          </a:prstGeom>
        </p:spPr>
        <p:txBody>
          <a:bodyPr bIns="0" lIns="0" rIns="0" tIns="0"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3" name="TextBox 31"/>
          <p:cNvSpPr txBox="1"/>
          <p:nvPr/>
        </p:nvSpPr>
        <p:spPr>
          <a:xfrm>
            <a:off x="7936840" y="5514999"/>
            <a:ext cx="712788" cy="512064"/>
          </a:xfrm>
          <a:prstGeom prst="rect">
            <a:avLst/>
          </a:prstGeom>
          <a:noFill/>
        </p:spPr>
        <p:txBody>
          <a:bodyPr bIns="0" lIns="0" rIns="0" rtlCol="0" tIns="0" wrap="none">
            <a:spAutoFit/>
          </a:bodyPr>
          <a:lstStyle/>
          <a:p>
            <a:pPr algn="just">
              <a:lnSpc>
                <a:spcPct val="120000"/>
              </a:lnSpc>
            </a:pPr>
            <a:r>
              <a:rPr lang="en-US" sz="2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28%</a:t>
            </a:r>
          </a:p>
        </p:txBody>
      </p:sp>
      <p:sp>
        <p:nvSpPr>
          <p:cNvPr id="24" name="Rectangle 29"/>
          <p:cNvSpPr/>
          <p:nvPr/>
        </p:nvSpPr>
        <p:spPr>
          <a:xfrm>
            <a:off x="3673105" y="5684820"/>
            <a:ext cx="1244600" cy="256032"/>
          </a:xfrm>
          <a:prstGeom prst="rect">
            <a:avLst/>
          </a:prstGeom>
        </p:spPr>
        <p:txBody>
          <a:bodyPr bIns="0" lIns="0" rIns="0" tIns="0" wrap="non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5" name="Rectangle 30"/>
          <p:cNvSpPr/>
          <p:nvPr/>
        </p:nvSpPr>
        <p:spPr>
          <a:xfrm>
            <a:off x="2349716" y="5923218"/>
            <a:ext cx="2580144" cy="438912"/>
          </a:xfrm>
          <a:prstGeom prst="rect">
            <a:avLst/>
          </a:prstGeom>
        </p:spPr>
        <p:txBody>
          <a:bodyPr bIns="0" lIns="0" rIns="0" tIns="0" wrap="square">
            <a:spAutoFit/>
          </a:bodyPr>
          <a:lstStyle/>
          <a:p>
            <a:pPr algn="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TextBox 31"/>
          <p:cNvSpPr txBox="1"/>
          <p:nvPr/>
        </p:nvSpPr>
        <p:spPr>
          <a:xfrm>
            <a:off x="4997165" y="5684820"/>
            <a:ext cx="712788" cy="512064"/>
          </a:xfrm>
          <a:prstGeom prst="rect">
            <a:avLst/>
          </a:prstGeom>
          <a:noFill/>
        </p:spPr>
        <p:txBody>
          <a:bodyPr bIns="0" lIns="0" rIns="0" rtlCol="0" tIns="0" wrap="none">
            <a:spAutoFit/>
          </a:bodyPr>
          <a:lstStyle/>
          <a:p>
            <a:pPr algn="just">
              <a:lnSpc>
                <a:spcPct val="120000"/>
              </a:lnSpc>
            </a:pPr>
            <a:r>
              <a:rPr lang="en-US" smtClean="0" sz="2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36%</a:t>
            </a:r>
          </a:p>
        </p:txBody>
      </p:sp>
      <p:sp>
        <p:nvSpPr>
          <p:cNvPr id="33"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02926279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style.rotation</p:attrName>
                                        </p:attrNameLst>
                                      </p:cBhvr>
                                      <p:tavLst>
                                        <p:tav tm="0">
                                          <p:val>
                                            <p:fltVal val="360"/>
                                          </p:val>
                                        </p:tav>
                                        <p:tav tm="100000">
                                          <p:val>
                                            <p:fltVal val="0"/>
                                          </p:val>
                                        </p:tav>
                                      </p:tavLst>
                                    </p:anim>
                                    <p:animEffect filter="fade"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28"/>
                                        </p:tgtEl>
                                        <p:attrNameLst>
                                          <p:attrName>style.visibility</p:attrName>
                                        </p:attrNameLst>
                                      </p:cBhvr>
                                      <p:to>
                                        <p:strVal val="visible"/>
                                      </p:to>
                                    </p:set>
                                    <p:animEffect filter="fade" transition="in">
                                      <p:cBhvr>
                                        <p:cTn dur="500" id="14"/>
                                        <p:tgtEl>
                                          <p:spTgt spid="28"/>
                                        </p:tgtEl>
                                      </p:cBhvr>
                                    </p:animEffect>
                                  </p:childTnLst>
                                </p:cTn>
                              </p:par>
                            </p:childTnLst>
                          </p:cTn>
                        </p:par>
                        <p:par>
                          <p:cTn fill="hold" id="15" nodeType="afterGroup">
                            <p:stCondLst>
                              <p:cond delay="1000"/>
                            </p:stCondLst>
                            <p:childTnLst>
                              <p:par>
                                <p:cTn decel="100000" fill="hold" grpId="0" id="16" nodeType="afterEffect" presetClass="entr" presetID="49" presetSubtype="0">
                                  <p:stCondLst>
                                    <p:cond delay="0"/>
                                  </p:stCondLst>
                                  <p:childTnLst>
                                    <p:set>
                                      <p:cBhvr>
                                        <p:cTn dur="1" fill="hold" id="17">
                                          <p:stCondLst>
                                            <p:cond delay="0"/>
                                          </p:stCondLst>
                                        </p:cTn>
                                        <p:tgtEl>
                                          <p:spTgt spid="20"/>
                                        </p:tgtEl>
                                        <p:attrNameLst>
                                          <p:attrName>style.visibility</p:attrName>
                                        </p:attrNameLst>
                                      </p:cBhvr>
                                      <p:to>
                                        <p:strVal val="visible"/>
                                      </p:to>
                                    </p:set>
                                    <p:anim calcmode="lin" valueType="num">
                                      <p:cBhvr>
                                        <p:cTn dur="500" fill="hold" id="18"/>
                                        <p:tgtEl>
                                          <p:spTgt spid="20"/>
                                        </p:tgtEl>
                                        <p:attrNameLst>
                                          <p:attrName>ppt_w</p:attrName>
                                        </p:attrNameLst>
                                      </p:cBhvr>
                                      <p:tavLst>
                                        <p:tav tm="0">
                                          <p:val>
                                            <p:fltVal val="0"/>
                                          </p:val>
                                        </p:tav>
                                        <p:tav tm="100000">
                                          <p:val>
                                            <p:strVal val="#ppt_w"/>
                                          </p:val>
                                        </p:tav>
                                      </p:tavLst>
                                    </p:anim>
                                    <p:anim calcmode="lin" valueType="num">
                                      <p:cBhvr>
                                        <p:cTn dur="500" fill="hold" id="19"/>
                                        <p:tgtEl>
                                          <p:spTgt spid="20"/>
                                        </p:tgtEl>
                                        <p:attrNameLst>
                                          <p:attrName>ppt_h</p:attrName>
                                        </p:attrNameLst>
                                      </p:cBhvr>
                                      <p:tavLst>
                                        <p:tav tm="0">
                                          <p:val>
                                            <p:fltVal val="0"/>
                                          </p:val>
                                        </p:tav>
                                        <p:tav tm="100000">
                                          <p:val>
                                            <p:strVal val="#ppt_h"/>
                                          </p:val>
                                        </p:tav>
                                      </p:tavLst>
                                    </p:anim>
                                    <p:anim calcmode="lin" valueType="num">
                                      <p:cBhvr>
                                        <p:cTn dur="500" fill="hold" id="20"/>
                                        <p:tgtEl>
                                          <p:spTgt spid="20"/>
                                        </p:tgtEl>
                                        <p:attrNameLst>
                                          <p:attrName>style.rotation</p:attrName>
                                        </p:attrNameLst>
                                      </p:cBhvr>
                                      <p:tavLst>
                                        <p:tav tm="0">
                                          <p:val>
                                            <p:fltVal val="360"/>
                                          </p:val>
                                        </p:tav>
                                        <p:tav tm="100000">
                                          <p:val>
                                            <p:fltVal val="0"/>
                                          </p:val>
                                        </p:tav>
                                      </p:tavLst>
                                    </p:anim>
                                    <p:animEffect filter="fade" transition="in">
                                      <p:cBhvr>
                                        <p:cTn dur="500" id="21"/>
                                        <p:tgtEl>
                                          <p:spTgt spid="20"/>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childTnLst>
                          </p:cTn>
                        </p:par>
                        <p:par>
                          <p:cTn fill="hold" id="26" nodeType="afterGroup">
                            <p:stCondLst>
                              <p:cond delay="2000"/>
                            </p:stCondLst>
                            <p:childTnLst>
                              <p:par>
                                <p:cTn decel="100000" fill="hold" grpId="0" id="27" nodeType="afterEffect" presetClass="entr" presetID="49"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 calcmode="lin" valueType="num">
                                      <p:cBhvr>
                                        <p:cTn dur="500" fill="hold" id="31"/>
                                        <p:tgtEl>
                                          <p:spTgt spid="19"/>
                                        </p:tgtEl>
                                        <p:attrNameLst>
                                          <p:attrName>style.rotation</p:attrName>
                                        </p:attrNameLst>
                                      </p:cBhvr>
                                      <p:tavLst>
                                        <p:tav tm="0">
                                          <p:val>
                                            <p:fltVal val="360"/>
                                          </p:val>
                                        </p:tav>
                                        <p:tav tm="100000">
                                          <p:val>
                                            <p:fltVal val="0"/>
                                          </p:val>
                                        </p:tav>
                                      </p:tavLst>
                                    </p:anim>
                                    <p:animEffect filter="fade" transition="in">
                                      <p:cBhvr>
                                        <p:cTn dur="500" id="32"/>
                                        <p:tgtEl>
                                          <p:spTgt spid="19"/>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500" id="36"/>
                                        <p:tgtEl>
                                          <p:spTgt spid="26"/>
                                        </p:tgtEl>
                                      </p:cBhvr>
                                    </p:animEffect>
                                  </p:childTnLst>
                                </p:cTn>
                              </p:par>
                            </p:childTnLst>
                          </p:cTn>
                        </p:par>
                        <p:par>
                          <p:cTn fill="hold" id="37" nodeType="afterGroup">
                            <p:stCondLst>
                              <p:cond delay="3000"/>
                            </p:stCondLst>
                            <p:childTnLst>
                              <p:par>
                                <p:cTn decel="100000" fill="hold" grpId="0" id="38" nodeType="afterEffect" presetClass="entr" presetID="49" presetSubtype="0">
                                  <p:stCondLst>
                                    <p:cond delay="0"/>
                                  </p:stCondLst>
                                  <p:childTnLst>
                                    <p:set>
                                      <p:cBhvr>
                                        <p:cTn dur="1" fill="hold" id="39">
                                          <p:stCondLst>
                                            <p:cond delay="0"/>
                                          </p:stCondLst>
                                        </p:cTn>
                                        <p:tgtEl>
                                          <p:spTgt spid="4"/>
                                        </p:tgtEl>
                                        <p:attrNameLst>
                                          <p:attrName>style.visibility</p:attrName>
                                        </p:attrNameLst>
                                      </p:cBhvr>
                                      <p:to>
                                        <p:strVal val="visible"/>
                                      </p:to>
                                    </p:set>
                                    <p:anim calcmode="lin" valueType="num">
                                      <p:cBhvr>
                                        <p:cTn dur="500" fill="hold" id="40"/>
                                        <p:tgtEl>
                                          <p:spTgt spid="4"/>
                                        </p:tgtEl>
                                        <p:attrNameLst>
                                          <p:attrName>ppt_w</p:attrName>
                                        </p:attrNameLst>
                                      </p:cBhvr>
                                      <p:tavLst>
                                        <p:tav tm="0">
                                          <p:val>
                                            <p:fltVal val="0"/>
                                          </p:val>
                                        </p:tav>
                                        <p:tav tm="100000">
                                          <p:val>
                                            <p:strVal val="#ppt_w"/>
                                          </p:val>
                                        </p:tav>
                                      </p:tavLst>
                                    </p:anim>
                                    <p:anim calcmode="lin" valueType="num">
                                      <p:cBhvr>
                                        <p:cTn dur="500" fill="hold" id="41"/>
                                        <p:tgtEl>
                                          <p:spTgt spid="4"/>
                                        </p:tgtEl>
                                        <p:attrNameLst>
                                          <p:attrName>ppt_h</p:attrName>
                                        </p:attrNameLst>
                                      </p:cBhvr>
                                      <p:tavLst>
                                        <p:tav tm="0">
                                          <p:val>
                                            <p:fltVal val="0"/>
                                          </p:val>
                                        </p:tav>
                                        <p:tav tm="100000">
                                          <p:val>
                                            <p:strVal val="#ppt_h"/>
                                          </p:val>
                                        </p:tav>
                                      </p:tavLst>
                                    </p:anim>
                                    <p:anim calcmode="lin" valueType="num">
                                      <p:cBhvr>
                                        <p:cTn dur="500" fill="hold" id="42"/>
                                        <p:tgtEl>
                                          <p:spTgt spid="4"/>
                                        </p:tgtEl>
                                        <p:attrNameLst>
                                          <p:attrName>style.rotation</p:attrName>
                                        </p:attrNameLst>
                                      </p:cBhvr>
                                      <p:tavLst>
                                        <p:tav tm="0">
                                          <p:val>
                                            <p:fltVal val="360"/>
                                          </p:val>
                                        </p:tav>
                                        <p:tav tm="100000">
                                          <p:val>
                                            <p:fltVal val="0"/>
                                          </p:val>
                                        </p:tav>
                                      </p:tavLst>
                                    </p:anim>
                                    <p:animEffect filter="fade" transition="in">
                                      <p:cBhvr>
                                        <p:cTn dur="500" id="43"/>
                                        <p:tgtEl>
                                          <p:spTgt spid="4"/>
                                        </p:tgtEl>
                                      </p:cBhvr>
                                    </p:animEffect>
                                  </p:childTnLst>
                                </p:cTn>
                              </p:par>
                            </p:childTnLst>
                          </p:cTn>
                        </p:par>
                        <p:par>
                          <p:cTn fill="hold" id="44" nodeType="afterGroup">
                            <p:stCondLst>
                              <p:cond delay="3500"/>
                            </p:stCondLst>
                            <p:childTnLst>
                              <p:par>
                                <p:cTn fill="hold" grpId="0" id="45" nodeType="afterEffect" presetClass="entr" presetID="10"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500" id="47"/>
                                        <p:tgtEl>
                                          <p:spTgt spid="7"/>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10" presetSubtype="0">
                                  <p:stCondLst>
                                    <p:cond delay="0"/>
                                  </p:stCondLst>
                                  <p:childTnLst>
                                    <p:set>
                                      <p:cBhvr>
                                        <p:cTn dur="1" fill="hold" id="51">
                                          <p:stCondLst>
                                            <p:cond delay="0"/>
                                          </p:stCondLst>
                                        </p:cTn>
                                        <p:tgtEl>
                                          <p:spTgt spid="34"/>
                                        </p:tgtEl>
                                        <p:attrNameLst>
                                          <p:attrName>style.visibility</p:attrName>
                                        </p:attrNameLst>
                                      </p:cBhvr>
                                      <p:to>
                                        <p:strVal val="visible"/>
                                      </p:to>
                                    </p:set>
                                    <p:animEffect filter="fade" transition="in">
                                      <p:cBhvr>
                                        <p:cTn dur="300" id="52"/>
                                        <p:tgtEl>
                                          <p:spTgt spid="34"/>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10" presetSubtype="0">
                                  <p:stCondLst>
                                    <p:cond delay="0"/>
                                  </p:stCondLst>
                                  <p:childTnLst>
                                    <p:set>
                                      <p:cBhvr>
                                        <p:cTn dur="1" fill="hold" id="56">
                                          <p:stCondLst>
                                            <p:cond delay="0"/>
                                          </p:stCondLst>
                                        </p:cTn>
                                        <p:tgtEl>
                                          <p:spTgt spid="35"/>
                                        </p:tgtEl>
                                        <p:attrNameLst>
                                          <p:attrName>style.visibility</p:attrName>
                                        </p:attrNameLst>
                                      </p:cBhvr>
                                      <p:to>
                                        <p:strVal val="visible"/>
                                      </p:to>
                                    </p:set>
                                    <p:animEffect filter="fade" transition="in">
                                      <p:cBhvr>
                                        <p:cTn dur="300" id="57"/>
                                        <p:tgtEl>
                                          <p:spTgt spid="35"/>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grpId="0" id="60" nodeType="clickEffect" presetClass="entr" presetID="10" presetSubtype="0">
                                  <p:stCondLst>
                                    <p:cond delay="0"/>
                                  </p:stCondLst>
                                  <p:childTnLst>
                                    <p:set>
                                      <p:cBhvr>
                                        <p:cTn dur="1" fill="hold" id="61">
                                          <p:stCondLst>
                                            <p:cond delay="0"/>
                                          </p:stCondLst>
                                        </p:cTn>
                                        <p:tgtEl>
                                          <p:spTgt spid="36"/>
                                        </p:tgtEl>
                                        <p:attrNameLst>
                                          <p:attrName>style.visibility</p:attrName>
                                        </p:attrNameLst>
                                      </p:cBhvr>
                                      <p:to>
                                        <p:strVal val="visible"/>
                                      </p:to>
                                    </p:set>
                                    <p:animEffect filter="fade" transition="in">
                                      <p:cBhvr>
                                        <p:cTn dur="300" id="62"/>
                                        <p:tgtEl>
                                          <p:spTgt spid="36"/>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10"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300" id="67"/>
                                        <p:tgtEl>
                                          <p:spTgt spid="32"/>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10" presetSubtype="0">
                                  <p:stCondLst>
                                    <p:cond delay="0"/>
                                  </p:stCondLst>
                                  <p:childTnLst>
                                    <p:set>
                                      <p:cBhvr>
                                        <p:cTn dur="1" fill="hold" id="71">
                                          <p:stCondLst>
                                            <p:cond delay="0"/>
                                          </p:stCondLst>
                                        </p:cTn>
                                        <p:tgtEl>
                                          <p:spTgt spid="30"/>
                                        </p:tgtEl>
                                        <p:attrNameLst>
                                          <p:attrName>style.visibility</p:attrName>
                                        </p:attrNameLst>
                                      </p:cBhvr>
                                      <p:to>
                                        <p:strVal val="visible"/>
                                      </p:to>
                                    </p:set>
                                    <p:animEffect filter="fade" transition="in">
                                      <p:cBhvr>
                                        <p:cTn dur="300" id="72"/>
                                        <p:tgtEl>
                                          <p:spTgt spid="30"/>
                                        </p:tgtEl>
                                      </p:cBhvr>
                                    </p:animEffect>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grpId="0" id="75" nodeType="clickEffect" presetClass="entr" presetID="10" presetSubtype="0">
                                  <p:stCondLst>
                                    <p:cond delay="0"/>
                                  </p:stCondLst>
                                  <p:childTnLst>
                                    <p:set>
                                      <p:cBhvr>
                                        <p:cTn dur="1" fill="hold" id="76">
                                          <p:stCondLst>
                                            <p:cond delay="0"/>
                                          </p:stCondLst>
                                        </p:cTn>
                                        <p:tgtEl>
                                          <p:spTgt spid="31"/>
                                        </p:tgtEl>
                                        <p:attrNameLst>
                                          <p:attrName>style.visibility</p:attrName>
                                        </p:attrNameLst>
                                      </p:cBhvr>
                                      <p:to>
                                        <p:strVal val="visible"/>
                                      </p:to>
                                    </p:set>
                                    <p:animEffect filter="fade" transition="in">
                                      <p:cBhvr>
                                        <p:cTn dur="300" id="77"/>
                                        <p:tgtEl>
                                          <p:spTgt spid="31"/>
                                        </p:tgtEl>
                                      </p:cBhvr>
                                    </p:animEffect>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10" presetSubtype="0">
                                  <p:stCondLst>
                                    <p:cond delay="0"/>
                                  </p:stCondLst>
                                  <p:childTnLst>
                                    <p:set>
                                      <p:cBhvr>
                                        <p:cTn dur="1" fill="hold" id="81">
                                          <p:stCondLst>
                                            <p:cond delay="0"/>
                                          </p:stCondLst>
                                        </p:cTn>
                                        <p:tgtEl>
                                          <p:spTgt spid="23"/>
                                        </p:tgtEl>
                                        <p:attrNameLst>
                                          <p:attrName>style.visibility</p:attrName>
                                        </p:attrNameLst>
                                      </p:cBhvr>
                                      <p:to>
                                        <p:strVal val="visible"/>
                                      </p:to>
                                    </p:set>
                                    <p:animEffect filter="fade" transition="in">
                                      <p:cBhvr>
                                        <p:cTn dur="300" id="82"/>
                                        <p:tgtEl>
                                          <p:spTgt spid="23"/>
                                        </p:tgtEl>
                                      </p:cBhvr>
                                    </p:animEffect>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grpId="0" id="85" nodeType="clickEffect" presetClass="entr" presetID="10" presetSubtype="0">
                                  <p:stCondLst>
                                    <p:cond delay="0"/>
                                  </p:stCondLst>
                                  <p:childTnLst>
                                    <p:set>
                                      <p:cBhvr>
                                        <p:cTn dur="1" fill="hold" id="86">
                                          <p:stCondLst>
                                            <p:cond delay="0"/>
                                          </p:stCondLst>
                                        </p:cTn>
                                        <p:tgtEl>
                                          <p:spTgt spid="21"/>
                                        </p:tgtEl>
                                        <p:attrNameLst>
                                          <p:attrName>style.visibility</p:attrName>
                                        </p:attrNameLst>
                                      </p:cBhvr>
                                      <p:to>
                                        <p:strVal val="visible"/>
                                      </p:to>
                                    </p:set>
                                    <p:animEffect filter="fade" transition="in">
                                      <p:cBhvr>
                                        <p:cTn dur="300" id="87"/>
                                        <p:tgtEl>
                                          <p:spTgt spid="21"/>
                                        </p:tgtEl>
                                      </p:cBhvr>
                                    </p:animEffect>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fill="hold" grpId="0" id="90" nodeType="clickEffect" presetClass="entr" presetID="10" presetSubtype="0">
                                  <p:stCondLst>
                                    <p:cond delay="0"/>
                                  </p:stCondLst>
                                  <p:childTnLst>
                                    <p:set>
                                      <p:cBhvr>
                                        <p:cTn dur="1" fill="hold" id="91">
                                          <p:stCondLst>
                                            <p:cond delay="0"/>
                                          </p:stCondLst>
                                        </p:cTn>
                                        <p:tgtEl>
                                          <p:spTgt spid="22"/>
                                        </p:tgtEl>
                                        <p:attrNameLst>
                                          <p:attrName>style.visibility</p:attrName>
                                        </p:attrNameLst>
                                      </p:cBhvr>
                                      <p:to>
                                        <p:strVal val="visible"/>
                                      </p:to>
                                    </p:set>
                                    <p:animEffect filter="fade" transition="in">
                                      <p:cBhvr>
                                        <p:cTn dur="300" id="92"/>
                                        <p:tgtEl>
                                          <p:spTgt spid="22"/>
                                        </p:tgtEl>
                                      </p:cBhvr>
                                    </p:animEffect>
                                  </p:childTnLst>
                                </p:cTn>
                              </p:par>
                            </p:childTnLst>
                          </p:cTn>
                        </p:par>
                      </p:childTnLst>
                    </p:cTn>
                  </p:par>
                  <p:par>
                    <p:cTn fill="hold" id="93" nodeType="clickPar">
                      <p:stCondLst>
                        <p:cond delay="indefinite"/>
                        <p:cond delay="0" evt="onBegin">
                          <p:tn val="92"/>
                        </p:cond>
                      </p:stCondLst>
                      <p:childTnLst>
                        <p:par>
                          <p:cTn fill="hold" id="94" nodeType="afterGroup">
                            <p:stCondLst>
                              <p:cond delay="0"/>
                            </p:stCondLst>
                            <p:childTnLst>
                              <p:par>
                                <p:cTn fill="hold" grpId="0" id="95" nodeType="clickEffect" presetClass="entr" presetID="10" presetSubtype="0">
                                  <p:stCondLst>
                                    <p:cond delay="0"/>
                                  </p:stCondLst>
                                  <p:childTnLst>
                                    <p:set>
                                      <p:cBhvr>
                                        <p:cTn dur="1" fill="hold" id="96">
                                          <p:stCondLst>
                                            <p:cond delay="0"/>
                                          </p:stCondLst>
                                        </p:cTn>
                                        <p:tgtEl>
                                          <p:spTgt spid="29"/>
                                        </p:tgtEl>
                                        <p:attrNameLst>
                                          <p:attrName>style.visibility</p:attrName>
                                        </p:attrNameLst>
                                      </p:cBhvr>
                                      <p:to>
                                        <p:strVal val="visible"/>
                                      </p:to>
                                    </p:set>
                                    <p:animEffect filter="fade" transition="in">
                                      <p:cBhvr>
                                        <p:cTn dur="300" id="97"/>
                                        <p:tgtEl>
                                          <p:spTgt spid="29"/>
                                        </p:tgtEl>
                                      </p:cBhvr>
                                    </p:animEffect>
                                  </p:childTnLst>
                                </p:cTn>
                              </p:par>
                            </p:childTnLst>
                          </p:cTn>
                        </p:par>
                      </p:childTnLst>
                    </p:cTn>
                  </p:par>
                  <p:par>
                    <p:cTn fill="hold" id="98" nodeType="clickPar">
                      <p:stCondLst>
                        <p:cond delay="indefinite"/>
                        <p:cond delay="0" evt="onBegin">
                          <p:tn val="97"/>
                        </p:cond>
                      </p:stCondLst>
                      <p:childTnLst>
                        <p:par>
                          <p:cTn fill="hold" id="99" nodeType="afterGroup">
                            <p:stCondLst>
                              <p:cond delay="0"/>
                            </p:stCondLst>
                            <p:childTnLst>
                              <p:par>
                                <p:cTn fill="hold" grpId="0" id="100" nodeType="clickEffect" presetClass="entr" presetID="10" presetSubtype="0">
                                  <p:stCondLst>
                                    <p:cond delay="0"/>
                                  </p:stCondLst>
                                  <p:childTnLst>
                                    <p:set>
                                      <p:cBhvr>
                                        <p:cTn dur="1" fill="hold" id="101">
                                          <p:stCondLst>
                                            <p:cond delay="0"/>
                                          </p:stCondLst>
                                        </p:cTn>
                                        <p:tgtEl>
                                          <p:spTgt spid="24"/>
                                        </p:tgtEl>
                                        <p:attrNameLst>
                                          <p:attrName>style.visibility</p:attrName>
                                        </p:attrNameLst>
                                      </p:cBhvr>
                                      <p:to>
                                        <p:strVal val="visible"/>
                                      </p:to>
                                    </p:set>
                                    <p:animEffect filter="fade" transition="in">
                                      <p:cBhvr>
                                        <p:cTn dur="300" id="102"/>
                                        <p:tgtEl>
                                          <p:spTgt spid="24"/>
                                        </p:tgtEl>
                                      </p:cBhvr>
                                    </p:animEffect>
                                  </p:childTnLst>
                                </p:cTn>
                              </p:par>
                            </p:childTnLst>
                          </p:cTn>
                        </p:par>
                      </p:childTnLst>
                    </p:cTn>
                  </p:par>
                  <p:par>
                    <p:cTn fill="hold" id="103" nodeType="clickPar">
                      <p:stCondLst>
                        <p:cond delay="indefinite"/>
                        <p:cond delay="0" evt="onBegin">
                          <p:tn val="102"/>
                        </p:cond>
                      </p:stCondLst>
                      <p:childTnLst>
                        <p:par>
                          <p:cTn fill="hold" id="104" nodeType="afterGroup">
                            <p:stCondLst>
                              <p:cond delay="0"/>
                            </p:stCondLst>
                            <p:childTnLst>
                              <p:par>
                                <p:cTn fill="hold" grpId="0" id="105" nodeType="clickEffect" presetClass="entr" presetID="10" presetSubtype="0">
                                  <p:stCondLst>
                                    <p:cond delay="0"/>
                                  </p:stCondLst>
                                  <p:childTnLst>
                                    <p:set>
                                      <p:cBhvr>
                                        <p:cTn dur="1" fill="hold" id="106">
                                          <p:stCondLst>
                                            <p:cond delay="0"/>
                                          </p:stCondLst>
                                        </p:cTn>
                                        <p:tgtEl>
                                          <p:spTgt spid="25"/>
                                        </p:tgtEl>
                                        <p:attrNameLst>
                                          <p:attrName>style.visibility</p:attrName>
                                        </p:attrNameLst>
                                      </p:cBhvr>
                                      <p:to>
                                        <p:strVal val="visible"/>
                                      </p:to>
                                    </p:set>
                                    <p:animEffect filter="fade" transition="in">
                                      <p:cBhvr>
                                        <p:cTn dur="300" id="10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9"/>
      <p:bldP grpId="0" spid="5"/>
      <p:bldP grpId="0" spid="20"/>
      <p:bldP grpId="0" spid="7"/>
      <p:bldP grpId="0" spid="26"/>
      <p:bldP grpId="0" spid="27"/>
      <p:bldP grpId="0" spid="28"/>
      <p:bldP grpId="0" spid="30"/>
      <p:bldP grpId="0" spid="31"/>
      <p:bldP grpId="0" spid="32"/>
      <p:bldP grpId="0" spid="34"/>
      <p:bldP grpId="0" spid="35"/>
      <p:bldP grpId="0" spid="36"/>
      <p:bldP grpId="0" spid="21"/>
      <p:bldP grpId="0" spid="22"/>
      <p:bldP grpId="0" spid="23"/>
      <p:bldP grpId="0" spid="24"/>
      <p:bldP grpId="0" spid="25"/>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b="b" l="0" r="r" t="0"/>
              <a:pathLst>
                <a:path h="820" w="1202">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7"/>
            <p:cNvSpPr/>
            <p:nvPr/>
          </p:nvSpPr>
          <p:spPr bwMode="auto">
            <a:xfrm>
              <a:off x="4573587" y="2343150"/>
              <a:ext cx="1009650" cy="1460500"/>
            </a:xfrm>
            <a:custGeom>
              <a:cxnLst>
                <a:cxn ang="0">
                  <a:pos x="0" y="801"/>
                </a:cxn>
                <a:cxn ang="0">
                  <a:pos x="0" y="73"/>
                </a:cxn>
                <a:cxn ang="0">
                  <a:pos x="1" y="71"/>
                </a:cxn>
                <a:cxn ang="0">
                  <a:pos x="1" y="65"/>
                </a:cxn>
                <a:cxn ang="0">
                  <a:pos x="70" y="0"/>
                </a:cxn>
                <a:cxn ang="0">
                  <a:pos x="554" y="0"/>
                </a:cxn>
                <a:cxn ang="0">
                  <a:pos x="554" y="758"/>
                </a:cxn>
                <a:cxn ang="0">
                  <a:pos x="70" y="758"/>
                </a:cxn>
                <a:cxn ang="0">
                  <a:pos x="0" y="801"/>
                </a:cxn>
              </a:cxnLst>
              <a:rect b="b" l="0" r="r" t="0"/>
              <a:pathLst>
                <a:path h="801" w="554">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8"/>
            <p:cNvSpPr/>
            <p:nvPr/>
          </p:nvSpPr>
          <p:spPr bwMode="auto">
            <a:xfrm>
              <a:off x="3563938" y="2343150"/>
              <a:ext cx="1011238" cy="1460500"/>
            </a:xfrm>
            <a:custGeom>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b="b" l="0" r="r" t="0"/>
              <a:pathLst>
                <a:path h="801" w="554">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9"/>
            <p:cNvSpPr/>
            <p:nvPr/>
          </p:nvSpPr>
          <p:spPr bwMode="auto">
            <a:xfrm>
              <a:off x="4502151" y="2357438"/>
              <a:ext cx="73025" cy="1446213"/>
            </a:xfrm>
            <a:custGeom>
              <a:cxnLst>
                <a:cxn ang="0">
                  <a:pos x="39" y="57"/>
                </a:cxn>
                <a:cxn ang="0">
                  <a:pos x="0" y="0"/>
                </a:cxn>
                <a:cxn ang="0">
                  <a:pos x="0" y="756"/>
                </a:cxn>
                <a:cxn ang="0">
                  <a:pos x="40" y="793"/>
                </a:cxn>
                <a:cxn ang="0">
                  <a:pos x="40" y="65"/>
                </a:cxn>
                <a:cxn ang="0">
                  <a:pos x="39" y="63"/>
                </a:cxn>
                <a:cxn ang="0">
                  <a:pos x="39" y="57"/>
                </a:cxn>
              </a:cxnLst>
              <a:rect b="b" l="0" r="r" t="0"/>
              <a:pathLst>
                <a:path h="793" w="40">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2"/>
            <p:cNvSpPr/>
            <p:nvPr/>
          </p:nvSpPr>
          <p:spPr bwMode="auto">
            <a:xfrm>
              <a:off x="3548063" y="3338513"/>
              <a:ext cx="928688" cy="917575"/>
            </a:xfrm>
            <a:custGeom>
              <a:cxnLst>
                <a:cxn ang="0">
                  <a:pos x="32" y="500"/>
                </a:cxn>
                <a:cxn ang="0">
                  <a:pos x="14" y="489"/>
                </a:cxn>
                <a:cxn ang="0">
                  <a:pos x="15" y="436"/>
                </a:cxn>
                <a:cxn ang="0">
                  <a:pos x="441" y="15"/>
                </a:cxn>
                <a:cxn ang="0">
                  <a:pos x="495" y="15"/>
                </a:cxn>
                <a:cxn ang="0">
                  <a:pos x="494" y="69"/>
                </a:cxn>
                <a:cxn ang="0">
                  <a:pos x="68" y="490"/>
                </a:cxn>
                <a:cxn ang="0">
                  <a:pos x="32" y="500"/>
                </a:cxn>
              </a:cxnLst>
              <a:rect b="b" l="0" r="r" t="0"/>
              <a:pathLst>
                <a:path h="502" w="509">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3471863" y="3467100"/>
              <a:ext cx="874713" cy="862013"/>
            </a:xfrm>
            <a:custGeom>
              <a:cxnLst>
                <a:cxn ang="0">
                  <a:pos x="65" y="466"/>
                </a:cxn>
                <a:cxn ang="0">
                  <a:pos x="29" y="446"/>
                </a:cxn>
                <a:cxn ang="0">
                  <a:pos x="30" y="339"/>
                </a:cxn>
                <a:cxn ang="0">
                  <a:pos x="343" y="29"/>
                </a:cxn>
                <a:cxn ang="0">
                  <a:pos x="451" y="30"/>
                </a:cxn>
                <a:cxn ang="0">
                  <a:pos x="450" y="137"/>
                </a:cxn>
                <a:cxn ang="0">
                  <a:pos x="137" y="447"/>
                </a:cxn>
                <a:cxn ang="0">
                  <a:pos x="65" y="466"/>
                </a:cxn>
              </a:cxnLst>
              <a:rect b="b" l="0" r="r" t="0"/>
              <a:pathLst>
                <a:path h="472" w="480">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a:spLocks noEditPoints="1"/>
            </p:cNvSpPr>
            <p:nvPr/>
          </p:nvSpPr>
          <p:spPr bwMode="auto">
            <a:xfrm>
              <a:off x="4195763" y="2540000"/>
              <a:ext cx="1084263" cy="1084263"/>
            </a:xfrm>
            <a:custGeom>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b="b" l="0" r="r" t="0"/>
              <a:pathLst>
                <a:path h="594" w="595">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8" name="TextBox 27"/>
            <p:cNvSpPr txBox="1"/>
            <p:nvPr/>
          </p:nvSpPr>
          <p:spPr>
            <a:xfrm>
              <a:off x="1762139" y="1477217"/>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1" name="TextBox 30"/>
            <p:cNvSpPr txBox="1"/>
            <p:nvPr/>
          </p:nvSpPr>
          <p:spPr>
            <a:xfrm>
              <a:off x="1762139" y="2283715"/>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4" name="TextBox 33"/>
            <p:cNvSpPr txBox="1"/>
            <p:nvPr/>
          </p:nvSpPr>
          <p:spPr>
            <a:xfrm>
              <a:off x="1762139" y="3032606"/>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5"/>
              <a:ext cx="1542506" cy="182077"/>
            </a:xfrm>
            <a:prstGeom prst="rect">
              <a:avLst/>
            </a:prstGeom>
            <a:noFill/>
          </p:spPr>
          <p:txBody>
            <a:bodyPr anchor="t" bIns="0" lIns="0" rIns="0" rtlCol="0" tIns="0" wrap="squar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7" name="TextBox 36"/>
            <p:cNvSpPr txBox="1"/>
            <p:nvPr/>
          </p:nvSpPr>
          <p:spPr>
            <a:xfrm>
              <a:off x="1762139" y="3781497"/>
              <a:ext cx="1542507" cy="312132"/>
            </a:xfrm>
            <a:prstGeom prst="rect">
              <a:avLst/>
            </a:prstGeom>
            <a:noFill/>
          </p:spPr>
          <p:txBody>
            <a:bodyPr anchor="t" bIns="0" lIns="0" rIns="0" rtlCol="0" tIns="0" wrap="square">
              <a:spAutoFit/>
            </a:bodyPr>
            <a:lstStyle/>
            <a:p>
              <a:pP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0" name="TextBox 39"/>
            <p:cNvSpPr txBox="1"/>
            <p:nvPr/>
          </p:nvSpPr>
          <p:spPr>
            <a:xfrm>
              <a:off x="5839354" y="1534824"/>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3" name="TextBox 42"/>
            <p:cNvSpPr txBox="1"/>
            <p:nvPr/>
          </p:nvSpPr>
          <p:spPr>
            <a:xfrm>
              <a:off x="5863395" y="2283715"/>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6" name="TextBox 45"/>
            <p:cNvSpPr txBox="1"/>
            <p:nvPr/>
          </p:nvSpPr>
          <p:spPr>
            <a:xfrm>
              <a:off x="5863395" y="3032606"/>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82077"/>
            </a:xfrm>
            <a:prstGeom prst="rect">
              <a:avLst/>
            </a:prstGeom>
            <a:noFill/>
          </p:spPr>
          <p:txBody>
            <a:bodyPr anchor="t" bIns="0" lIns="0" rIns="0" rtlCol="0" tIns="0" wrap="square">
              <a:spAutoFit/>
            </a:bodyPr>
            <a:lstStyle/>
            <a:p>
              <a:pPr algn="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9" name="TextBox 48"/>
            <p:cNvSpPr txBox="1"/>
            <p:nvPr/>
          </p:nvSpPr>
          <p:spPr>
            <a:xfrm>
              <a:off x="5863395" y="3781497"/>
              <a:ext cx="1542507" cy="312132"/>
            </a:xfrm>
            <a:prstGeom prst="rect">
              <a:avLst/>
            </a:prstGeom>
            <a:noFill/>
          </p:spPr>
          <p:txBody>
            <a:bodyPr anchor="t" bIns="0" lIns="0" rIns="0" rtlCol="0" tIns="0" wrap="square">
              <a:spAutoFit/>
            </a:bodyPr>
            <a:lstStyle/>
            <a:p>
              <a:pPr algn="r" defTabSz="1285829">
                <a:lnSpc>
                  <a:spcPct val="120000"/>
                </a:lnSpc>
                <a:spcBef>
                  <a:spcPct val="20000"/>
                </a:spcBef>
                <a:defRPr/>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36"/>
            <p:cNvSpPr>
              <a:spLocks noEditPoints="1"/>
            </p:cNvSpPr>
            <p:nvPr/>
          </p:nvSpPr>
          <p:spPr bwMode="auto">
            <a:xfrm>
              <a:off x="6435895" y="3505670"/>
              <a:ext cx="196295" cy="213164"/>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103"/>
            <p:cNvSpPr>
              <a:spLocks noEditPoints="1"/>
            </p:cNvSpPr>
            <p:nvPr/>
          </p:nvSpPr>
          <p:spPr bwMode="auto">
            <a:xfrm>
              <a:off x="765181" y="4270535"/>
              <a:ext cx="200025" cy="294541"/>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b="b" l="0" r="r" t="0"/>
              <a:pathLst>
                <a:path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Freeform 5"/>
            <p:cNvSpPr>
              <a:spLocks noEditPoints="1"/>
            </p:cNvSpPr>
            <p:nvPr/>
          </p:nvSpPr>
          <p:spPr bwMode="auto">
            <a:xfrm>
              <a:off x="3520613" y="3471340"/>
              <a:ext cx="279400" cy="27940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1" name="Freeform 117"/>
            <p:cNvSpPr/>
            <p:nvPr/>
          </p:nvSpPr>
          <p:spPr bwMode="auto">
            <a:xfrm>
              <a:off x="730012" y="3476126"/>
              <a:ext cx="270363" cy="270363"/>
            </a:xfrm>
            <a:custGeom>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b="b" l="0" r="r" t="0"/>
              <a:pathLst>
                <a:path h="57" w="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4" name="Freeform 83"/>
            <p:cNvSpPr>
              <a:spLocks noEditPoints="1"/>
            </p:cNvSpPr>
            <p:nvPr/>
          </p:nvSpPr>
          <p:spPr bwMode="auto">
            <a:xfrm>
              <a:off x="3571129" y="4279327"/>
              <a:ext cx="184638" cy="276957"/>
            </a:xfrm>
            <a:custGeom>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b="b" l="0" r="r" t="0"/>
              <a:pathLst>
                <a:path h="57" w="39">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63"/>
            <p:cNvSpPr>
              <a:spLocks noEditPoints="1"/>
            </p:cNvSpPr>
            <p:nvPr/>
          </p:nvSpPr>
          <p:spPr bwMode="auto">
            <a:xfrm>
              <a:off x="6386874" y="4310694"/>
              <a:ext cx="294337" cy="214222"/>
            </a:xfrm>
            <a:custGeom>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b="b" l="0" r="r" t="0"/>
              <a:pathLst>
                <a:path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0" name="Freeform 135"/>
            <p:cNvSpPr>
              <a:spLocks noEditPoints="1"/>
            </p:cNvSpPr>
            <p:nvPr/>
          </p:nvSpPr>
          <p:spPr bwMode="auto">
            <a:xfrm>
              <a:off x="7610890" y="3731421"/>
              <a:ext cx="250825" cy="234950"/>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Freeform 53"/>
            <p:cNvSpPr/>
            <p:nvPr/>
          </p:nvSpPr>
          <p:spPr bwMode="auto">
            <a:xfrm>
              <a:off x="7580281" y="2990787"/>
              <a:ext cx="312043" cy="231379"/>
            </a:xfrm>
            <a:custGeom>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b="b" l="0" r="r" t="0"/>
              <a:pathLst>
                <a:path h="50" w="68">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anchor="t" anchorCtr="0" bIns="64290" compatLnSpc="1" lIns="128580" numCol="1" rIns="128580" tIns="64290"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74"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49017726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9"/>
                                        </p:tgtEl>
                                        <p:attrNameLst>
                                          <p:attrName>style.visibility</p:attrName>
                                        </p:attrNameLst>
                                      </p:cBhvr>
                                      <p:to>
                                        <p:strVal val="visible"/>
                                      </p:to>
                                    </p:set>
                                    <p:anim calcmode="lin" valueType="num">
                                      <p:cBhvr>
                                        <p:cTn dur="500" fill="hold" id="13"/>
                                        <p:tgtEl>
                                          <p:spTgt spid="59"/>
                                        </p:tgtEl>
                                        <p:attrNameLst>
                                          <p:attrName>ppt_w</p:attrName>
                                        </p:attrNameLst>
                                      </p:cBhvr>
                                      <p:tavLst>
                                        <p:tav tm="0">
                                          <p:val>
                                            <p:fltVal val="0"/>
                                          </p:val>
                                        </p:tav>
                                        <p:tav tm="100000">
                                          <p:val>
                                            <p:strVal val="#ppt_w"/>
                                          </p:val>
                                        </p:tav>
                                      </p:tavLst>
                                    </p:anim>
                                    <p:anim calcmode="lin" valueType="num">
                                      <p:cBhvr>
                                        <p:cTn dur="500" fill="hold" id="14"/>
                                        <p:tgtEl>
                                          <p:spTgt spid="59"/>
                                        </p:tgtEl>
                                        <p:attrNameLst>
                                          <p:attrName>ppt_h</p:attrName>
                                        </p:attrNameLst>
                                      </p:cBhvr>
                                      <p:tavLst>
                                        <p:tav tm="0">
                                          <p:val>
                                            <p:fltVal val="0"/>
                                          </p:val>
                                        </p:tav>
                                        <p:tav tm="100000">
                                          <p:val>
                                            <p:strVal val="#ppt_h"/>
                                          </p:val>
                                        </p:tav>
                                      </p:tavLst>
                                    </p:anim>
                                    <p:animEffect filter="fade" transition="in">
                                      <p:cBhvr>
                                        <p:cTn dur="500" id="15"/>
                                        <p:tgtEl>
                                          <p:spTgt spid="59"/>
                                        </p:tgtEl>
                                      </p:cBhvr>
                                    </p:animEffect>
                                  </p:childTnLst>
                                </p:cTn>
                              </p:par>
                            </p:childTnLst>
                          </p:cTn>
                        </p:par>
                        <p:par>
                          <p:cTn fill="hold" id="16" nodeType="afterGroup">
                            <p:stCondLst>
                              <p:cond delay="1000"/>
                            </p:stCondLst>
                            <p:childTnLst>
                              <p:par>
                                <p:cTn accel="50000" decel="50000" fill="hold" id="17" nodeType="afterEffect" presetClass="entr" presetID="2" presetSubtype="8">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0-#ppt_w/2"/>
                                          </p:val>
                                        </p:tav>
                                        <p:tav tm="100000">
                                          <p:val>
                                            <p:strVal val="#ppt_x"/>
                                          </p:val>
                                        </p:tav>
                                      </p:tavLst>
                                    </p:anim>
                                    <p:anim calcmode="lin" valueType="num">
                                      <p:cBhvr additive="base">
                                        <p:cTn dur="500" fill="hold" id="20"/>
                                        <p:tgtEl>
                                          <p:spTgt spid="3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56"/>
                                        </p:tgtEl>
                                        <p:attrNameLst>
                                          <p:attrName>style.visibility</p:attrName>
                                        </p:attrNameLst>
                                      </p:cBhvr>
                                      <p:to>
                                        <p:strVal val="visible"/>
                                      </p:to>
                                    </p:set>
                                    <p:anim calcmode="lin" valueType="num">
                                      <p:cBhvr>
                                        <p:cTn dur="500" fill="hold" id="24"/>
                                        <p:tgtEl>
                                          <p:spTgt spid="56"/>
                                        </p:tgtEl>
                                        <p:attrNameLst>
                                          <p:attrName>ppt_w</p:attrName>
                                        </p:attrNameLst>
                                      </p:cBhvr>
                                      <p:tavLst>
                                        <p:tav tm="0">
                                          <p:val>
                                            <p:fltVal val="0"/>
                                          </p:val>
                                        </p:tav>
                                        <p:tav tm="100000">
                                          <p:val>
                                            <p:strVal val="#ppt_w"/>
                                          </p:val>
                                        </p:tav>
                                      </p:tavLst>
                                    </p:anim>
                                    <p:anim calcmode="lin" valueType="num">
                                      <p:cBhvr>
                                        <p:cTn dur="500" fill="hold" id="25"/>
                                        <p:tgtEl>
                                          <p:spTgt spid="56"/>
                                        </p:tgtEl>
                                        <p:attrNameLst>
                                          <p:attrName>ppt_h</p:attrName>
                                        </p:attrNameLst>
                                      </p:cBhvr>
                                      <p:tavLst>
                                        <p:tav tm="0">
                                          <p:val>
                                            <p:fltVal val="0"/>
                                          </p:val>
                                        </p:tav>
                                        <p:tav tm="100000">
                                          <p:val>
                                            <p:strVal val="#ppt_h"/>
                                          </p:val>
                                        </p:tav>
                                      </p:tavLst>
                                    </p:anim>
                                    <p:animEffect filter="fade" transition="in">
                                      <p:cBhvr>
                                        <p:cTn dur="500" id="26"/>
                                        <p:tgtEl>
                                          <p:spTgt spid="56"/>
                                        </p:tgtEl>
                                      </p:cBhvr>
                                    </p:animEffect>
                                  </p:childTnLst>
                                </p:cTn>
                              </p:par>
                            </p:childTnLst>
                          </p:cTn>
                        </p:par>
                        <p:par>
                          <p:cTn fill="hold" id="27" nodeType="afterGroup">
                            <p:stCondLst>
                              <p:cond delay="2000"/>
                            </p:stCondLst>
                            <p:childTnLst>
                              <p:par>
                                <p:cTn accel="50000" decel="50000" fill="hold" id="28" nodeType="afterEffect" presetClass="entr" presetID="2" presetSubtype="8">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500" fill="hold" id="30"/>
                                        <p:tgtEl>
                                          <p:spTgt spid="41"/>
                                        </p:tgtEl>
                                        <p:attrNameLst>
                                          <p:attrName>ppt_x</p:attrName>
                                        </p:attrNameLst>
                                      </p:cBhvr>
                                      <p:tavLst>
                                        <p:tav tm="0">
                                          <p:val>
                                            <p:strVal val="0-#ppt_w/2"/>
                                          </p:val>
                                        </p:tav>
                                        <p:tav tm="100000">
                                          <p:val>
                                            <p:strVal val="#ppt_x"/>
                                          </p:val>
                                        </p:tav>
                                      </p:tavLst>
                                    </p:anim>
                                    <p:anim calcmode="lin" valueType="num">
                                      <p:cBhvr additive="base">
                                        <p:cTn dur="500" fill="hold" id="31"/>
                                        <p:tgtEl>
                                          <p:spTgt spid="4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p:cTn dur="500" fill="hold" id="35"/>
                                        <p:tgtEl>
                                          <p:spTgt spid="50"/>
                                        </p:tgtEl>
                                        <p:attrNameLst>
                                          <p:attrName>ppt_w</p:attrName>
                                        </p:attrNameLst>
                                      </p:cBhvr>
                                      <p:tavLst>
                                        <p:tav tm="0">
                                          <p:val>
                                            <p:fltVal val="0"/>
                                          </p:val>
                                        </p:tav>
                                        <p:tav tm="100000">
                                          <p:val>
                                            <p:strVal val="#ppt_w"/>
                                          </p:val>
                                        </p:tav>
                                      </p:tavLst>
                                    </p:anim>
                                    <p:anim calcmode="lin" valueType="num">
                                      <p:cBhvr>
                                        <p:cTn dur="500" fill="hold" id="36"/>
                                        <p:tgtEl>
                                          <p:spTgt spid="50"/>
                                        </p:tgtEl>
                                        <p:attrNameLst>
                                          <p:attrName>ppt_h</p:attrName>
                                        </p:attrNameLst>
                                      </p:cBhvr>
                                      <p:tavLst>
                                        <p:tav tm="0">
                                          <p:val>
                                            <p:fltVal val="0"/>
                                          </p:val>
                                        </p:tav>
                                        <p:tav tm="100000">
                                          <p:val>
                                            <p:strVal val="#ppt_h"/>
                                          </p:val>
                                        </p:tav>
                                      </p:tavLst>
                                    </p:anim>
                                    <p:animEffect filter="fade" transition="in">
                                      <p:cBhvr>
                                        <p:cTn dur="500" id="37"/>
                                        <p:tgtEl>
                                          <p:spTgt spid="50"/>
                                        </p:tgtEl>
                                      </p:cBhvr>
                                    </p:animEffect>
                                  </p:childTnLst>
                                </p:cTn>
                              </p:par>
                            </p:childTnLst>
                          </p:cTn>
                        </p:par>
                        <p:par>
                          <p:cTn fill="hold" id="38" nodeType="afterGroup">
                            <p:stCondLst>
                              <p:cond delay="3000"/>
                            </p:stCondLst>
                            <p:childTnLst>
                              <p:par>
                                <p:cTn accel="50000" decel="50000" fill="hold" id="39" nodeType="afterEffect" presetClass="entr" presetID="2" presetSubtype="8">
                                  <p:stCondLst>
                                    <p:cond delay="0"/>
                                  </p:stCondLst>
                                  <p:childTnLst>
                                    <p:set>
                                      <p:cBhvr>
                                        <p:cTn dur="1" fill="hold" id="40">
                                          <p:stCondLst>
                                            <p:cond delay="0"/>
                                          </p:stCondLst>
                                        </p:cTn>
                                        <p:tgtEl>
                                          <p:spTgt spid="44"/>
                                        </p:tgtEl>
                                        <p:attrNameLst>
                                          <p:attrName>style.visibility</p:attrName>
                                        </p:attrNameLst>
                                      </p:cBhvr>
                                      <p:to>
                                        <p:strVal val="visible"/>
                                      </p:to>
                                    </p:set>
                                    <p:anim calcmode="lin" valueType="num">
                                      <p:cBhvr additive="base">
                                        <p:cTn dur="500" fill="hold" id="41"/>
                                        <p:tgtEl>
                                          <p:spTgt spid="44"/>
                                        </p:tgtEl>
                                        <p:attrNameLst>
                                          <p:attrName>ppt_x</p:attrName>
                                        </p:attrNameLst>
                                      </p:cBhvr>
                                      <p:tavLst>
                                        <p:tav tm="0">
                                          <p:val>
                                            <p:strVal val="0-#ppt_w/2"/>
                                          </p:val>
                                        </p:tav>
                                        <p:tav tm="100000">
                                          <p:val>
                                            <p:strVal val="#ppt_x"/>
                                          </p:val>
                                        </p:tav>
                                      </p:tavLst>
                                    </p:anim>
                                    <p:anim calcmode="lin" valueType="num">
                                      <p:cBhvr additive="base">
                                        <p:cTn dur="500" fill="hold" id="42"/>
                                        <p:tgtEl>
                                          <p:spTgt spid="4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fill="hold" id="44" nodeType="afterEffect" presetClass="entr" presetID="53" presetSubtype="0">
                                  <p:stCondLst>
                                    <p:cond delay="0"/>
                                  </p:stCondLst>
                                  <p:childTnLst>
                                    <p:set>
                                      <p:cBhvr>
                                        <p:cTn dur="1" fill="hold" id="45">
                                          <p:stCondLst>
                                            <p:cond delay="0"/>
                                          </p:stCondLst>
                                        </p:cTn>
                                        <p:tgtEl>
                                          <p:spTgt spid="53"/>
                                        </p:tgtEl>
                                        <p:attrNameLst>
                                          <p:attrName>style.visibility</p:attrName>
                                        </p:attrNameLst>
                                      </p:cBhvr>
                                      <p:to>
                                        <p:strVal val="visible"/>
                                      </p:to>
                                    </p:set>
                                    <p:anim calcmode="lin" valueType="num">
                                      <p:cBhvr>
                                        <p:cTn dur="500" fill="hold" id="46"/>
                                        <p:tgtEl>
                                          <p:spTgt spid="53"/>
                                        </p:tgtEl>
                                        <p:attrNameLst>
                                          <p:attrName>ppt_w</p:attrName>
                                        </p:attrNameLst>
                                      </p:cBhvr>
                                      <p:tavLst>
                                        <p:tav tm="0">
                                          <p:val>
                                            <p:fltVal val="0"/>
                                          </p:val>
                                        </p:tav>
                                        <p:tav tm="100000">
                                          <p:val>
                                            <p:strVal val="#ppt_w"/>
                                          </p:val>
                                        </p:tav>
                                      </p:tavLst>
                                    </p:anim>
                                    <p:anim calcmode="lin" valueType="num">
                                      <p:cBhvr>
                                        <p:cTn dur="500" fill="hold" id="47"/>
                                        <p:tgtEl>
                                          <p:spTgt spid="53"/>
                                        </p:tgtEl>
                                        <p:attrNameLst>
                                          <p:attrName>ppt_h</p:attrName>
                                        </p:attrNameLst>
                                      </p:cBhvr>
                                      <p:tavLst>
                                        <p:tav tm="0">
                                          <p:val>
                                            <p:fltVal val="0"/>
                                          </p:val>
                                        </p:tav>
                                        <p:tav tm="100000">
                                          <p:val>
                                            <p:strVal val="#ppt_h"/>
                                          </p:val>
                                        </p:tav>
                                      </p:tavLst>
                                    </p:anim>
                                    <p:animEffect filter="fade" transition="in">
                                      <p:cBhvr>
                                        <p:cTn dur="500" id="48"/>
                                        <p:tgtEl>
                                          <p:spTgt spid="53"/>
                                        </p:tgtEl>
                                      </p:cBhvr>
                                    </p:animEffect>
                                  </p:childTnLst>
                                </p:cTn>
                              </p:par>
                            </p:childTnLst>
                          </p:cTn>
                        </p:par>
                        <p:par>
                          <p:cTn fill="hold" id="49" nodeType="afterGroup">
                            <p:stCondLst>
                              <p:cond delay="4000"/>
                            </p:stCondLst>
                            <p:childTnLst>
                              <p:par>
                                <p:cTn accel="50000" decel="50000" fill="hold" id="50" nodeType="afterEffect" presetClass="entr" presetID="2" presetSubtype="8">
                                  <p:stCondLst>
                                    <p:cond delay="0"/>
                                  </p:stCondLst>
                                  <p:childTnLst>
                                    <p:set>
                                      <p:cBhvr>
                                        <p:cTn dur="1" fill="hold" id="51">
                                          <p:stCondLst>
                                            <p:cond delay="0"/>
                                          </p:stCondLst>
                                        </p:cTn>
                                        <p:tgtEl>
                                          <p:spTgt spid="47"/>
                                        </p:tgtEl>
                                        <p:attrNameLst>
                                          <p:attrName>style.visibility</p:attrName>
                                        </p:attrNameLst>
                                      </p:cBhvr>
                                      <p:to>
                                        <p:strVal val="visible"/>
                                      </p:to>
                                    </p:set>
                                    <p:anim calcmode="lin" valueType="num">
                                      <p:cBhvr additive="base">
                                        <p:cTn dur="500" fill="hold" id="52"/>
                                        <p:tgtEl>
                                          <p:spTgt spid="47"/>
                                        </p:tgtEl>
                                        <p:attrNameLst>
                                          <p:attrName>ppt_x</p:attrName>
                                        </p:attrNameLst>
                                      </p:cBhvr>
                                      <p:tavLst>
                                        <p:tav tm="0">
                                          <p:val>
                                            <p:strVal val="0-#ppt_w/2"/>
                                          </p:val>
                                        </p:tav>
                                        <p:tav tm="100000">
                                          <p:val>
                                            <p:strVal val="#ppt_x"/>
                                          </p:val>
                                        </p:tav>
                                      </p:tavLst>
                                    </p:anim>
                                    <p:anim calcmode="lin" valueType="num">
                                      <p:cBhvr additive="base">
                                        <p:cTn dur="500" fill="hold" id="53"/>
                                        <p:tgtEl>
                                          <p:spTgt spid="47"/>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500"/>
                            </p:stCondLst>
                            <p:childTnLst>
                              <p:par>
                                <p:cTn fill="hold" id="55" nodeType="afterEffect" presetClass="entr" presetID="53" presetSubtype="0">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p:cTn dur="500" fill="hold" id="57"/>
                                        <p:tgtEl>
                                          <p:spTgt spid="62"/>
                                        </p:tgtEl>
                                        <p:attrNameLst>
                                          <p:attrName>ppt_w</p:attrName>
                                        </p:attrNameLst>
                                      </p:cBhvr>
                                      <p:tavLst>
                                        <p:tav tm="0">
                                          <p:val>
                                            <p:fltVal val="0"/>
                                          </p:val>
                                        </p:tav>
                                        <p:tav tm="100000">
                                          <p:val>
                                            <p:strVal val="#ppt_w"/>
                                          </p:val>
                                        </p:tav>
                                      </p:tavLst>
                                    </p:anim>
                                    <p:anim calcmode="lin" valueType="num">
                                      <p:cBhvr>
                                        <p:cTn dur="500" fill="hold" id="58"/>
                                        <p:tgtEl>
                                          <p:spTgt spid="62"/>
                                        </p:tgtEl>
                                        <p:attrNameLst>
                                          <p:attrName>ppt_h</p:attrName>
                                        </p:attrNameLst>
                                      </p:cBhvr>
                                      <p:tavLst>
                                        <p:tav tm="0">
                                          <p:val>
                                            <p:fltVal val="0"/>
                                          </p:val>
                                        </p:tav>
                                        <p:tav tm="100000">
                                          <p:val>
                                            <p:strVal val="#ppt_h"/>
                                          </p:val>
                                        </p:tav>
                                      </p:tavLst>
                                    </p:anim>
                                    <p:animEffect filter="fade" transition="in">
                                      <p:cBhvr>
                                        <p:cTn dur="500" id="59"/>
                                        <p:tgtEl>
                                          <p:spTgt spid="62"/>
                                        </p:tgtEl>
                                      </p:cBhvr>
                                    </p:animEffect>
                                  </p:childTnLst>
                                </p:cTn>
                              </p:par>
                            </p:childTnLst>
                          </p:cTn>
                        </p:par>
                        <p:par>
                          <p:cTn fill="hold" id="60" nodeType="afterGroup">
                            <p:stCondLst>
                              <p:cond delay="5000"/>
                            </p:stCondLst>
                            <p:childTnLst>
                              <p:par>
                                <p:cTn accel="50000" decel="50000" fill="hold" id="61" nodeType="afterEffect" presetClass="entr" presetID="2" presetSubtype="2">
                                  <p:stCondLst>
                                    <p:cond delay="0"/>
                                  </p:stCondLst>
                                  <p:childTnLst>
                                    <p:set>
                                      <p:cBhvr>
                                        <p:cTn dur="1" fill="hold" id="62">
                                          <p:stCondLst>
                                            <p:cond delay="0"/>
                                          </p:stCondLst>
                                        </p:cTn>
                                        <p:tgtEl>
                                          <p:spTgt spid="26"/>
                                        </p:tgtEl>
                                        <p:attrNameLst>
                                          <p:attrName>style.visibility</p:attrName>
                                        </p:attrNameLst>
                                      </p:cBhvr>
                                      <p:to>
                                        <p:strVal val="visible"/>
                                      </p:to>
                                    </p:set>
                                    <p:anim calcmode="lin" valueType="num">
                                      <p:cBhvr additive="base">
                                        <p:cTn dur="500" fill="hold" id="63"/>
                                        <p:tgtEl>
                                          <p:spTgt spid="26"/>
                                        </p:tgtEl>
                                        <p:attrNameLst>
                                          <p:attrName>ppt_x</p:attrName>
                                        </p:attrNameLst>
                                      </p:cBhvr>
                                      <p:tavLst>
                                        <p:tav tm="0">
                                          <p:val>
                                            <p:strVal val="1+#ppt_w/2"/>
                                          </p:val>
                                        </p:tav>
                                        <p:tav tm="100000">
                                          <p:val>
                                            <p:strVal val="#ppt_x"/>
                                          </p:val>
                                        </p:tav>
                                      </p:tavLst>
                                    </p:anim>
                                    <p:anim calcmode="lin" valueType="num">
                                      <p:cBhvr additive="base">
                                        <p:cTn dur="500" fill="hold" id="64"/>
                                        <p:tgtEl>
                                          <p:spTgt spid="26"/>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500"/>
                            </p:stCondLst>
                            <p:childTnLst>
                              <p:par>
                                <p:cTn fill="hold" id="66" nodeType="afterEffect" presetClass="entr" presetID="53" presetSubtype="0">
                                  <p:stCondLst>
                                    <p:cond delay="0"/>
                                  </p:stCondLst>
                                  <p:childTnLst>
                                    <p:set>
                                      <p:cBhvr>
                                        <p:cTn dur="1" fill="hold" id="67">
                                          <p:stCondLst>
                                            <p:cond delay="0"/>
                                          </p:stCondLst>
                                        </p:cTn>
                                        <p:tgtEl>
                                          <p:spTgt spid="65"/>
                                        </p:tgtEl>
                                        <p:attrNameLst>
                                          <p:attrName>style.visibility</p:attrName>
                                        </p:attrNameLst>
                                      </p:cBhvr>
                                      <p:to>
                                        <p:strVal val="visible"/>
                                      </p:to>
                                    </p:set>
                                    <p:anim calcmode="lin" valueType="num">
                                      <p:cBhvr>
                                        <p:cTn dur="500" fill="hold" id="68"/>
                                        <p:tgtEl>
                                          <p:spTgt spid="65"/>
                                        </p:tgtEl>
                                        <p:attrNameLst>
                                          <p:attrName>ppt_w</p:attrName>
                                        </p:attrNameLst>
                                      </p:cBhvr>
                                      <p:tavLst>
                                        <p:tav tm="0">
                                          <p:val>
                                            <p:fltVal val="0"/>
                                          </p:val>
                                        </p:tav>
                                        <p:tav tm="100000">
                                          <p:val>
                                            <p:strVal val="#ppt_w"/>
                                          </p:val>
                                        </p:tav>
                                      </p:tavLst>
                                    </p:anim>
                                    <p:anim calcmode="lin" valueType="num">
                                      <p:cBhvr>
                                        <p:cTn dur="500" fill="hold" id="69"/>
                                        <p:tgtEl>
                                          <p:spTgt spid="65"/>
                                        </p:tgtEl>
                                        <p:attrNameLst>
                                          <p:attrName>ppt_h</p:attrName>
                                        </p:attrNameLst>
                                      </p:cBhvr>
                                      <p:tavLst>
                                        <p:tav tm="0">
                                          <p:val>
                                            <p:fltVal val="0"/>
                                          </p:val>
                                        </p:tav>
                                        <p:tav tm="100000">
                                          <p:val>
                                            <p:strVal val="#ppt_h"/>
                                          </p:val>
                                        </p:tav>
                                      </p:tavLst>
                                    </p:anim>
                                    <p:animEffect filter="fade" transition="in">
                                      <p:cBhvr>
                                        <p:cTn dur="500" id="70"/>
                                        <p:tgtEl>
                                          <p:spTgt spid="65"/>
                                        </p:tgtEl>
                                      </p:cBhvr>
                                    </p:animEffect>
                                  </p:childTnLst>
                                </p:cTn>
                              </p:par>
                            </p:childTnLst>
                          </p:cTn>
                        </p:par>
                        <p:par>
                          <p:cTn fill="hold" id="71" nodeType="afterGroup">
                            <p:stCondLst>
                              <p:cond delay="6000"/>
                            </p:stCondLst>
                            <p:childTnLst>
                              <p:par>
                                <p:cTn accel="50000" decel="50000" fill="hold" id="72" nodeType="afterEffect" presetClass="entr" presetID="2" presetSubtype="2">
                                  <p:stCondLst>
                                    <p:cond delay="0"/>
                                  </p:stCondLst>
                                  <p:childTnLst>
                                    <p:set>
                                      <p:cBhvr>
                                        <p:cTn dur="1" fill="hold" id="73">
                                          <p:stCondLst>
                                            <p:cond delay="0"/>
                                          </p:stCondLst>
                                        </p:cTn>
                                        <p:tgtEl>
                                          <p:spTgt spid="29"/>
                                        </p:tgtEl>
                                        <p:attrNameLst>
                                          <p:attrName>style.visibility</p:attrName>
                                        </p:attrNameLst>
                                      </p:cBhvr>
                                      <p:to>
                                        <p:strVal val="visible"/>
                                      </p:to>
                                    </p:set>
                                    <p:anim calcmode="lin" valueType="num">
                                      <p:cBhvr additive="base">
                                        <p:cTn dur="500" fill="hold" id="74"/>
                                        <p:tgtEl>
                                          <p:spTgt spid="29"/>
                                        </p:tgtEl>
                                        <p:attrNameLst>
                                          <p:attrName>ppt_x</p:attrName>
                                        </p:attrNameLst>
                                      </p:cBhvr>
                                      <p:tavLst>
                                        <p:tav tm="0">
                                          <p:val>
                                            <p:strVal val="1+#ppt_w/2"/>
                                          </p:val>
                                        </p:tav>
                                        <p:tav tm="100000">
                                          <p:val>
                                            <p:strVal val="#ppt_x"/>
                                          </p:val>
                                        </p:tav>
                                      </p:tavLst>
                                    </p:anim>
                                    <p:anim calcmode="lin" valueType="num">
                                      <p:cBhvr additive="base">
                                        <p:cTn dur="500" fill="hold" id="75"/>
                                        <p:tgtEl>
                                          <p:spTgt spid="2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500"/>
                            </p:stCondLst>
                            <p:childTnLst>
                              <p:par>
                                <p:cTn fill="hold" id="77" nodeType="afterEffect" presetClass="entr" presetID="53" presetSubtype="0">
                                  <p:stCondLst>
                                    <p:cond delay="0"/>
                                  </p:stCondLst>
                                  <p:childTnLst>
                                    <p:set>
                                      <p:cBhvr>
                                        <p:cTn dur="1" fill="hold" id="78">
                                          <p:stCondLst>
                                            <p:cond delay="0"/>
                                          </p:stCondLst>
                                        </p:cTn>
                                        <p:tgtEl>
                                          <p:spTgt spid="71"/>
                                        </p:tgtEl>
                                        <p:attrNameLst>
                                          <p:attrName>style.visibility</p:attrName>
                                        </p:attrNameLst>
                                      </p:cBhvr>
                                      <p:to>
                                        <p:strVal val="visible"/>
                                      </p:to>
                                    </p:set>
                                    <p:anim calcmode="lin" valueType="num">
                                      <p:cBhvr>
                                        <p:cTn dur="500" fill="hold" id="79"/>
                                        <p:tgtEl>
                                          <p:spTgt spid="71"/>
                                        </p:tgtEl>
                                        <p:attrNameLst>
                                          <p:attrName>ppt_w</p:attrName>
                                        </p:attrNameLst>
                                      </p:cBhvr>
                                      <p:tavLst>
                                        <p:tav tm="0">
                                          <p:val>
                                            <p:fltVal val="0"/>
                                          </p:val>
                                        </p:tav>
                                        <p:tav tm="100000">
                                          <p:val>
                                            <p:strVal val="#ppt_w"/>
                                          </p:val>
                                        </p:tav>
                                      </p:tavLst>
                                    </p:anim>
                                    <p:anim calcmode="lin" valueType="num">
                                      <p:cBhvr>
                                        <p:cTn dur="500" fill="hold" id="80"/>
                                        <p:tgtEl>
                                          <p:spTgt spid="71"/>
                                        </p:tgtEl>
                                        <p:attrNameLst>
                                          <p:attrName>ppt_h</p:attrName>
                                        </p:attrNameLst>
                                      </p:cBhvr>
                                      <p:tavLst>
                                        <p:tav tm="0">
                                          <p:val>
                                            <p:fltVal val="0"/>
                                          </p:val>
                                        </p:tav>
                                        <p:tav tm="100000">
                                          <p:val>
                                            <p:strVal val="#ppt_h"/>
                                          </p:val>
                                        </p:tav>
                                      </p:tavLst>
                                    </p:anim>
                                    <p:animEffect filter="fade" transition="in">
                                      <p:cBhvr>
                                        <p:cTn dur="500" id="81"/>
                                        <p:tgtEl>
                                          <p:spTgt spid="71"/>
                                        </p:tgtEl>
                                      </p:cBhvr>
                                    </p:animEffect>
                                  </p:childTnLst>
                                </p:cTn>
                              </p:par>
                            </p:childTnLst>
                          </p:cTn>
                        </p:par>
                        <p:par>
                          <p:cTn fill="hold" id="82" nodeType="afterGroup">
                            <p:stCondLst>
                              <p:cond delay="7000"/>
                            </p:stCondLst>
                            <p:childTnLst>
                              <p:par>
                                <p:cTn accel="50000" decel="50000" fill="hold" id="83" nodeType="afterEffect" presetClass="entr" presetID="2" presetSubtype="2">
                                  <p:stCondLst>
                                    <p:cond delay="0"/>
                                  </p:stCondLst>
                                  <p:childTnLst>
                                    <p:set>
                                      <p:cBhvr>
                                        <p:cTn dur="1" fill="hold" id="84">
                                          <p:stCondLst>
                                            <p:cond delay="0"/>
                                          </p:stCondLst>
                                        </p:cTn>
                                        <p:tgtEl>
                                          <p:spTgt spid="32"/>
                                        </p:tgtEl>
                                        <p:attrNameLst>
                                          <p:attrName>style.visibility</p:attrName>
                                        </p:attrNameLst>
                                      </p:cBhvr>
                                      <p:to>
                                        <p:strVal val="visible"/>
                                      </p:to>
                                    </p:set>
                                    <p:anim calcmode="lin" valueType="num">
                                      <p:cBhvr additive="base">
                                        <p:cTn dur="500" fill="hold" id="85"/>
                                        <p:tgtEl>
                                          <p:spTgt spid="32"/>
                                        </p:tgtEl>
                                        <p:attrNameLst>
                                          <p:attrName>ppt_x</p:attrName>
                                        </p:attrNameLst>
                                      </p:cBhvr>
                                      <p:tavLst>
                                        <p:tav tm="0">
                                          <p:val>
                                            <p:strVal val="1+#ppt_w/2"/>
                                          </p:val>
                                        </p:tav>
                                        <p:tav tm="100000">
                                          <p:val>
                                            <p:strVal val="#ppt_x"/>
                                          </p:val>
                                        </p:tav>
                                      </p:tavLst>
                                    </p:anim>
                                    <p:anim calcmode="lin" valueType="num">
                                      <p:cBhvr additive="base">
                                        <p:cTn dur="500" fill="hold" id="86"/>
                                        <p:tgtEl>
                                          <p:spTgt spid="32"/>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7500"/>
                            </p:stCondLst>
                            <p:childTnLst>
                              <p:par>
                                <p:cTn fill="hold" id="88" nodeType="afterEffect" presetClass="entr" presetID="53" presetSubtype="0">
                                  <p:stCondLst>
                                    <p:cond delay="0"/>
                                  </p:stCondLst>
                                  <p:childTnLst>
                                    <p:set>
                                      <p:cBhvr>
                                        <p:cTn dur="1" fill="hold" id="89">
                                          <p:stCondLst>
                                            <p:cond delay="0"/>
                                          </p:stCondLst>
                                        </p:cTn>
                                        <p:tgtEl>
                                          <p:spTgt spid="68"/>
                                        </p:tgtEl>
                                        <p:attrNameLst>
                                          <p:attrName>style.visibility</p:attrName>
                                        </p:attrNameLst>
                                      </p:cBhvr>
                                      <p:to>
                                        <p:strVal val="visible"/>
                                      </p:to>
                                    </p:set>
                                    <p:anim calcmode="lin" valueType="num">
                                      <p:cBhvr>
                                        <p:cTn dur="500" fill="hold" id="90"/>
                                        <p:tgtEl>
                                          <p:spTgt spid="68"/>
                                        </p:tgtEl>
                                        <p:attrNameLst>
                                          <p:attrName>ppt_w</p:attrName>
                                        </p:attrNameLst>
                                      </p:cBhvr>
                                      <p:tavLst>
                                        <p:tav tm="0">
                                          <p:val>
                                            <p:fltVal val="0"/>
                                          </p:val>
                                        </p:tav>
                                        <p:tav tm="100000">
                                          <p:val>
                                            <p:strVal val="#ppt_w"/>
                                          </p:val>
                                        </p:tav>
                                      </p:tavLst>
                                    </p:anim>
                                    <p:anim calcmode="lin" valueType="num">
                                      <p:cBhvr>
                                        <p:cTn dur="500" fill="hold" id="91"/>
                                        <p:tgtEl>
                                          <p:spTgt spid="68"/>
                                        </p:tgtEl>
                                        <p:attrNameLst>
                                          <p:attrName>ppt_h</p:attrName>
                                        </p:attrNameLst>
                                      </p:cBhvr>
                                      <p:tavLst>
                                        <p:tav tm="0">
                                          <p:val>
                                            <p:fltVal val="0"/>
                                          </p:val>
                                        </p:tav>
                                        <p:tav tm="100000">
                                          <p:val>
                                            <p:strVal val="#ppt_h"/>
                                          </p:val>
                                        </p:tav>
                                      </p:tavLst>
                                    </p:anim>
                                    <p:animEffect filter="fade" transition="in">
                                      <p:cBhvr>
                                        <p:cTn dur="500" id="92"/>
                                        <p:tgtEl>
                                          <p:spTgt spid="68"/>
                                        </p:tgtEl>
                                      </p:cBhvr>
                                    </p:animEffect>
                                  </p:childTnLst>
                                </p:cTn>
                              </p:par>
                            </p:childTnLst>
                          </p:cTn>
                        </p:par>
                        <p:par>
                          <p:cTn fill="hold" id="93" nodeType="afterGroup">
                            <p:stCondLst>
                              <p:cond delay="8000"/>
                            </p:stCondLst>
                            <p:childTnLst>
                              <p:par>
                                <p:cTn accel="50000" decel="50000" fill="hold" id="94" nodeType="afterEffect" presetClass="entr" presetID="2" presetSubtype="2">
                                  <p:stCondLst>
                                    <p:cond delay="0"/>
                                  </p:stCondLst>
                                  <p:childTnLst>
                                    <p:set>
                                      <p:cBhvr>
                                        <p:cTn dur="1" fill="hold" id="95">
                                          <p:stCondLst>
                                            <p:cond delay="0"/>
                                          </p:stCondLst>
                                        </p:cTn>
                                        <p:tgtEl>
                                          <p:spTgt spid="35"/>
                                        </p:tgtEl>
                                        <p:attrNameLst>
                                          <p:attrName>style.visibility</p:attrName>
                                        </p:attrNameLst>
                                      </p:cBhvr>
                                      <p:to>
                                        <p:strVal val="visible"/>
                                      </p:to>
                                    </p:set>
                                    <p:anim calcmode="lin" valueType="num">
                                      <p:cBhvr additive="base">
                                        <p:cTn dur="500" fill="hold" id="96"/>
                                        <p:tgtEl>
                                          <p:spTgt spid="35"/>
                                        </p:tgtEl>
                                        <p:attrNameLst>
                                          <p:attrName>ppt_x</p:attrName>
                                        </p:attrNameLst>
                                      </p:cBhvr>
                                      <p:tavLst>
                                        <p:tav tm="0">
                                          <p:val>
                                            <p:strVal val="1+#ppt_w/2"/>
                                          </p:val>
                                        </p:tav>
                                        <p:tav tm="100000">
                                          <p:val>
                                            <p:strVal val="#ppt_x"/>
                                          </p:val>
                                        </p:tav>
                                      </p:tavLst>
                                    </p:anim>
                                    <p:anim calcmode="lin" valueType="num">
                                      <p:cBhvr additive="base">
                                        <p:cTn dur="500" fill="hold" id="97"/>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library" id="17446" name="Rectangle 38"/>
          <p:cNvSpPr>
            <a:spLocks noChangeArrowheads="1"/>
          </p:cNvSpPr>
          <p:nvPr/>
        </p:nvSpPr>
        <p:spPr bwMode="auto">
          <a:xfrm>
            <a:off x="0" y="0"/>
            <a:ext cx="12858750" cy="4953993"/>
          </a:xfrm>
          <a:prstGeom prst="rect">
            <a:avLst/>
          </a:prstGeom>
          <a:blipFill dpi="0" rotWithShape="1">
            <a:blip r:embed="rId3">
              <a:extLst>
                <a:ext uri="{28A0092B-C50C-407E-A947-70E740481C1C}">
                  <a14:useLocalDpi val="0"/>
                </a:ext>
              </a:extLst>
            </a:blip>
            <a:stretch>
              <a:fillRect/>
            </a:stretch>
          </a:blipFill>
          <a:ln>
            <a:noFill/>
          </a:ln>
          <a:effectLst/>
          <a:extLst/>
        </p:spPr>
        <p:txBody>
          <a:bodyPr anchor="ctr" wrap="none"/>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52" name="Freeform 44"/>
          <p:cNvSpPr/>
          <p:nvPr/>
        </p:nvSpPr>
        <p:spPr bwMode="auto">
          <a:xfrm>
            <a:off x="1415355" y="4951759"/>
            <a:ext cx="750094" cy="89297"/>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53" name="Freeform 45"/>
          <p:cNvSpPr/>
          <p:nvPr/>
        </p:nvSpPr>
        <p:spPr bwMode="auto">
          <a:xfrm>
            <a:off x="1415355" y="4286498"/>
            <a:ext cx="669727" cy="754559"/>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54" name="Freeform 46"/>
          <p:cNvSpPr>
            <a:spLocks noEditPoints="1"/>
          </p:cNvSpPr>
          <p:nvPr/>
        </p:nvSpPr>
        <p:spPr bwMode="auto">
          <a:xfrm>
            <a:off x="1605113" y="4520903"/>
            <a:ext cx="290215" cy="290215"/>
          </a:xfrm>
          <a:custGeom>
            <a:gdLst>
              <a:gd fmla="*/ 51 w 64" name="T0"/>
              <a:gd fmla="*/ 47 h 64" name="T1"/>
              <a:gd fmla="*/ 58 w 64" name="T2"/>
              <a:gd fmla="*/ 29 h 64" name="T3"/>
              <a:gd fmla="*/ 56 w 64" name="T4"/>
              <a:gd fmla="*/ 18 h 64" name="T5"/>
              <a:gd fmla="*/ 50 w 64" name="T6"/>
              <a:gd fmla="*/ 8 h 64" name="T7"/>
              <a:gd fmla="*/ 40 w 64" name="T8"/>
              <a:gd fmla="*/ 2 h 64" name="T9"/>
              <a:gd fmla="*/ 9 w 64" name="T10"/>
              <a:gd fmla="*/ 8 h 64" name="T11"/>
              <a:gd fmla="*/ 0 w 64" name="T12"/>
              <a:gd fmla="*/ 29 h 64" name="T13"/>
              <a:gd fmla="*/ 3 w 64" name="T14"/>
              <a:gd fmla="*/ 40 h 64" name="T15"/>
              <a:gd fmla="*/ 9 w 64" name="T16"/>
              <a:gd fmla="*/ 49 h 64" name="T17"/>
              <a:gd fmla="*/ 29 w 64" name="T18"/>
              <a:gd fmla="*/ 58 h 64" name="T19"/>
              <a:gd fmla="*/ 48 w 64" name="T20"/>
              <a:gd fmla="*/ 51 h 64" name="T21"/>
              <a:gd fmla="*/ 63 w 64" name="T22"/>
              <a:gd fmla="*/ 62 h 64" name="T23"/>
              <a:gd fmla="*/ 46 w 64" name="T24"/>
              <a:gd fmla="*/ 46 h 64" name="T25"/>
              <a:gd fmla="*/ 46 w 64" name="T26"/>
              <a:gd fmla="*/ 46 h 64" name="T27"/>
              <a:gd fmla="*/ 38 w 64" name="T28"/>
              <a:gd fmla="*/ 51 h 64" name="T29"/>
              <a:gd fmla="*/ 20 w 64" name="T30"/>
              <a:gd fmla="*/ 51 h 64" name="T31"/>
              <a:gd fmla="*/ 13 w 64" name="T32"/>
              <a:gd fmla="*/ 46 h 64" name="T33"/>
              <a:gd fmla="*/ 7 w 64" name="T34"/>
              <a:gd fmla="*/ 38 h 64" name="T35"/>
              <a:gd fmla="*/ 7 w 64" name="T36"/>
              <a:gd fmla="*/ 20 h 64" name="T37"/>
              <a:gd fmla="*/ 29 w 64" name="T38"/>
              <a:gd fmla="*/ 5 h 64" name="T39"/>
              <a:gd fmla="*/ 38 w 64" name="T40"/>
              <a:gd fmla="*/ 7 h 64" name="T41"/>
              <a:gd fmla="*/ 46 w 64" name="T42"/>
              <a:gd fmla="*/ 12 h 64" name="T43"/>
              <a:gd fmla="*/ 51 w 64" name="T44"/>
              <a:gd fmla="*/ 20 h 64" name="T45"/>
              <a:gd fmla="*/ 51 w 64" name="T46"/>
              <a:gd fmla="*/ 38 h 64" name="T47"/>
              <a:gd fmla="*/ 22 w 64" name="T48"/>
              <a:gd fmla="*/ 12 h 64" name="T49"/>
              <a:gd fmla="*/ 19 w 64" name="T50"/>
              <a:gd fmla="*/ 13 h 64" name="T51"/>
              <a:gd fmla="*/ 16 w 64" name="T52"/>
              <a:gd fmla="*/ 16 h 64" name="T53"/>
              <a:gd fmla="*/ 14 w 64" name="T54"/>
              <a:gd fmla="*/ 18 h 64" name="T55"/>
              <a:gd fmla="*/ 12 w 64" name="T56"/>
              <a:gd fmla="*/ 22 h 64" name="T57"/>
              <a:gd fmla="*/ 15 w 64" name="T58"/>
              <a:gd fmla="*/ 23 h 64" name="T59"/>
              <a:gd fmla="*/ 18 w 64" name="T60"/>
              <a:gd fmla="*/ 18 h 64" name="T61"/>
              <a:gd fmla="*/ 23 w 64" name="T62"/>
              <a:gd fmla="*/ 15 h 64" name="T63"/>
              <a:gd fmla="*/ 22 w 64" name="T64"/>
              <a:gd fmla="*/ 12 h 64" name="T65"/>
              <a:gd fmla="*/ 46 w 64" name="T66"/>
              <a:gd fmla="*/ 27 h 64" name="T67"/>
              <a:gd fmla="*/ 44 w 64" name="T68"/>
              <a:gd fmla="*/ 35 h 64" name="T69"/>
              <a:gd fmla="*/ 40 w 64" name="T70"/>
              <a:gd fmla="*/ 40 h 64" name="T71"/>
              <a:gd fmla="*/ 29 w 64" name="T72"/>
              <a:gd fmla="*/ 44 h 64" name="T73"/>
              <a:gd fmla="*/ 29 w 64" name="T74"/>
              <a:gd fmla="*/ 48 h 64" name="T75"/>
              <a:gd fmla="*/ 42 w 64" name="T76"/>
              <a:gd fmla="*/ 42 h 64" name="T77"/>
              <a:gd fmla="*/ 46 w 64" name="T78"/>
              <a:gd fmla="*/ 36 h 64" name="T79"/>
              <a:gd fmla="*/ 46 w 64" name="T80"/>
              <a:gd fmla="*/ 27 h 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4" w="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56" name="Freeform 48"/>
          <p:cNvSpPr/>
          <p:nvPr/>
        </p:nvSpPr>
        <p:spPr bwMode="auto">
          <a:xfrm>
            <a:off x="2442269" y="4951759"/>
            <a:ext cx="750094" cy="89297"/>
          </a:xfrm>
          <a:custGeom>
            <a:gdLst>
              <a:gd fmla="*/ 336 w 336" name="T0"/>
              <a:gd fmla="*/ 0 h 40" name="T1"/>
              <a:gd fmla="*/ 0 w 336" name="T2"/>
              <a:gd fmla="*/ 0 h 40" name="T3"/>
              <a:gd fmla="*/ 0 w 336" name="T4"/>
              <a:gd fmla="*/ 40 h 40" name="T5"/>
              <a:gd fmla="*/ 299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299" y="40"/>
                </a:lnTo>
                <a:lnTo>
                  <a:pt x="336" y="0"/>
                </a:lnTo>
                <a:close/>
              </a:path>
            </a:pathLst>
          </a:custGeom>
          <a:solidFill>
            <a:schemeClr val="bg1">
              <a:lumMod val="50000"/>
            </a:schemeClr>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57" name="Freeform 49"/>
          <p:cNvSpPr/>
          <p:nvPr/>
        </p:nvSpPr>
        <p:spPr bwMode="auto">
          <a:xfrm>
            <a:off x="2442270" y="4286498"/>
            <a:ext cx="667495" cy="754559"/>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58" name="Freeform 50"/>
          <p:cNvSpPr>
            <a:spLocks noEditPoints="1"/>
          </p:cNvSpPr>
          <p:nvPr/>
        </p:nvSpPr>
        <p:spPr bwMode="auto">
          <a:xfrm>
            <a:off x="2649886" y="4507508"/>
            <a:ext cx="252263" cy="312539"/>
          </a:xfrm>
          <a:custGeom>
            <a:gdLst>
              <a:gd fmla="*/ 26 w 56" name="T0"/>
              <a:gd fmla="*/ 45 h 69" name="T1"/>
              <a:gd fmla="*/ 25 w 56" name="T2"/>
              <a:gd fmla="*/ 45 h 69" name="T3"/>
              <a:gd fmla="*/ 5 w 56" name="T4"/>
              <a:gd fmla="*/ 45 h 69" name="T5"/>
              <a:gd fmla="*/ 0 w 56" name="T6"/>
              <a:gd fmla="*/ 35 h 69" name="T7"/>
              <a:gd fmla="*/ 5 w 56" name="T8"/>
              <a:gd fmla="*/ 24 h 69" name="T9"/>
              <a:gd fmla="*/ 15 w 56" name="T10"/>
              <a:gd fmla="*/ 20 h 69" name="T11"/>
              <a:gd fmla="*/ 26 w 56" name="T12"/>
              <a:gd fmla="*/ 24 h 69" name="T13"/>
              <a:gd fmla="*/ 34 w 56" name="T14"/>
              <a:gd fmla="*/ 11 h 69" name="T15"/>
              <a:gd fmla="*/ 45 w 56" name="T16"/>
              <a:gd fmla="*/ 0 h 69" name="T17"/>
              <a:gd fmla="*/ 56 w 56" name="T18"/>
              <a:gd fmla="*/ 11 h 69" name="T19"/>
              <a:gd fmla="*/ 45 w 56" name="T20"/>
              <a:gd fmla="*/ 22 h 69" name="T21"/>
              <a:gd fmla="*/ 28 w 56" name="T22"/>
              <a:gd fmla="*/ 27 h 69" name="T23"/>
              <a:gd fmla="*/ 28 w 56" name="T24"/>
              <a:gd fmla="*/ 43 h 69" name="T25"/>
              <a:gd fmla="*/ 45 w 56" name="T26"/>
              <a:gd fmla="*/ 48 h 69" name="T27"/>
              <a:gd fmla="*/ 56 w 56" name="T28"/>
              <a:gd fmla="*/ 58 h 69" name="T29"/>
              <a:gd fmla="*/ 53 w 56" name="T30"/>
              <a:gd fmla="*/ 66 h 69" name="T31"/>
              <a:gd fmla="*/ 38 w 56" name="T32"/>
              <a:gd fmla="*/ 66 h 69" name="T33"/>
              <a:gd fmla="*/ 36 w 56" name="T34"/>
              <a:gd fmla="*/ 53 h 69" name="T35"/>
              <a:gd fmla="*/ 49 w 56" name="T36"/>
              <a:gd fmla="*/ 55 h 69" name="T37"/>
              <a:gd fmla="*/ 41 w 56" name="T38"/>
              <a:gd fmla="*/ 55 h 69" name="T39"/>
              <a:gd fmla="*/ 41 w 56" name="T40"/>
              <a:gd fmla="*/ 62 h 69" name="T41"/>
              <a:gd fmla="*/ 49 w 56" name="T42"/>
              <a:gd fmla="*/ 62 h 69" name="T43"/>
              <a:gd fmla="*/ 51 w 56" name="T44"/>
              <a:gd fmla="*/ 58 h 69" name="T45"/>
              <a:gd fmla="*/ 22 w 56" name="T46"/>
              <a:gd fmla="*/ 28 h 69" name="T47"/>
              <a:gd fmla="*/ 15 w 56" name="T48"/>
              <a:gd fmla="*/ 25 h 69" name="T49"/>
              <a:gd fmla="*/ 8 w 56" name="T50"/>
              <a:gd fmla="*/ 28 h 69" name="T51"/>
              <a:gd fmla="*/ 8 w 56" name="T52"/>
              <a:gd fmla="*/ 41 h 69" name="T53"/>
              <a:gd fmla="*/ 15 w 56" name="T54"/>
              <a:gd fmla="*/ 44 h 69" name="T55"/>
              <a:gd fmla="*/ 22 w 56" name="T56"/>
              <a:gd fmla="*/ 41 h 69" name="T57"/>
              <a:gd fmla="*/ 22 w 56" name="T58"/>
              <a:gd fmla="*/ 28 h 69" name="T59"/>
              <a:gd fmla="*/ 49 w 56" name="T60"/>
              <a:gd fmla="*/ 7 h 69" name="T61"/>
              <a:gd fmla="*/ 45 w 56" name="T62"/>
              <a:gd fmla="*/ 6 h 69" name="T63"/>
              <a:gd fmla="*/ 40 w 56" name="T64"/>
              <a:gd fmla="*/ 11 h 69" name="T65"/>
              <a:gd fmla="*/ 45 w 56" name="T66"/>
              <a:gd fmla="*/ 16 h 69" name="T67"/>
              <a:gd fmla="*/ 51 w 56" name="T68"/>
              <a:gd fmla="*/ 11 h 6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9" w="56">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0" name="Freeform 52"/>
          <p:cNvSpPr/>
          <p:nvPr/>
        </p:nvSpPr>
        <p:spPr bwMode="auto">
          <a:xfrm>
            <a:off x="5518547" y="4951759"/>
            <a:ext cx="750094" cy="89297"/>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1" name="Freeform 53"/>
          <p:cNvSpPr/>
          <p:nvPr/>
        </p:nvSpPr>
        <p:spPr bwMode="auto">
          <a:xfrm>
            <a:off x="5518547" y="4286498"/>
            <a:ext cx="669727" cy="754559"/>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2" name="Freeform 54"/>
          <p:cNvSpPr>
            <a:spLocks noEditPoints="1"/>
          </p:cNvSpPr>
          <p:nvPr/>
        </p:nvSpPr>
        <p:spPr bwMode="auto">
          <a:xfrm>
            <a:off x="5735093" y="4543227"/>
            <a:ext cx="234404" cy="241102"/>
          </a:xfrm>
          <a:custGeom>
            <a:gdLst>
              <a:gd fmla="*/ 3 w 52" name="T0"/>
              <a:gd fmla="*/ 1 h 53" name="T1"/>
              <a:gd fmla="*/ 50 w 52" name="T2"/>
              <a:gd fmla="*/ 16 h 53" name="T3"/>
              <a:gd fmla="*/ 52 w 52" name="T4"/>
              <a:gd fmla="*/ 20 h 53" name="T5"/>
              <a:gd fmla="*/ 51 w 52" name="T6"/>
              <a:gd fmla="*/ 21 h 53" name="T7"/>
              <a:gd fmla="*/ 51 w 52" name="T8"/>
              <a:gd fmla="*/ 21 h 53" name="T9"/>
              <a:gd fmla="*/ 37 w 52" name="T10"/>
              <a:gd fmla="*/ 28 h 53" name="T11"/>
              <a:gd fmla="*/ 50 w 52" name="T12"/>
              <a:gd fmla="*/ 42 h 53" name="T13"/>
              <a:gd fmla="*/ 50 w 52" name="T14"/>
              <a:gd fmla="*/ 45 h 53" name="T15"/>
              <a:gd fmla="*/ 45 w 52" name="T16"/>
              <a:gd fmla="*/ 51 h 53" name="T17"/>
              <a:gd fmla="*/ 41 w 52" name="T18"/>
              <a:gd fmla="*/ 51 h 53" name="T19"/>
              <a:gd fmla="*/ 41 w 52" name="T20"/>
              <a:gd fmla="*/ 51 h 53" name="T21"/>
              <a:gd fmla="*/ 28 w 52" name="T22"/>
              <a:gd fmla="*/ 38 h 53" name="T23"/>
              <a:gd fmla="*/ 20 w 52" name="T24"/>
              <a:gd fmla="*/ 51 h 53" name="T25"/>
              <a:gd fmla="*/ 17 w 52" name="T26"/>
              <a:gd fmla="*/ 53 h 53" name="T27"/>
              <a:gd fmla="*/ 16 w 52" name="T28"/>
              <a:gd fmla="*/ 51 h 53" name="T29"/>
              <a:gd fmla="*/ 0 w 52" name="T30"/>
              <a:gd fmla="*/ 4 h 53" name="T31"/>
              <a:gd fmla="*/ 2 w 52" name="T32"/>
              <a:gd fmla="*/ 1 h 53" name="T33"/>
              <a:gd fmla="*/ 3 w 52" name="T34"/>
              <a:gd fmla="*/ 1 h 53" name="T35"/>
              <a:gd fmla="*/ 43 w 52" name="T36"/>
              <a:gd fmla="*/ 19 h 53" name="T37"/>
              <a:gd fmla="*/ 43 w 52" name="T38"/>
              <a:gd fmla="*/ 19 h 53" name="T39"/>
              <a:gd fmla="*/ 7 w 52" name="T40"/>
              <a:gd fmla="*/ 7 h 53" name="T41"/>
              <a:gd fmla="*/ 19 w 52" name="T42"/>
              <a:gd fmla="*/ 43 h 53" name="T43"/>
              <a:gd fmla="*/ 25 w 52" name="T44"/>
              <a:gd fmla="*/ 32 h 53" name="T45"/>
              <a:gd fmla="*/ 25 w 52" name="T46"/>
              <a:gd fmla="*/ 31 h 53" name="T47"/>
              <a:gd fmla="*/ 29 w 52" name="T48"/>
              <a:gd fmla="*/ 31 h 53" name="T49"/>
              <a:gd fmla="*/ 43 w 52" name="T50"/>
              <a:gd fmla="*/ 45 h 53" name="T51"/>
              <a:gd fmla="*/ 45 w 52" name="T52"/>
              <a:gd fmla="*/ 43 h 53" name="T53"/>
              <a:gd fmla="*/ 31 w 52" name="T54"/>
              <a:gd fmla="*/ 30 h 53" name="T55"/>
              <a:gd fmla="*/ 30 w 52" name="T56"/>
              <a:gd fmla="*/ 29 h 53" name="T57"/>
              <a:gd fmla="*/ 31 w 52" name="T58"/>
              <a:gd fmla="*/ 25 h 53" name="T59"/>
              <a:gd fmla="*/ 43 w 52" name="T60"/>
              <a:gd fmla="*/ 19 h 5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2" w="52">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4" name="Freeform 56"/>
          <p:cNvSpPr/>
          <p:nvPr/>
        </p:nvSpPr>
        <p:spPr bwMode="auto">
          <a:xfrm>
            <a:off x="4491633" y="4951759"/>
            <a:ext cx="750094" cy="89297"/>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5" name="Freeform 57"/>
          <p:cNvSpPr/>
          <p:nvPr/>
        </p:nvSpPr>
        <p:spPr bwMode="auto">
          <a:xfrm>
            <a:off x="4491633" y="4286498"/>
            <a:ext cx="669727" cy="754559"/>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6" name="Freeform 58"/>
          <p:cNvSpPr>
            <a:spLocks noEditPoints="1"/>
          </p:cNvSpPr>
          <p:nvPr/>
        </p:nvSpPr>
        <p:spPr bwMode="auto">
          <a:xfrm>
            <a:off x="4719340" y="4511973"/>
            <a:ext cx="216546" cy="303609"/>
          </a:xfrm>
          <a:custGeom>
            <a:gdLst>
              <a:gd fmla="*/ 42 w 48" name="T0"/>
              <a:gd fmla="*/ 18 h 67" name="T1"/>
              <a:gd fmla="*/ 37 w 48" name="T2"/>
              <a:gd fmla="*/ 31 h 67" name="T3"/>
              <a:gd fmla="*/ 37 w 48" name="T4"/>
              <a:gd fmla="*/ 31 h 67" name="T5"/>
              <a:gd fmla="*/ 46 w 48" name="T6"/>
              <a:gd fmla="*/ 43 h 67" name="T7"/>
              <a:gd fmla="*/ 48 w 48" name="T8"/>
              <a:gd fmla="*/ 51 h 67" name="T9"/>
              <a:gd fmla="*/ 46 w 48" name="T10"/>
              <a:gd fmla="*/ 60 h 67" name="T11"/>
              <a:gd fmla="*/ 43 w 48" name="T12"/>
              <a:gd fmla="*/ 62 h 67" name="T13"/>
              <a:gd fmla="*/ 37 w 48" name="T14"/>
              <a:gd fmla="*/ 64 h 67" name="T15"/>
              <a:gd fmla="*/ 35 w 48" name="T16"/>
              <a:gd fmla="*/ 67 h 67" name="T17"/>
              <a:gd fmla="*/ 11 w 48" name="T18"/>
              <a:gd fmla="*/ 64 h 67" name="T19"/>
              <a:gd fmla="*/ 11 w 48" name="T20"/>
              <a:gd fmla="*/ 62 h 67" name="T21"/>
              <a:gd fmla="*/ 5 w 48" name="T22"/>
              <a:gd fmla="*/ 62 h 67" name="T23"/>
              <a:gd fmla="*/ 0 w 48" name="T24"/>
              <a:gd fmla="*/ 56 h 67" name="T25"/>
              <a:gd fmla="*/ 2 w 48" name="T26"/>
              <a:gd fmla="*/ 43 h 67" name="T27"/>
              <a:gd fmla="*/ 11 w 48" name="T28"/>
              <a:gd fmla="*/ 31 h 67" name="T29"/>
              <a:gd fmla="*/ 6 w 48" name="T30"/>
              <a:gd fmla="*/ 18 h 67" name="T31"/>
              <a:gd fmla="*/ 13 w 48" name="T32"/>
              <a:gd fmla="*/ 57 h 67" name="T33"/>
              <a:gd fmla="*/ 13 w 48" name="T34"/>
              <a:gd fmla="*/ 50 h 67" name="T35"/>
              <a:gd fmla="*/ 16 w 48" name="T36"/>
              <a:gd fmla="*/ 50 h 67" name="T37"/>
              <a:gd fmla="*/ 16 w 48" name="T38"/>
              <a:gd fmla="*/ 59 h 67" name="T39"/>
              <a:gd fmla="*/ 32 w 48" name="T40"/>
              <a:gd fmla="*/ 62 h 67" name="T41"/>
              <a:gd fmla="*/ 32 w 48" name="T42"/>
              <a:gd fmla="*/ 59 h 67" name="T43"/>
              <a:gd fmla="*/ 32 w 48" name="T44"/>
              <a:gd fmla="*/ 50 h 67" name="T45"/>
              <a:gd fmla="*/ 35 w 48" name="T46"/>
              <a:gd fmla="*/ 50 h 67" name="T47"/>
              <a:gd fmla="*/ 42 w 48" name="T48"/>
              <a:gd fmla="*/ 57 h 67" name="T49"/>
              <a:gd fmla="*/ 42 w 48" name="T50"/>
              <a:gd fmla="*/ 51 h 67" name="T51"/>
              <a:gd fmla="*/ 41 w 48" name="T52"/>
              <a:gd fmla="*/ 45 h 67" name="T53"/>
              <a:gd fmla="*/ 32 w 48" name="T54"/>
              <a:gd fmla="*/ 34 h 67" name="T55"/>
              <a:gd fmla="*/ 16 w 48" name="T56"/>
              <a:gd fmla="*/ 34 h 67" name="T57"/>
              <a:gd fmla="*/ 6 w 48" name="T58"/>
              <a:gd fmla="*/ 51 h 67" name="T59"/>
              <a:gd fmla="*/ 6 w 48" name="T60"/>
              <a:gd fmla="*/ 57 h 67" name="T61"/>
              <a:gd fmla="*/ 24 w 48" name="T62"/>
              <a:gd fmla="*/ 6 h 67" name="T63"/>
              <a:gd fmla="*/ 11 w 48" name="T64"/>
              <a:gd fmla="*/ 18 h 67" name="T65"/>
              <a:gd fmla="*/ 37 w 48" name="T66"/>
              <a:gd fmla="*/ 18 h 6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7" w="48">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8" name="Freeform 60"/>
          <p:cNvSpPr/>
          <p:nvPr/>
        </p:nvSpPr>
        <p:spPr bwMode="auto">
          <a:xfrm>
            <a:off x="3466952" y="4951759"/>
            <a:ext cx="750094" cy="89297"/>
          </a:xfrm>
          <a:custGeom>
            <a:gdLst>
              <a:gd fmla="*/ 336 w 336" name="T0"/>
              <a:gd fmla="*/ 0 h 40" name="T1"/>
              <a:gd fmla="*/ 0 w 336" name="T2"/>
              <a:gd fmla="*/ 0 h 40" name="T3"/>
              <a:gd fmla="*/ 0 w 336" name="T4"/>
              <a:gd fmla="*/ 40 h 40" name="T5"/>
              <a:gd fmla="*/ 300 w 336" name="T6"/>
              <a:gd fmla="*/ 40 h 40" name="T7"/>
              <a:gd fmla="*/ 336 w 336" name="T8"/>
              <a:gd fmla="*/ 0 h 40" name="T9"/>
            </a:gdLst>
            <a:cxnLst>
              <a:cxn ang="0">
                <a:pos x="T0" y="T1"/>
              </a:cxn>
              <a:cxn ang="0">
                <a:pos x="T2" y="T3"/>
              </a:cxn>
              <a:cxn ang="0">
                <a:pos x="T4" y="T5"/>
              </a:cxn>
              <a:cxn ang="0">
                <a:pos x="T6" y="T7"/>
              </a:cxn>
              <a:cxn ang="0">
                <a:pos x="T8" y="T9"/>
              </a:cxn>
            </a:cxnLst>
            <a:rect b="b" l="0" r="r" t="0"/>
            <a:pathLst>
              <a:path h="40" w="336">
                <a:moveTo>
                  <a:pt x="336" y="0"/>
                </a:moveTo>
                <a:lnTo>
                  <a:pt x="0" y="0"/>
                </a:lnTo>
                <a:lnTo>
                  <a:pt x="0" y="40"/>
                </a:lnTo>
                <a:lnTo>
                  <a:pt x="300" y="40"/>
                </a:lnTo>
                <a:lnTo>
                  <a:pt x="336" y="0"/>
                </a:lnTo>
                <a:close/>
              </a:path>
            </a:pathLst>
          </a:custGeom>
          <a:solidFill>
            <a:schemeClr val="bg1">
              <a:lumMod val="50000"/>
            </a:schemeClr>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69" name="Freeform 61"/>
          <p:cNvSpPr/>
          <p:nvPr/>
        </p:nvSpPr>
        <p:spPr bwMode="auto">
          <a:xfrm>
            <a:off x="3466952" y="4286498"/>
            <a:ext cx="669727" cy="754559"/>
          </a:xfrm>
          <a:custGeom>
            <a:gdLst>
              <a:gd fmla="*/ 137 w 148" name="T0"/>
              <a:gd fmla="*/ 0 h 167" name="T1"/>
              <a:gd fmla="*/ 11 w 148" name="T2"/>
              <a:gd fmla="*/ 0 h 167" name="T3"/>
              <a:gd fmla="*/ 0 w 148" name="T4"/>
              <a:gd fmla="*/ 12 h 167" name="T5"/>
              <a:gd fmla="*/ 0 w 148" name="T6"/>
              <a:gd fmla="*/ 110 h 167" name="T7"/>
              <a:gd fmla="*/ 0 w 148" name="T8"/>
              <a:gd fmla="*/ 156 h 167" name="T9"/>
              <a:gd fmla="*/ 0 w 148" name="T10"/>
              <a:gd fmla="*/ 167 h 167" name="T11"/>
              <a:gd fmla="*/ 11 w 148" name="T12"/>
              <a:gd fmla="*/ 167 h 167" name="T13"/>
              <a:gd fmla="*/ 137 w 148" name="T14"/>
              <a:gd fmla="*/ 167 h 167" name="T15"/>
              <a:gd fmla="*/ 148 w 148" name="T16"/>
              <a:gd fmla="*/ 167 h 167" name="T17"/>
              <a:gd fmla="*/ 148 w 148" name="T18"/>
              <a:gd fmla="*/ 156 h 167" name="T19"/>
              <a:gd fmla="*/ 148 w 148" name="T20"/>
              <a:gd fmla="*/ 110 h 167" name="T21"/>
              <a:gd fmla="*/ 148 w 148" name="T22"/>
              <a:gd fmla="*/ 12 h 167" name="T23"/>
              <a:gd fmla="*/ 137 w 148" name="T24"/>
              <a:gd fmla="*/ 0 h 16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7" w="148">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7470" name="Freeform 62"/>
          <p:cNvSpPr>
            <a:spLocks noEditPoints="1"/>
          </p:cNvSpPr>
          <p:nvPr/>
        </p:nvSpPr>
        <p:spPr bwMode="auto">
          <a:xfrm>
            <a:off x="3656708" y="4520903"/>
            <a:ext cx="290215" cy="285750"/>
          </a:xfrm>
          <a:custGeom>
            <a:gdLst>
              <a:gd fmla="*/ 50 w 64" name="T0"/>
              <a:gd fmla="*/ 3 h 63" name="T1"/>
              <a:gd fmla="*/ 43 w 64" name="T2"/>
              <a:gd fmla="*/ 0 h 63" name="T3"/>
              <a:gd fmla="*/ 1 w 64" name="T4"/>
              <a:gd fmla="*/ 38 h 63" name="T5"/>
              <a:gd fmla="*/ 1 w 64" name="T6"/>
              <a:gd fmla="*/ 38 h 63" name="T7"/>
              <a:gd fmla="*/ 1 w 64" name="T8"/>
              <a:gd fmla="*/ 38 h 63" name="T9"/>
              <a:gd fmla="*/ 1 w 64" name="T10"/>
              <a:gd fmla="*/ 38 h 63" name="T11"/>
              <a:gd fmla="*/ 1 w 64" name="T12"/>
              <a:gd fmla="*/ 38 h 63" name="T13"/>
              <a:gd fmla="*/ 1 w 64" name="T14"/>
              <a:gd fmla="*/ 38 h 63" name="T15"/>
              <a:gd fmla="*/ 1 w 64" name="T16"/>
              <a:gd fmla="*/ 38 h 63" name="T17"/>
              <a:gd fmla="*/ 1 w 64" name="T18"/>
              <a:gd fmla="*/ 38 h 63" name="T19"/>
              <a:gd fmla="*/ 0 w 64" name="T20"/>
              <a:gd fmla="*/ 38 h 63" name="T21"/>
              <a:gd fmla="*/ 0 w 64" name="T22"/>
              <a:gd fmla="*/ 39 h 63" name="T23"/>
              <a:gd fmla="*/ 0 w 64" name="T24"/>
              <a:gd fmla="*/ 39 h 63" name="T25"/>
              <a:gd fmla="*/ 0 w 64" name="T26"/>
              <a:gd fmla="*/ 39 h 63" name="T27"/>
              <a:gd fmla="*/ 0 w 64" name="T28"/>
              <a:gd fmla="*/ 39 h 63" name="T29"/>
              <a:gd fmla="*/ 0 w 64" name="T30"/>
              <a:gd fmla="*/ 39 h 63" name="T31"/>
              <a:gd fmla="*/ 0 w 64" name="T32"/>
              <a:gd fmla="*/ 39 h 63" name="T33"/>
              <a:gd fmla="*/ 0 w 64" name="T34"/>
              <a:gd fmla="*/ 39 h 63" name="T35"/>
              <a:gd fmla="*/ 0 w 64" name="T36"/>
              <a:gd fmla="*/ 39 h 63" name="T37"/>
              <a:gd fmla="*/ 0 w 64" name="T38"/>
              <a:gd fmla="*/ 39 h 63" name="T39"/>
              <a:gd fmla="*/ 24 w 64" name="T40"/>
              <a:gd fmla="*/ 63 h 63" name="T41"/>
              <a:gd fmla="*/ 24 w 64" name="T42"/>
              <a:gd fmla="*/ 63 h 63" name="T43"/>
              <a:gd fmla="*/ 25 w 64" name="T44"/>
              <a:gd fmla="*/ 63 h 63" name="T45"/>
              <a:gd fmla="*/ 25 w 64" name="T46"/>
              <a:gd fmla="*/ 63 h 63" name="T47"/>
              <a:gd fmla="*/ 25 w 64" name="T48"/>
              <a:gd fmla="*/ 63 h 63" name="T49"/>
              <a:gd fmla="*/ 25 w 64" name="T50"/>
              <a:gd fmla="*/ 63 h 63" name="T51"/>
              <a:gd fmla="*/ 25 w 64" name="T52"/>
              <a:gd fmla="*/ 63 h 63" name="T53"/>
              <a:gd fmla="*/ 26 w 64" name="T54"/>
              <a:gd fmla="*/ 63 h 63" name="T55"/>
              <a:gd fmla="*/ 26 w 64" name="T56"/>
              <a:gd fmla="*/ 63 h 63" name="T57"/>
              <a:gd fmla="*/ 26 w 64" name="T58"/>
              <a:gd fmla="*/ 63 h 63" name="T59"/>
              <a:gd fmla="*/ 61 w 64" name="T60"/>
              <a:gd fmla="*/ 28 h 63" name="T61"/>
              <a:gd fmla="*/ 32 w 64" name="T62"/>
              <a:gd fmla="*/ 15 h 63" name="T63"/>
              <a:gd fmla="*/ 10 w 64" name="T64"/>
              <a:gd fmla="*/ 43 h 63" name="T65"/>
              <a:gd fmla="*/ 6 w 64" name="T66"/>
              <a:gd fmla="*/ 58 h 63" name="T67"/>
              <a:gd fmla="*/ 18 w 64" name="T68"/>
              <a:gd fmla="*/ 58 h 63" name="T69"/>
              <a:gd fmla="*/ 12 w 64" name="T70"/>
              <a:gd fmla="*/ 45 h 63" name="T71"/>
              <a:gd fmla="*/ 19 w 64" name="T72"/>
              <a:gd fmla="*/ 52 h 63" name="T73"/>
              <a:gd fmla="*/ 24 w 64" name="T74"/>
              <a:gd fmla="*/ 57 h 63" name="T75"/>
              <a:gd fmla="*/ 49 w 64" name="T76"/>
              <a:gd fmla="*/ 32 h 63" name="T77"/>
              <a:gd fmla="*/ 58 w 64" name="T78"/>
              <a:gd fmla="*/ 21 h 63" name="T79"/>
              <a:gd fmla="*/ 53 w 64" name="T80"/>
              <a:gd fmla="*/ 28 h 63" name="T81"/>
              <a:gd fmla="*/ 37 w 64" name="T82"/>
              <a:gd fmla="*/ 9 h 63" name="T83"/>
              <a:gd fmla="*/ 43 w 64" name="T84"/>
              <a:gd fmla="*/ 5 h 63" name="T85"/>
              <a:gd fmla="*/ 58 w 64" name="T86"/>
              <a:gd fmla="*/ 21 h 6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2" w="64">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a:lnSpc>
                <a:spcPct val="120000"/>
              </a:lnSpc>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2" name="TextBox 23"/>
          <p:cNvSpPr txBox="1"/>
          <p:nvPr/>
        </p:nvSpPr>
        <p:spPr>
          <a:xfrm>
            <a:off x="1155657" y="5693098"/>
            <a:ext cx="5032618" cy="493776"/>
          </a:xfrm>
          <a:prstGeom prst="rect">
            <a:avLst/>
          </a:prstGeom>
          <a:noFill/>
        </p:spPr>
        <p:txBody>
          <a:bodyPr bIns="0" lIns="0" rIns="0" rtlCol="0" tIns="0" wrap="square">
            <a:spAutoFit/>
          </a:bodyPr>
          <a:lstStyle/>
          <a:p>
            <a:pPr>
              <a:lnSpc>
                <a:spcPct val="120000"/>
              </a:lnSpc>
            </a:pPr>
            <a:r>
              <a:rPr altLang="zh-CN" lang="en-US" smtClean="0" sz="9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a:t>
            </a:r>
          </a:p>
        </p:txBody>
      </p:sp>
      <p:sp>
        <p:nvSpPr>
          <p:cNvPr id="33" name="TextBox 24"/>
          <p:cNvSpPr txBox="1"/>
          <p:nvPr/>
        </p:nvSpPr>
        <p:spPr>
          <a:xfrm>
            <a:off x="1155656" y="5402713"/>
            <a:ext cx="1422400" cy="243840"/>
          </a:xfrm>
          <a:prstGeom prst="rect">
            <a:avLst/>
          </a:prstGeom>
          <a:noFill/>
        </p:spPr>
        <p:txBody>
          <a:bodyPr bIns="0" lIns="0" rIns="0" rtlCol="0" tIns="0" wrap="none">
            <a:spAutoFit/>
          </a:bodyPr>
          <a:lstStyle/>
          <a:p>
            <a:r>
              <a:rPr altLang="en-US" lang="zh-CN" sz="16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56824988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7446"/>
                                        </p:tgtEl>
                                        <p:attrNameLst>
                                          <p:attrName>style.visibility</p:attrName>
                                        </p:attrNameLst>
                                      </p:cBhvr>
                                      <p:to>
                                        <p:strVal val="visible"/>
                                      </p:to>
                                    </p:set>
                                    <p:animEffect filter="wipe(up)" transition="in">
                                      <p:cBhvr>
                                        <p:cTn dur="500" id="7"/>
                                        <p:tgtEl>
                                          <p:spTgt spid="1744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17452"/>
                                        </p:tgtEl>
                                        <p:attrNameLst>
                                          <p:attrName>style.visibility</p:attrName>
                                        </p:attrNameLst>
                                      </p:cBhvr>
                                      <p:to>
                                        <p:strVal val="visible"/>
                                      </p:to>
                                    </p:set>
                                    <p:animEffect filter="wipe(up)" transition="in">
                                      <p:cBhvr>
                                        <p:cTn dur="500" id="11"/>
                                        <p:tgtEl>
                                          <p:spTgt spid="17452"/>
                                        </p:tgtEl>
                                      </p:cBhvr>
                                    </p:animEffect>
                                  </p:childTnLst>
                                </p:cTn>
                              </p:par>
                              <p:par>
                                <p:cTn fill="hold" grpId="0" id="12" nodeType="withEffect" presetClass="entr" presetID="22" presetSubtype="4">
                                  <p:stCondLst>
                                    <p:cond delay="250"/>
                                  </p:stCondLst>
                                  <p:childTnLst>
                                    <p:set>
                                      <p:cBhvr>
                                        <p:cTn dur="1" fill="hold" id="13">
                                          <p:stCondLst>
                                            <p:cond delay="0"/>
                                          </p:stCondLst>
                                        </p:cTn>
                                        <p:tgtEl>
                                          <p:spTgt spid="17453"/>
                                        </p:tgtEl>
                                        <p:attrNameLst>
                                          <p:attrName>style.visibility</p:attrName>
                                        </p:attrNameLst>
                                      </p:cBhvr>
                                      <p:to>
                                        <p:strVal val="visible"/>
                                      </p:to>
                                    </p:set>
                                    <p:animEffect filter="wipe(down)" transition="in">
                                      <p:cBhvr>
                                        <p:cTn dur="500" id="14"/>
                                        <p:tgtEl>
                                          <p:spTgt spid="17453"/>
                                        </p:tgtEl>
                                      </p:cBhvr>
                                    </p:animEffect>
                                  </p:childTnLst>
                                </p:cTn>
                              </p:par>
                            </p:childTnLst>
                          </p:cTn>
                        </p:par>
                        <p:par>
                          <p:cTn fill="hold" id="15" nodeType="afterGroup">
                            <p:stCondLst>
                              <p:cond delay="1250"/>
                            </p:stCondLst>
                            <p:childTnLst>
                              <p:par>
                                <p:cTn fill="hold" grpId="0" id="16" nodeType="afterEffect" presetClass="entr" presetID="10" presetSubtype="0">
                                  <p:stCondLst>
                                    <p:cond delay="0"/>
                                  </p:stCondLst>
                                  <p:childTnLst>
                                    <p:set>
                                      <p:cBhvr>
                                        <p:cTn dur="1" fill="hold" id="17">
                                          <p:stCondLst>
                                            <p:cond delay="0"/>
                                          </p:stCondLst>
                                        </p:cTn>
                                        <p:tgtEl>
                                          <p:spTgt spid="17454"/>
                                        </p:tgtEl>
                                        <p:attrNameLst>
                                          <p:attrName>style.visibility</p:attrName>
                                        </p:attrNameLst>
                                      </p:cBhvr>
                                      <p:to>
                                        <p:strVal val="visible"/>
                                      </p:to>
                                    </p:set>
                                    <p:animEffect filter="fade" transition="in">
                                      <p:cBhvr>
                                        <p:cTn dur="500" id="18"/>
                                        <p:tgtEl>
                                          <p:spTgt spid="17454"/>
                                        </p:tgtEl>
                                      </p:cBhvr>
                                    </p:animEffect>
                                  </p:childTnLst>
                                </p:cTn>
                              </p:par>
                            </p:childTnLst>
                          </p:cTn>
                        </p:par>
                        <p:par>
                          <p:cTn fill="hold" id="19" nodeType="afterGroup">
                            <p:stCondLst>
                              <p:cond delay="1750"/>
                            </p:stCondLst>
                            <p:childTnLst>
                              <p:par>
                                <p:cTn fill="hold" grpId="0" id="20" nodeType="afterEffect" presetClass="entr" presetID="22" presetSubtype="1">
                                  <p:stCondLst>
                                    <p:cond delay="0"/>
                                  </p:stCondLst>
                                  <p:childTnLst>
                                    <p:set>
                                      <p:cBhvr>
                                        <p:cTn dur="1" fill="hold" id="21">
                                          <p:stCondLst>
                                            <p:cond delay="0"/>
                                          </p:stCondLst>
                                        </p:cTn>
                                        <p:tgtEl>
                                          <p:spTgt spid="17456"/>
                                        </p:tgtEl>
                                        <p:attrNameLst>
                                          <p:attrName>style.visibility</p:attrName>
                                        </p:attrNameLst>
                                      </p:cBhvr>
                                      <p:to>
                                        <p:strVal val="visible"/>
                                      </p:to>
                                    </p:set>
                                    <p:animEffect filter="wipe(up)" transition="in">
                                      <p:cBhvr>
                                        <p:cTn dur="500" id="22"/>
                                        <p:tgtEl>
                                          <p:spTgt spid="17456"/>
                                        </p:tgtEl>
                                      </p:cBhvr>
                                    </p:animEffect>
                                  </p:childTnLst>
                                </p:cTn>
                              </p:par>
                              <p:par>
                                <p:cTn fill="hold" grpId="0" id="23" nodeType="withEffect" presetClass="entr" presetID="22" presetSubtype="4">
                                  <p:stCondLst>
                                    <p:cond delay="250"/>
                                  </p:stCondLst>
                                  <p:childTnLst>
                                    <p:set>
                                      <p:cBhvr>
                                        <p:cTn dur="1" fill="hold" id="24">
                                          <p:stCondLst>
                                            <p:cond delay="0"/>
                                          </p:stCondLst>
                                        </p:cTn>
                                        <p:tgtEl>
                                          <p:spTgt spid="17457"/>
                                        </p:tgtEl>
                                        <p:attrNameLst>
                                          <p:attrName>style.visibility</p:attrName>
                                        </p:attrNameLst>
                                      </p:cBhvr>
                                      <p:to>
                                        <p:strVal val="visible"/>
                                      </p:to>
                                    </p:set>
                                    <p:animEffect filter="wipe(down)" transition="in">
                                      <p:cBhvr>
                                        <p:cTn dur="500" id="25"/>
                                        <p:tgtEl>
                                          <p:spTgt spid="17457"/>
                                        </p:tgtEl>
                                      </p:cBhvr>
                                    </p:animEffect>
                                  </p:childTnLst>
                                </p:cTn>
                              </p:par>
                            </p:childTnLst>
                          </p:cTn>
                        </p:par>
                        <p:par>
                          <p:cTn fill="hold" id="26" nodeType="afterGroup">
                            <p:stCondLst>
                              <p:cond delay="2500"/>
                            </p:stCondLst>
                            <p:childTnLst>
                              <p:par>
                                <p:cTn fill="hold" grpId="0" id="27" nodeType="afterEffect" presetClass="entr" presetID="10" presetSubtype="0">
                                  <p:stCondLst>
                                    <p:cond delay="0"/>
                                  </p:stCondLst>
                                  <p:childTnLst>
                                    <p:set>
                                      <p:cBhvr>
                                        <p:cTn dur="1" fill="hold" id="28">
                                          <p:stCondLst>
                                            <p:cond delay="0"/>
                                          </p:stCondLst>
                                        </p:cTn>
                                        <p:tgtEl>
                                          <p:spTgt spid="17458"/>
                                        </p:tgtEl>
                                        <p:attrNameLst>
                                          <p:attrName>style.visibility</p:attrName>
                                        </p:attrNameLst>
                                      </p:cBhvr>
                                      <p:to>
                                        <p:strVal val="visible"/>
                                      </p:to>
                                    </p:set>
                                    <p:animEffect filter="fade" transition="in">
                                      <p:cBhvr>
                                        <p:cTn dur="500" id="29"/>
                                        <p:tgtEl>
                                          <p:spTgt spid="17458"/>
                                        </p:tgtEl>
                                      </p:cBhvr>
                                    </p:animEffect>
                                  </p:childTnLst>
                                </p:cTn>
                              </p:par>
                            </p:childTnLst>
                          </p:cTn>
                        </p:par>
                        <p:par>
                          <p:cTn fill="hold" id="30" nodeType="afterGroup">
                            <p:stCondLst>
                              <p:cond delay="3000"/>
                            </p:stCondLst>
                            <p:childTnLst>
                              <p:par>
                                <p:cTn fill="hold" grpId="0" id="31" nodeType="afterEffect" presetClass="entr" presetID="22" presetSubtype="1">
                                  <p:stCondLst>
                                    <p:cond delay="0"/>
                                  </p:stCondLst>
                                  <p:childTnLst>
                                    <p:set>
                                      <p:cBhvr>
                                        <p:cTn dur="1" fill="hold" id="32">
                                          <p:stCondLst>
                                            <p:cond delay="0"/>
                                          </p:stCondLst>
                                        </p:cTn>
                                        <p:tgtEl>
                                          <p:spTgt spid="17468"/>
                                        </p:tgtEl>
                                        <p:attrNameLst>
                                          <p:attrName>style.visibility</p:attrName>
                                        </p:attrNameLst>
                                      </p:cBhvr>
                                      <p:to>
                                        <p:strVal val="visible"/>
                                      </p:to>
                                    </p:set>
                                    <p:animEffect filter="wipe(up)" transition="in">
                                      <p:cBhvr>
                                        <p:cTn dur="500" id="33"/>
                                        <p:tgtEl>
                                          <p:spTgt spid="17468"/>
                                        </p:tgtEl>
                                      </p:cBhvr>
                                    </p:animEffect>
                                  </p:childTnLst>
                                </p:cTn>
                              </p:par>
                              <p:par>
                                <p:cTn fill="hold" grpId="0" id="34" nodeType="withEffect" presetClass="entr" presetID="22" presetSubtype="4">
                                  <p:stCondLst>
                                    <p:cond delay="250"/>
                                  </p:stCondLst>
                                  <p:childTnLst>
                                    <p:set>
                                      <p:cBhvr>
                                        <p:cTn dur="1" fill="hold" id="35">
                                          <p:stCondLst>
                                            <p:cond delay="0"/>
                                          </p:stCondLst>
                                        </p:cTn>
                                        <p:tgtEl>
                                          <p:spTgt spid="17469"/>
                                        </p:tgtEl>
                                        <p:attrNameLst>
                                          <p:attrName>style.visibility</p:attrName>
                                        </p:attrNameLst>
                                      </p:cBhvr>
                                      <p:to>
                                        <p:strVal val="visible"/>
                                      </p:to>
                                    </p:set>
                                    <p:animEffect filter="wipe(down)" transition="in">
                                      <p:cBhvr>
                                        <p:cTn dur="500" id="36"/>
                                        <p:tgtEl>
                                          <p:spTgt spid="17469"/>
                                        </p:tgtEl>
                                      </p:cBhvr>
                                    </p:animEffect>
                                  </p:childTnLst>
                                </p:cTn>
                              </p:par>
                            </p:childTnLst>
                          </p:cTn>
                        </p:par>
                        <p:par>
                          <p:cTn fill="hold" id="37" nodeType="afterGroup">
                            <p:stCondLst>
                              <p:cond delay="3750"/>
                            </p:stCondLst>
                            <p:childTnLst>
                              <p:par>
                                <p:cTn fill="hold" grpId="0" id="38" nodeType="afterEffect" presetClass="entr" presetID="10" presetSubtype="0">
                                  <p:stCondLst>
                                    <p:cond delay="0"/>
                                  </p:stCondLst>
                                  <p:childTnLst>
                                    <p:set>
                                      <p:cBhvr>
                                        <p:cTn dur="1" fill="hold" id="39">
                                          <p:stCondLst>
                                            <p:cond delay="0"/>
                                          </p:stCondLst>
                                        </p:cTn>
                                        <p:tgtEl>
                                          <p:spTgt spid="17470"/>
                                        </p:tgtEl>
                                        <p:attrNameLst>
                                          <p:attrName>style.visibility</p:attrName>
                                        </p:attrNameLst>
                                      </p:cBhvr>
                                      <p:to>
                                        <p:strVal val="visible"/>
                                      </p:to>
                                    </p:set>
                                    <p:animEffect filter="fade" transition="in">
                                      <p:cBhvr>
                                        <p:cTn dur="500" id="40"/>
                                        <p:tgtEl>
                                          <p:spTgt spid="17470"/>
                                        </p:tgtEl>
                                      </p:cBhvr>
                                    </p:animEffect>
                                  </p:childTnLst>
                                </p:cTn>
                              </p:par>
                            </p:childTnLst>
                          </p:cTn>
                        </p:par>
                        <p:par>
                          <p:cTn fill="hold" id="41" nodeType="afterGroup">
                            <p:stCondLst>
                              <p:cond delay="4250"/>
                            </p:stCondLst>
                            <p:childTnLst>
                              <p:par>
                                <p:cTn fill="hold" grpId="0" id="42" nodeType="afterEffect" presetClass="entr" presetID="22" presetSubtype="1">
                                  <p:stCondLst>
                                    <p:cond delay="0"/>
                                  </p:stCondLst>
                                  <p:childTnLst>
                                    <p:set>
                                      <p:cBhvr>
                                        <p:cTn dur="1" fill="hold" id="43">
                                          <p:stCondLst>
                                            <p:cond delay="0"/>
                                          </p:stCondLst>
                                        </p:cTn>
                                        <p:tgtEl>
                                          <p:spTgt spid="17464"/>
                                        </p:tgtEl>
                                        <p:attrNameLst>
                                          <p:attrName>style.visibility</p:attrName>
                                        </p:attrNameLst>
                                      </p:cBhvr>
                                      <p:to>
                                        <p:strVal val="visible"/>
                                      </p:to>
                                    </p:set>
                                    <p:animEffect filter="wipe(up)" transition="in">
                                      <p:cBhvr>
                                        <p:cTn dur="500" id="44"/>
                                        <p:tgtEl>
                                          <p:spTgt spid="17464"/>
                                        </p:tgtEl>
                                      </p:cBhvr>
                                    </p:animEffect>
                                  </p:childTnLst>
                                </p:cTn>
                              </p:par>
                              <p:par>
                                <p:cTn fill="hold" grpId="0" id="45" nodeType="withEffect" presetClass="entr" presetID="22" presetSubtype="4">
                                  <p:stCondLst>
                                    <p:cond delay="250"/>
                                  </p:stCondLst>
                                  <p:childTnLst>
                                    <p:set>
                                      <p:cBhvr>
                                        <p:cTn dur="1" fill="hold" id="46">
                                          <p:stCondLst>
                                            <p:cond delay="0"/>
                                          </p:stCondLst>
                                        </p:cTn>
                                        <p:tgtEl>
                                          <p:spTgt spid="17465"/>
                                        </p:tgtEl>
                                        <p:attrNameLst>
                                          <p:attrName>style.visibility</p:attrName>
                                        </p:attrNameLst>
                                      </p:cBhvr>
                                      <p:to>
                                        <p:strVal val="visible"/>
                                      </p:to>
                                    </p:set>
                                    <p:animEffect filter="wipe(down)" transition="in">
                                      <p:cBhvr>
                                        <p:cTn dur="500" id="47"/>
                                        <p:tgtEl>
                                          <p:spTgt spid="17465"/>
                                        </p:tgtEl>
                                      </p:cBhvr>
                                    </p:animEffect>
                                  </p:childTnLst>
                                </p:cTn>
                              </p:par>
                            </p:childTnLst>
                          </p:cTn>
                        </p:par>
                        <p:par>
                          <p:cTn fill="hold" id="48" nodeType="afterGroup">
                            <p:stCondLst>
                              <p:cond delay="5000"/>
                            </p:stCondLst>
                            <p:childTnLst>
                              <p:par>
                                <p:cTn fill="hold" grpId="0" id="49" nodeType="afterEffect" presetClass="entr" presetID="10" presetSubtype="0">
                                  <p:stCondLst>
                                    <p:cond delay="0"/>
                                  </p:stCondLst>
                                  <p:childTnLst>
                                    <p:set>
                                      <p:cBhvr>
                                        <p:cTn dur="1" fill="hold" id="50">
                                          <p:stCondLst>
                                            <p:cond delay="0"/>
                                          </p:stCondLst>
                                        </p:cTn>
                                        <p:tgtEl>
                                          <p:spTgt spid="17466"/>
                                        </p:tgtEl>
                                        <p:attrNameLst>
                                          <p:attrName>style.visibility</p:attrName>
                                        </p:attrNameLst>
                                      </p:cBhvr>
                                      <p:to>
                                        <p:strVal val="visible"/>
                                      </p:to>
                                    </p:set>
                                    <p:animEffect filter="fade" transition="in">
                                      <p:cBhvr>
                                        <p:cTn dur="500" id="51"/>
                                        <p:tgtEl>
                                          <p:spTgt spid="17466"/>
                                        </p:tgtEl>
                                      </p:cBhvr>
                                    </p:animEffect>
                                  </p:childTnLst>
                                </p:cTn>
                              </p:par>
                            </p:childTnLst>
                          </p:cTn>
                        </p:par>
                        <p:par>
                          <p:cTn fill="hold" id="52" nodeType="afterGroup">
                            <p:stCondLst>
                              <p:cond delay="5500"/>
                            </p:stCondLst>
                            <p:childTnLst>
                              <p:par>
                                <p:cTn fill="hold" grpId="0" id="53" nodeType="afterEffect" presetClass="entr" presetID="22" presetSubtype="1">
                                  <p:stCondLst>
                                    <p:cond delay="0"/>
                                  </p:stCondLst>
                                  <p:childTnLst>
                                    <p:set>
                                      <p:cBhvr>
                                        <p:cTn dur="1" fill="hold" id="54">
                                          <p:stCondLst>
                                            <p:cond delay="0"/>
                                          </p:stCondLst>
                                        </p:cTn>
                                        <p:tgtEl>
                                          <p:spTgt spid="17460"/>
                                        </p:tgtEl>
                                        <p:attrNameLst>
                                          <p:attrName>style.visibility</p:attrName>
                                        </p:attrNameLst>
                                      </p:cBhvr>
                                      <p:to>
                                        <p:strVal val="visible"/>
                                      </p:to>
                                    </p:set>
                                    <p:animEffect filter="wipe(up)" transition="in">
                                      <p:cBhvr>
                                        <p:cTn dur="500" id="55"/>
                                        <p:tgtEl>
                                          <p:spTgt spid="17460"/>
                                        </p:tgtEl>
                                      </p:cBhvr>
                                    </p:animEffect>
                                  </p:childTnLst>
                                </p:cTn>
                              </p:par>
                              <p:par>
                                <p:cTn fill="hold" grpId="0" id="56" nodeType="withEffect" presetClass="entr" presetID="22" presetSubtype="4">
                                  <p:stCondLst>
                                    <p:cond delay="250"/>
                                  </p:stCondLst>
                                  <p:childTnLst>
                                    <p:set>
                                      <p:cBhvr>
                                        <p:cTn dur="1" fill="hold" id="57">
                                          <p:stCondLst>
                                            <p:cond delay="0"/>
                                          </p:stCondLst>
                                        </p:cTn>
                                        <p:tgtEl>
                                          <p:spTgt spid="17461"/>
                                        </p:tgtEl>
                                        <p:attrNameLst>
                                          <p:attrName>style.visibility</p:attrName>
                                        </p:attrNameLst>
                                      </p:cBhvr>
                                      <p:to>
                                        <p:strVal val="visible"/>
                                      </p:to>
                                    </p:set>
                                    <p:animEffect filter="wipe(down)" transition="in">
                                      <p:cBhvr>
                                        <p:cTn dur="500" id="58"/>
                                        <p:tgtEl>
                                          <p:spTgt spid="17461"/>
                                        </p:tgtEl>
                                      </p:cBhvr>
                                    </p:animEffect>
                                  </p:childTnLst>
                                </p:cTn>
                              </p:par>
                            </p:childTnLst>
                          </p:cTn>
                        </p:par>
                        <p:par>
                          <p:cTn fill="hold" id="59" nodeType="afterGroup">
                            <p:stCondLst>
                              <p:cond delay="6250"/>
                            </p:stCondLst>
                            <p:childTnLst>
                              <p:par>
                                <p:cTn fill="hold" grpId="0" id="60" nodeType="afterEffect" presetClass="entr" presetID="10" presetSubtype="0">
                                  <p:stCondLst>
                                    <p:cond delay="0"/>
                                  </p:stCondLst>
                                  <p:childTnLst>
                                    <p:set>
                                      <p:cBhvr>
                                        <p:cTn dur="1" fill="hold" id="61">
                                          <p:stCondLst>
                                            <p:cond delay="0"/>
                                          </p:stCondLst>
                                        </p:cTn>
                                        <p:tgtEl>
                                          <p:spTgt spid="17462"/>
                                        </p:tgtEl>
                                        <p:attrNameLst>
                                          <p:attrName>style.visibility</p:attrName>
                                        </p:attrNameLst>
                                      </p:cBhvr>
                                      <p:to>
                                        <p:strVal val="visible"/>
                                      </p:to>
                                    </p:set>
                                    <p:animEffect filter="fade" transition="in">
                                      <p:cBhvr>
                                        <p:cTn dur="500" id="62"/>
                                        <p:tgtEl>
                                          <p:spTgt spid="17462"/>
                                        </p:tgtEl>
                                      </p:cBhvr>
                                    </p:animEffect>
                                  </p:childTnLst>
                                </p:cTn>
                              </p:par>
                            </p:childTnLst>
                          </p:cTn>
                        </p:par>
                        <p:par>
                          <p:cTn fill="hold" id="63" nodeType="afterGroup">
                            <p:stCondLst>
                              <p:cond delay="6750"/>
                            </p:stCondLst>
                            <p:childTnLst>
                              <p:par>
                                <p:cTn fill="hold" grpId="0" id="64" nodeType="afterEffect" presetClass="entr" presetID="12" presetSubtype="4">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additive="base">
                                        <p:cTn dur="500" id="66"/>
                                        <p:tgtEl>
                                          <p:spTgt spid="32"/>
                                        </p:tgtEl>
                                        <p:attrNameLst>
                                          <p:attrName>ppt_y</p:attrName>
                                        </p:attrNameLst>
                                      </p:cBhvr>
                                      <p:tavLst>
                                        <p:tav tm="0">
                                          <p:val>
                                            <p:strVal val="#ppt_y+#ppt_h*1.125000"/>
                                          </p:val>
                                        </p:tav>
                                        <p:tav tm="100000">
                                          <p:val>
                                            <p:strVal val="#ppt_y"/>
                                          </p:val>
                                        </p:tav>
                                      </p:tavLst>
                                    </p:anim>
                                    <p:animEffect filter="wipe(up)" transition="in">
                                      <p:cBhvr>
                                        <p:cTn dur="500" id="67"/>
                                        <p:tgtEl>
                                          <p:spTgt spid="32"/>
                                        </p:tgtEl>
                                      </p:cBhvr>
                                    </p:animEffect>
                                  </p:childTnLst>
                                </p:cTn>
                              </p:par>
                              <p:par>
                                <p:cTn fill="hold" grpId="0" id="68" nodeType="withEffect" presetClass="entr" presetID="12" presetSubtype="1">
                                  <p:stCondLst>
                                    <p:cond delay="0"/>
                                  </p:stCondLst>
                                  <p:childTnLst>
                                    <p:set>
                                      <p:cBhvr>
                                        <p:cTn dur="1" fill="hold" id="69">
                                          <p:stCondLst>
                                            <p:cond delay="0"/>
                                          </p:stCondLst>
                                        </p:cTn>
                                        <p:tgtEl>
                                          <p:spTgt spid="33"/>
                                        </p:tgtEl>
                                        <p:attrNameLst>
                                          <p:attrName>style.visibility</p:attrName>
                                        </p:attrNameLst>
                                      </p:cBhvr>
                                      <p:to>
                                        <p:strVal val="visible"/>
                                      </p:to>
                                    </p:set>
                                    <p:anim calcmode="lin" valueType="num">
                                      <p:cBhvr additive="base">
                                        <p:cTn dur="500" id="70"/>
                                        <p:tgtEl>
                                          <p:spTgt spid="33"/>
                                        </p:tgtEl>
                                        <p:attrNameLst>
                                          <p:attrName>ppt_y</p:attrName>
                                        </p:attrNameLst>
                                      </p:cBhvr>
                                      <p:tavLst>
                                        <p:tav tm="0">
                                          <p:val>
                                            <p:strVal val="#ppt_y-#ppt_h*1.125000"/>
                                          </p:val>
                                        </p:tav>
                                        <p:tav tm="100000">
                                          <p:val>
                                            <p:strVal val="#ppt_y"/>
                                          </p:val>
                                        </p:tav>
                                      </p:tavLst>
                                    </p:anim>
                                    <p:animEffect filter="wipe(down)" transition="in">
                                      <p:cBhvr>
                                        <p:cTn dur="500" id="7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46"/>
      <p:bldP grpId="0" spid="17452"/>
      <p:bldP grpId="0" spid="17453"/>
      <p:bldP grpId="0" spid="17454"/>
      <p:bldP grpId="0" spid="17456"/>
      <p:bldP grpId="0" spid="17457"/>
      <p:bldP grpId="0" spid="17458"/>
      <p:bldP grpId="0" spid="17460"/>
      <p:bldP grpId="0" spid="17461"/>
      <p:bldP grpId="0" spid="17462"/>
      <p:bldP grpId="0" spid="17464"/>
      <p:bldP grpId="0" spid="17465"/>
      <p:bldP grpId="0" spid="17466"/>
      <p:bldP grpId="0" spid="17468"/>
      <p:bldP grpId="0" spid="17469"/>
      <p:bldP grpId="0" spid="17470"/>
      <p:bldP grpId="0" spid="32"/>
      <p:bldP grpId="0"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52" y="3904356"/>
            <a:ext cx="12858045" cy="3328293"/>
          </a:xfrm>
          <a:prstGeom prst="rect">
            <a:avLst/>
          </a:prstGeom>
        </p:spPr>
      </p:pic>
      <p:sp>
        <p:nvSpPr>
          <p:cNvPr id="14" name="文本框 13"/>
          <p:cNvSpPr txBox="1"/>
          <p:nvPr/>
        </p:nvSpPr>
        <p:spPr>
          <a:xfrm>
            <a:off x="3549738" y="520365"/>
            <a:ext cx="3224140" cy="3291535"/>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mtClean="0" sz="20998">
                <a:solidFill>
                  <a:srgbClr val="FF0000"/>
                </a:solidFill>
                <a:latin charset="0" panose="020b0503020202020204" pitchFamily="34" typeface="Agency FB"/>
                <a:ea typeface="+mj-ea"/>
                <a:cs charset="0" panose="020b0604020202020204" pitchFamily="34" typeface="Arial"/>
              </a:rPr>
              <a:t>03</a:t>
            </a: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79120"/>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z="3200">
                <a:solidFill>
                  <a:srgbClr val="FF0000"/>
                </a:solidFill>
                <a:latin charset="0" panose="020b0503020202020204" pitchFamily="34" typeface="Agency FB"/>
              </a:rPr>
              <a:t>ADD YOUR TITLE HERE</a:t>
            </a:r>
          </a:p>
        </p:txBody>
      </p:sp>
      <p:sp>
        <p:nvSpPr>
          <p:cNvPr id="20" name="文本框 19"/>
          <p:cNvSpPr txBox="1"/>
          <p:nvPr/>
        </p:nvSpPr>
        <p:spPr>
          <a:xfrm>
            <a:off x="5622879" y="3038207"/>
            <a:ext cx="3413274" cy="1634033"/>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pPr algn="just"/>
            <a:r>
              <a:rPr altLang="zh-CN" i="0" lang="en-US" sz="1687">
                <a:solidFill>
                  <a:srgbClr val="FF0000"/>
                </a:solidFill>
                <a:latin charset="0" panose="020b0503020202020204" pitchFamily="34" typeface="Agency FB"/>
              </a:rPr>
              <a:t>ADD YOUR TITLE HEREADD YOUR TITLE HEREADD YOUR TITLEHEREADD YOUR TITLE HEREADD YOUR TITLE HEREADD YOUR TITLE HEREADD YOUR TITLE HEREADD YOUR TITLE HERE</a:t>
            </a:r>
          </a:p>
        </p:txBody>
      </p:sp>
    </p:spTree>
    <p:extLst>
      <p:ext uri="{BB962C8B-B14F-4D97-AF65-F5344CB8AC3E}">
        <p14:creationId val="367991535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8"/>
                                        </p:tgtEl>
                                        <p:attrNameLst>
                                          <p:attrName>style.visibility</p:attrName>
                                        </p:attrNameLst>
                                      </p:cBhvr>
                                      <p:to>
                                        <p:strVal val="visible"/>
                                      </p:to>
                                    </p:set>
                                    <p:animEffect filter="wipe(left)" transition="in">
                                      <p:cBhvr>
                                        <p:cTn dur="500" id="18"/>
                                        <p:tgtEl>
                                          <p:spTgt spid="18"/>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anim calcmode="lin" valueType="num">
                                      <p:cBhvr>
                                        <p:cTn dur="500" fill="hold" id="27"/>
                                        <p:tgtEl>
                                          <p:spTgt spid="20"/>
                                        </p:tgtEl>
                                        <p:attrNameLst>
                                          <p:attrName>ppt_x</p:attrName>
                                        </p:attrNameLst>
                                      </p:cBhvr>
                                      <p:tavLst>
                                        <p:tav tm="0">
                                          <p:val>
                                            <p:strVal val="#ppt_x"/>
                                          </p:val>
                                        </p:tav>
                                        <p:tav tm="100000">
                                          <p:val>
                                            <p:strVal val="#ppt_x"/>
                                          </p:val>
                                        </p:tav>
                                      </p:tavLst>
                                    </p:anim>
                                    <p:anim calcmode="lin" valueType="num">
                                      <p:cBhvr>
                                        <p:cTn dur="500" fill="hold" id="2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8"/>
      <p:bldP grpId="0" spid="2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62744" y="1142872"/>
            <a:ext cx="3481629" cy="474370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5241036" y="1477583"/>
            <a:ext cx="3270588" cy="440899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817" name="AutoShape 1"/>
          <p:cNvSpPr/>
          <p:nvPr/>
        </p:nvSpPr>
        <p:spPr bwMode="auto">
          <a:xfrm>
            <a:off x="3755080" y="5886574"/>
            <a:ext cx="2607326" cy="1339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accent2"/>
          </a:solidFill>
          <a:ln cap="flat" cmpd="sng" w="254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sz="2669">
              <a:cs typeface="Calibri"/>
            </a:endParaRPr>
          </a:p>
        </p:txBody>
      </p:sp>
      <p:sp>
        <p:nvSpPr>
          <p:cNvPr id="34818" name="AutoShape 2"/>
          <p:cNvSpPr/>
          <p:nvPr/>
        </p:nvSpPr>
        <p:spPr bwMode="auto">
          <a:xfrm>
            <a:off x="8509877" y="1179356"/>
            <a:ext cx="4184193" cy="47072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2"/>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sz="2669">
              <a:cs typeface="Calibri"/>
            </a:endParaRPr>
          </a:p>
        </p:txBody>
      </p:sp>
      <p:sp>
        <p:nvSpPr>
          <p:cNvPr id="34820" name="AutoShape 4"/>
          <p:cNvSpPr/>
          <p:nvPr/>
        </p:nvSpPr>
        <p:spPr bwMode="auto">
          <a:xfrm>
            <a:off x="3822052" y="3013605"/>
            <a:ext cx="2549282" cy="287297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accent1"/>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sz="2669">
              <a:cs typeface="Calibri"/>
            </a:endParaRPr>
          </a:p>
        </p:txBody>
      </p:sp>
      <p:sp>
        <p:nvSpPr>
          <p:cNvPr id="34822" name="AutoShape 6"/>
          <p:cNvSpPr/>
          <p:nvPr/>
        </p:nvSpPr>
        <p:spPr bwMode="auto">
          <a:xfrm>
            <a:off x="1746012" y="5886574"/>
            <a:ext cx="2111755" cy="1339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1"/>
          </a:solidFill>
          <a:ln cap="flat" cmpd="sng" w="254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sz="2669">
              <a:cs typeface="Calibri"/>
            </a:endParaRPr>
          </a:p>
        </p:txBody>
      </p:sp>
      <p:sp>
        <p:nvSpPr>
          <p:cNvPr id="34823" name="AutoShape 7"/>
          <p:cNvSpPr/>
          <p:nvPr/>
        </p:nvSpPr>
        <p:spPr bwMode="auto">
          <a:xfrm>
            <a:off x="6366872" y="5886574"/>
            <a:ext cx="2165330" cy="1339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chemeClr val="accent3"/>
          </a:solidFill>
          <a:ln cap="flat" cmpd="sng" w="254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sz="2669">
              <a:cs typeface="Calibri"/>
            </a:endParaRPr>
          </a:p>
        </p:txBody>
      </p:sp>
      <p:sp>
        <p:nvSpPr>
          <p:cNvPr id="34824" name="AutoShape 8"/>
          <p:cNvSpPr/>
          <p:nvPr/>
        </p:nvSpPr>
        <p:spPr bwMode="auto">
          <a:xfrm>
            <a:off x="8523272" y="5886575"/>
            <a:ext cx="2553750" cy="120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4"/>
          </a:solidFill>
          <a:ln cap="flat" cmpd="sng" w="254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defRPr/>
            </a:pPr>
            <a:endParaRPr lang="es-ES" sz="2669">
              <a:cs typeface="Calibri"/>
            </a:endParaRPr>
          </a:p>
        </p:txBody>
      </p:sp>
      <p:sp>
        <p:nvSpPr>
          <p:cNvPr id="34825" name="AutoShape 9"/>
          <p:cNvSpPr/>
          <p:nvPr/>
        </p:nvSpPr>
        <p:spPr bwMode="auto">
          <a:xfrm>
            <a:off x="4031886" y="4600770"/>
            <a:ext cx="2176493" cy="7143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nSpc>
                <a:spcPct val="150000"/>
              </a:lnSpc>
            </a:pPr>
            <a:r>
              <a:rPr altLang="en-US" lang="zh-CN"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p:nvPr/>
        </p:nvSpPr>
        <p:spPr bwMode="auto">
          <a:xfrm>
            <a:off x="3991705" y="4386469"/>
            <a:ext cx="2122917" cy="1785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lang="es-ES" sz="984">
                <a:solidFill>
                  <a:srgbClr val="FFFFFF"/>
                </a:solidFill>
                <a:latin charset="0" typeface="Verdana"/>
                <a:cs charset="0" typeface="Verdana"/>
                <a:sym charset="0" typeface="Verdana"/>
              </a:rPr>
              <a:t>SUBTITLE OF THIS ARTICLE</a:t>
            </a:r>
          </a:p>
        </p:txBody>
      </p:sp>
      <p:sp>
        <p:nvSpPr>
          <p:cNvPr id="34827" name="AutoShape 11"/>
          <p:cNvSpPr/>
          <p:nvPr/>
        </p:nvSpPr>
        <p:spPr bwMode="auto">
          <a:xfrm>
            <a:off x="8737573" y="4600770"/>
            <a:ext cx="2178724" cy="7143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nSpc>
                <a:spcPct val="150000"/>
              </a:lnSpc>
            </a:pPr>
            <a:r>
              <a:rPr altLang="en-US" lang="zh-CN" sz="8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p:nvPr/>
        </p:nvSpPr>
        <p:spPr bwMode="auto">
          <a:xfrm>
            <a:off x="8699624" y="4386469"/>
            <a:ext cx="2122916" cy="17858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lang="es-ES" sz="984">
                <a:solidFill>
                  <a:srgbClr val="FFFFFF"/>
                </a:solidFill>
                <a:latin charset="0" typeface="Verdana"/>
                <a:cs charset="0" typeface="Verdana"/>
                <a:sym charset="0" typeface="Verdana"/>
              </a:rPr>
              <a:t>SUBTITLE OF THIS ARTICLE</a:t>
            </a:r>
          </a:p>
        </p:txBody>
      </p:sp>
      <p:sp>
        <p:nvSpPr>
          <p:cNvPr id="34832" name="AutoShape 16"/>
          <p:cNvSpPr/>
          <p:nvPr/>
        </p:nvSpPr>
        <p:spPr bwMode="auto">
          <a:xfrm>
            <a:off x="3991703" y="4035997"/>
            <a:ext cx="1717591" cy="28573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34833" name="AutoShape 17"/>
          <p:cNvSpPr/>
          <p:nvPr/>
        </p:nvSpPr>
        <p:spPr bwMode="auto">
          <a:xfrm>
            <a:off x="8699623" y="4035997"/>
            <a:ext cx="1717591" cy="28573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8467953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34820"/>
                                        </p:tgtEl>
                                        <p:attrNameLst>
                                          <p:attrName>style.visibility</p:attrName>
                                        </p:attrNameLst>
                                      </p:cBhvr>
                                      <p:to>
                                        <p:strVal val="visible"/>
                                      </p:to>
                                    </p:set>
                                    <p:anim calcmode="lin" valueType="num">
                                      <p:cBhvr additive="base">
                                        <p:cTn dur="500" fill="hold" id="12"/>
                                        <p:tgtEl>
                                          <p:spTgt spid="34820"/>
                                        </p:tgtEl>
                                        <p:attrNameLst>
                                          <p:attrName>ppt_x</p:attrName>
                                        </p:attrNameLst>
                                      </p:cBhvr>
                                      <p:tavLst>
                                        <p:tav tm="0">
                                          <p:val>
                                            <p:strVal val="1+#ppt_w/2"/>
                                          </p:val>
                                        </p:tav>
                                        <p:tav tm="100000">
                                          <p:val>
                                            <p:strVal val="#ppt_x"/>
                                          </p:val>
                                        </p:tav>
                                      </p:tavLst>
                                    </p:anim>
                                    <p:anim calcmode="lin" valueType="num">
                                      <p:cBhvr additive="base">
                                        <p:cTn dur="500" fill="hold" id="13"/>
                                        <p:tgtEl>
                                          <p:spTgt spid="3482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500" fill="hold" id="17"/>
                                        <p:tgtEl>
                                          <p:spTgt spid="26"/>
                                        </p:tgtEl>
                                        <p:attrNameLst>
                                          <p:attrName>ppt_x</p:attrName>
                                        </p:attrNameLst>
                                      </p:cBhvr>
                                      <p:tavLst>
                                        <p:tav tm="0">
                                          <p:val>
                                            <p:strVal val="1+#ppt_w/2"/>
                                          </p:val>
                                        </p:tav>
                                        <p:tav tm="100000">
                                          <p:val>
                                            <p:strVal val="#ppt_x"/>
                                          </p:val>
                                        </p:tav>
                                      </p:tavLst>
                                    </p:anim>
                                    <p:anim calcmode="lin" valueType="num">
                                      <p:cBhvr additive="base">
                                        <p:cTn dur="500" fill="hold" id="18"/>
                                        <p:tgtEl>
                                          <p:spTgt spid="2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34818"/>
                                        </p:tgtEl>
                                        <p:attrNameLst>
                                          <p:attrName>style.visibility</p:attrName>
                                        </p:attrNameLst>
                                      </p:cBhvr>
                                      <p:to>
                                        <p:strVal val="visible"/>
                                      </p:to>
                                    </p:set>
                                    <p:anim calcmode="lin" valueType="num">
                                      <p:cBhvr additive="base">
                                        <p:cTn dur="500" fill="hold" id="22"/>
                                        <p:tgtEl>
                                          <p:spTgt spid="34818"/>
                                        </p:tgtEl>
                                        <p:attrNameLst>
                                          <p:attrName>ppt_x</p:attrName>
                                        </p:attrNameLst>
                                      </p:cBhvr>
                                      <p:tavLst>
                                        <p:tav tm="0">
                                          <p:val>
                                            <p:strVal val="1+#ppt_w/2"/>
                                          </p:val>
                                        </p:tav>
                                        <p:tav tm="100000">
                                          <p:val>
                                            <p:strVal val="#ppt_x"/>
                                          </p:val>
                                        </p:tav>
                                      </p:tavLst>
                                    </p:anim>
                                    <p:anim calcmode="lin" valueType="num">
                                      <p:cBhvr additive="base">
                                        <p:cTn dur="500" fill="hold" id="23"/>
                                        <p:tgtEl>
                                          <p:spTgt spid="3481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34832"/>
                                        </p:tgtEl>
                                        <p:attrNameLst>
                                          <p:attrName>style.visibility</p:attrName>
                                        </p:attrNameLst>
                                      </p:cBhvr>
                                      <p:to>
                                        <p:strVal val="visible"/>
                                      </p:to>
                                    </p:set>
                                    <p:anim calcmode="lin" valueType="num">
                                      <p:cBhvr additive="base">
                                        <p:cTn dur="500" fill="hold" id="27"/>
                                        <p:tgtEl>
                                          <p:spTgt spid="34832"/>
                                        </p:tgtEl>
                                        <p:attrNameLst>
                                          <p:attrName>ppt_x</p:attrName>
                                        </p:attrNameLst>
                                      </p:cBhvr>
                                      <p:tavLst>
                                        <p:tav tm="0">
                                          <p:val>
                                            <p:strVal val="1+#ppt_w/2"/>
                                          </p:val>
                                        </p:tav>
                                        <p:tav tm="100000">
                                          <p:val>
                                            <p:strVal val="#ppt_x"/>
                                          </p:val>
                                        </p:tav>
                                      </p:tavLst>
                                    </p:anim>
                                    <p:anim calcmode="lin" valueType="num">
                                      <p:cBhvr additive="base">
                                        <p:cTn dur="500" fill="hold" id="28"/>
                                        <p:tgtEl>
                                          <p:spTgt spid="3483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42" presetSubtype="0">
                                  <p:stCondLst>
                                    <p:cond delay="0"/>
                                  </p:stCondLst>
                                  <p:childTnLst>
                                    <p:set>
                                      <p:cBhvr>
                                        <p:cTn dur="1" fill="hold" id="31">
                                          <p:stCondLst>
                                            <p:cond delay="0"/>
                                          </p:stCondLst>
                                        </p:cTn>
                                        <p:tgtEl>
                                          <p:spTgt spid="34826"/>
                                        </p:tgtEl>
                                        <p:attrNameLst>
                                          <p:attrName>style.visibility</p:attrName>
                                        </p:attrNameLst>
                                      </p:cBhvr>
                                      <p:to>
                                        <p:strVal val="visible"/>
                                      </p:to>
                                    </p:set>
                                    <p:animEffect filter="fade" transition="in">
                                      <p:cBhvr>
                                        <p:cTn dur="500" id="32"/>
                                        <p:tgtEl>
                                          <p:spTgt spid="34826"/>
                                        </p:tgtEl>
                                      </p:cBhvr>
                                    </p:animEffect>
                                    <p:anim calcmode="lin" valueType="num">
                                      <p:cBhvr>
                                        <p:cTn dur="500" fill="hold" id="33"/>
                                        <p:tgtEl>
                                          <p:spTgt spid="34826"/>
                                        </p:tgtEl>
                                        <p:attrNameLst>
                                          <p:attrName>ppt_x</p:attrName>
                                        </p:attrNameLst>
                                      </p:cBhvr>
                                      <p:tavLst>
                                        <p:tav tm="0">
                                          <p:val>
                                            <p:strVal val="#ppt_x"/>
                                          </p:val>
                                        </p:tav>
                                        <p:tav tm="100000">
                                          <p:val>
                                            <p:strVal val="#ppt_x"/>
                                          </p:val>
                                        </p:tav>
                                      </p:tavLst>
                                    </p:anim>
                                    <p:anim calcmode="lin" valueType="num">
                                      <p:cBhvr>
                                        <p:cTn dur="500" fill="hold" id="34"/>
                                        <p:tgtEl>
                                          <p:spTgt spid="3482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4825"/>
                                        </p:tgtEl>
                                        <p:attrNameLst>
                                          <p:attrName>style.visibility</p:attrName>
                                        </p:attrNameLst>
                                      </p:cBhvr>
                                      <p:to>
                                        <p:strVal val="visible"/>
                                      </p:to>
                                    </p:set>
                                    <p:animEffect filter="fade" transition="in">
                                      <p:cBhvr>
                                        <p:cTn dur="500" id="37"/>
                                        <p:tgtEl>
                                          <p:spTgt spid="34825"/>
                                        </p:tgtEl>
                                      </p:cBhvr>
                                    </p:animEffect>
                                    <p:anim calcmode="lin" valueType="num">
                                      <p:cBhvr>
                                        <p:cTn dur="500" fill="hold" id="38"/>
                                        <p:tgtEl>
                                          <p:spTgt spid="34825"/>
                                        </p:tgtEl>
                                        <p:attrNameLst>
                                          <p:attrName>ppt_x</p:attrName>
                                        </p:attrNameLst>
                                      </p:cBhvr>
                                      <p:tavLst>
                                        <p:tav tm="0">
                                          <p:val>
                                            <p:strVal val="#ppt_x"/>
                                          </p:val>
                                        </p:tav>
                                        <p:tav tm="100000">
                                          <p:val>
                                            <p:strVal val="#ppt_x"/>
                                          </p:val>
                                        </p:tav>
                                      </p:tavLst>
                                    </p:anim>
                                    <p:anim calcmode="lin" valueType="num">
                                      <p:cBhvr>
                                        <p:cTn dur="500" fill="hold" id="39"/>
                                        <p:tgtEl>
                                          <p:spTgt spid="3482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000"/>
                            </p:stCondLst>
                            <p:childTnLst>
                              <p:par>
                                <p:cTn fill="hold" grpId="0" id="41" nodeType="afterEffect" presetClass="entr" presetID="2" presetSubtype="2">
                                  <p:stCondLst>
                                    <p:cond delay="0"/>
                                  </p:stCondLst>
                                  <p:childTnLst>
                                    <p:set>
                                      <p:cBhvr>
                                        <p:cTn dur="1" fill="hold" id="42">
                                          <p:stCondLst>
                                            <p:cond delay="0"/>
                                          </p:stCondLst>
                                        </p:cTn>
                                        <p:tgtEl>
                                          <p:spTgt spid="34833"/>
                                        </p:tgtEl>
                                        <p:attrNameLst>
                                          <p:attrName>style.visibility</p:attrName>
                                        </p:attrNameLst>
                                      </p:cBhvr>
                                      <p:to>
                                        <p:strVal val="visible"/>
                                      </p:to>
                                    </p:set>
                                    <p:anim calcmode="lin" valueType="num">
                                      <p:cBhvr additive="base">
                                        <p:cTn dur="500" fill="hold" id="43"/>
                                        <p:tgtEl>
                                          <p:spTgt spid="34833"/>
                                        </p:tgtEl>
                                        <p:attrNameLst>
                                          <p:attrName>ppt_x</p:attrName>
                                        </p:attrNameLst>
                                      </p:cBhvr>
                                      <p:tavLst>
                                        <p:tav tm="0">
                                          <p:val>
                                            <p:strVal val="1+#ppt_w/2"/>
                                          </p:val>
                                        </p:tav>
                                        <p:tav tm="100000">
                                          <p:val>
                                            <p:strVal val="#ppt_x"/>
                                          </p:val>
                                        </p:tav>
                                      </p:tavLst>
                                    </p:anim>
                                    <p:anim calcmode="lin" valueType="num">
                                      <p:cBhvr additive="base">
                                        <p:cTn dur="500" fill="hold" id="44"/>
                                        <p:tgtEl>
                                          <p:spTgt spid="34833"/>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500"/>
                            </p:stCondLst>
                            <p:childTnLst>
                              <p:par>
                                <p:cTn fill="hold" grpId="0" id="46" nodeType="afterEffect" presetClass="entr" presetID="42" presetSubtype="0">
                                  <p:stCondLst>
                                    <p:cond delay="0"/>
                                  </p:stCondLst>
                                  <p:childTnLst>
                                    <p:set>
                                      <p:cBhvr>
                                        <p:cTn dur="1" fill="hold" id="47">
                                          <p:stCondLst>
                                            <p:cond delay="0"/>
                                          </p:stCondLst>
                                        </p:cTn>
                                        <p:tgtEl>
                                          <p:spTgt spid="34828"/>
                                        </p:tgtEl>
                                        <p:attrNameLst>
                                          <p:attrName>style.visibility</p:attrName>
                                        </p:attrNameLst>
                                      </p:cBhvr>
                                      <p:to>
                                        <p:strVal val="visible"/>
                                      </p:to>
                                    </p:set>
                                    <p:animEffect filter="fade" transition="in">
                                      <p:cBhvr>
                                        <p:cTn dur="500" id="48"/>
                                        <p:tgtEl>
                                          <p:spTgt spid="34828"/>
                                        </p:tgtEl>
                                      </p:cBhvr>
                                    </p:animEffect>
                                    <p:anim calcmode="lin" valueType="num">
                                      <p:cBhvr>
                                        <p:cTn dur="500" fill="hold" id="49"/>
                                        <p:tgtEl>
                                          <p:spTgt spid="34828"/>
                                        </p:tgtEl>
                                        <p:attrNameLst>
                                          <p:attrName>ppt_x</p:attrName>
                                        </p:attrNameLst>
                                      </p:cBhvr>
                                      <p:tavLst>
                                        <p:tav tm="0">
                                          <p:val>
                                            <p:strVal val="#ppt_x"/>
                                          </p:val>
                                        </p:tav>
                                        <p:tav tm="100000">
                                          <p:val>
                                            <p:strVal val="#ppt_x"/>
                                          </p:val>
                                        </p:tav>
                                      </p:tavLst>
                                    </p:anim>
                                    <p:anim calcmode="lin" valueType="num">
                                      <p:cBhvr>
                                        <p:cTn dur="500" fill="hold" id="50"/>
                                        <p:tgtEl>
                                          <p:spTgt spid="34828"/>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4827"/>
                                        </p:tgtEl>
                                        <p:attrNameLst>
                                          <p:attrName>style.visibility</p:attrName>
                                        </p:attrNameLst>
                                      </p:cBhvr>
                                      <p:to>
                                        <p:strVal val="visible"/>
                                      </p:to>
                                    </p:set>
                                    <p:animEffect filter="fade" transition="in">
                                      <p:cBhvr>
                                        <p:cTn dur="500" id="53"/>
                                        <p:tgtEl>
                                          <p:spTgt spid="34827"/>
                                        </p:tgtEl>
                                      </p:cBhvr>
                                    </p:animEffect>
                                    <p:anim calcmode="lin" valueType="num">
                                      <p:cBhvr>
                                        <p:cTn dur="500" fill="hold" id="54"/>
                                        <p:tgtEl>
                                          <p:spTgt spid="34827"/>
                                        </p:tgtEl>
                                        <p:attrNameLst>
                                          <p:attrName>ppt_x</p:attrName>
                                        </p:attrNameLst>
                                      </p:cBhvr>
                                      <p:tavLst>
                                        <p:tav tm="0">
                                          <p:val>
                                            <p:strVal val="#ppt_x"/>
                                          </p:val>
                                        </p:tav>
                                        <p:tav tm="100000">
                                          <p:val>
                                            <p:strVal val="#ppt_x"/>
                                          </p:val>
                                        </p:tav>
                                      </p:tavLst>
                                    </p:anim>
                                    <p:anim calcmode="lin" valueType="num">
                                      <p:cBhvr>
                                        <p:cTn dur="500" fill="hold" id="55"/>
                                        <p:tgtEl>
                                          <p:spTgt spid="3482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000"/>
                            </p:stCondLst>
                            <p:childTnLst>
                              <p:par>
                                <p:cTn fill="hold" id="57" nodeType="afterEffect" presetClass="entr" presetID="2" presetSubtype="2">
                                  <p:stCondLst>
                                    <p:cond delay="0"/>
                                  </p:stCondLst>
                                  <p:childTnLst>
                                    <p:set>
                                      <p:cBhvr>
                                        <p:cTn dur="1" fill="hold" id="58">
                                          <p:stCondLst>
                                            <p:cond delay="0"/>
                                          </p:stCondLst>
                                        </p:cTn>
                                        <p:tgtEl>
                                          <p:spTgt spid="34822"/>
                                        </p:tgtEl>
                                        <p:attrNameLst>
                                          <p:attrName>style.visibility</p:attrName>
                                        </p:attrNameLst>
                                      </p:cBhvr>
                                      <p:to>
                                        <p:strVal val="visible"/>
                                      </p:to>
                                    </p:set>
                                    <p:anim calcmode="lin" valueType="num">
                                      <p:cBhvr additive="base">
                                        <p:cTn dur="500" fill="hold" id="59"/>
                                        <p:tgtEl>
                                          <p:spTgt spid="34822"/>
                                        </p:tgtEl>
                                        <p:attrNameLst>
                                          <p:attrName>ppt_x</p:attrName>
                                        </p:attrNameLst>
                                      </p:cBhvr>
                                      <p:tavLst>
                                        <p:tav tm="0">
                                          <p:val>
                                            <p:strVal val="1+#ppt_w/2"/>
                                          </p:val>
                                        </p:tav>
                                        <p:tav tm="100000">
                                          <p:val>
                                            <p:strVal val="#ppt_x"/>
                                          </p:val>
                                        </p:tav>
                                      </p:tavLst>
                                    </p:anim>
                                    <p:anim calcmode="lin" valueType="num">
                                      <p:cBhvr additive="base">
                                        <p:cTn dur="500" fill="hold" id="60"/>
                                        <p:tgtEl>
                                          <p:spTgt spid="3482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500"/>
                            </p:stCondLst>
                            <p:childTnLst>
                              <p:par>
                                <p:cTn fill="hold" id="62" nodeType="afterEffect" presetClass="entr" presetID="2" presetSubtype="2">
                                  <p:stCondLst>
                                    <p:cond delay="0"/>
                                  </p:stCondLst>
                                  <p:childTnLst>
                                    <p:set>
                                      <p:cBhvr>
                                        <p:cTn dur="1" fill="hold" id="63">
                                          <p:stCondLst>
                                            <p:cond delay="0"/>
                                          </p:stCondLst>
                                        </p:cTn>
                                        <p:tgtEl>
                                          <p:spTgt spid="34817"/>
                                        </p:tgtEl>
                                        <p:attrNameLst>
                                          <p:attrName>style.visibility</p:attrName>
                                        </p:attrNameLst>
                                      </p:cBhvr>
                                      <p:to>
                                        <p:strVal val="visible"/>
                                      </p:to>
                                    </p:set>
                                    <p:anim calcmode="lin" valueType="num">
                                      <p:cBhvr additive="base">
                                        <p:cTn dur="500" fill="hold" id="64"/>
                                        <p:tgtEl>
                                          <p:spTgt spid="34817"/>
                                        </p:tgtEl>
                                        <p:attrNameLst>
                                          <p:attrName>ppt_x</p:attrName>
                                        </p:attrNameLst>
                                      </p:cBhvr>
                                      <p:tavLst>
                                        <p:tav tm="0">
                                          <p:val>
                                            <p:strVal val="1+#ppt_w/2"/>
                                          </p:val>
                                        </p:tav>
                                        <p:tav tm="100000">
                                          <p:val>
                                            <p:strVal val="#ppt_x"/>
                                          </p:val>
                                        </p:tav>
                                      </p:tavLst>
                                    </p:anim>
                                    <p:anim calcmode="lin" valueType="num">
                                      <p:cBhvr additive="base">
                                        <p:cTn dur="500" fill="hold" id="65"/>
                                        <p:tgtEl>
                                          <p:spTgt spid="34817"/>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5000"/>
                            </p:stCondLst>
                            <p:childTnLst>
                              <p:par>
                                <p:cTn fill="hold" id="67" nodeType="afterEffect" presetClass="entr" presetID="2" presetSubtype="2">
                                  <p:stCondLst>
                                    <p:cond delay="0"/>
                                  </p:stCondLst>
                                  <p:childTnLst>
                                    <p:set>
                                      <p:cBhvr>
                                        <p:cTn dur="1" fill="hold" id="68">
                                          <p:stCondLst>
                                            <p:cond delay="0"/>
                                          </p:stCondLst>
                                        </p:cTn>
                                        <p:tgtEl>
                                          <p:spTgt spid="34823"/>
                                        </p:tgtEl>
                                        <p:attrNameLst>
                                          <p:attrName>style.visibility</p:attrName>
                                        </p:attrNameLst>
                                      </p:cBhvr>
                                      <p:to>
                                        <p:strVal val="visible"/>
                                      </p:to>
                                    </p:set>
                                    <p:anim calcmode="lin" valueType="num">
                                      <p:cBhvr additive="base">
                                        <p:cTn dur="500" fill="hold" id="69"/>
                                        <p:tgtEl>
                                          <p:spTgt spid="34823"/>
                                        </p:tgtEl>
                                        <p:attrNameLst>
                                          <p:attrName>ppt_x</p:attrName>
                                        </p:attrNameLst>
                                      </p:cBhvr>
                                      <p:tavLst>
                                        <p:tav tm="0">
                                          <p:val>
                                            <p:strVal val="1+#ppt_w/2"/>
                                          </p:val>
                                        </p:tav>
                                        <p:tav tm="100000">
                                          <p:val>
                                            <p:strVal val="#ppt_x"/>
                                          </p:val>
                                        </p:tav>
                                      </p:tavLst>
                                    </p:anim>
                                    <p:anim calcmode="lin" valueType="num">
                                      <p:cBhvr additive="base">
                                        <p:cTn dur="500" fill="hold" id="70"/>
                                        <p:tgtEl>
                                          <p:spTgt spid="34823"/>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5500"/>
                            </p:stCondLst>
                            <p:childTnLst>
                              <p:par>
                                <p:cTn fill="hold" id="72" nodeType="afterEffect" presetClass="entr" presetID="2" presetSubtype="2">
                                  <p:stCondLst>
                                    <p:cond delay="0"/>
                                  </p:stCondLst>
                                  <p:childTnLst>
                                    <p:set>
                                      <p:cBhvr>
                                        <p:cTn dur="1" fill="hold" id="73">
                                          <p:stCondLst>
                                            <p:cond delay="0"/>
                                          </p:stCondLst>
                                        </p:cTn>
                                        <p:tgtEl>
                                          <p:spTgt spid="34824"/>
                                        </p:tgtEl>
                                        <p:attrNameLst>
                                          <p:attrName>style.visibility</p:attrName>
                                        </p:attrNameLst>
                                      </p:cBhvr>
                                      <p:to>
                                        <p:strVal val="visible"/>
                                      </p:to>
                                    </p:set>
                                    <p:anim calcmode="lin" valueType="num">
                                      <p:cBhvr additive="base">
                                        <p:cTn dur="500" fill="hold" id="74"/>
                                        <p:tgtEl>
                                          <p:spTgt spid="34824"/>
                                        </p:tgtEl>
                                        <p:attrNameLst>
                                          <p:attrName>ppt_x</p:attrName>
                                        </p:attrNameLst>
                                      </p:cBhvr>
                                      <p:tavLst>
                                        <p:tav tm="0">
                                          <p:val>
                                            <p:strVal val="1+#ppt_w/2"/>
                                          </p:val>
                                        </p:tav>
                                        <p:tav tm="100000">
                                          <p:val>
                                            <p:strVal val="#ppt_x"/>
                                          </p:val>
                                        </p:tav>
                                      </p:tavLst>
                                    </p:anim>
                                    <p:anim calcmode="lin" valueType="num">
                                      <p:cBhvr additive="base">
                                        <p:cTn dur="500" fill="hold" id="75"/>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6"/>
      <p:bldP grpId="0" spid="34825"/>
      <p:bldP grpId="0" spid="34826"/>
      <p:bldP grpId="0" spid="34827"/>
      <p:bldP grpId="0" spid="34828"/>
      <p:bldP grpId="0" spid="34832"/>
      <p:bldP grpId="0" spid="3483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Group 4"/>
          <p:cNvGrpSpPr>
            <a:grpSpLocks noChangeAspect="1"/>
          </p:cNvGrpSpPr>
          <p:nvPr/>
        </p:nvGrpSpPr>
        <p:grpSpPr>
          <a:xfrm>
            <a:off x="4316280" y="2793515"/>
            <a:ext cx="4249756" cy="3300520"/>
            <a:chOff x="2329" y="786"/>
            <a:chExt cx="3022" cy="2347"/>
          </a:xfrm>
        </p:grpSpPr>
        <p:sp>
          <p:nvSpPr>
            <p:cNvPr id="16" name="Freeform 5"/>
            <p:cNvSpPr/>
            <p:nvPr/>
          </p:nvSpPr>
          <p:spPr bwMode="auto">
            <a:xfrm>
              <a:off x="3462" y="1393"/>
              <a:ext cx="389" cy="1740"/>
            </a:xfrm>
            <a:custGeom>
              <a:gdLst>
                <a:gd fmla="*/ 0 w 164" name="T0"/>
                <a:gd fmla="*/ 1140 h 1222" name="T1"/>
                <a:gd fmla="*/ 0 w 164" name="T2"/>
                <a:gd fmla="*/ 1140 h 1222" name="T3"/>
                <a:gd fmla="*/ 82 w 164" name="T4"/>
                <a:gd fmla="*/ 1222 h 1222" name="T5"/>
                <a:gd fmla="*/ 82 w 164" name="T6"/>
                <a:gd fmla="*/ 1222 h 1222" name="T7"/>
                <a:gd fmla="*/ 164 w 164" name="T8"/>
                <a:gd fmla="*/ 1140 h 1222" name="T9"/>
                <a:gd fmla="*/ 164 w 164" name="T10"/>
                <a:gd fmla="*/ 1140 h 1222" name="T11"/>
                <a:gd fmla="*/ 164 w 164" name="T12"/>
                <a:gd fmla="*/ 0 h 1222" name="T13"/>
                <a:gd fmla="*/ 0 w 10000" name="connsiteX0"/>
                <a:gd fmla="*/ 5342 h 6013" name="connsiteY0"/>
                <a:gd fmla="*/ 0 w 10000" name="connsiteX1"/>
                <a:gd fmla="*/ 5342 h 6013" name="connsiteY1"/>
                <a:gd fmla="*/ 5000 w 10000" name="connsiteX2"/>
                <a:gd fmla="*/ 6013 h 6013" name="connsiteY2"/>
                <a:gd fmla="*/ 5000 w 10000" name="connsiteX3"/>
                <a:gd fmla="*/ 6013 h 6013" name="connsiteY3"/>
                <a:gd fmla="*/ 10000 w 10000" name="connsiteX4"/>
                <a:gd fmla="*/ 5342 h 6013" name="connsiteY4"/>
                <a:gd fmla="*/ 10000 w 10000" name="connsiteX5"/>
                <a:gd fmla="*/ 5342 h 6013" name="connsiteY5"/>
                <a:gd fmla="*/ 10000 w 10000" name="connsiteX6"/>
                <a:gd fmla="*/ 0 h 60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13" w="10000">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cap="rnd" w="101600">
              <a:solidFill>
                <a:srgbClr val="B3B3B3"/>
              </a:solidFill>
              <a:prstDash val="solid"/>
              <a:round/>
            </a:ln>
            <a:extLst>
              <a:ext uri="{909E8E84-426E-40dd-AFC4-6F175D3DCCD1}">
                <a14:hiddenFill>
                  <a:solidFill>
                    <a:srgbClr val="FFFFFF"/>
                  </a:solidFill>
                </a14:hiddenFill>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7" name="Freeform 6"/>
            <p:cNvSpPr/>
            <p:nvPr/>
          </p:nvSpPr>
          <p:spPr bwMode="auto">
            <a:xfrm>
              <a:off x="3841" y="786"/>
              <a:ext cx="1510" cy="1346"/>
            </a:xfrm>
            <a:custGeom>
              <a:gdLst>
                <a:gd fmla="*/ 0 w 638" name="T0"/>
                <a:gd fmla="*/ 0 h 568" name="T1"/>
                <a:gd fmla="*/ 0 w 638" name="T2"/>
                <a:gd fmla="*/ 568 h 568" name="T3"/>
                <a:gd fmla="*/ 159 w 638" name="T4"/>
                <a:gd fmla="*/ 484 h 568" name="T5"/>
                <a:gd fmla="*/ 319 w 638" name="T6"/>
                <a:gd fmla="*/ 568 h 568" name="T7"/>
                <a:gd fmla="*/ 479 w 638" name="T8"/>
                <a:gd fmla="*/ 484 h 568" name="T9"/>
                <a:gd fmla="*/ 638 w 638" name="T10"/>
                <a:gd fmla="*/ 567 h 568" name="T11"/>
                <a:gd fmla="*/ 0 w 638" name="T12"/>
                <a:gd fmla="*/ 0 h 568" name="T13"/>
              </a:gdLst>
              <a:cxnLst>
                <a:cxn ang="0">
                  <a:pos x="T0" y="T1"/>
                </a:cxn>
                <a:cxn ang="0">
                  <a:pos x="T2" y="T3"/>
                </a:cxn>
                <a:cxn ang="0">
                  <a:pos x="T4" y="T5"/>
                </a:cxn>
                <a:cxn ang="0">
                  <a:pos x="T6" y="T7"/>
                </a:cxn>
                <a:cxn ang="0">
                  <a:pos x="T8" y="T9"/>
                </a:cxn>
                <a:cxn ang="0">
                  <a:pos x="T10" y="T11"/>
                </a:cxn>
                <a:cxn ang="0">
                  <a:pos x="T12" y="T13"/>
                </a:cxn>
              </a:cxnLst>
              <a:rect b="b" l="0" r="r" t="0"/>
              <a:pathLst>
                <a:path h="568" w="63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7"/>
            <p:cNvSpPr/>
            <p:nvPr/>
          </p:nvSpPr>
          <p:spPr bwMode="auto">
            <a:xfrm>
              <a:off x="2329" y="786"/>
              <a:ext cx="1512" cy="1346"/>
            </a:xfrm>
            <a:custGeom>
              <a:gdLst>
                <a:gd fmla="*/ 639 w 639" name="T0"/>
                <a:gd fmla="*/ 0 h 568" name="T1"/>
                <a:gd fmla="*/ 639 w 639" name="T2"/>
                <a:gd fmla="*/ 0 h 568" name="T3"/>
                <a:gd fmla="*/ 0 w 639" name="T4"/>
                <a:gd fmla="*/ 568 h 568" name="T5"/>
                <a:gd fmla="*/ 160 w 639" name="T6"/>
                <a:gd fmla="*/ 484 h 568" name="T7"/>
                <a:gd fmla="*/ 320 w 639" name="T8"/>
                <a:gd fmla="*/ 568 h 568" name="T9"/>
                <a:gd fmla="*/ 479 w 639" name="T10"/>
                <a:gd fmla="*/ 484 h 568" name="T11"/>
                <a:gd fmla="*/ 639 w 639" name="T12"/>
                <a:gd fmla="*/ 568 h 568" name="T13"/>
                <a:gd fmla="*/ 639 w 639" name="T14"/>
                <a:gd fmla="*/ 0 h 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8" w="639">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8"/>
            <p:cNvSpPr/>
            <p:nvPr/>
          </p:nvSpPr>
          <p:spPr bwMode="auto">
            <a:xfrm>
              <a:off x="3083" y="786"/>
              <a:ext cx="755" cy="1341"/>
            </a:xfrm>
            <a:custGeom>
              <a:gdLst>
                <a:gd fmla="*/ 161 w 319" name="T0"/>
                <a:gd fmla="*/ 484 h 566" name="T1"/>
                <a:gd fmla="*/ 319 w 319" name="T2"/>
                <a:gd fmla="*/ 565 h 566" name="T3"/>
                <a:gd fmla="*/ 319 w 319" name="T4"/>
                <a:gd fmla="*/ 0 h 566" name="T5"/>
                <a:gd fmla="*/ 317 w 319" name="T6"/>
                <a:gd fmla="*/ 0 h 566" name="T7"/>
                <a:gd fmla="*/ 0 w 319" name="T8"/>
                <a:gd fmla="*/ 565 h 566" name="T9"/>
                <a:gd fmla="*/ 0 w 319" name="T10"/>
                <a:gd fmla="*/ 566 h 566" name="T11"/>
                <a:gd fmla="*/ 5 w 319" name="T12"/>
                <a:gd fmla="*/ 564 h 566" name="T13"/>
                <a:gd fmla="*/ 161 w 319" name="T14"/>
                <a:gd fmla="*/ 484 h 5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6" w="319">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9"/>
            <p:cNvSpPr/>
            <p:nvPr/>
          </p:nvSpPr>
          <p:spPr bwMode="auto">
            <a:xfrm>
              <a:off x="3838" y="786"/>
              <a:ext cx="755" cy="1346"/>
            </a:xfrm>
            <a:custGeom>
              <a:gdLst>
                <a:gd fmla="*/ 0 w 319" name="T0"/>
                <a:gd fmla="*/ 568 h 568" name="T1"/>
                <a:gd fmla="*/ 5 w 319" name="T2"/>
                <a:gd fmla="*/ 561 h 568" name="T3"/>
                <a:gd fmla="*/ 159 w 319" name="T4"/>
                <a:gd fmla="*/ 484 h 568" name="T5"/>
                <a:gd fmla="*/ 316 w 319" name="T6"/>
                <a:gd fmla="*/ 563 h 568" name="T7"/>
                <a:gd fmla="*/ 319 w 319" name="T8"/>
                <a:gd fmla="*/ 568 h 568" name="T9"/>
                <a:gd fmla="*/ 319 w 319" name="T10"/>
                <a:gd fmla="*/ 568 h 568" name="T11"/>
                <a:gd fmla="*/ 0 w 319" name="T12"/>
                <a:gd fmla="*/ 0 h 568" name="T13"/>
                <a:gd fmla="*/ 0 w 319" name="T14"/>
                <a:gd fmla="*/ 0 h 568" name="T15"/>
                <a:gd fmla="*/ 0 w 319" name="T16"/>
                <a:gd fmla="*/ 568 h 5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8" w="319">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18080" compatLnSpc="1" lIns="36159" numCol="1" rIns="36159" tIns="18080" vert="horz" wrap="square">
              <a:prstTxWarp prst="textNoShape">
                <a:avLst/>
              </a:prstTxWarp>
            </a:bodyPr>
            <a:lstStyle/>
            <a:p>
              <a:pPr>
                <a:lnSpc>
                  <a:spcPct val="120000"/>
                </a:lnSpc>
              </a:pPr>
              <a:endParaRPr lang="en-US" sz="1582">
                <a:latin charset="0" panose="020b0604020202020204" pitchFamily="34" typeface="Arial"/>
                <a:ea charset="-122" panose="020b0503020204020204" pitchFamily="34" typeface="微软雅黑"/>
                <a:sym charset="0" panose="020b0604020202020204" pitchFamily="34" typeface="Arial"/>
              </a:endParaRPr>
            </a:p>
          </p:txBody>
        </p:sp>
      </p:grpSp>
      <p:sp>
        <p:nvSpPr>
          <p:cNvPr id="21" name="Text Placeholder 7"/>
          <p:cNvSpPr txBox="1"/>
          <p:nvPr/>
        </p:nvSpPr>
        <p:spPr>
          <a:xfrm>
            <a:off x="2819533" y="1987245"/>
            <a:ext cx="1368594" cy="357779"/>
          </a:xfrm>
          <a:prstGeom prst="rect">
            <a:avLst/>
          </a:prstGeom>
        </p:spPr>
        <p:txBody>
          <a:bodyPr anchor="t" bIns="103884" lIns="0" rIns="0" tIns="103884" vert="horz"/>
          <a:lstStyle>
            <a:lvl1pPr algn="r"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2" name="Text Placeholder 2"/>
          <p:cNvSpPr txBox="1"/>
          <p:nvPr/>
        </p:nvSpPr>
        <p:spPr>
          <a:xfrm>
            <a:off x="1811419" y="2443352"/>
            <a:ext cx="2376707" cy="628444"/>
          </a:xfrm>
          <a:prstGeom prst="rect">
            <a:avLst/>
          </a:prstGeom>
        </p:spPr>
        <p:txBody>
          <a:bodyPr bIns="0" lIns="0" rIns="0" tIns="0" vert="horz"/>
          <a:lstStyle>
            <a:lvl1pPr algn="r"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fmla="val 0"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Text Placeholder 7"/>
          <p:cNvSpPr txBox="1"/>
          <p:nvPr/>
        </p:nvSpPr>
        <p:spPr>
          <a:xfrm>
            <a:off x="4449727" y="2245549"/>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01</a:t>
            </a:r>
          </a:p>
        </p:txBody>
      </p:sp>
      <p:sp>
        <p:nvSpPr>
          <p:cNvPr id="25" name="Text Placeholder 7"/>
          <p:cNvSpPr txBox="1"/>
          <p:nvPr/>
        </p:nvSpPr>
        <p:spPr>
          <a:xfrm>
            <a:off x="8875276" y="1987245"/>
            <a:ext cx="1611069"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6" name="Text Placeholder 2"/>
          <p:cNvSpPr txBox="1"/>
          <p:nvPr/>
        </p:nvSpPr>
        <p:spPr>
          <a:xfrm>
            <a:off x="8875276" y="2443352"/>
            <a:ext cx="2408641" cy="613930"/>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fmla="val 0"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Text Placeholder 7"/>
          <p:cNvSpPr txBox="1"/>
          <p:nvPr/>
        </p:nvSpPr>
        <p:spPr>
          <a:xfrm>
            <a:off x="8034824" y="2245549"/>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02</a:t>
            </a:r>
          </a:p>
        </p:txBody>
      </p:sp>
      <p:sp>
        <p:nvSpPr>
          <p:cNvPr id="29" name="Text Placeholder 7"/>
          <p:cNvSpPr txBox="1"/>
          <p:nvPr/>
        </p:nvSpPr>
        <p:spPr>
          <a:xfrm>
            <a:off x="2819533" y="4938877"/>
            <a:ext cx="1368594"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a:lnSpc>
                <a:spcPct val="120000"/>
              </a:lnSpc>
            </a:pPr>
            <a:r>
              <a:rPr altLang="en-US"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0" name="Text Placeholder 2"/>
          <p:cNvSpPr txBox="1"/>
          <p:nvPr/>
        </p:nvSpPr>
        <p:spPr>
          <a:xfrm>
            <a:off x="1811419" y="5394984"/>
            <a:ext cx="2376707" cy="628444"/>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lvl="0"/>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fmla="val 0" name="adj"/>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Text Placeholder 7"/>
          <p:cNvSpPr txBox="1"/>
          <p:nvPr/>
        </p:nvSpPr>
        <p:spPr>
          <a:xfrm>
            <a:off x="4398256" y="5197181"/>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03</a:t>
            </a:r>
          </a:p>
        </p:txBody>
      </p:sp>
      <p:sp>
        <p:nvSpPr>
          <p:cNvPr id="33" name="Text Placeholder 7"/>
          <p:cNvSpPr txBox="1"/>
          <p:nvPr/>
        </p:nvSpPr>
        <p:spPr>
          <a:xfrm>
            <a:off x="8869792" y="4938877"/>
            <a:ext cx="1611069" cy="357779"/>
          </a:xfrm>
          <a:prstGeom prst="rect">
            <a:avLst/>
          </a:prstGeom>
        </p:spPr>
        <p:txBody>
          <a:bodyPr anchor="t" bIns="103884" lIns="0" rIns="0" tIns="103884" vert="horz"/>
          <a:lstStyle>
            <a:lvl1pPr algn="l" defTabSz="914476" eaLnBrk="1" hangingPunct="1" indent="0" latinLnBrk="0" marL="0" rtl="0">
              <a:lnSpc>
                <a:spcPct val="100000"/>
              </a:lnSpc>
              <a:spcBef>
                <a:spcPct val="0"/>
              </a:spcBef>
              <a:spcAft>
                <a:spcPct val="0"/>
              </a:spcAft>
              <a:buFont charset="0" panose="020b0604020202020204" pitchFamily="34" typeface="Arial"/>
              <a:buNone/>
              <a:defRPr b="1" baseline="0" kern="1200" sz="1384">
                <a:solidFill>
                  <a:schemeClr val="accent1"/>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pPr>
            <a:r>
              <a:rPr altLang="en-US" b="0"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4" name="Text Placeholder 2"/>
          <p:cNvSpPr txBox="1"/>
          <p:nvPr/>
        </p:nvSpPr>
        <p:spPr>
          <a:xfrm>
            <a:off x="8869792" y="5394984"/>
            <a:ext cx="2408641" cy="613930"/>
          </a:xfrm>
          <a:prstGeom prst="rect">
            <a:avLst/>
          </a:prstGeom>
        </p:spPr>
        <p:txBody>
          <a:bodyPr bIns="0" lIns="0" rIns="0" tIns="0" vert="horz"/>
          <a:lstStyle>
            <a:lvl1pPr algn="l" defTabSz="914476" eaLnBrk="1" hangingPunct="1" indent="0" latinLnBrk="0" marL="0" rtl="0">
              <a:lnSpc>
                <a:spcPct val="120000"/>
              </a:lnSpc>
              <a:spcBef>
                <a:spcPct val="0"/>
              </a:spcBef>
              <a:buFont charset="0" panose="020b0604020202020204" pitchFamily="34" typeface="Arial"/>
              <a:buNone/>
              <a:defRPr b="0" baseline="0" kern="1200" sz="1186">
                <a:solidFill>
                  <a:schemeClr val="tx1">
                    <a:lumMod val="50000"/>
                    <a:lumOff val="50000"/>
                  </a:schemeClr>
                </a:solidFill>
                <a:latin typeface="Lato Regular"/>
                <a:ea typeface="+mn-ea"/>
                <a:cs typeface="Lato Regular"/>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fmla="val 0" name="adj"/>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949">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Text Placeholder 7"/>
          <p:cNvSpPr txBox="1"/>
          <p:nvPr/>
        </p:nvSpPr>
        <p:spPr>
          <a:xfrm>
            <a:off x="8034824" y="5197181"/>
            <a:ext cx="614632" cy="507229"/>
          </a:xfrm>
          <a:prstGeom prst="rect">
            <a:avLst/>
          </a:prstGeom>
        </p:spPr>
        <p:txBody>
          <a:bodyPr anchor="ctr" bIns="103884" lIns="0" rIns="0" tIns="103884" vert="horz"/>
          <a:lstStyle>
            <a:lvl1pPr algn="ctr" defTabSz="914476" eaLnBrk="1" hangingPunct="1" indent="0" latinLnBrk="0" marL="0" rtl="0">
              <a:lnSpc>
                <a:spcPct val="100000"/>
              </a:lnSpc>
              <a:spcBef>
                <a:spcPct val="0"/>
              </a:spcBef>
              <a:buFont charset="0" panose="020b0604020202020204" pitchFamily="34" typeface="Arial"/>
              <a:buNone/>
              <a:defRPr b="1" kern="1200" sz="1582">
                <a:solidFill>
                  <a:schemeClr val="bg1"/>
                </a:solidFill>
                <a:latin typeface="FontAwesome"/>
                <a:ea typeface="+mn-ea"/>
                <a:cs typeface="FontAwesome"/>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a:lnSpc>
                <a:spcPct val="120000"/>
              </a:lnSpc>
              <a:spcAft>
                <a:spcPct val="0"/>
              </a:spcAft>
            </a:pPr>
            <a:r>
              <a:rPr lang="es-ES_tradnl" smtClean="0">
                <a:latin charset="0" panose="020b0604020202020204" pitchFamily="34" typeface="Arial"/>
                <a:ea charset="-122" panose="020b0503020204020204" pitchFamily="34" typeface="微软雅黑"/>
                <a:sym charset="0" panose="020b0604020202020204" pitchFamily="34" typeface="Arial"/>
              </a:rPr>
              <a:t>04</a:t>
            </a:r>
          </a:p>
        </p:txBody>
      </p:sp>
      <p:sp>
        <p:nvSpPr>
          <p:cNvPr id="3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57343991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par>
                                <p:cTn fill="hold" grpId="0" id="8" nodeType="withEffect" presetClass="entr" presetID="53" presetSubtype="0">
                                  <p:stCondLst>
                                    <p:cond delay="200"/>
                                  </p:stCondLst>
                                  <p:childTnLst>
                                    <p:set>
                                      <p:cBhvr>
                                        <p:cTn dur="1" fill="hold" id="9">
                                          <p:stCondLst>
                                            <p:cond delay="0"/>
                                          </p:stCondLst>
                                        </p:cTn>
                                        <p:tgtEl>
                                          <p:spTgt spid="21">
                                            <p:txEl>
                                              <p:pRg end="0" st="0"/>
                                            </p:txEl>
                                          </p:spTgt>
                                        </p:tgtEl>
                                        <p:attrNameLst>
                                          <p:attrName>style.visibility</p:attrName>
                                        </p:attrNameLst>
                                      </p:cBhvr>
                                      <p:to>
                                        <p:strVal val="visible"/>
                                      </p:to>
                                    </p:set>
                                    <p:anim calcmode="lin" valueType="num">
                                      <p:cBhvr>
                                        <p:cTn dur="500" fill="hold" id="10"/>
                                        <p:tgtEl>
                                          <p:spTgt spid="21">
                                            <p:txEl>
                                              <p:pRg end="0" st="0"/>
                                            </p:txEl>
                                          </p:spTgt>
                                        </p:tgtEl>
                                        <p:attrNameLst>
                                          <p:attrName>ppt_w</p:attrName>
                                        </p:attrNameLst>
                                      </p:cBhvr>
                                      <p:tavLst>
                                        <p:tav tm="0">
                                          <p:val>
                                            <p:fltVal val="0"/>
                                          </p:val>
                                        </p:tav>
                                        <p:tav tm="100000">
                                          <p:val>
                                            <p:strVal val="#ppt_w"/>
                                          </p:val>
                                        </p:tav>
                                      </p:tavLst>
                                    </p:anim>
                                    <p:anim calcmode="lin" valueType="num">
                                      <p:cBhvr>
                                        <p:cTn dur="500" fill="hold" id="11"/>
                                        <p:tgtEl>
                                          <p:spTgt spid="21">
                                            <p:txEl>
                                              <p:pRg end="0" st="0"/>
                                            </p:txEl>
                                          </p:spTgt>
                                        </p:tgtEl>
                                        <p:attrNameLst>
                                          <p:attrName>ppt_h</p:attrName>
                                        </p:attrNameLst>
                                      </p:cBhvr>
                                      <p:tavLst>
                                        <p:tav tm="0">
                                          <p:val>
                                            <p:fltVal val="0"/>
                                          </p:val>
                                        </p:tav>
                                        <p:tav tm="100000">
                                          <p:val>
                                            <p:strVal val="#ppt_h"/>
                                          </p:val>
                                        </p:tav>
                                      </p:tavLst>
                                    </p:anim>
                                    <p:animEffect filter="fade" transition="in">
                                      <p:cBhvr>
                                        <p:cTn dur="500" id="12"/>
                                        <p:tgtEl>
                                          <p:spTgt spid="21">
                                            <p:txEl>
                                              <p:pRg end="0" st="0"/>
                                            </p:txEl>
                                          </p:spTgt>
                                        </p:tgtEl>
                                      </p:cBhvr>
                                    </p:animEffect>
                                  </p:childTnLst>
                                </p:cTn>
                              </p:par>
                              <p:par>
                                <p:cTn fill="hold" grpId="0" id="13" nodeType="withEffect" presetClass="entr" presetID="23" presetSubtype="16">
                                  <p:stCondLst>
                                    <p:cond delay="200"/>
                                  </p:stCondLst>
                                  <p:childTnLst>
                                    <p:set>
                                      <p:cBhvr>
                                        <p:cTn dur="1" fill="hold" id="14">
                                          <p:stCondLst>
                                            <p:cond delay="0"/>
                                          </p:stCondLst>
                                        </p:cTn>
                                        <p:tgtEl>
                                          <p:spTgt spid="22">
                                            <p:txEl>
                                              <p:pRg end="0" st="0"/>
                                            </p:txEl>
                                          </p:spTgt>
                                        </p:tgtEl>
                                        <p:attrNameLst>
                                          <p:attrName>style.visibility</p:attrName>
                                        </p:attrNameLst>
                                      </p:cBhvr>
                                      <p:to>
                                        <p:strVal val="visible"/>
                                      </p:to>
                                    </p:set>
                                    <p:anim calcmode="lin" valueType="num">
                                      <p:cBhvr>
                                        <p:cTn dur="500" fill="hold" id="15"/>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16"/>
                                        <p:tgtEl>
                                          <p:spTgt spid="22">
                                            <p:txEl>
                                              <p:pRg end="0" st="0"/>
                                            </p:txEl>
                                          </p:spTgt>
                                        </p:tgtEl>
                                        <p:attrNameLst>
                                          <p:attrName>ppt_h</p:attrName>
                                        </p:attrNameLst>
                                      </p:cBhvr>
                                      <p:tavLst>
                                        <p:tav tm="0">
                                          <p:val>
                                            <p:fltVal val="0"/>
                                          </p:val>
                                        </p:tav>
                                        <p:tav tm="100000">
                                          <p:val>
                                            <p:strVal val="#ppt_h"/>
                                          </p:val>
                                        </p:tav>
                                      </p:tavLst>
                                    </p:anim>
                                  </p:childTnLst>
                                </p:cTn>
                              </p:par>
                              <p:par>
                                <p:cTn fill="hold" grpId="0" id="17" nodeType="withEffect" presetClass="entr" presetID="53" presetSubtype="0">
                                  <p:stCondLst>
                                    <p:cond delay="200"/>
                                  </p:stCondLst>
                                  <p:childTnLst>
                                    <p:set>
                                      <p:cBhvr>
                                        <p:cTn dur="1" fill="hold" id="18">
                                          <p:stCondLst>
                                            <p:cond delay="0"/>
                                          </p:stCondLst>
                                        </p:cTn>
                                        <p:tgtEl>
                                          <p:spTgt spid="23"/>
                                        </p:tgtEl>
                                        <p:attrNameLst>
                                          <p:attrName>style.visibility</p:attrName>
                                        </p:attrNameLst>
                                      </p:cBhvr>
                                      <p:to>
                                        <p:strVal val="visible"/>
                                      </p:to>
                                    </p:set>
                                    <p:anim calcmode="lin" valueType="num">
                                      <p:cBhvr>
                                        <p:cTn dur="500" fill="hold" id="19"/>
                                        <p:tgtEl>
                                          <p:spTgt spid="23"/>
                                        </p:tgtEl>
                                        <p:attrNameLst>
                                          <p:attrName>ppt_w</p:attrName>
                                        </p:attrNameLst>
                                      </p:cBhvr>
                                      <p:tavLst>
                                        <p:tav tm="0">
                                          <p:val>
                                            <p:fltVal val="0"/>
                                          </p:val>
                                        </p:tav>
                                        <p:tav tm="100000">
                                          <p:val>
                                            <p:strVal val="#ppt_w"/>
                                          </p:val>
                                        </p:tav>
                                      </p:tavLst>
                                    </p:anim>
                                    <p:anim calcmode="lin" valueType="num">
                                      <p:cBhvr>
                                        <p:cTn dur="500" fill="hold" id="20"/>
                                        <p:tgtEl>
                                          <p:spTgt spid="23"/>
                                        </p:tgtEl>
                                        <p:attrNameLst>
                                          <p:attrName>ppt_h</p:attrName>
                                        </p:attrNameLst>
                                      </p:cBhvr>
                                      <p:tavLst>
                                        <p:tav tm="0">
                                          <p:val>
                                            <p:fltVal val="0"/>
                                          </p:val>
                                        </p:tav>
                                        <p:tav tm="100000">
                                          <p:val>
                                            <p:strVal val="#ppt_h"/>
                                          </p:val>
                                        </p:tav>
                                      </p:tavLst>
                                    </p:anim>
                                    <p:animEffect filter="fade" transition="in">
                                      <p:cBhvr>
                                        <p:cTn dur="500" id="21"/>
                                        <p:tgtEl>
                                          <p:spTgt spid="23"/>
                                        </p:tgtEl>
                                      </p:cBhvr>
                                    </p:animEffect>
                                  </p:childTnLst>
                                </p:cTn>
                              </p:par>
                              <p:par>
                                <p:cTn fill="hold" grpId="0" id="22" nodeType="withEffect" presetClass="entr" presetID="53" presetSubtype="0">
                                  <p:stCondLst>
                                    <p:cond delay="200"/>
                                  </p:stCondLst>
                                  <p:childTnLst>
                                    <p:set>
                                      <p:cBhvr>
                                        <p:cTn dur="1" fill="hold" id="23">
                                          <p:stCondLst>
                                            <p:cond delay="0"/>
                                          </p:stCondLst>
                                        </p:cTn>
                                        <p:tgtEl>
                                          <p:spTgt spid="24">
                                            <p:txEl>
                                              <p:pRg end="0" st="0"/>
                                            </p:txEl>
                                          </p:spTgt>
                                        </p:tgtEl>
                                        <p:attrNameLst>
                                          <p:attrName>style.visibility</p:attrName>
                                        </p:attrNameLst>
                                      </p:cBhvr>
                                      <p:to>
                                        <p:strVal val="visible"/>
                                      </p:to>
                                    </p:set>
                                    <p:anim calcmode="lin" valueType="num">
                                      <p:cBhvr>
                                        <p:cTn dur="500" fill="hold" id="24"/>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25"/>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26"/>
                                        <p:tgtEl>
                                          <p:spTgt spid="24">
                                            <p:txEl>
                                              <p:pRg end="0" st="0"/>
                                            </p:txEl>
                                          </p:spTgt>
                                        </p:tgtEl>
                                      </p:cBhvr>
                                    </p:animEffect>
                                  </p:childTnLst>
                                </p:cTn>
                              </p:par>
                              <p:par>
                                <p:cTn fill="hold" grpId="0" id="27" nodeType="withEffect" presetClass="entr" presetID="53" presetSubtype="0">
                                  <p:stCondLst>
                                    <p:cond delay="200"/>
                                  </p:stCondLst>
                                  <p:childTnLst>
                                    <p:set>
                                      <p:cBhvr>
                                        <p:cTn dur="1" fill="hold" id="28">
                                          <p:stCondLst>
                                            <p:cond delay="0"/>
                                          </p:stCondLst>
                                        </p:cTn>
                                        <p:tgtEl>
                                          <p:spTgt spid="25">
                                            <p:txEl>
                                              <p:pRg end="0" st="0"/>
                                            </p:txEl>
                                          </p:spTgt>
                                        </p:tgtEl>
                                        <p:attrNameLst>
                                          <p:attrName>style.visibility</p:attrName>
                                        </p:attrNameLst>
                                      </p:cBhvr>
                                      <p:to>
                                        <p:strVal val="visible"/>
                                      </p:to>
                                    </p:set>
                                    <p:anim calcmode="lin" valueType="num">
                                      <p:cBhvr>
                                        <p:cTn dur="500" fill="hold" id="29"/>
                                        <p:tgtEl>
                                          <p:spTgt spid="25">
                                            <p:txEl>
                                              <p:pRg end="0" st="0"/>
                                            </p:txEl>
                                          </p:spTgt>
                                        </p:tgtEl>
                                        <p:attrNameLst>
                                          <p:attrName>ppt_w</p:attrName>
                                        </p:attrNameLst>
                                      </p:cBhvr>
                                      <p:tavLst>
                                        <p:tav tm="0">
                                          <p:val>
                                            <p:fltVal val="0"/>
                                          </p:val>
                                        </p:tav>
                                        <p:tav tm="100000">
                                          <p:val>
                                            <p:strVal val="#ppt_w"/>
                                          </p:val>
                                        </p:tav>
                                      </p:tavLst>
                                    </p:anim>
                                    <p:anim calcmode="lin" valueType="num">
                                      <p:cBhvr>
                                        <p:cTn dur="500" fill="hold" id="30"/>
                                        <p:tgtEl>
                                          <p:spTgt spid="25">
                                            <p:txEl>
                                              <p:pRg end="0" st="0"/>
                                            </p:txEl>
                                          </p:spTgt>
                                        </p:tgtEl>
                                        <p:attrNameLst>
                                          <p:attrName>ppt_h</p:attrName>
                                        </p:attrNameLst>
                                      </p:cBhvr>
                                      <p:tavLst>
                                        <p:tav tm="0">
                                          <p:val>
                                            <p:fltVal val="0"/>
                                          </p:val>
                                        </p:tav>
                                        <p:tav tm="100000">
                                          <p:val>
                                            <p:strVal val="#ppt_h"/>
                                          </p:val>
                                        </p:tav>
                                      </p:tavLst>
                                    </p:anim>
                                    <p:animEffect filter="fade" transition="in">
                                      <p:cBhvr>
                                        <p:cTn dur="500" id="31"/>
                                        <p:tgtEl>
                                          <p:spTgt spid="25">
                                            <p:txEl>
                                              <p:pRg end="0" st="0"/>
                                            </p:txEl>
                                          </p:spTgt>
                                        </p:tgtEl>
                                      </p:cBhvr>
                                    </p:animEffect>
                                  </p:childTnLst>
                                </p:cTn>
                              </p:par>
                              <p:par>
                                <p:cTn fill="hold" grpId="0" id="32" nodeType="withEffect" presetClass="entr" presetID="23" presetSubtype="16">
                                  <p:stCondLst>
                                    <p:cond delay="200"/>
                                  </p:stCondLst>
                                  <p:childTnLst>
                                    <p:set>
                                      <p:cBhvr>
                                        <p:cTn dur="1" fill="hold" id="33">
                                          <p:stCondLst>
                                            <p:cond delay="0"/>
                                          </p:stCondLst>
                                        </p:cTn>
                                        <p:tgtEl>
                                          <p:spTgt spid="26">
                                            <p:txEl>
                                              <p:pRg end="0" st="0"/>
                                            </p:txEl>
                                          </p:spTgt>
                                        </p:tgtEl>
                                        <p:attrNameLst>
                                          <p:attrName>style.visibility</p:attrName>
                                        </p:attrNameLst>
                                      </p:cBhvr>
                                      <p:to>
                                        <p:strVal val="visible"/>
                                      </p:to>
                                    </p:set>
                                    <p:anim calcmode="lin" valueType="num">
                                      <p:cBhvr>
                                        <p:cTn dur="500" fill="hold" id="34"/>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35"/>
                                        <p:tgtEl>
                                          <p:spTgt spid="26">
                                            <p:txEl>
                                              <p:pRg end="0" st="0"/>
                                            </p:txEl>
                                          </p:spTgt>
                                        </p:tgtEl>
                                        <p:attrNameLst>
                                          <p:attrName>ppt_h</p:attrName>
                                        </p:attrNameLst>
                                      </p:cBhvr>
                                      <p:tavLst>
                                        <p:tav tm="0">
                                          <p:val>
                                            <p:fltVal val="0"/>
                                          </p:val>
                                        </p:tav>
                                        <p:tav tm="100000">
                                          <p:val>
                                            <p:strVal val="#ppt_h"/>
                                          </p:val>
                                        </p:tav>
                                      </p:tavLst>
                                    </p:anim>
                                  </p:childTnLst>
                                </p:cTn>
                              </p:par>
                              <p:par>
                                <p:cTn fill="hold" grpId="0" id="36" nodeType="withEffect" presetClass="entr" presetID="53" presetSubtype="0">
                                  <p:stCondLst>
                                    <p:cond delay="200"/>
                                  </p:stCondLst>
                                  <p:childTnLst>
                                    <p:set>
                                      <p:cBhvr>
                                        <p:cTn dur="1" fill="hold" id="37">
                                          <p:stCondLst>
                                            <p:cond delay="0"/>
                                          </p:stCondLst>
                                        </p:cTn>
                                        <p:tgtEl>
                                          <p:spTgt spid="27"/>
                                        </p:tgtEl>
                                        <p:attrNameLst>
                                          <p:attrName>style.visibility</p:attrName>
                                        </p:attrNameLst>
                                      </p:cBhvr>
                                      <p:to>
                                        <p:strVal val="visible"/>
                                      </p:to>
                                    </p:set>
                                    <p:anim calcmode="lin" valueType="num">
                                      <p:cBhvr>
                                        <p:cTn dur="500" fill="hold" id="38"/>
                                        <p:tgtEl>
                                          <p:spTgt spid="27"/>
                                        </p:tgtEl>
                                        <p:attrNameLst>
                                          <p:attrName>ppt_w</p:attrName>
                                        </p:attrNameLst>
                                      </p:cBhvr>
                                      <p:tavLst>
                                        <p:tav tm="0">
                                          <p:val>
                                            <p:fltVal val="0"/>
                                          </p:val>
                                        </p:tav>
                                        <p:tav tm="100000">
                                          <p:val>
                                            <p:strVal val="#ppt_w"/>
                                          </p:val>
                                        </p:tav>
                                      </p:tavLst>
                                    </p:anim>
                                    <p:anim calcmode="lin" valueType="num">
                                      <p:cBhvr>
                                        <p:cTn dur="500" fill="hold" id="39"/>
                                        <p:tgtEl>
                                          <p:spTgt spid="27"/>
                                        </p:tgtEl>
                                        <p:attrNameLst>
                                          <p:attrName>ppt_h</p:attrName>
                                        </p:attrNameLst>
                                      </p:cBhvr>
                                      <p:tavLst>
                                        <p:tav tm="0">
                                          <p:val>
                                            <p:fltVal val="0"/>
                                          </p:val>
                                        </p:tav>
                                        <p:tav tm="100000">
                                          <p:val>
                                            <p:strVal val="#ppt_h"/>
                                          </p:val>
                                        </p:tav>
                                      </p:tavLst>
                                    </p:anim>
                                    <p:animEffect filter="fade" transition="in">
                                      <p:cBhvr>
                                        <p:cTn dur="500" id="40"/>
                                        <p:tgtEl>
                                          <p:spTgt spid="27"/>
                                        </p:tgtEl>
                                      </p:cBhvr>
                                    </p:animEffect>
                                  </p:childTnLst>
                                </p:cTn>
                              </p:par>
                              <p:par>
                                <p:cTn fill="hold" grpId="0" id="41" nodeType="withEffect" presetClass="entr" presetID="53" presetSubtype="0">
                                  <p:stCondLst>
                                    <p:cond delay="200"/>
                                  </p:stCondLst>
                                  <p:childTnLst>
                                    <p:set>
                                      <p:cBhvr>
                                        <p:cTn dur="1" fill="hold" id="42">
                                          <p:stCondLst>
                                            <p:cond delay="0"/>
                                          </p:stCondLst>
                                        </p:cTn>
                                        <p:tgtEl>
                                          <p:spTgt spid="28">
                                            <p:txEl>
                                              <p:pRg end="0" st="0"/>
                                            </p:txEl>
                                          </p:spTgt>
                                        </p:tgtEl>
                                        <p:attrNameLst>
                                          <p:attrName>style.visibility</p:attrName>
                                        </p:attrNameLst>
                                      </p:cBhvr>
                                      <p:to>
                                        <p:strVal val="visible"/>
                                      </p:to>
                                    </p:set>
                                    <p:anim calcmode="lin" valueType="num">
                                      <p:cBhvr>
                                        <p:cTn dur="500" fill="hold" id="43"/>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28">
                                            <p:txEl>
                                              <p:pRg end="0" st="0"/>
                                            </p:txEl>
                                          </p:spTgt>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29">
                                            <p:txEl>
                                              <p:pRg end="0" st="0"/>
                                            </p:txEl>
                                          </p:spTgt>
                                        </p:tgtEl>
                                        <p:attrNameLst>
                                          <p:attrName>style.visibility</p:attrName>
                                        </p:attrNameLst>
                                      </p:cBhvr>
                                      <p:to>
                                        <p:strVal val="visible"/>
                                      </p:to>
                                    </p:set>
                                    <p:anim calcmode="lin" valueType="num">
                                      <p:cBhvr>
                                        <p:cTn dur="500" fill="hold" id="48"/>
                                        <p:tgtEl>
                                          <p:spTgt spid="29">
                                            <p:txEl>
                                              <p:pRg end="0" st="0"/>
                                            </p:txEl>
                                          </p:spTgt>
                                        </p:tgtEl>
                                        <p:attrNameLst>
                                          <p:attrName>ppt_w</p:attrName>
                                        </p:attrNameLst>
                                      </p:cBhvr>
                                      <p:tavLst>
                                        <p:tav tm="0">
                                          <p:val>
                                            <p:fltVal val="0"/>
                                          </p:val>
                                        </p:tav>
                                        <p:tav tm="100000">
                                          <p:val>
                                            <p:strVal val="#ppt_w"/>
                                          </p:val>
                                        </p:tav>
                                      </p:tavLst>
                                    </p:anim>
                                    <p:anim calcmode="lin" valueType="num">
                                      <p:cBhvr>
                                        <p:cTn dur="500" fill="hold" id="49"/>
                                        <p:tgtEl>
                                          <p:spTgt spid="29">
                                            <p:txEl>
                                              <p:pRg end="0" st="0"/>
                                            </p:txEl>
                                          </p:spTgt>
                                        </p:tgtEl>
                                        <p:attrNameLst>
                                          <p:attrName>ppt_h</p:attrName>
                                        </p:attrNameLst>
                                      </p:cBhvr>
                                      <p:tavLst>
                                        <p:tav tm="0">
                                          <p:val>
                                            <p:fltVal val="0"/>
                                          </p:val>
                                        </p:tav>
                                        <p:tav tm="100000">
                                          <p:val>
                                            <p:strVal val="#ppt_h"/>
                                          </p:val>
                                        </p:tav>
                                      </p:tavLst>
                                    </p:anim>
                                    <p:animEffect filter="fade" transition="in">
                                      <p:cBhvr>
                                        <p:cTn dur="500" id="50"/>
                                        <p:tgtEl>
                                          <p:spTgt spid="29">
                                            <p:txEl>
                                              <p:pRg end="0" st="0"/>
                                            </p:txEl>
                                          </p:spTgt>
                                        </p:tgtEl>
                                      </p:cBhvr>
                                    </p:animEffect>
                                  </p:childTnLst>
                                </p:cTn>
                              </p:par>
                              <p:par>
                                <p:cTn fill="hold" grpId="0" id="51" nodeType="withEffect" presetClass="entr" presetID="23" presetSubtype="16">
                                  <p:stCondLst>
                                    <p:cond delay="200"/>
                                  </p:stCondLst>
                                  <p:childTnLst>
                                    <p:set>
                                      <p:cBhvr>
                                        <p:cTn dur="1" fill="hold" id="52">
                                          <p:stCondLst>
                                            <p:cond delay="0"/>
                                          </p:stCondLst>
                                        </p:cTn>
                                        <p:tgtEl>
                                          <p:spTgt spid="30">
                                            <p:txEl>
                                              <p:pRg end="0" st="0"/>
                                            </p:txEl>
                                          </p:spTgt>
                                        </p:tgtEl>
                                        <p:attrNameLst>
                                          <p:attrName>style.visibility</p:attrName>
                                        </p:attrNameLst>
                                      </p:cBhvr>
                                      <p:to>
                                        <p:strVal val="visible"/>
                                      </p:to>
                                    </p:set>
                                    <p:anim calcmode="lin" valueType="num">
                                      <p:cBhvr>
                                        <p:cTn dur="500" fill="hold" id="53"/>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54"/>
                                        <p:tgtEl>
                                          <p:spTgt spid="30">
                                            <p:txEl>
                                              <p:pRg end="0" st="0"/>
                                            </p:txEl>
                                          </p:spTgt>
                                        </p:tgtEl>
                                        <p:attrNameLst>
                                          <p:attrName>ppt_h</p:attrName>
                                        </p:attrNameLst>
                                      </p:cBhvr>
                                      <p:tavLst>
                                        <p:tav tm="0">
                                          <p:val>
                                            <p:fltVal val="0"/>
                                          </p:val>
                                        </p:tav>
                                        <p:tav tm="100000">
                                          <p:val>
                                            <p:strVal val="#ppt_h"/>
                                          </p:val>
                                        </p:tav>
                                      </p:tavLst>
                                    </p:anim>
                                  </p:childTnLst>
                                </p:cTn>
                              </p:par>
                              <p:par>
                                <p:cTn fill="hold" grpId="0" id="55" nodeType="withEffect" presetClass="entr" presetID="53" presetSubtype="0">
                                  <p:stCondLst>
                                    <p:cond delay="200"/>
                                  </p:stCondLst>
                                  <p:childTnLst>
                                    <p:set>
                                      <p:cBhvr>
                                        <p:cTn dur="1" fill="hold" id="56">
                                          <p:stCondLst>
                                            <p:cond delay="0"/>
                                          </p:stCondLst>
                                        </p:cTn>
                                        <p:tgtEl>
                                          <p:spTgt spid="31"/>
                                        </p:tgtEl>
                                        <p:attrNameLst>
                                          <p:attrName>style.visibility</p:attrName>
                                        </p:attrNameLst>
                                      </p:cBhvr>
                                      <p:to>
                                        <p:strVal val="visible"/>
                                      </p:to>
                                    </p:set>
                                    <p:anim calcmode="lin" valueType="num">
                                      <p:cBhvr>
                                        <p:cTn dur="500" fill="hold" id="57"/>
                                        <p:tgtEl>
                                          <p:spTgt spid="31"/>
                                        </p:tgtEl>
                                        <p:attrNameLst>
                                          <p:attrName>ppt_w</p:attrName>
                                        </p:attrNameLst>
                                      </p:cBhvr>
                                      <p:tavLst>
                                        <p:tav tm="0">
                                          <p:val>
                                            <p:fltVal val="0"/>
                                          </p:val>
                                        </p:tav>
                                        <p:tav tm="100000">
                                          <p:val>
                                            <p:strVal val="#ppt_w"/>
                                          </p:val>
                                        </p:tav>
                                      </p:tavLst>
                                    </p:anim>
                                    <p:anim calcmode="lin" valueType="num">
                                      <p:cBhvr>
                                        <p:cTn dur="500" fill="hold" id="58"/>
                                        <p:tgtEl>
                                          <p:spTgt spid="31"/>
                                        </p:tgtEl>
                                        <p:attrNameLst>
                                          <p:attrName>ppt_h</p:attrName>
                                        </p:attrNameLst>
                                      </p:cBhvr>
                                      <p:tavLst>
                                        <p:tav tm="0">
                                          <p:val>
                                            <p:fltVal val="0"/>
                                          </p:val>
                                        </p:tav>
                                        <p:tav tm="100000">
                                          <p:val>
                                            <p:strVal val="#ppt_h"/>
                                          </p:val>
                                        </p:tav>
                                      </p:tavLst>
                                    </p:anim>
                                    <p:animEffect filter="fade" transition="in">
                                      <p:cBhvr>
                                        <p:cTn dur="500" id="59"/>
                                        <p:tgtEl>
                                          <p:spTgt spid="31"/>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32">
                                            <p:txEl>
                                              <p:pRg end="0" st="0"/>
                                            </p:txEl>
                                          </p:spTgt>
                                        </p:tgtEl>
                                        <p:attrNameLst>
                                          <p:attrName>style.visibility</p:attrName>
                                        </p:attrNameLst>
                                      </p:cBhvr>
                                      <p:to>
                                        <p:strVal val="visible"/>
                                      </p:to>
                                    </p:set>
                                    <p:anim calcmode="lin" valueType="num">
                                      <p:cBhvr>
                                        <p:cTn dur="500" fill="hold" id="62"/>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63"/>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64"/>
                                        <p:tgtEl>
                                          <p:spTgt spid="32">
                                            <p:txEl>
                                              <p:pRg end="0" st="0"/>
                                            </p:txEl>
                                          </p:spTgt>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33">
                                            <p:txEl>
                                              <p:pRg end="0" st="0"/>
                                            </p:txEl>
                                          </p:spTgt>
                                        </p:tgtEl>
                                        <p:attrNameLst>
                                          <p:attrName>style.visibility</p:attrName>
                                        </p:attrNameLst>
                                      </p:cBhvr>
                                      <p:to>
                                        <p:strVal val="visible"/>
                                      </p:to>
                                    </p:set>
                                    <p:anim calcmode="lin" valueType="num">
                                      <p:cBhvr>
                                        <p:cTn dur="500" fill="hold" id="67"/>
                                        <p:tgtEl>
                                          <p:spTgt spid="33">
                                            <p:txEl>
                                              <p:pRg end="0" st="0"/>
                                            </p:txEl>
                                          </p:spTgt>
                                        </p:tgtEl>
                                        <p:attrNameLst>
                                          <p:attrName>ppt_w</p:attrName>
                                        </p:attrNameLst>
                                      </p:cBhvr>
                                      <p:tavLst>
                                        <p:tav tm="0">
                                          <p:val>
                                            <p:fltVal val="0"/>
                                          </p:val>
                                        </p:tav>
                                        <p:tav tm="100000">
                                          <p:val>
                                            <p:strVal val="#ppt_w"/>
                                          </p:val>
                                        </p:tav>
                                      </p:tavLst>
                                    </p:anim>
                                    <p:anim calcmode="lin" valueType="num">
                                      <p:cBhvr>
                                        <p:cTn dur="500" fill="hold" id="68"/>
                                        <p:tgtEl>
                                          <p:spTgt spid="33">
                                            <p:txEl>
                                              <p:pRg end="0" st="0"/>
                                            </p:txEl>
                                          </p:spTgt>
                                        </p:tgtEl>
                                        <p:attrNameLst>
                                          <p:attrName>ppt_h</p:attrName>
                                        </p:attrNameLst>
                                      </p:cBhvr>
                                      <p:tavLst>
                                        <p:tav tm="0">
                                          <p:val>
                                            <p:fltVal val="0"/>
                                          </p:val>
                                        </p:tav>
                                        <p:tav tm="100000">
                                          <p:val>
                                            <p:strVal val="#ppt_h"/>
                                          </p:val>
                                        </p:tav>
                                      </p:tavLst>
                                    </p:anim>
                                    <p:animEffect filter="fade" transition="in">
                                      <p:cBhvr>
                                        <p:cTn dur="500" id="69"/>
                                        <p:tgtEl>
                                          <p:spTgt spid="33">
                                            <p:txEl>
                                              <p:pRg end="0" st="0"/>
                                            </p:txEl>
                                          </p:spTgt>
                                        </p:tgtEl>
                                      </p:cBhvr>
                                    </p:animEffect>
                                  </p:childTnLst>
                                </p:cTn>
                              </p:par>
                              <p:par>
                                <p:cTn fill="hold" grpId="0" id="70" nodeType="withEffect" presetClass="entr" presetID="23" presetSubtype="16">
                                  <p:stCondLst>
                                    <p:cond delay="200"/>
                                  </p:stCondLst>
                                  <p:childTnLst>
                                    <p:set>
                                      <p:cBhvr>
                                        <p:cTn dur="1" fill="hold" id="71">
                                          <p:stCondLst>
                                            <p:cond delay="0"/>
                                          </p:stCondLst>
                                        </p:cTn>
                                        <p:tgtEl>
                                          <p:spTgt spid="34">
                                            <p:txEl>
                                              <p:pRg end="0" st="0"/>
                                            </p:txEl>
                                          </p:spTgt>
                                        </p:tgtEl>
                                        <p:attrNameLst>
                                          <p:attrName>style.visibility</p:attrName>
                                        </p:attrNameLst>
                                      </p:cBhvr>
                                      <p:to>
                                        <p:strVal val="visible"/>
                                      </p:to>
                                    </p:set>
                                    <p:anim calcmode="lin" valueType="num">
                                      <p:cBhvr>
                                        <p:cTn dur="500" fill="hold" id="72"/>
                                        <p:tgtEl>
                                          <p:spTgt spid="34">
                                            <p:txEl>
                                              <p:pRg end="0" st="0"/>
                                            </p:txEl>
                                          </p:spTgt>
                                        </p:tgtEl>
                                        <p:attrNameLst>
                                          <p:attrName>ppt_w</p:attrName>
                                        </p:attrNameLst>
                                      </p:cBhvr>
                                      <p:tavLst>
                                        <p:tav tm="0">
                                          <p:val>
                                            <p:fltVal val="0"/>
                                          </p:val>
                                        </p:tav>
                                        <p:tav tm="100000">
                                          <p:val>
                                            <p:strVal val="#ppt_w"/>
                                          </p:val>
                                        </p:tav>
                                      </p:tavLst>
                                    </p:anim>
                                    <p:anim calcmode="lin" valueType="num">
                                      <p:cBhvr>
                                        <p:cTn dur="500" fill="hold" id="73"/>
                                        <p:tgtEl>
                                          <p:spTgt spid="34">
                                            <p:txEl>
                                              <p:pRg end="0" st="0"/>
                                            </p:txEl>
                                          </p:spTgt>
                                        </p:tgtEl>
                                        <p:attrNameLst>
                                          <p:attrName>ppt_h</p:attrName>
                                        </p:attrNameLst>
                                      </p:cBhvr>
                                      <p:tavLst>
                                        <p:tav tm="0">
                                          <p:val>
                                            <p:fltVal val="0"/>
                                          </p:val>
                                        </p:tav>
                                        <p:tav tm="100000">
                                          <p:val>
                                            <p:strVal val="#ppt_h"/>
                                          </p:val>
                                        </p:tav>
                                      </p:tavLst>
                                    </p:anim>
                                  </p:childTnLst>
                                </p:cTn>
                              </p:par>
                              <p:par>
                                <p:cTn fill="hold" grpId="0" id="74" nodeType="withEffect" presetClass="entr" presetID="53" presetSubtype="0">
                                  <p:stCondLst>
                                    <p:cond delay="200"/>
                                  </p:stCondLst>
                                  <p:childTnLst>
                                    <p:set>
                                      <p:cBhvr>
                                        <p:cTn dur="1" fill="hold" id="75">
                                          <p:stCondLst>
                                            <p:cond delay="0"/>
                                          </p:stCondLst>
                                        </p:cTn>
                                        <p:tgtEl>
                                          <p:spTgt spid="35"/>
                                        </p:tgtEl>
                                        <p:attrNameLst>
                                          <p:attrName>style.visibility</p:attrName>
                                        </p:attrNameLst>
                                      </p:cBhvr>
                                      <p:to>
                                        <p:strVal val="visible"/>
                                      </p:to>
                                    </p:set>
                                    <p:anim calcmode="lin" valueType="num">
                                      <p:cBhvr>
                                        <p:cTn dur="500" fill="hold" id="76"/>
                                        <p:tgtEl>
                                          <p:spTgt spid="35"/>
                                        </p:tgtEl>
                                        <p:attrNameLst>
                                          <p:attrName>ppt_w</p:attrName>
                                        </p:attrNameLst>
                                      </p:cBhvr>
                                      <p:tavLst>
                                        <p:tav tm="0">
                                          <p:val>
                                            <p:fltVal val="0"/>
                                          </p:val>
                                        </p:tav>
                                        <p:tav tm="100000">
                                          <p:val>
                                            <p:strVal val="#ppt_w"/>
                                          </p:val>
                                        </p:tav>
                                      </p:tavLst>
                                    </p:anim>
                                    <p:anim calcmode="lin" valueType="num">
                                      <p:cBhvr>
                                        <p:cTn dur="500" fill="hold" id="77"/>
                                        <p:tgtEl>
                                          <p:spTgt spid="35"/>
                                        </p:tgtEl>
                                        <p:attrNameLst>
                                          <p:attrName>ppt_h</p:attrName>
                                        </p:attrNameLst>
                                      </p:cBhvr>
                                      <p:tavLst>
                                        <p:tav tm="0">
                                          <p:val>
                                            <p:fltVal val="0"/>
                                          </p:val>
                                        </p:tav>
                                        <p:tav tm="100000">
                                          <p:val>
                                            <p:strVal val="#ppt_h"/>
                                          </p:val>
                                        </p:tav>
                                      </p:tavLst>
                                    </p:anim>
                                    <p:animEffect filter="fade" transition="in">
                                      <p:cBhvr>
                                        <p:cTn dur="500" id="78"/>
                                        <p:tgtEl>
                                          <p:spTgt spid="35"/>
                                        </p:tgtEl>
                                      </p:cBhvr>
                                    </p:animEffect>
                                  </p:childTnLst>
                                </p:cTn>
                              </p:par>
                              <p:par>
                                <p:cTn fill="hold" grpId="0" id="79" nodeType="withEffect" presetClass="entr" presetID="53" presetSubtype="0">
                                  <p:stCondLst>
                                    <p:cond delay="200"/>
                                  </p:stCondLst>
                                  <p:childTnLst>
                                    <p:set>
                                      <p:cBhvr>
                                        <p:cTn dur="1" fill="hold" id="80">
                                          <p:stCondLst>
                                            <p:cond delay="0"/>
                                          </p:stCondLst>
                                        </p:cTn>
                                        <p:tgtEl>
                                          <p:spTgt spid="36">
                                            <p:txEl>
                                              <p:pRg end="0" st="0"/>
                                            </p:txEl>
                                          </p:spTgt>
                                        </p:tgtEl>
                                        <p:attrNameLst>
                                          <p:attrName>style.visibility</p:attrName>
                                        </p:attrNameLst>
                                      </p:cBhvr>
                                      <p:to>
                                        <p:strVal val="visible"/>
                                      </p:to>
                                    </p:set>
                                    <p:anim calcmode="lin" valueType="num">
                                      <p:cBhvr>
                                        <p:cTn dur="500" fill="hold" id="81"/>
                                        <p:tgtEl>
                                          <p:spTgt spid="36">
                                            <p:txEl>
                                              <p:pRg end="0" st="0"/>
                                            </p:txEl>
                                          </p:spTgt>
                                        </p:tgtEl>
                                        <p:attrNameLst>
                                          <p:attrName>ppt_w</p:attrName>
                                        </p:attrNameLst>
                                      </p:cBhvr>
                                      <p:tavLst>
                                        <p:tav tm="0">
                                          <p:val>
                                            <p:fltVal val="0"/>
                                          </p:val>
                                        </p:tav>
                                        <p:tav tm="100000">
                                          <p:val>
                                            <p:strVal val="#ppt_w"/>
                                          </p:val>
                                        </p:tav>
                                      </p:tavLst>
                                    </p:anim>
                                    <p:anim calcmode="lin" valueType="num">
                                      <p:cBhvr>
                                        <p:cTn dur="500" fill="hold" id="82"/>
                                        <p:tgtEl>
                                          <p:spTgt spid="36">
                                            <p:txEl>
                                              <p:pRg end="0" st="0"/>
                                            </p:txEl>
                                          </p:spTgt>
                                        </p:tgtEl>
                                        <p:attrNameLst>
                                          <p:attrName>ppt_h</p:attrName>
                                        </p:attrNameLst>
                                      </p:cBhvr>
                                      <p:tavLst>
                                        <p:tav tm="0">
                                          <p:val>
                                            <p:fltVal val="0"/>
                                          </p:val>
                                        </p:tav>
                                        <p:tav tm="100000">
                                          <p:val>
                                            <p:strVal val="#ppt_h"/>
                                          </p:val>
                                        </p:tav>
                                      </p:tavLst>
                                    </p:anim>
                                    <p:animEffect filter="fade" transition="in">
                                      <p:cBhvr>
                                        <p:cTn dur="500" id="83"/>
                                        <p:tgtEl>
                                          <p:spTgt spid="3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1"/>
      <p:bldP build="p" grpId="0" spid="22"/>
      <p:bldP grpId="0" spid="23"/>
      <p:bldP build="p" grpId="0" spid="24"/>
      <p:bldP build="p" grpId="0" spid="25"/>
      <p:bldP build="p" grpId="0" spid="26"/>
      <p:bldP grpId="0" spid="27"/>
      <p:bldP build="p" grpId="0" spid="28"/>
      <p:bldP build="p" grpId="0" spid="29"/>
      <p:bldP build="p" grpId="0" spid="30"/>
      <p:bldP grpId="0" spid="31"/>
      <p:bldP build="p" grpId="0" spid="32"/>
      <p:bldP build="p" grpId="0" spid="33"/>
      <p:bldP build="p" grpId="0" spid="34"/>
      <p:bldP grpId="0" spid="35"/>
      <p:bldP build="p" grpId="0" spid="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Chart 9"/>
          <p:cNvGraphicFramePr/>
          <p:nvPr>
            <p:extLst/>
          </p:nvPr>
        </p:nvGraphicFramePr>
        <p:xfrm>
          <a:off x="5573787" y="2104157"/>
          <a:ext cx="6398407" cy="3748987"/>
        </p:xfrm>
        <a:graphic>
          <a:graphicData uri="http://schemas.openxmlformats.org/drawingml/2006/chart">
            <c:chart xmlns:c="http://schemas.openxmlformats.org/drawingml/2006/chart" r:id="rId3"/>
          </a:graphicData>
        </a:graphic>
      </p:graphicFrame>
      <p:sp>
        <p:nvSpPr>
          <p:cNvPr id="11" name="Content Placeholder 2"/>
          <p:cNvSpPr txBox="1"/>
          <p:nvPr/>
        </p:nvSpPr>
        <p:spPr>
          <a:xfrm>
            <a:off x="1829371" y="2480444"/>
            <a:ext cx="3173854" cy="292608"/>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defRPr/>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2" name="Content Placeholder 2"/>
          <p:cNvSpPr txBox="1"/>
          <p:nvPr/>
        </p:nvSpPr>
        <p:spPr>
          <a:xfrm>
            <a:off x="1813592" y="3362328"/>
            <a:ext cx="3173854" cy="292608"/>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defRPr/>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3" name="Content Placeholder 2"/>
          <p:cNvSpPr txBox="1"/>
          <p:nvPr/>
        </p:nvSpPr>
        <p:spPr>
          <a:xfrm>
            <a:off x="1813592" y="4244212"/>
            <a:ext cx="3173854" cy="292608"/>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defRPr/>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4" name="Content Placeholder 2"/>
          <p:cNvSpPr txBox="1"/>
          <p:nvPr/>
        </p:nvSpPr>
        <p:spPr>
          <a:xfrm>
            <a:off x="1829371" y="5126097"/>
            <a:ext cx="3173854" cy="292608"/>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20000"/>
              </a:lnSpc>
              <a:defRPr/>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7"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98798317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2500"/>
                                  </p:stCondLst>
                                  <p:childTnLst>
                                    <p:set>
                                      <p:cBhvr>
                                        <p:cTn dur="1" fill="hold" id="6">
                                          <p:stCondLst>
                                            <p:cond delay="0"/>
                                          </p:stCondLst>
                                        </p:cTn>
                                        <p:tgtEl>
                                          <p:spTgt spid="10">
                                            <p:graphicEl>
                                              <a:chart bldStep="gridLegend" categoryIdx="-3" seriesIdx="-3"/>
                                            </p:graphicEl>
                                          </p:spTgt>
                                        </p:tgtEl>
                                        <p:attrNameLst>
                                          <p:attrName>style.visibility</p:attrName>
                                        </p:attrNameLst>
                                      </p:cBhvr>
                                      <p:to>
                                        <p:strVal val="visible"/>
                                      </p:to>
                                    </p:set>
                                    <p:animEffect filter="wheel(1)" transition="in">
                                      <p:cBhvr>
                                        <p:cTn dur="2000" id="7"/>
                                        <p:tgtEl>
                                          <p:spTgt spid="10">
                                            <p:graphicEl>
                                              <a:chart bldStep="gridLegend" categoryIdx="-3" seriesIdx="-3"/>
                                            </p:graphicEl>
                                          </p:spTgt>
                                        </p:tgtEl>
                                      </p:cBhvr>
                                    </p:animEffect>
                                  </p:childTnLst>
                                </p:cTn>
                              </p:par>
                              <p:par>
                                <p:cTn fill="hold" grpId="0" id="8" nodeType="withEffect" presetClass="entr" presetID="21" presetSubtype="1">
                                  <p:stCondLst>
                                    <p:cond delay="500"/>
                                  </p:stCondLst>
                                  <p:childTnLst>
                                    <p:set>
                                      <p:cBhvr>
                                        <p:cTn dur="1" fill="hold" id="9">
                                          <p:stCondLst>
                                            <p:cond delay="0"/>
                                          </p:stCondLst>
                                        </p:cTn>
                                        <p:tgtEl>
                                          <p:spTgt spid="10">
                                            <p:graphicEl>
                                              <a:chart bldStep="series" categoryIdx="-4" seriesIdx="0"/>
                                            </p:graphicEl>
                                          </p:spTgt>
                                        </p:tgtEl>
                                        <p:attrNameLst>
                                          <p:attrName>style.visibility</p:attrName>
                                        </p:attrNameLst>
                                      </p:cBhvr>
                                      <p:to>
                                        <p:strVal val="visible"/>
                                      </p:to>
                                    </p:set>
                                    <p:animEffect filter="wheel(1)" transition="in">
                                      <p:cBhvr>
                                        <p:cTn dur="2000" id="10"/>
                                        <p:tgtEl>
                                          <p:spTgt spid="10">
                                            <p:graphicEl>
                                              <a:chart bldStep="series" categoryIdx="-4" seriesIdx="0"/>
                                            </p:graphicEl>
                                          </p:spTgt>
                                        </p:tgtEl>
                                      </p:cBhvr>
                                    </p:animEffect>
                                  </p:childTnLst>
                                </p:cTn>
                              </p:par>
                              <p:par>
                                <p:cTn fill="hold" grpId="0" id="11" nodeType="withEffect" presetClass="entr" presetID="22" presetSubtype="8">
                                  <p:stCondLst>
                                    <p:cond delay="325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750" id="13"/>
                                        <p:tgtEl>
                                          <p:spTgt spid="11"/>
                                        </p:tgtEl>
                                      </p:cBhvr>
                                    </p:animEffect>
                                  </p:childTnLst>
                                </p:cTn>
                              </p:par>
                              <p:par>
                                <p:cTn fill="hold" grpId="0" id="14" nodeType="withEffect" presetClass="entr" presetID="22" presetSubtype="8">
                                  <p:stCondLst>
                                    <p:cond delay="325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750" id="16"/>
                                        <p:tgtEl>
                                          <p:spTgt spid="12"/>
                                        </p:tgtEl>
                                      </p:cBhvr>
                                    </p:animEffect>
                                  </p:childTnLst>
                                </p:cTn>
                              </p:par>
                              <p:par>
                                <p:cTn fill="hold" grpId="0" id="17" nodeType="withEffect" presetClass="entr" presetID="22" presetSubtype="8">
                                  <p:stCondLst>
                                    <p:cond delay="325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750" id="19"/>
                                        <p:tgtEl>
                                          <p:spTgt spid="13"/>
                                        </p:tgtEl>
                                      </p:cBhvr>
                                    </p:animEffect>
                                  </p:childTnLst>
                                </p:cTn>
                              </p:par>
                              <p:par>
                                <p:cTn fill="hold" grpId="0" id="20" nodeType="withEffect" presetClass="entr" presetID="22" presetSubtype="8">
                                  <p:stCondLst>
                                    <p:cond delay="3250"/>
                                  </p:stCondLst>
                                  <p:childTnLst>
                                    <p:set>
                                      <p:cBhvr>
                                        <p:cTn dur="1" fill="hold" id="21">
                                          <p:stCondLst>
                                            <p:cond delay="0"/>
                                          </p:stCondLst>
                                        </p:cTn>
                                        <p:tgtEl>
                                          <p:spTgt spid="14"/>
                                        </p:tgtEl>
                                        <p:attrNameLst>
                                          <p:attrName>style.visibility</p:attrName>
                                        </p:attrNameLst>
                                      </p:cBhvr>
                                      <p:to>
                                        <p:strVal val="visible"/>
                                      </p:to>
                                    </p:set>
                                    <p:animEffect filter="wipe(left)" transition="in">
                                      <p:cBhvr>
                                        <p:cTn dur="750" id="2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Graphic grpId="0" spid="10">
        <p:bldSub>
          <a:bldChart bld="series"/>
        </p:bldSub>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14289" y="-28575"/>
            <a:ext cx="12873039" cy="726122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anchor="t" anchorCtr="0" bIns="64290" compatLnSpc="1" lIns="128580" numCol="1" rIns="128580" tIns="64290" vert="horz" wrap="square">
            <a:prstTxWarp prst="textNoShape">
              <a:avLst/>
            </a:prstTxWarp>
          </a:bodyPr>
          <a:lstStyle/>
          <a:p>
            <a:endParaRPr altLang="en-US" lang="zh-CN"/>
          </a:p>
        </p:txBody>
      </p:sp>
      <p:sp>
        <p:nvSpPr>
          <p:cNvPr id="12" name="TextBox 32"/>
          <p:cNvSpPr txBox="1"/>
          <p:nvPr/>
        </p:nvSpPr>
        <p:spPr>
          <a:xfrm>
            <a:off x="4110581" y="3037110"/>
            <a:ext cx="2664296" cy="822960"/>
          </a:xfrm>
          <a:prstGeom prst="rect">
            <a:avLst/>
          </a:prstGeom>
          <a:noFill/>
        </p:spPr>
        <p:txBody>
          <a:bodyPr rtlCol="0" wrap="square">
            <a:spAutoFit/>
          </a:bodyPr>
          <a:lstStyle/>
          <a:p>
            <a:pPr algn="r"/>
            <a:r>
              <a:rPr altLang="zh-CN" lang="en-US" sz="2400">
                <a:solidFill>
                  <a:schemeClr val="bg1"/>
                </a:solidFill>
                <a:ea charset="-122" panose="020b0503020204020204" pitchFamily="34" typeface="微软雅黑"/>
              </a:rPr>
              <a:t>ADD RELATED</a:t>
            </a:r>
          </a:p>
          <a:p>
            <a:pPr algn="r"/>
            <a:r>
              <a:rPr altLang="zh-CN" lang="en-US" sz="2400">
                <a:solidFill>
                  <a:schemeClr val="bg1"/>
                </a:solidFill>
                <a:ea charset="-122" panose="020b0503020204020204" pitchFamily="34" typeface="微软雅黑"/>
              </a:rPr>
              <a:t>TITLE WORDS</a:t>
            </a:r>
          </a:p>
        </p:txBody>
      </p:sp>
      <p:sp>
        <p:nvSpPr>
          <p:cNvPr id="11"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54310365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10"/>
                                        </p:tgtEl>
                                        <p:attrNameLst>
                                          <p:attrName>style.visibility</p:attrName>
                                        </p:attrNameLst>
                                      </p:cBhvr>
                                      <p:to>
                                        <p:strVal val="visible"/>
                                      </p:to>
                                    </p:set>
                                    <p:animScale>
                                      <p:cBhvr>
                                        <p:cTn decel="50000" dur="500" fill="hold" id="7">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8">
                                          <p:stCondLst>
                                            <p:cond delay="0"/>
                                          </p:stCondLst>
                                        </p:cTn>
                                        <p:tgtEl>
                                          <p:spTgt spid="10"/>
                                        </p:tgtEl>
                                        <p:attrNameLst>
                                          <p:attrName>ppt_x</p:attrName>
                                          <p:attrName>ppt_y</p:attrName>
                                        </p:attrNameLst>
                                      </p:cBhvr>
                                    </p:animMotion>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7"/>
                                        </p:tgtEl>
                                        <p:attrNameLst>
                                          <p:attrName>style.visibility</p:attrName>
                                        </p:attrNameLst>
                                      </p:cBhvr>
                                      <p:to>
                                        <p:strVal val="visible"/>
                                      </p:to>
                                    </p:set>
                                    <p:animEffect filter="wipe(down)"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6"/>
                                        </p:tgtEl>
                                        <p:attrNameLst>
                                          <p:attrName>style.visibility</p:attrName>
                                        </p:attrNameLst>
                                      </p:cBhvr>
                                      <p:to>
                                        <p:strVal val="visible"/>
                                      </p:to>
                                    </p:set>
                                    <p:animEffect filter="wipe(down)"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000"/>
                            </p:stCondLst>
                            <p:childTnLst>
                              <p:par>
                                <p:cTn fill="hold" grpId="0" id="23" nodeType="afterEffect" presetClass="entr" presetID="22" presetSubtype="4">
                                  <p:stCondLst>
                                    <p:cond delay="0"/>
                                  </p:stCondLst>
                                  <p:childTnLst>
                                    <p:set>
                                      <p:cBhvr>
                                        <p:cTn dur="1" fill="hold" id="24">
                                          <p:stCondLst>
                                            <p:cond delay="0"/>
                                          </p:stCondLst>
                                        </p:cTn>
                                        <p:tgtEl>
                                          <p:spTgt spid="9"/>
                                        </p:tgtEl>
                                        <p:attrNameLst>
                                          <p:attrName>style.visibility</p:attrName>
                                        </p:attrNameLst>
                                      </p:cBhvr>
                                      <p:to>
                                        <p:strVal val="visible"/>
                                      </p:to>
                                    </p:set>
                                    <p:animEffect filter="wipe(down)" transition="in">
                                      <p:cBhvr>
                                        <p:cTn dur="500" id="25"/>
                                        <p:tgtEl>
                                          <p:spTgt spid="9"/>
                                        </p:tgtEl>
                                      </p:cBhvr>
                                    </p:animEffect>
                                  </p:childTnLst>
                                </p:cTn>
                              </p:par>
                            </p:childTnLst>
                          </p:cTn>
                        </p:par>
                        <p:par>
                          <p:cTn fill="hold" id="26" nodeType="afterGroup">
                            <p:stCondLst>
                              <p:cond delay="2500"/>
                            </p:stCondLst>
                            <p:childTnLst>
                              <p:par>
                                <p:cTn fill="hold" grpId="0" id="27" nodeType="afterEffect" presetClass="entr" presetID="2" presetSubtype="8">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250" fill="hold" id="29"/>
                                        <p:tgtEl>
                                          <p:spTgt spid="12"/>
                                        </p:tgtEl>
                                        <p:attrNameLst>
                                          <p:attrName>ppt_x</p:attrName>
                                        </p:attrNameLst>
                                      </p:cBhvr>
                                      <p:tavLst>
                                        <p:tav tm="0">
                                          <p:val>
                                            <p:strVal val="0-#ppt_w/2"/>
                                          </p:val>
                                        </p:tav>
                                        <p:tav tm="100000">
                                          <p:val>
                                            <p:strVal val="#ppt_x"/>
                                          </p:val>
                                        </p:tav>
                                      </p:tavLst>
                                    </p:anim>
                                    <p:anim calcmode="lin" valueType="num">
                                      <p:cBhvr additive="base">
                                        <p:cTn dur="250" fill="hold" id="30"/>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6"/>
      <p:bldP grpId="0" spid="7"/>
      <p:bldP grpId="0" spid="8"/>
      <p:bldP grpId="0" spid="9"/>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52" y="3904356"/>
            <a:ext cx="12858045" cy="3328293"/>
          </a:xfrm>
          <a:prstGeom prst="rect">
            <a:avLst/>
          </a:prstGeom>
        </p:spPr>
      </p:pic>
      <p:sp>
        <p:nvSpPr>
          <p:cNvPr id="14" name="文本框 13"/>
          <p:cNvSpPr txBox="1"/>
          <p:nvPr/>
        </p:nvSpPr>
        <p:spPr>
          <a:xfrm>
            <a:off x="3549738" y="520365"/>
            <a:ext cx="3224140" cy="3291535"/>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mtClean="0" sz="20998">
                <a:solidFill>
                  <a:srgbClr val="FF0000"/>
                </a:solidFill>
                <a:latin charset="0" panose="020b0503020202020204" pitchFamily="34" typeface="Agency FB"/>
                <a:ea typeface="+mj-ea"/>
                <a:cs charset="0" panose="020b0604020202020204" pitchFamily="34" typeface="Arial"/>
              </a:rPr>
              <a:t>04</a:t>
            </a: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79120"/>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z="3200">
                <a:solidFill>
                  <a:srgbClr val="FF0000"/>
                </a:solidFill>
                <a:latin charset="0" panose="020b0503020202020204" pitchFamily="34" typeface="Agency FB"/>
              </a:rPr>
              <a:t>ADD YOUR TITLE HERE</a:t>
            </a:r>
          </a:p>
        </p:txBody>
      </p:sp>
      <p:sp>
        <p:nvSpPr>
          <p:cNvPr id="20" name="文本框 19"/>
          <p:cNvSpPr txBox="1"/>
          <p:nvPr/>
        </p:nvSpPr>
        <p:spPr>
          <a:xfrm>
            <a:off x="5622879" y="3038207"/>
            <a:ext cx="3413274" cy="1634033"/>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pPr algn="just"/>
            <a:r>
              <a:rPr altLang="zh-CN" i="0" lang="en-US" sz="1687">
                <a:solidFill>
                  <a:srgbClr val="FF0000"/>
                </a:solidFill>
                <a:latin charset="0" panose="020b0503020202020204" pitchFamily="34" typeface="Agency FB"/>
              </a:rPr>
              <a:t>ADD YOUR TITLE HEREADD YOUR TITLE HEREADD YOUR TITLEHEREADD YOUR TITLE HEREADD YOUR TITLE HEREADD YOUR TITLE HEREADD YOUR TITLE HEREADD YOUR TITLE HERE</a:t>
            </a:r>
          </a:p>
        </p:txBody>
      </p:sp>
    </p:spTree>
    <p:extLst>
      <p:ext uri="{BB962C8B-B14F-4D97-AF65-F5344CB8AC3E}">
        <p14:creationId val="316148204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8"/>
                                        </p:tgtEl>
                                        <p:attrNameLst>
                                          <p:attrName>style.visibility</p:attrName>
                                        </p:attrNameLst>
                                      </p:cBhvr>
                                      <p:to>
                                        <p:strVal val="visible"/>
                                      </p:to>
                                    </p:set>
                                    <p:animEffect filter="wipe(left)" transition="in">
                                      <p:cBhvr>
                                        <p:cTn dur="500" id="18"/>
                                        <p:tgtEl>
                                          <p:spTgt spid="18"/>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anim calcmode="lin" valueType="num">
                                      <p:cBhvr>
                                        <p:cTn dur="500" fill="hold" id="27"/>
                                        <p:tgtEl>
                                          <p:spTgt spid="20"/>
                                        </p:tgtEl>
                                        <p:attrNameLst>
                                          <p:attrName>ppt_x</p:attrName>
                                        </p:attrNameLst>
                                      </p:cBhvr>
                                      <p:tavLst>
                                        <p:tav tm="0">
                                          <p:val>
                                            <p:strVal val="#ppt_x"/>
                                          </p:val>
                                        </p:tav>
                                        <p:tav tm="100000">
                                          <p:val>
                                            <p:strVal val="#ppt_x"/>
                                          </p:val>
                                        </p:tav>
                                      </p:tavLst>
                                    </p:anim>
                                    <p:anim calcmode="lin" valueType="num">
                                      <p:cBhvr>
                                        <p:cTn dur="500" fill="hold" id="2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8"/>
      <p:bldP grpId="0" spid="2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Group 183"/>
          <p:cNvGrpSpPr/>
          <p:nvPr/>
        </p:nvGrpSpPr>
        <p:grpSpPr>
          <a:xfrm>
            <a:off x="1964879" y="2968253"/>
            <a:ext cx="3806834" cy="2532604"/>
            <a:chOff x="2462" y="1898"/>
            <a:chExt cx="2641" cy="1757"/>
          </a:xfrm>
        </p:grpSpPr>
        <p:sp>
          <p:nvSpPr>
            <p:cNvPr id="75" name="Freeform 7"/>
            <p:cNvSpPr/>
            <p:nvPr/>
          </p:nvSpPr>
          <p:spPr bwMode="auto">
            <a:xfrm>
              <a:off x="2462" y="2543"/>
              <a:ext cx="1339" cy="1112"/>
            </a:xfrm>
            <a:custGeom>
              <a:gdLst>
                <a:gd fmla="*/ 26 w 1339" name="T0"/>
                <a:gd fmla="*/ 229 h 1112" name="T1"/>
                <a:gd fmla="*/ 1339 w 1339" name="T2"/>
                <a:gd fmla="*/ 1112 h 1112" name="T3"/>
                <a:gd fmla="*/ 1339 w 1339" name="T4"/>
                <a:gd fmla="*/ 864 h 1112" name="T5"/>
                <a:gd fmla="*/ 0 w 1339" name="T6"/>
                <a:gd fmla="*/ 0 h 1112" name="T7"/>
                <a:gd fmla="*/ 26 w 1339" name="T8"/>
                <a:gd fmla="*/ 229 h 1112" name="T9"/>
              </a:gdLst>
              <a:cxnLst>
                <a:cxn ang="0">
                  <a:pos x="T0" y="T1"/>
                </a:cxn>
                <a:cxn ang="0">
                  <a:pos x="T2" y="T3"/>
                </a:cxn>
                <a:cxn ang="0">
                  <a:pos x="T4" y="T5"/>
                </a:cxn>
                <a:cxn ang="0">
                  <a:pos x="T6" y="T7"/>
                </a:cxn>
                <a:cxn ang="0">
                  <a:pos x="T8" y="T9"/>
                </a:cxn>
              </a:cxnLst>
              <a:rect b="b" l="0" r="r" t="0"/>
              <a:pathLst>
                <a:path h="1112" w="1339">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6" name="Freeform 8"/>
            <p:cNvSpPr/>
            <p:nvPr/>
          </p:nvSpPr>
          <p:spPr bwMode="auto">
            <a:xfrm>
              <a:off x="3801" y="2529"/>
              <a:ext cx="1302" cy="1126"/>
            </a:xfrm>
            <a:custGeom>
              <a:gdLst>
                <a:gd fmla="*/ 0 w 1302" name="T0"/>
                <a:gd fmla="*/ 878 h 1126" name="T1"/>
                <a:gd fmla="*/ 0 w 1302" name="T2"/>
                <a:gd fmla="*/ 1126 h 1126" name="T3"/>
                <a:gd fmla="*/ 1273 w 1302" name="T4"/>
                <a:gd fmla="*/ 229 h 1126" name="T5"/>
                <a:gd fmla="*/ 1302 w 1302" name="T6"/>
                <a:gd fmla="*/ 0 h 1126" name="T7"/>
                <a:gd fmla="*/ 0 w 1302" name="T8"/>
                <a:gd fmla="*/ 878 h 1126" name="T9"/>
              </a:gdLst>
              <a:cxnLst>
                <a:cxn ang="0">
                  <a:pos x="T0" y="T1"/>
                </a:cxn>
                <a:cxn ang="0">
                  <a:pos x="T2" y="T3"/>
                </a:cxn>
                <a:cxn ang="0">
                  <a:pos x="T4" y="T5"/>
                </a:cxn>
                <a:cxn ang="0">
                  <a:pos x="T6" y="T7"/>
                </a:cxn>
                <a:cxn ang="0">
                  <a:pos x="T8" y="T9"/>
                </a:cxn>
              </a:cxnLst>
              <a:rect b="b" l="0" r="r" t="0"/>
              <a:pathLst>
                <a:path h="1126" w="1302">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7" name="Freeform 9"/>
            <p:cNvSpPr/>
            <p:nvPr/>
          </p:nvSpPr>
          <p:spPr bwMode="auto">
            <a:xfrm>
              <a:off x="2462" y="1898"/>
              <a:ext cx="2641" cy="1509"/>
            </a:xfrm>
            <a:custGeom>
              <a:gdLst>
                <a:gd fmla="*/ 1309 w 2641" name="T0"/>
                <a:gd fmla="*/ 0 h 1509" name="T1"/>
                <a:gd fmla="*/ 0 w 2641" name="T2"/>
                <a:gd fmla="*/ 645 h 1509" name="T3"/>
                <a:gd fmla="*/ 1339 w 2641" name="T4"/>
                <a:gd fmla="*/ 1509 h 1509" name="T5"/>
                <a:gd fmla="*/ 2641 w 2641" name="T6"/>
                <a:gd fmla="*/ 631 h 1509" name="T7"/>
                <a:gd fmla="*/ 1309 w 2641" name="T8"/>
                <a:gd fmla="*/ 0 h 1509" name="T9"/>
              </a:gdLst>
              <a:cxnLst>
                <a:cxn ang="0">
                  <a:pos x="T0" y="T1"/>
                </a:cxn>
                <a:cxn ang="0">
                  <a:pos x="T2" y="T3"/>
                </a:cxn>
                <a:cxn ang="0">
                  <a:pos x="T4" y="T5"/>
                </a:cxn>
                <a:cxn ang="0">
                  <a:pos x="T6" y="T7"/>
                </a:cxn>
                <a:cxn ang="0">
                  <a:pos x="T8" y="T9"/>
                </a:cxn>
              </a:cxnLst>
              <a:rect b="b" l="0" r="r" t="0"/>
              <a:pathLst>
                <a:path h="1509" w="2641">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1" name="Group 197"/>
          <p:cNvGrpSpPr/>
          <p:nvPr/>
        </p:nvGrpSpPr>
        <p:grpSpPr>
          <a:xfrm>
            <a:off x="3127916" y="2770578"/>
            <a:ext cx="1491886" cy="1122881"/>
            <a:chOff x="3260" y="1752"/>
            <a:chExt cx="1035" cy="779"/>
          </a:xfrm>
        </p:grpSpPr>
        <p:grpSp>
          <p:nvGrpSpPr>
            <p:cNvPr id="70" name="Group 194"/>
            <p:cNvGrpSpPr/>
            <p:nvPr/>
          </p:nvGrpSpPr>
          <p:grpSpPr>
            <a:xfrm>
              <a:off x="3260" y="1752"/>
              <a:ext cx="1035" cy="779"/>
              <a:chOff x="3260" y="1752"/>
              <a:chExt cx="1035" cy="779"/>
            </a:xfrm>
          </p:grpSpPr>
          <p:sp>
            <p:nvSpPr>
              <p:cNvPr id="72" name="Freeform 10"/>
              <p:cNvSpPr/>
              <p:nvPr/>
            </p:nvSpPr>
            <p:spPr bwMode="auto">
              <a:xfrm>
                <a:off x="3260" y="1995"/>
                <a:ext cx="525" cy="536"/>
              </a:xfrm>
              <a:custGeom>
                <a:gdLst>
                  <a:gd fmla="*/ 525 w 525" name="T0"/>
                  <a:gd fmla="*/ 536 h 536" name="T1"/>
                  <a:gd fmla="*/ 525 w 525" name="T2"/>
                  <a:gd fmla="*/ 272 h 536" name="T3"/>
                  <a:gd fmla="*/ 0 w 525" name="T4"/>
                  <a:gd fmla="*/ 0 h 536" name="T5"/>
                  <a:gd fmla="*/ 12 w 525" name="T6"/>
                  <a:gd fmla="*/ 255 h 536" name="T7"/>
                  <a:gd fmla="*/ 525 w 525" name="T8"/>
                  <a:gd fmla="*/ 536 h 536" name="T9"/>
                </a:gdLst>
                <a:cxnLst>
                  <a:cxn ang="0">
                    <a:pos x="T0" y="T1"/>
                  </a:cxn>
                  <a:cxn ang="0">
                    <a:pos x="T2" y="T3"/>
                  </a:cxn>
                  <a:cxn ang="0">
                    <a:pos x="T4" y="T5"/>
                  </a:cxn>
                  <a:cxn ang="0">
                    <a:pos x="T6" y="T7"/>
                  </a:cxn>
                  <a:cxn ang="0">
                    <a:pos x="T8" y="T9"/>
                  </a:cxn>
                </a:cxnLst>
                <a:rect b="b" l="0" r="r" t="0"/>
                <a:pathLst>
                  <a:path h="536" w="525">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3" name="Freeform 11"/>
              <p:cNvSpPr/>
              <p:nvPr/>
            </p:nvSpPr>
            <p:spPr bwMode="auto">
              <a:xfrm>
                <a:off x="3785" y="1990"/>
                <a:ext cx="510" cy="541"/>
              </a:xfrm>
              <a:custGeom>
                <a:gdLst>
                  <a:gd fmla="*/ 510 w 510" name="T0"/>
                  <a:gd fmla="*/ 0 h 541" name="T1"/>
                  <a:gd fmla="*/ 0 w 510" name="T2"/>
                  <a:gd fmla="*/ 277 h 541" name="T3"/>
                  <a:gd fmla="*/ 0 w 510" name="T4"/>
                  <a:gd fmla="*/ 541 h 541" name="T5"/>
                  <a:gd fmla="*/ 498 w 510" name="T6"/>
                  <a:gd fmla="*/ 255 h 541" name="T7"/>
                  <a:gd fmla="*/ 510 w 510" name="T8"/>
                  <a:gd fmla="*/ 0 h 541" name="T9"/>
                </a:gdLst>
                <a:cxnLst>
                  <a:cxn ang="0">
                    <a:pos x="T0" y="T1"/>
                  </a:cxn>
                  <a:cxn ang="0">
                    <a:pos x="T2" y="T3"/>
                  </a:cxn>
                  <a:cxn ang="0">
                    <a:pos x="T4" y="T5"/>
                  </a:cxn>
                  <a:cxn ang="0">
                    <a:pos x="T6" y="T7"/>
                  </a:cxn>
                  <a:cxn ang="0">
                    <a:pos x="T8" y="T9"/>
                  </a:cxn>
                </a:cxnLst>
                <a:rect b="b" l="0" r="r" t="0"/>
                <a:pathLst>
                  <a:path h="541" w="510">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4" name="Freeform 12"/>
              <p:cNvSpPr/>
              <p:nvPr/>
            </p:nvSpPr>
            <p:spPr bwMode="auto">
              <a:xfrm>
                <a:off x="3260" y="1752"/>
                <a:ext cx="1035" cy="515"/>
              </a:xfrm>
              <a:custGeom>
                <a:gdLst>
                  <a:gd fmla="*/ 1035 w 1035" name="T0"/>
                  <a:gd fmla="*/ 238 h 515" name="T1"/>
                  <a:gd fmla="*/ 513 w 1035" name="T2"/>
                  <a:gd fmla="*/ 0 h 515" name="T3"/>
                  <a:gd fmla="*/ 0 w 1035" name="T4"/>
                  <a:gd fmla="*/ 243 h 515" name="T5"/>
                  <a:gd fmla="*/ 525 w 1035" name="T6"/>
                  <a:gd fmla="*/ 515 h 515" name="T7"/>
                  <a:gd fmla="*/ 1035 w 1035" name="T8"/>
                  <a:gd fmla="*/ 238 h 515" name="T9"/>
                </a:gdLst>
                <a:cxnLst>
                  <a:cxn ang="0">
                    <a:pos x="T0" y="T1"/>
                  </a:cxn>
                  <a:cxn ang="0">
                    <a:pos x="T2" y="T3"/>
                  </a:cxn>
                  <a:cxn ang="0">
                    <a:pos x="T4" y="T5"/>
                  </a:cxn>
                  <a:cxn ang="0">
                    <a:pos x="T6" y="T7"/>
                  </a:cxn>
                  <a:cxn ang="0">
                    <a:pos x="T8" y="T9"/>
                  </a:cxn>
                </a:cxnLst>
                <a:rect b="b" l="0" r="r" t="0"/>
                <a:pathLst>
                  <a:path h="515" w="103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71" name="Text Box 27"/>
            <p:cNvSpPr txBox="1">
              <a:spLocks noChangeArrowheads="1"/>
            </p:cNvSpPr>
            <p:nvPr/>
          </p:nvSpPr>
          <p:spPr bwMode="auto">
            <a:xfrm>
              <a:off x="3432" y="1895"/>
              <a:ext cx="739" cy="178"/>
            </a:xfrm>
            <a:prstGeom prst="rect">
              <a:avLst/>
            </a:prstGeom>
            <a:noFill/>
            <a:ln>
              <a:noFill/>
            </a:ln>
            <a:effectLst/>
            <a:extLst>
              <a:ext uri="{909E8E84-426E-40DD-AFC4-6F175D3DCCD1}">
                <a14:hiddenFill>
                  <a:solidFill>
                    <a:srgbClr val="3B3B3B"/>
                  </a:solidFill>
                </a14:hiddenFill>
              </a:ext>
              <a:ext uri="{91240B29-F687-4F45-9708-019B960494DF}">
                <a14:hiddenLine algn="ctr" w="31750">
                  <a:solidFill>
                    <a:schemeClr val="bg1"/>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square">
              <a:spAutoFit/>
              <a:flatTx/>
            </a:bodyPr>
            <a:lstStyle/>
            <a:p>
              <a:pPr algn="ctr" defTabSz="830153">
                <a:lnSpc>
                  <a:spcPct val="120000"/>
                </a:lnSpc>
              </a:pPr>
              <a:r>
                <a:rPr altLang="en-US" lang="zh-CN" smtClean="0" sz="14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grpSp>
      <p:grpSp>
        <p:nvGrpSpPr>
          <p:cNvPr id="52" name="Group 196"/>
          <p:cNvGrpSpPr/>
          <p:nvPr/>
        </p:nvGrpSpPr>
        <p:grpSpPr>
          <a:xfrm>
            <a:off x="2009566" y="3105649"/>
            <a:ext cx="1589904" cy="1239636"/>
            <a:chOff x="2670" y="2002"/>
            <a:chExt cx="1103" cy="860"/>
          </a:xfrm>
        </p:grpSpPr>
        <p:grpSp>
          <p:nvGrpSpPr>
            <p:cNvPr id="65" name="Group 193"/>
            <p:cNvGrpSpPr/>
            <p:nvPr/>
          </p:nvGrpSpPr>
          <p:grpSpPr>
            <a:xfrm>
              <a:off x="2670" y="2002"/>
              <a:ext cx="1103" cy="860"/>
              <a:chOff x="2670" y="2002"/>
              <a:chExt cx="1103" cy="860"/>
            </a:xfrm>
          </p:grpSpPr>
          <p:sp>
            <p:nvSpPr>
              <p:cNvPr id="67" name="Freeform 13"/>
              <p:cNvSpPr/>
              <p:nvPr/>
            </p:nvSpPr>
            <p:spPr bwMode="auto">
              <a:xfrm>
                <a:off x="2670" y="2278"/>
                <a:ext cx="534" cy="584"/>
              </a:xfrm>
              <a:custGeom>
                <a:gdLst>
                  <a:gd fmla="*/ 534 w 534" name="T0"/>
                  <a:gd fmla="*/ 584 h 584" name="T1"/>
                  <a:gd fmla="*/ 519 w 534" name="T2"/>
                  <a:gd fmla="*/ 307 h 584" name="T3"/>
                  <a:gd fmla="*/ 0 w 534" name="T4"/>
                  <a:gd fmla="*/ 0 h 584" name="T5"/>
                  <a:gd fmla="*/ 23 w 534" name="T6"/>
                  <a:gd fmla="*/ 265 h 584" name="T7"/>
                  <a:gd fmla="*/ 534 w 534" name="T8"/>
                  <a:gd fmla="*/ 584 h 584" name="T9"/>
                </a:gdLst>
                <a:cxnLst>
                  <a:cxn ang="0">
                    <a:pos x="T0" y="T1"/>
                  </a:cxn>
                  <a:cxn ang="0">
                    <a:pos x="T2" y="T3"/>
                  </a:cxn>
                  <a:cxn ang="0">
                    <a:pos x="T4" y="T5"/>
                  </a:cxn>
                  <a:cxn ang="0">
                    <a:pos x="T6" y="T7"/>
                  </a:cxn>
                  <a:cxn ang="0">
                    <a:pos x="T8" y="T9"/>
                  </a:cxn>
                </a:cxnLst>
                <a:rect b="b" l="0" r="r" t="0"/>
                <a:pathLst>
                  <a:path h="584" w="53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cap="flat" cmpd="sng" w="9525">
                    <a:solidFill>
                      <a:schemeClr val="tx1"/>
                    </a:solidFill>
                    <a:prstDash val="solid"/>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68" name="Freeform 14"/>
              <p:cNvSpPr/>
              <p:nvPr/>
            </p:nvSpPr>
            <p:spPr bwMode="auto">
              <a:xfrm>
                <a:off x="3189" y="2271"/>
                <a:ext cx="584" cy="591"/>
              </a:xfrm>
              <a:custGeom>
                <a:gdLst>
                  <a:gd fmla="*/ 15 w 584" name="T0"/>
                  <a:gd fmla="*/ 591 h 591" name="T1"/>
                  <a:gd fmla="*/ 584 w 584" name="T2"/>
                  <a:gd fmla="*/ 265 h 591" name="T3"/>
                  <a:gd fmla="*/ 584 w 584" name="T4"/>
                  <a:gd fmla="*/ 0 h 591" name="T5"/>
                  <a:gd fmla="*/ 0 w 584" name="T6"/>
                  <a:gd fmla="*/ 314 h 591" name="T7"/>
                  <a:gd fmla="*/ 15 w 584" name="T8"/>
                  <a:gd fmla="*/ 591 h 591" name="T9"/>
                </a:gdLst>
                <a:cxnLst>
                  <a:cxn ang="0">
                    <a:pos x="T0" y="T1"/>
                  </a:cxn>
                  <a:cxn ang="0">
                    <a:pos x="T2" y="T3"/>
                  </a:cxn>
                  <a:cxn ang="0">
                    <a:pos x="T4" y="T5"/>
                  </a:cxn>
                  <a:cxn ang="0">
                    <a:pos x="T6" y="T7"/>
                  </a:cxn>
                  <a:cxn ang="0">
                    <a:pos x="T8" y="T9"/>
                  </a:cxn>
                </a:cxnLst>
                <a:rect b="b" l="0" r="r" t="0"/>
                <a:pathLst>
                  <a:path h="591" w="584">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69" name="Freeform 15"/>
              <p:cNvSpPr/>
              <p:nvPr/>
            </p:nvSpPr>
            <p:spPr bwMode="auto">
              <a:xfrm>
                <a:off x="2670" y="2002"/>
                <a:ext cx="1103" cy="583"/>
              </a:xfrm>
              <a:custGeom>
                <a:gdLst>
                  <a:gd fmla="*/ 579 w 1103" name="T0"/>
                  <a:gd fmla="*/ 0 h 583" name="T1"/>
                  <a:gd fmla="*/ 0 w 1103" name="T2"/>
                  <a:gd fmla="*/ 276 h 583" name="T3"/>
                  <a:gd fmla="*/ 519 w 1103" name="T4"/>
                  <a:gd fmla="*/ 583 h 583" name="T5"/>
                  <a:gd fmla="*/ 1103 w 1103" name="T6"/>
                  <a:gd fmla="*/ 269 h 583" name="T7"/>
                  <a:gd fmla="*/ 579 w 1103" name="T8"/>
                  <a:gd fmla="*/ 0 h 583" name="T9"/>
                </a:gdLst>
                <a:cxnLst>
                  <a:cxn ang="0">
                    <a:pos x="T0" y="T1"/>
                  </a:cxn>
                  <a:cxn ang="0">
                    <a:pos x="T2" y="T3"/>
                  </a:cxn>
                  <a:cxn ang="0">
                    <a:pos x="T4" y="T5"/>
                  </a:cxn>
                  <a:cxn ang="0">
                    <a:pos x="T6" y="T7"/>
                  </a:cxn>
                  <a:cxn ang="0">
                    <a:pos x="T8" y="T9"/>
                  </a:cxn>
                </a:cxnLst>
                <a:rect b="b" l="0" r="r" t="0"/>
                <a:pathLst>
                  <a:path h="583" w="110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cap="flat" cmpd="sng" w="9525">
                    <a:solidFill>
                      <a:schemeClr val="tx1"/>
                    </a:solidFill>
                    <a:prstDash val="solid"/>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6" name="Text Box 30"/>
            <p:cNvSpPr txBox="1">
              <a:spLocks noChangeArrowheads="1"/>
            </p:cNvSpPr>
            <p:nvPr/>
          </p:nvSpPr>
          <p:spPr bwMode="auto">
            <a:xfrm>
              <a:off x="2965" y="2177"/>
              <a:ext cx="496" cy="178"/>
            </a:xfrm>
            <a:prstGeom prst="rect">
              <a:avLst/>
            </a:prstGeom>
            <a:noFill/>
            <a:ln>
              <a:noFill/>
            </a:ln>
            <a:effectLst/>
            <a:extLst>
              <a:ext uri="{909E8E84-426E-40DD-AFC4-6F175D3DCCD1}">
                <a14:hiddenFill>
                  <a:solidFill>
                    <a:srgbClr val="3B3B3B"/>
                  </a:solidFill>
                </a14:hiddenFill>
              </a:ext>
              <a:ext uri="{91240B29-F687-4F45-9708-019B960494DF}">
                <a14:hiddenLine algn="ctr" w="31750">
                  <a:solidFill>
                    <a:schemeClr val="bg1"/>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square">
              <a:spAutoFit/>
              <a:flatTx/>
            </a:bodyPr>
            <a:lstStyle/>
            <a:p>
              <a:pPr algn="ctr" defTabSz="830153">
                <a:lnSpc>
                  <a:spcPct val="120000"/>
                </a:lnSpc>
              </a:pPr>
              <a:r>
                <a:rPr altLang="en-US" lang="zh-CN" smtClean="0" sz="14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grpSp>
      <p:grpSp>
        <p:nvGrpSpPr>
          <p:cNvPr id="53" name="Group 195"/>
          <p:cNvGrpSpPr/>
          <p:nvPr/>
        </p:nvGrpSpPr>
        <p:grpSpPr>
          <a:xfrm>
            <a:off x="3884873" y="3110952"/>
            <a:ext cx="1589905" cy="1236751"/>
            <a:chOff x="3794" y="1997"/>
            <a:chExt cx="1103" cy="858"/>
          </a:xfrm>
        </p:grpSpPr>
        <p:grpSp>
          <p:nvGrpSpPr>
            <p:cNvPr id="60" name="Group 187"/>
            <p:cNvGrpSpPr/>
            <p:nvPr/>
          </p:nvGrpSpPr>
          <p:grpSpPr>
            <a:xfrm>
              <a:off x="3794" y="1997"/>
              <a:ext cx="1103" cy="858"/>
              <a:chOff x="3794" y="1997"/>
              <a:chExt cx="1103" cy="858"/>
            </a:xfrm>
          </p:grpSpPr>
          <p:sp>
            <p:nvSpPr>
              <p:cNvPr id="62" name="Freeform 16"/>
              <p:cNvSpPr/>
              <p:nvPr/>
            </p:nvSpPr>
            <p:spPr bwMode="auto">
              <a:xfrm>
                <a:off x="4378" y="2267"/>
                <a:ext cx="519" cy="588"/>
              </a:xfrm>
              <a:custGeom>
                <a:gdLst>
                  <a:gd fmla="*/ 493 w 519" name="T0"/>
                  <a:gd fmla="*/ 264 h 588" name="T1"/>
                  <a:gd fmla="*/ 519 w 519" name="T2"/>
                  <a:gd fmla="*/ 0 h 588" name="T3"/>
                  <a:gd fmla="*/ 14 w 519" name="T4"/>
                  <a:gd fmla="*/ 314 h 588" name="T5"/>
                  <a:gd fmla="*/ 0 w 519" name="T6"/>
                  <a:gd fmla="*/ 588 h 588" name="T7"/>
                  <a:gd fmla="*/ 493 w 519" name="T8"/>
                  <a:gd fmla="*/ 264 h 588" name="T9"/>
                </a:gdLst>
                <a:cxnLst>
                  <a:cxn ang="0">
                    <a:pos x="T0" y="T1"/>
                  </a:cxn>
                  <a:cxn ang="0">
                    <a:pos x="T2" y="T3"/>
                  </a:cxn>
                  <a:cxn ang="0">
                    <a:pos x="T4" y="T5"/>
                  </a:cxn>
                  <a:cxn ang="0">
                    <a:pos x="T6" y="T7"/>
                  </a:cxn>
                  <a:cxn ang="0">
                    <a:pos x="T8" y="T9"/>
                  </a:cxn>
                </a:cxnLst>
                <a:rect b="b" l="0" r="r" t="0"/>
                <a:pathLst>
                  <a:path h="588" w="519">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63" name="Freeform 17"/>
              <p:cNvSpPr/>
              <p:nvPr/>
            </p:nvSpPr>
            <p:spPr bwMode="auto">
              <a:xfrm>
                <a:off x="3794" y="2271"/>
                <a:ext cx="598" cy="584"/>
              </a:xfrm>
              <a:custGeom>
                <a:gdLst>
                  <a:gd fmla="*/ 2 w 598" name="T0"/>
                  <a:gd fmla="*/ 0 h 584" name="T1"/>
                  <a:gd fmla="*/ 0 w 598" name="T2"/>
                  <a:gd fmla="*/ 265 h 584" name="T3"/>
                  <a:gd fmla="*/ 584 w 598" name="T4"/>
                  <a:gd fmla="*/ 584 h 584" name="T5"/>
                  <a:gd fmla="*/ 598 w 598" name="T6"/>
                  <a:gd fmla="*/ 310 h 584" name="T7"/>
                  <a:gd fmla="*/ 2 w 598" name="T8"/>
                  <a:gd fmla="*/ 0 h 584" name="T9"/>
                </a:gdLst>
                <a:cxnLst>
                  <a:cxn ang="0">
                    <a:pos x="T0" y="T1"/>
                  </a:cxn>
                  <a:cxn ang="0">
                    <a:pos x="T2" y="T3"/>
                  </a:cxn>
                  <a:cxn ang="0">
                    <a:pos x="T4" y="T5"/>
                  </a:cxn>
                  <a:cxn ang="0">
                    <a:pos x="T6" y="T7"/>
                  </a:cxn>
                  <a:cxn ang="0">
                    <a:pos x="T8" y="T9"/>
                  </a:cxn>
                </a:cxnLst>
                <a:rect b="b" l="0" r="r" t="0"/>
                <a:pathLst>
                  <a:path h="584" w="598">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64" name="Freeform 18"/>
              <p:cNvSpPr/>
              <p:nvPr/>
            </p:nvSpPr>
            <p:spPr bwMode="auto">
              <a:xfrm>
                <a:off x="3796" y="1997"/>
                <a:ext cx="1101" cy="584"/>
              </a:xfrm>
              <a:custGeom>
                <a:gdLst>
                  <a:gd fmla="*/ 511 w 1101" name="T0"/>
                  <a:gd fmla="*/ 0 h 584" name="T1"/>
                  <a:gd fmla="*/ 0 w 1101" name="T2"/>
                  <a:gd fmla="*/ 274 h 584" name="T3"/>
                  <a:gd fmla="*/ 596 w 1101" name="T4"/>
                  <a:gd fmla="*/ 584 h 584" name="T5"/>
                  <a:gd fmla="*/ 1101 w 1101" name="T6"/>
                  <a:gd fmla="*/ 270 h 584" name="T7"/>
                  <a:gd fmla="*/ 511 w 1101" name="T8"/>
                  <a:gd fmla="*/ 0 h 584" name="T9"/>
                </a:gdLst>
                <a:cxnLst>
                  <a:cxn ang="0">
                    <a:pos x="T0" y="T1"/>
                  </a:cxn>
                  <a:cxn ang="0">
                    <a:pos x="T2" y="T3"/>
                  </a:cxn>
                  <a:cxn ang="0">
                    <a:pos x="T4" y="T5"/>
                  </a:cxn>
                  <a:cxn ang="0">
                    <a:pos x="T6" y="T7"/>
                  </a:cxn>
                  <a:cxn ang="0">
                    <a:pos x="T8" y="T9"/>
                  </a:cxn>
                </a:cxnLst>
                <a:rect b="b" l="0" r="r" t="0"/>
                <a:pathLst>
                  <a:path h="584" w="1101">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1" name="Text Box 28"/>
            <p:cNvSpPr txBox="1">
              <a:spLocks noChangeArrowheads="1"/>
            </p:cNvSpPr>
            <p:nvPr/>
          </p:nvSpPr>
          <p:spPr bwMode="auto">
            <a:xfrm>
              <a:off x="3976" y="2167"/>
              <a:ext cx="688" cy="178"/>
            </a:xfrm>
            <a:prstGeom prst="rect">
              <a:avLst/>
            </a:prstGeom>
            <a:noFill/>
            <a:ln>
              <a:noFill/>
            </a:ln>
            <a:effectLst/>
            <a:extLst>
              <a:ext uri="{909E8E84-426E-40DD-AFC4-6F175D3DCCD1}">
                <a14:hiddenFill>
                  <a:solidFill>
                    <a:srgbClr val="3B3B3B"/>
                  </a:solidFill>
                </a14:hiddenFill>
              </a:ext>
              <a:ext uri="{91240B29-F687-4F45-9708-019B960494DF}">
                <a14:hiddenLine algn="ctr" w="31750">
                  <a:solidFill>
                    <a:schemeClr val="bg1"/>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square">
              <a:spAutoFit/>
              <a:flatTx/>
            </a:bodyPr>
            <a:lstStyle/>
            <a:p>
              <a:pPr algn="ctr" defTabSz="830153">
                <a:lnSpc>
                  <a:spcPct val="120000"/>
                </a:lnSpc>
              </a:pPr>
              <a:r>
                <a:rPr altLang="en-US" lang="zh-CN" smtClean="0" sz="14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grpSp>
      <p:grpSp>
        <p:nvGrpSpPr>
          <p:cNvPr id="54" name="Group 186"/>
          <p:cNvGrpSpPr/>
          <p:nvPr/>
        </p:nvGrpSpPr>
        <p:grpSpPr>
          <a:xfrm>
            <a:off x="3030102" y="3515998"/>
            <a:ext cx="1699453" cy="1376572"/>
            <a:chOff x="3201" y="2278"/>
            <a:chExt cx="1179" cy="955"/>
          </a:xfrm>
        </p:grpSpPr>
        <p:grpSp>
          <p:nvGrpSpPr>
            <p:cNvPr id="55" name="Group 54"/>
            <p:cNvGrpSpPr/>
            <p:nvPr/>
          </p:nvGrpSpPr>
          <p:grpSpPr>
            <a:xfrm>
              <a:off x="3201" y="2278"/>
              <a:ext cx="1179" cy="955"/>
              <a:chOff x="3201" y="2278"/>
              <a:chExt cx="1179" cy="955"/>
            </a:xfrm>
          </p:grpSpPr>
          <p:sp>
            <p:nvSpPr>
              <p:cNvPr id="57" name="Freeform 19"/>
              <p:cNvSpPr/>
              <p:nvPr/>
            </p:nvSpPr>
            <p:spPr bwMode="auto">
              <a:xfrm>
                <a:off x="3799" y="2588"/>
                <a:ext cx="581" cy="645"/>
              </a:xfrm>
              <a:custGeom>
                <a:gdLst>
                  <a:gd fmla="*/ 581 w 581" name="T0"/>
                  <a:gd fmla="*/ 0 h 645" name="T1"/>
                  <a:gd fmla="*/ 0 w 581" name="T2"/>
                  <a:gd fmla="*/ 359 h 645" name="T3"/>
                  <a:gd fmla="*/ 0 w 581" name="T4"/>
                  <a:gd fmla="*/ 645 h 645" name="T5"/>
                  <a:gd fmla="*/ 567 w 581" name="T6"/>
                  <a:gd fmla="*/ 274 h 645" name="T7"/>
                  <a:gd fmla="*/ 581 w 581" name="T8"/>
                  <a:gd fmla="*/ 0 h 645" name="T9"/>
                </a:gdLst>
                <a:cxnLst>
                  <a:cxn ang="0">
                    <a:pos x="T0" y="T1"/>
                  </a:cxn>
                  <a:cxn ang="0">
                    <a:pos x="T2" y="T3"/>
                  </a:cxn>
                  <a:cxn ang="0">
                    <a:pos x="T4" y="T5"/>
                  </a:cxn>
                  <a:cxn ang="0">
                    <a:pos x="T6" y="T7"/>
                  </a:cxn>
                  <a:cxn ang="0">
                    <a:pos x="T8" y="T9"/>
                  </a:cxn>
                </a:cxnLst>
                <a:rect b="b" l="0" r="r" t="0"/>
                <a:pathLst>
                  <a:path h="645" w="581">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58" name="Freeform 20"/>
              <p:cNvSpPr/>
              <p:nvPr/>
            </p:nvSpPr>
            <p:spPr bwMode="auto">
              <a:xfrm>
                <a:off x="3201" y="2592"/>
                <a:ext cx="598" cy="641"/>
              </a:xfrm>
              <a:custGeom>
                <a:gdLst>
                  <a:gd fmla="*/ 598 w 598" name="T0"/>
                  <a:gd fmla="*/ 641 h 641" name="T1"/>
                  <a:gd fmla="*/ 598 w 598" name="T2"/>
                  <a:gd fmla="*/ 355 h 641" name="T3"/>
                  <a:gd fmla="*/ 0 w 598" name="T4"/>
                  <a:gd fmla="*/ 0 h 641" name="T5"/>
                  <a:gd fmla="*/ 14 w 598" name="T6"/>
                  <a:gd fmla="*/ 277 h 641" name="T7"/>
                  <a:gd fmla="*/ 598 w 598" name="T8"/>
                  <a:gd fmla="*/ 641 h 641" name="T9"/>
                </a:gdLst>
                <a:cxnLst>
                  <a:cxn ang="0">
                    <a:pos x="T0" y="T1"/>
                  </a:cxn>
                  <a:cxn ang="0">
                    <a:pos x="T2" y="T3"/>
                  </a:cxn>
                  <a:cxn ang="0">
                    <a:pos x="T4" y="T5"/>
                  </a:cxn>
                  <a:cxn ang="0">
                    <a:pos x="T6" y="T7"/>
                  </a:cxn>
                  <a:cxn ang="0">
                    <a:pos x="T8" y="T9"/>
                  </a:cxn>
                </a:cxnLst>
                <a:rect b="b" l="0" r="r" t="0"/>
                <a:pathLst>
                  <a:path h="641" w="598">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59" name="Freeform 21"/>
              <p:cNvSpPr/>
              <p:nvPr/>
            </p:nvSpPr>
            <p:spPr bwMode="auto">
              <a:xfrm>
                <a:off x="3201" y="2278"/>
                <a:ext cx="1179" cy="669"/>
              </a:xfrm>
              <a:custGeom>
                <a:gdLst>
                  <a:gd fmla="*/ 0 w 1179" name="T0"/>
                  <a:gd fmla="*/ 314 h 669" name="T1"/>
                  <a:gd fmla="*/ 598 w 1179" name="T2"/>
                  <a:gd fmla="*/ 669 h 669" name="T3"/>
                  <a:gd fmla="*/ 1179 w 1179" name="T4"/>
                  <a:gd fmla="*/ 310 h 669" name="T5"/>
                  <a:gd fmla="*/ 584 w 1179" name="T6"/>
                  <a:gd fmla="*/ 0 h 669" name="T7"/>
                  <a:gd fmla="*/ 0 w 1179" name="T8"/>
                  <a:gd fmla="*/ 314 h 669" name="T9"/>
                </a:gdLst>
                <a:cxnLst>
                  <a:cxn ang="0">
                    <a:pos x="T0" y="T1"/>
                  </a:cxn>
                  <a:cxn ang="0">
                    <a:pos x="T2" y="T3"/>
                  </a:cxn>
                  <a:cxn ang="0">
                    <a:pos x="T4" y="T5"/>
                  </a:cxn>
                  <a:cxn ang="0">
                    <a:pos x="T6" y="T7"/>
                  </a:cxn>
                  <a:cxn ang="0">
                    <a:pos x="T8" y="T9"/>
                  </a:cxn>
                </a:cxnLst>
                <a:rect b="b" l="0" r="r" t="0"/>
                <a:pathLst>
                  <a:path h="669" w="117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cap="flat" w="8001">
                    <a:solidFill>
                      <a:srgbClr val="000000"/>
                    </a:solidFill>
                    <a:prstDash val="solid"/>
                    <a:miter lim="800000"/>
                    <a:headEnd/>
                    <a:tailEnd/>
                  </a14:hiddenLine>
                </a:ext>
              </a:extLst>
            </p:spPr>
            <p:txBody>
              <a:bodyPr/>
              <a:lstStyle/>
              <a:p>
                <a:pPr algn="ctr" defTabSz="830153">
                  <a:lnSpc>
                    <a:spcPct val="120000"/>
                  </a:lnSpc>
                  <a:defRPr/>
                </a:pPr>
                <a:endParaRPr altLang="en-US" kern="0" lang="zh-CN" sz="1400">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56" name="Text Box 29"/>
            <p:cNvSpPr txBox="1">
              <a:spLocks noChangeArrowheads="1"/>
            </p:cNvSpPr>
            <p:nvPr/>
          </p:nvSpPr>
          <p:spPr bwMode="auto">
            <a:xfrm>
              <a:off x="3433" y="2515"/>
              <a:ext cx="727" cy="178"/>
            </a:xfrm>
            <a:prstGeom prst="rect">
              <a:avLst/>
            </a:prstGeom>
            <a:noFill/>
            <a:ln>
              <a:noFill/>
            </a:ln>
            <a:effectLst/>
            <a:extLst>
              <a:ext uri="{909E8E84-426E-40DD-AFC4-6F175D3DCCD1}">
                <a14:hiddenFill>
                  <a:solidFill>
                    <a:srgbClr val="3B3B3B"/>
                  </a:solidFill>
                </a14:hiddenFill>
              </a:ext>
              <a:ext uri="{91240B29-F687-4F45-9708-019B960494DF}">
                <a14:hiddenLine algn="ctr" w="31750">
                  <a:solidFill>
                    <a:schemeClr val="bg1"/>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wrap="square">
              <a:spAutoFit/>
              <a:flatTx/>
            </a:bodyPr>
            <a:lstStyle/>
            <a:p>
              <a:pPr algn="ctr" defTabSz="830153">
                <a:lnSpc>
                  <a:spcPct val="120000"/>
                </a:lnSpc>
              </a:pPr>
              <a:r>
                <a:rPr altLang="en-US" lang="zh-CN" smtClean="0" sz="14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grpSp>
      <p:grpSp>
        <p:nvGrpSpPr>
          <p:cNvPr id="78" name="Group 77"/>
          <p:cNvGrpSpPr/>
          <p:nvPr/>
        </p:nvGrpSpPr>
        <p:grpSpPr>
          <a:xfrm>
            <a:off x="6371917" y="2929363"/>
            <a:ext cx="2344944" cy="1059013"/>
            <a:chOff x="837185" y="862698"/>
            <a:chExt cx="1817401" cy="1166322"/>
          </a:xfrm>
        </p:grpSpPr>
        <p:sp>
          <p:nvSpPr>
            <p:cNvPr id="79" name="Rectangle 1436"/>
            <p:cNvSpPr>
              <a:spLocks noChangeArrowheads="1"/>
            </p:cNvSpPr>
            <p:nvPr/>
          </p:nvSpPr>
          <p:spPr bwMode="auto">
            <a:xfrm>
              <a:off x="1279470" y="1150997"/>
              <a:ext cx="826802" cy="2416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altLang="en-US" lang="zh-CN" sz="12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a:t>
              </a:r>
            </a:p>
          </p:txBody>
        </p:sp>
        <p:sp>
          <p:nvSpPr>
            <p:cNvPr id="80" name="Rectangle 1436"/>
            <p:cNvSpPr>
              <a:spLocks noChangeArrowheads="1"/>
            </p:cNvSpPr>
            <p:nvPr/>
          </p:nvSpPr>
          <p:spPr bwMode="auto">
            <a:xfrm>
              <a:off x="837184" y="862698"/>
              <a:ext cx="438008" cy="805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lang="en-US" sz="40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01</a:t>
              </a:r>
            </a:p>
          </p:txBody>
        </p:sp>
        <p:sp>
          <p:nvSpPr>
            <p:cNvPr id="81" name="Content Placeholder 2"/>
            <p:cNvSpPr txBox="1"/>
            <p:nvPr/>
          </p:nvSpPr>
          <p:spPr>
            <a:xfrm>
              <a:off x="848100" y="1540913"/>
              <a:ext cx="1806486" cy="483387"/>
            </a:xfrm>
            <a:prstGeom prst="rect">
              <a:avLst/>
            </a:prstGeom>
          </p:spPr>
          <p:txBody>
            <a:bodyPr anchor="t" anchorCtr="0" bIns="0" lIns="0" rIns="0" rtlCol="0" tIns="0" vert="horz">
              <a:sp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82" name="Group 81"/>
          <p:cNvGrpSpPr/>
          <p:nvPr/>
        </p:nvGrpSpPr>
        <p:grpSpPr>
          <a:xfrm>
            <a:off x="9015714" y="2929363"/>
            <a:ext cx="2322170" cy="1059013"/>
            <a:chOff x="817796" y="862698"/>
            <a:chExt cx="1799750" cy="1166322"/>
          </a:xfrm>
        </p:grpSpPr>
        <p:sp>
          <p:nvSpPr>
            <p:cNvPr id="83" name="Rectangle 1436"/>
            <p:cNvSpPr>
              <a:spLocks noChangeArrowheads="1"/>
            </p:cNvSpPr>
            <p:nvPr/>
          </p:nvSpPr>
          <p:spPr bwMode="auto">
            <a:xfrm>
              <a:off x="1240590" y="1150997"/>
              <a:ext cx="826801" cy="2416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altLang="en-US" lang="zh-CN" sz="12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a:t>
              </a:r>
            </a:p>
          </p:txBody>
        </p:sp>
        <p:sp>
          <p:nvSpPr>
            <p:cNvPr id="84" name="Rectangle 1436"/>
            <p:cNvSpPr>
              <a:spLocks noChangeArrowheads="1"/>
            </p:cNvSpPr>
            <p:nvPr/>
          </p:nvSpPr>
          <p:spPr bwMode="auto">
            <a:xfrm>
              <a:off x="817796" y="862698"/>
              <a:ext cx="438008" cy="805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lang="en-US" sz="40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02</a:t>
              </a:r>
            </a:p>
          </p:txBody>
        </p:sp>
        <p:sp>
          <p:nvSpPr>
            <p:cNvPr id="85" name="Content Placeholder 2"/>
            <p:cNvSpPr txBox="1"/>
            <p:nvPr/>
          </p:nvSpPr>
          <p:spPr>
            <a:xfrm>
              <a:off x="848100" y="1540913"/>
              <a:ext cx="1769446" cy="483387"/>
            </a:xfrm>
            <a:prstGeom prst="rect">
              <a:avLst/>
            </a:prstGeom>
          </p:spPr>
          <p:txBody>
            <a:bodyPr anchor="t" anchorCtr="0" bIns="0" lIns="0" rIns="0" rtlCol="0" tIns="0" vert="horz">
              <a:sp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86" name="Group 85"/>
          <p:cNvGrpSpPr/>
          <p:nvPr/>
        </p:nvGrpSpPr>
        <p:grpSpPr>
          <a:xfrm>
            <a:off x="6351855" y="4154294"/>
            <a:ext cx="2365007" cy="1027852"/>
            <a:chOff x="821636" y="862698"/>
            <a:chExt cx="1832950" cy="1132004"/>
          </a:xfrm>
        </p:grpSpPr>
        <p:sp>
          <p:nvSpPr>
            <p:cNvPr id="87" name="Rectangle 1436"/>
            <p:cNvSpPr>
              <a:spLocks noChangeArrowheads="1"/>
            </p:cNvSpPr>
            <p:nvPr/>
          </p:nvSpPr>
          <p:spPr bwMode="auto">
            <a:xfrm>
              <a:off x="1299893" y="1150998"/>
              <a:ext cx="826801" cy="2416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altLang="en-US" lang="zh-CN" sz="12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a:t>
              </a:r>
            </a:p>
          </p:txBody>
        </p:sp>
        <p:sp>
          <p:nvSpPr>
            <p:cNvPr id="88" name="Rectangle 1436"/>
            <p:cNvSpPr>
              <a:spLocks noChangeArrowheads="1"/>
            </p:cNvSpPr>
            <p:nvPr/>
          </p:nvSpPr>
          <p:spPr bwMode="auto">
            <a:xfrm>
              <a:off x="821636" y="862698"/>
              <a:ext cx="438008" cy="8056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lang="en-US" sz="40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03</a:t>
              </a:r>
            </a:p>
          </p:txBody>
        </p:sp>
        <p:sp>
          <p:nvSpPr>
            <p:cNvPr id="89" name="Content Placeholder 2"/>
            <p:cNvSpPr txBox="1"/>
            <p:nvPr/>
          </p:nvSpPr>
          <p:spPr>
            <a:xfrm>
              <a:off x="848100" y="1506595"/>
              <a:ext cx="1806486" cy="483387"/>
            </a:xfrm>
            <a:prstGeom prst="rect">
              <a:avLst/>
            </a:prstGeom>
          </p:spPr>
          <p:txBody>
            <a:bodyPr anchor="t" anchorCtr="0" bIns="0" lIns="0" rIns="0" rtlCol="0" tIns="0" vert="horz">
              <a:sp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grpSp>
        <p:nvGrpSpPr>
          <p:cNvPr id="90" name="Group 89"/>
          <p:cNvGrpSpPr/>
          <p:nvPr/>
        </p:nvGrpSpPr>
        <p:grpSpPr>
          <a:xfrm>
            <a:off x="9015715" y="4154294"/>
            <a:ext cx="2322169" cy="1027852"/>
            <a:chOff x="817796" y="862698"/>
            <a:chExt cx="1799750" cy="1132004"/>
          </a:xfrm>
        </p:grpSpPr>
        <p:sp>
          <p:nvSpPr>
            <p:cNvPr id="91" name="Rectangle 1436"/>
            <p:cNvSpPr>
              <a:spLocks noChangeArrowheads="1"/>
            </p:cNvSpPr>
            <p:nvPr/>
          </p:nvSpPr>
          <p:spPr bwMode="auto">
            <a:xfrm>
              <a:off x="1260081" y="1150998"/>
              <a:ext cx="826802" cy="2416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altLang="en-US" lang="zh-CN" sz="12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a:t>
              </a:r>
            </a:p>
          </p:txBody>
        </p:sp>
        <p:sp>
          <p:nvSpPr>
            <p:cNvPr id="92" name="Rectangle 1436"/>
            <p:cNvSpPr>
              <a:spLocks noChangeArrowheads="1"/>
            </p:cNvSpPr>
            <p:nvPr/>
          </p:nvSpPr>
          <p:spPr bwMode="auto">
            <a:xfrm>
              <a:off x="817796" y="862698"/>
              <a:ext cx="438008" cy="8056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defTabSz="830153">
                <a:lnSpc>
                  <a:spcPct val="120000"/>
                </a:lnSpc>
              </a:pPr>
              <a:r>
                <a:rPr lang="en-US" sz="4000">
                  <a:solidFill>
                    <a:srgbClr val="FF0000"/>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04</a:t>
              </a:r>
            </a:p>
          </p:txBody>
        </p:sp>
        <p:sp>
          <p:nvSpPr>
            <p:cNvPr id="93" name="Content Placeholder 2"/>
            <p:cNvSpPr txBox="1"/>
            <p:nvPr/>
          </p:nvSpPr>
          <p:spPr>
            <a:xfrm>
              <a:off x="848100" y="1506595"/>
              <a:ext cx="1769446" cy="483387"/>
            </a:xfrm>
            <a:prstGeom prst="rect">
              <a:avLst/>
            </a:prstGeom>
          </p:spPr>
          <p:txBody>
            <a:bodyPr anchor="t" anchorCtr="0" bIns="0" lIns="0" rIns="0" rtlCol="0" tIns="0" vert="horz">
              <a:sp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20000"/>
                </a:lnSpc>
                <a:buNone/>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grpSp>
      <p:sp>
        <p:nvSpPr>
          <p:cNvPr id="46"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97575525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50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500" fill="hold" id="7"/>
                                        <p:tgtEl>
                                          <p:spTgt spid="50"/>
                                        </p:tgtEl>
                                        <p:attrNameLst>
                                          <p:attrName>ppt_x</p:attrName>
                                        </p:attrNameLst>
                                      </p:cBhvr>
                                      <p:tavLst>
                                        <p:tav tm="0">
                                          <p:val>
                                            <p:strVal val="#ppt_x"/>
                                          </p:val>
                                        </p:tav>
                                        <p:tav tm="100000">
                                          <p:val>
                                            <p:strVal val="#ppt_x"/>
                                          </p:val>
                                        </p:tav>
                                      </p:tavLst>
                                    </p:anim>
                                    <p:anim calcmode="lin" valueType="num">
                                      <p:cBhvr additive="base">
                                        <p:cTn dur="500" fill="hold" id="8"/>
                                        <p:tgtEl>
                                          <p:spTgt spid="50"/>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1000"/>
                                  </p:stCondLst>
                                  <p:childTnLst>
                                    <p:set>
                                      <p:cBhvr>
                                        <p:cTn dur="1" fill="hold" id="10">
                                          <p:stCondLst>
                                            <p:cond delay="0"/>
                                          </p:stCondLst>
                                        </p:cTn>
                                        <p:tgtEl>
                                          <p:spTgt spid="54"/>
                                        </p:tgtEl>
                                        <p:attrNameLst>
                                          <p:attrName>style.visibility</p:attrName>
                                        </p:attrNameLst>
                                      </p:cBhvr>
                                      <p:to>
                                        <p:strVal val="visible"/>
                                      </p:to>
                                    </p:set>
                                    <p:anim calcmode="lin" valueType="num">
                                      <p:cBhvr additive="base">
                                        <p:cTn dur="500" fill="hold" id="11"/>
                                        <p:tgtEl>
                                          <p:spTgt spid="54"/>
                                        </p:tgtEl>
                                        <p:attrNameLst>
                                          <p:attrName>ppt_x</p:attrName>
                                        </p:attrNameLst>
                                      </p:cBhvr>
                                      <p:tavLst>
                                        <p:tav tm="0">
                                          <p:val>
                                            <p:strVal val="#ppt_x"/>
                                          </p:val>
                                        </p:tav>
                                        <p:tav tm="100000">
                                          <p:val>
                                            <p:strVal val="#ppt_x"/>
                                          </p:val>
                                        </p:tav>
                                      </p:tavLst>
                                    </p:anim>
                                    <p:anim calcmode="lin" valueType="num">
                                      <p:cBhvr additive="base">
                                        <p:cTn dur="500" fill="hold" id="12"/>
                                        <p:tgtEl>
                                          <p:spTgt spid="54"/>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1500"/>
                                  </p:stCondLst>
                                  <p:childTnLst>
                                    <p:set>
                                      <p:cBhvr>
                                        <p:cTn dur="1" fill="hold" id="14">
                                          <p:stCondLst>
                                            <p:cond delay="0"/>
                                          </p:stCondLst>
                                        </p:cTn>
                                        <p:tgtEl>
                                          <p:spTgt spid="53"/>
                                        </p:tgtEl>
                                        <p:attrNameLst>
                                          <p:attrName>style.visibility</p:attrName>
                                        </p:attrNameLst>
                                      </p:cBhvr>
                                      <p:to>
                                        <p:strVal val="visible"/>
                                      </p:to>
                                    </p:set>
                                    <p:anim calcmode="lin" valueType="num">
                                      <p:cBhvr additive="base">
                                        <p:cTn dur="500" fill="hold" id="15"/>
                                        <p:tgtEl>
                                          <p:spTgt spid="53"/>
                                        </p:tgtEl>
                                        <p:attrNameLst>
                                          <p:attrName>ppt_x</p:attrName>
                                        </p:attrNameLst>
                                      </p:cBhvr>
                                      <p:tavLst>
                                        <p:tav tm="0">
                                          <p:val>
                                            <p:strVal val="#ppt_x"/>
                                          </p:val>
                                        </p:tav>
                                        <p:tav tm="100000">
                                          <p:val>
                                            <p:strVal val="#ppt_x"/>
                                          </p:val>
                                        </p:tav>
                                      </p:tavLst>
                                    </p:anim>
                                    <p:anim calcmode="lin" valueType="num">
                                      <p:cBhvr additive="base">
                                        <p:cTn dur="500" fill="hold" id="16"/>
                                        <p:tgtEl>
                                          <p:spTgt spid="53"/>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2000"/>
                                  </p:stCondLst>
                                  <p:childTnLst>
                                    <p:set>
                                      <p:cBhvr>
                                        <p:cTn dur="1" fill="hold" id="18">
                                          <p:stCondLst>
                                            <p:cond delay="0"/>
                                          </p:stCondLst>
                                        </p:cTn>
                                        <p:tgtEl>
                                          <p:spTgt spid="51"/>
                                        </p:tgtEl>
                                        <p:attrNameLst>
                                          <p:attrName>style.visibility</p:attrName>
                                        </p:attrNameLst>
                                      </p:cBhvr>
                                      <p:to>
                                        <p:strVal val="visible"/>
                                      </p:to>
                                    </p:set>
                                    <p:anim calcmode="lin" valueType="num">
                                      <p:cBhvr additive="base">
                                        <p:cTn dur="500" fill="hold" id="19"/>
                                        <p:tgtEl>
                                          <p:spTgt spid="51"/>
                                        </p:tgtEl>
                                        <p:attrNameLst>
                                          <p:attrName>ppt_x</p:attrName>
                                        </p:attrNameLst>
                                      </p:cBhvr>
                                      <p:tavLst>
                                        <p:tav tm="0">
                                          <p:val>
                                            <p:strVal val="#ppt_x"/>
                                          </p:val>
                                        </p:tav>
                                        <p:tav tm="100000">
                                          <p:val>
                                            <p:strVal val="#ppt_x"/>
                                          </p:val>
                                        </p:tav>
                                      </p:tavLst>
                                    </p:anim>
                                    <p:anim calcmode="lin" valueType="num">
                                      <p:cBhvr additive="base">
                                        <p:cTn dur="500" fill="hold" id="20"/>
                                        <p:tgtEl>
                                          <p:spTgt spid="51"/>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2500"/>
                                  </p:stCondLst>
                                  <p:childTnLst>
                                    <p:set>
                                      <p:cBhvr>
                                        <p:cTn dur="1" fill="hold" id="22">
                                          <p:stCondLst>
                                            <p:cond delay="0"/>
                                          </p:stCondLst>
                                        </p:cTn>
                                        <p:tgtEl>
                                          <p:spTgt spid="52"/>
                                        </p:tgtEl>
                                        <p:attrNameLst>
                                          <p:attrName>style.visibility</p:attrName>
                                        </p:attrNameLst>
                                      </p:cBhvr>
                                      <p:to>
                                        <p:strVal val="visible"/>
                                      </p:to>
                                    </p:set>
                                    <p:anim calcmode="lin" valueType="num">
                                      <p:cBhvr additive="base">
                                        <p:cTn dur="500" fill="hold" id="23"/>
                                        <p:tgtEl>
                                          <p:spTgt spid="52"/>
                                        </p:tgtEl>
                                        <p:attrNameLst>
                                          <p:attrName>ppt_x</p:attrName>
                                        </p:attrNameLst>
                                      </p:cBhvr>
                                      <p:tavLst>
                                        <p:tav tm="0">
                                          <p:val>
                                            <p:strVal val="#ppt_x"/>
                                          </p:val>
                                        </p:tav>
                                        <p:tav tm="100000">
                                          <p:val>
                                            <p:strVal val="#ppt_x"/>
                                          </p:val>
                                        </p:tav>
                                      </p:tavLst>
                                    </p:anim>
                                    <p:anim calcmode="lin" valueType="num">
                                      <p:cBhvr additive="base">
                                        <p:cTn dur="500" fill="hold" id="24"/>
                                        <p:tgtEl>
                                          <p:spTgt spid="52"/>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3000"/>
                            </p:stCondLst>
                            <p:childTnLst>
                              <p:par>
                                <p:cTn fill="hold" id="26" nodeType="afterEffect" presetClass="entr" presetID="10" presetSubtype="0">
                                  <p:stCondLst>
                                    <p:cond delay="0"/>
                                  </p:stCondLst>
                                  <p:childTnLst>
                                    <p:set>
                                      <p:cBhvr>
                                        <p:cTn dur="1" fill="hold" id="27">
                                          <p:stCondLst>
                                            <p:cond delay="0"/>
                                          </p:stCondLst>
                                        </p:cTn>
                                        <p:tgtEl>
                                          <p:spTgt spid="78"/>
                                        </p:tgtEl>
                                        <p:attrNameLst>
                                          <p:attrName>style.visibility</p:attrName>
                                        </p:attrNameLst>
                                      </p:cBhvr>
                                      <p:to>
                                        <p:strVal val="visible"/>
                                      </p:to>
                                    </p:set>
                                    <p:animEffect filter="fade" transition="in">
                                      <p:cBhvr>
                                        <p:cTn dur="500" id="28"/>
                                        <p:tgtEl>
                                          <p:spTgt spid="78"/>
                                        </p:tgtEl>
                                      </p:cBhvr>
                                    </p:animEffect>
                                  </p:childTnLst>
                                </p:cTn>
                              </p:par>
                            </p:childTnLst>
                          </p:cTn>
                        </p:par>
                        <p:par>
                          <p:cTn fill="hold" id="29" nodeType="afterGroup">
                            <p:stCondLst>
                              <p:cond delay="3500"/>
                            </p:stCondLst>
                            <p:childTnLst>
                              <p:par>
                                <p:cTn fill="hold" id="30" nodeType="afterEffect" presetClass="entr" presetID="10" presetSubtype="0">
                                  <p:stCondLst>
                                    <p:cond delay="0"/>
                                  </p:stCondLst>
                                  <p:childTnLst>
                                    <p:set>
                                      <p:cBhvr>
                                        <p:cTn dur="1" fill="hold" id="31">
                                          <p:stCondLst>
                                            <p:cond delay="0"/>
                                          </p:stCondLst>
                                        </p:cTn>
                                        <p:tgtEl>
                                          <p:spTgt spid="82"/>
                                        </p:tgtEl>
                                        <p:attrNameLst>
                                          <p:attrName>style.visibility</p:attrName>
                                        </p:attrNameLst>
                                      </p:cBhvr>
                                      <p:to>
                                        <p:strVal val="visible"/>
                                      </p:to>
                                    </p:set>
                                    <p:animEffect filter="fade" transition="in">
                                      <p:cBhvr>
                                        <p:cTn dur="500" id="32"/>
                                        <p:tgtEl>
                                          <p:spTgt spid="82"/>
                                        </p:tgtEl>
                                      </p:cBhvr>
                                    </p:animEffect>
                                  </p:childTnLst>
                                </p:cTn>
                              </p:par>
                            </p:childTnLst>
                          </p:cTn>
                        </p:par>
                        <p:par>
                          <p:cTn fill="hold" id="33" nodeType="afterGroup">
                            <p:stCondLst>
                              <p:cond delay="4000"/>
                            </p:stCondLst>
                            <p:childTnLst>
                              <p:par>
                                <p:cTn fill="hold" id="34" nodeType="afterEffect" presetClass="entr" presetID="10" presetSubtype="0">
                                  <p:stCondLst>
                                    <p:cond delay="0"/>
                                  </p:stCondLst>
                                  <p:childTnLst>
                                    <p:set>
                                      <p:cBhvr>
                                        <p:cTn dur="1" fill="hold" id="35">
                                          <p:stCondLst>
                                            <p:cond delay="0"/>
                                          </p:stCondLst>
                                        </p:cTn>
                                        <p:tgtEl>
                                          <p:spTgt spid="86"/>
                                        </p:tgtEl>
                                        <p:attrNameLst>
                                          <p:attrName>style.visibility</p:attrName>
                                        </p:attrNameLst>
                                      </p:cBhvr>
                                      <p:to>
                                        <p:strVal val="visible"/>
                                      </p:to>
                                    </p:set>
                                    <p:animEffect filter="fade" transition="in">
                                      <p:cBhvr>
                                        <p:cTn dur="500" id="36"/>
                                        <p:tgtEl>
                                          <p:spTgt spid="86"/>
                                        </p:tgtEl>
                                      </p:cBhvr>
                                    </p:animEffect>
                                  </p:childTnLst>
                                </p:cTn>
                              </p:par>
                            </p:childTnLst>
                          </p:cTn>
                        </p:par>
                        <p:par>
                          <p:cTn fill="hold" id="37" nodeType="afterGroup">
                            <p:stCondLst>
                              <p:cond delay="4500"/>
                            </p:stCondLst>
                            <p:childTnLst>
                              <p:par>
                                <p:cTn fill="hold" id="38" nodeType="afterEffect" presetClass="entr" presetID="10" presetSubtype="0">
                                  <p:stCondLst>
                                    <p:cond delay="0"/>
                                  </p:stCondLst>
                                  <p:childTnLst>
                                    <p:set>
                                      <p:cBhvr>
                                        <p:cTn dur="1" fill="hold" id="39">
                                          <p:stCondLst>
                                            <p:cond delay="0"/>
                                          </p:stCondLst>
                                        </p:cTn>
                                        <p:tgtEl>
                                          <p:spTgt spid="90"/>
                                        </p:tgtEl>
                                        <p:attrNameLst>
                                          <p:attrName>style.visibility</p:attrName>
                                        </p:attrNameLst>
                                      </p:cBhvr>
                                      <p:to>
                                        <p:strVal val="visible"/>
                                      </p:to>
                                    </p:set>
                                    <p:animEffect filter="fade" transition="in">
                                      <p:cBhvr>
                                        <p:cTn dur="500" id="40"/>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52" y="0"/>
            <a:ext cx="12858045" cy="7232650"/>
          </a:xfrm>
          <a:prstGeom prst="rect">
            <a:avLst/>
          </a:prstGeom>
        </p:spPr>
      </p:pic>
      <p:sp>
        <p:nvSpPr>
          <p:cNvPr id="28" name="TextBox 13"/>
          <p:cNvSpPr>
            <a:spLocks noChangeArrowheads="1"/>
          </p:cNvSpPr>
          <p:nvPr/>
        </p:nvSpPr>
        <p:spPr bwMode="auto">
          <a:xfrm>
            <a:off x="6141342" y="2248173"/>
            <a:ext cx="4796061" cy="518160"/>
          </a:xfrm>
          <a:prstGeom prst="rect">
            <a:avLst/>
          </a:prstGeom>
          <a:solidFill>
            <a:schemeClr val="accent2"/>
          </a:solidFill>
          <a:ln>
            <a:noFill/>
          </a:ln>
          <a:extLst/>
        </p:spPr>
        <p:txBody>
          <a:bodyPr>
            <a:spAutoFit/>
          </a:bodyPr>
          <a:lstStyle/>
          <a:p>
            <a:pPr algn="ctr" defTabSz="964182"/>
            <a:r>
              <a:rPr altLang="en-US" lang="zh-CN" sz="2800">
                <a:solidFill>
                  <a:schemeClr val="bg1"/>
                </a:solidFill>
                <a:latin charset="-122" panose="02000000000000000000" pitchFamily="2" typeface="方正正准黑简体"/>
                <a:ea charset="-122" panose="02000000000000000000" pitchFamily="2" typeface="方正正准黑简体"/>
                <a:cs typeface="+mn-ea"/>
                <a:sym typeface="+mn-lt"/>
              </a:rPr>
              <a:t>点击添加相关标题文字</a:t>
            </a:r>
          </a:p>
        </p:txBody>
      </p:sp>
      <p:sp>
        <p:nvSpPr>
          <p:cNvPr id="32" name="五边形 2"/>
          <p:cNvSpPr>
            <a:spLocks noChangeArrowheads="1"/>
          </p:cNvSpPr>
          <p:nvPr/>
        </p:nvSpPr>
        <p:spPr bwMode="auto">
          <a:xfrm>
            <a:off x="5470059" y="2248172"/>
            <a:ext cx="910666" cy="487140"/>
          </a:xfrm>
          <a:prstGeom prst="homePlate">
            <a:avLst>
              <a:gd fmla="val 46735" name="adj"/>
            </a:avLst>
          </a:prstGeom>
          <a:solidFill>
            <a:schemeClr val="accent1"/>
          </a:solidFill>
          <a:ln>
            <a:noFill/>
          </a:ln>
          <a:extLst/>
        </p:spPr>
        <p:txBody>
          <a:bodyPr anchor="ctr"/>
          <a:lstStyle/>
          <a:p>
            <a:pPr algn="ctr"/>
            <a:endParaRPr altLang="zh-CN" lang="zh-CN" sz="2002">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TextBox 5"/>
          <p:cNvSpPr>
            <a:spLocks noChangeArrowheads="1"/>
          </p:cNvSpPr>
          <p:nvPr/>
        </p:nvSpPr>
        <p:spPr bwMode="auto">
          <a:xfrm>
            <a:off x="5470059" y="2028877"/>
            <a:ext cx="540068" cy="862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en-US" sz="5061">
                <a:solidFill>
                  <a:schemeClr val="bg1"/>
                </a:solidFill>
                <a:latin charset="0" panose="020b0604020202020204" pitchFamily="34" typeface="Arial"/>
                <a:ea charset="-122" panose="020b0503020204020204" pitchFamily="34" typeface="微软雅黑"/>
                <a:cs charset="-122" panose="020b0604020202020204" pitchFamily="34" typeface="Arial Unicode MS"/>
                <a:sym charset="0" panose="020b0604020202020204" pitchFamily="34" typeface="Arial"/>
              </a:rPr>
              <a:t>1</a:t>
            </a:r>
          </a:p>
        </p:txBody>
      </p:sp>
      <p:sp>
        <p:nvSpPr>
          <p:cNvPr id="40" name="TextBox 12"/>
          <p:cNvSpPr>
            <a:spLocks noChangeArrowheads="1"/>
          </p:cNvSpPr>
          <p:nvPr/>
        </p:nvSpPr>
        <p:spPr bwMode="auto">
          <a:xfrm>
            <a:off x="2780018" y="169526"/>
            <a:ext cx="1951355" cy="11519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z="6959">
                <a:solidFill>
                  <a:srgbClr val="FFC000"/>
                </a:solidFill>
                <a:latin charset="0" panose="020b0604020202020204" pitchFamily="34" typeface="Arial"/>
                <a:ea charset="-122" panose="020b0503020204020204" pitchFamily="34" typeface="微软雅黑"/>
                <a:sym charset="0" panose="020b0604020202020204" pitchFamily="34" typeface="Arial"/>
              </a:rPr>
              <a:t>目录</a:t>
            </a:r>
          </a:p>
        </p:txBody>
      </p:sp>
      <p:sp>
        <p:nvSpPr>
          <p:cNvPr id="18" name="TextBox 13"/>
          <p:cNvSpPr>
            <a:spLocks noChangeArrowheads="1"/>
          </p:cNvSpPr>
          <p:nvPr/>
        </p:nvSpPr>
        <p:spPr bwMode="auto">
          <a:xfrm>
            <a:off x="6141342" y="3111773"/>
            <a:ext cx="4796061" cy="518160"/>
          </a:xfrm>
          <a:prstGeom prst="rect">
            <a:avLst/>
          </a:prstGeom>
          <a:solidFill>
            <a:schemeClr val="accent2"/>
          </a:solidFill>
          <a:ln>
            <a:noFill/>
          </a:ln>
          <a:extLst/>
        </p:spPr>
        <p:txBody>
          <a:bodyPr>
            <a:spAutoFit/>
          </a:bodyPr>
          <a:lstStyle/>
          <a:p>
            <a:pPr algn="ctr" defTabSz="964182"/>
            <a:r>
              <a:rPr altLang="en-US" lang="zh-CN" sz="2800">
                <a:solidFill>
                  <a:schemeClr val="bg1"/>
                </a:solidFill>
                <a:latin charset="-122" panose="02000000000000000000" pitchFamily="2" typeface="方正正准黑简体"/>
                <a:ea charset="-122" panose="02000000000000000000" pitchFamily="2" typeface="方正正准黑简体"/>
                <a:cs typeface="+mn-ea"/>
                <a:sym typeface="+mn-lt"/>
              </a:rPr>
              <a:t>点击添加相关标题文字</a:t>
            </a:r>
          </a:p>
        </p:txBody>
      </p:sp>
      <p:sp>
        <p:nvSpPr>
          <p:cNvPr id="19" name="五边形 2"/>
          <p:cNvSpPr>
            <a:spLocks noChangeArrowheads="1"/>
          </p:cNvSpPr>
          <p:nvPr/>
        </p:nvSpPr>
        <p:spPr bwMode="auto">
          <a:xfrm>
            <a:off x="5470059" y="3111772"/>
            <a:ext cx="910666" cy="487140"/>
          </a:xfrm>
          <a:prstGeom prst="homePlate">
            <a:avLst>
              <a:gd fmla="val 46735" name="adj"/>
            </a:avLst>
          </a:prstGeom>
          <a:solidFill>
            <a:schemeClr val="accent1"/>
          </a:solidFill>
          <a:ln>
            <a:noFill/>
          </a:ln>
          <a:extLst/>
        </p:spPr>
        <p:txBody>
          <a:bodyPr anchor="ctr"/>
          <a:lstStyle/>
          <a:p>
            <a:pPr algn="ctr"/>
            <a:endParaRPr altLang="zh-CN" lang="zh-CN" sz="2002">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TextBox 5"/>
          <p:cNvSpPr>
            <a:spLocks noChangeArrowheads="1"/>
          </p:cNvSpPr>
          <p:nvPr/>
        </p:nvSpPr>
        <p:spPr bwMode="auto">
          <a:xfrm>
            <a:off x="5470059" y="2892477"/>
            <a:ext cx="540068" cy="862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en-US" smtClean="0" sz="5061">
                <a:solidFill>
                  <a:schemeClr val="bg1"/>
                </a:solidFill>
                <a:latin charset="0" panose="020b0604020202020204" pitchFamily="34" typeface="Arial"/>
                <a:ea charset="-122" panose="020b0503020204020204" pitchFamily="34" typeface="微软雅黑"/>
                <a:cs charset="-122" panose="020b0604020202020204" pitchFamily="34" typeface="Arial Unicode MS"/>
                <a:sym charset="0" panose="020b0604020202020204" pitchFamily="34" typeface="Arial"/>
              </a:rPr>
              <a:t>2</a:t>
            </a:r>
          </a:p>
        </p:txBody>
      </p:sp>
      <p:sp>
        <p:nvSpPr>
          <p:cNvPr id="21" name="TextBox 13"/>
          <p:cNvSpPr>
            <a:spLocks noChangeArrowheads="1"/>
          </p:cNvSpPr>
          <p:nvPr/>
        </p:nvSpPr>
        <p:spPr bwMode="auto">
          <a:xfrm>
            <a:off x="6141342" y="3975372"/>
            <a:ext cx="4796061" cy="518160"/>
          </a:xfrm>
          <a:prstGeom prst="rect">
            <a:avLst/>
          </a:prstGeom>
          <a:solidFill>
            <a:schemeClr val="accent2"/>
          </a:solidFill>
          <a:ln>
            <a:noFill/>
          </a:ln>
          <a:extLst/>
        </p:spPr>
        <p:txBody>
          <a:bodyPr>
            <a:spAutoFit/>
          </a:bodyPr>
          <a:lstStyle/>
          <a:p>
            <a:pPr algn="ctr" defTabSz="964182"/>
            <a:r>
              <a:rPr altLang="en-US" lang="zh-CN" sz="2800">
                <a:solidFill>
                  <a:schemeClr val="bg1"/>
                </a:solidFill>
                <a:latin charset="-122" panose="02000000000000000000" pitchFamily="2" typeface="方正正准黑简体"/>
                <a:ea charset="-122" panose="02000000000000000000" pitchFamily="2" typeface="方正正准黑简体"/>
                <a:cs typeface="+mn-ea"/>
                <a:sym typeface="+mn-lt"/>
              </a:rPr>
              <a:t>点击添加相关标题文字</a:t>
            </a:r>
          </a:p>
        </p:txBody>
      </p:sp>
      <p:sp>
        <p:nvSpPr>
          <p:cNvPr id="22" name="五边形 2"/>
          <p:cNvSpPr>
            <a:spLocks noChangeArrowheads="1"/>
          </p:cNvSpPr>
          <p:nvPr/>
        </p:nvSpPr>
        <p:spPr bwMode="auto">
          <a:xfrm>
            <a:off x="5470059" y="3975372"/>
            <a:ext cx="910666" cy="487140"/>
          </a:xfrm>
          <a:prstGeom prst="homePlate">
            <a:avLst>
              <a:gd fmla="val 46735" name="adj"/>
            </a:avLst>
          </a:prstGeom>
          <a:solidFill>
            <a:schemeClr val="accent1"/>
          </a:solidFill>
          <a:ln>
            <a:noFill/>
          </a:ln>
          <a:extLst/>
        </p:spPr>
        <p:txBody>
          <a:bodyPr anchor="ctr"/>
          <a:lstStyle/>
          <a:p>
            <a:pPr algn="ctr"/>
            <a:endParaRPr altLang="zh-CN" lang="zh-CN" sz="2002">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23" name="TextBox 5"/>
          <p:cNvSpPr>
            <a:spLocks noChangeArrowheads="1"/>
          </p:cNvSpPr>
          <p:nvPr/>
        </p:nvSpPr>
        <p:spPr bwMode="auto">
          <a:xfrm>
            <a:off x="5470059" y="3756077"/>
            <a:ext cx="540068" cy="862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en-US" smtClean="0" sz="5061">
                <a:solidFill>
                  <a:schemeClr val="bg1"/>
                </a:solidFill>
                <a:latin charset="0" panose="020b0604020202020204" pitchFamily="34" typeface="Arial"/>
                <a:ea charset="-122" panose="020b0503020204020204" pitchFamily="34" typeface="微软雅黑"/>
                <a:cs charset="-122" panose="020b0604020202020204" pitchFamily="34" typeface="Arial Unicode MS"/>
                <a:sym charset="0" panose="020b0604020202020204" pitchFamily="34" typeface="Arial"/>
              </a:rPr>
              <a:t>3</a:t>
            </a:r>
          </a:p>
        </p:txBody>
      </p:sp>
      <p:sp>
        <p:nvSpPr>
          <p:cNvPr id="24" name="TextBox 13"/>
          <p:cNvSpPr>
            <a:spLocks noChangeArrowheads="1"/>
          </p:cNvSpPr>
          <p:nvPr/>
        </p:nvSpPr>
        <p:spPr bwMode="auto">
          <a:xfrm>
            <a:off x="6141342" y="4851672"/>
            <a:ext cx="4796061" cy="518160"/>
          </a:xfrm>
          <a:prstGeom prst="rect">
            <a:avLst/>
          </a:prstGeom>
          <a:solidFill>
            <a:schemeClr val="accent2"/>
          </a:solidFill>
          <a:ln>
            <a:noFill/>
          </a:ln>
          <a:extLst/>
        </p:spPr>
        <p:txBody>
          <a:bodyPr>
            <a:spAutoFit/>
          </a:bodyPr>
          <a:lstStyle/>
          <a:p>
            <a:pPr algn="ctr" defTabSz="964182"/>
            <a:r>
              <a:rPr altLang="en-US" lang="zh-CN" sz="2800">
                <a:solidFill>
                  <a:schemeClr val="bg1"/>
                </a:solidFill>
                <a:latin charset="-122" panose="02000000000000000000" pitchFamily="2" typeface="方正正准黑简体"/>
                <a:ea charset="-122" panose="02000000000000000000" pitchFamily="2" typeface="方正正准黑简体"/>
                <a:cs typeface="+mn-ea"/>
                <a:sym typeface="+mn-lt"/>
              </a:rPr>
              <a:t>点击添加相关标题文字</a:t>
            </a:r>
          </a:p>
        </p:txBody>
      </p:sp>
      <p:sp>
        <p:nvSpPr>
          <p:cNvPr id="25" name="五边形 2"/>
          <p:cNvSpPr>
            <a:spLocks noChangeArrowheads="1"/>
          </p:cNvSpPr>
          <p:nvPr/>
        </p:nvSpPr>
        <p:spPr bwMode="auto">
          <a:xfrm>
            <a:off x="5470059" y="4851672"/>
            <a:ext cx="910666" cy="487140"/>
          </a:xfrm>
          <a:prstGeom prst="homePlate">
            <a:avLst>
              <a:gd fmla="val 46735" name="adj"/>
            </a:avLst>
          </a:prstGeom>
          <a:solidFill>
            <a:schemeClr val="accent1"/>
          </a:solidFill>
          <a:ln>
            <a:noFill/>
          </a:ln>
          <a:extLst/>
        </p:spPr>
        <p:txBody>
          <a:bodyPr anchor="ctr"/>
          <a:lstStyle/>
          <a:p>
            <a:pPr algn="ctr"/>
            <a:endParaRPr altLang="zh-CN" lang="zh-CN" sz="2002">
              <a:solidFill>
                <a:srgbClr val="FFFFFF"/>
              </a:solidFill>
              <a:latin charset="0" panose="020b0604020202020204" pitchFamily="34" typeface="Arial"/>
              <a:ea charset="-122" panose="020b0503020204020204" pitchFamily="34" typeface="微软雅黑"/>
              <a:sym charset="0" panose="020b0604020202020204" pitchFamily="34" typeface="Arial"/>
            </a:endParaRPr>
          </a:p>
        </p:txBody>
      </p:sp>
      <p:sp>
        <p:nvSpPr>
          <p:cNvPr id="26" name="TextBox 5"/>
          <p:cNvSpPr>
            <a:spLocks noChangeArrowheads="1"/>
          </p:cNvSpPr>
          <p:nvPr/>
        </p:nvSpPr>
        <p:spPr bwMode="auto">
          <a:xfrm>
            <a:off x="5470059" y="4632377"/>
            <a:ext cx="540068" cy="862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b="1" lang="en-US" smtClean="0" sz="5061">
                <a:solidFill>
                  <a:schemeClr val="bg1"/>
                </a:solidFill>
                <a:latin charset="0" panose="020b0604020202020204" pitchFamily="34" typeface="Arial"/>
                <a:ea charset="-122" panose="020b0503020204020204" pitchFamily="34" typeface="微软雅黑"/>
                <a:cs charset="-122" panose="020b0604020202020204" pitchFamily="34" typeface="Arial Unicode MS"/>
                <a:sym charset="0" panose="020b0604020202020204" pitchFamily="34" typeface="Arial"/>
              </a:rPr>
              <a:t>6</a:t>
            </a:r>
          </a:p>
        </p:txBody>
      </p:sp>
    </p:spTree>
    <p:extLst>
      <p:ext uri="{BB962C8B-B14F-4D97-AF65-F5344CB8AC3E}">
        <p14:creationId val="242781053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p:cTn dur="500" fill="hold" id="12"/>
                                        <p:tgtEl>
                                          <p:spTgt spid="40"/>
                                        </p:tgtEl>
                                        <p:attrNameLst>
                                          <p:attrName>ppt_w</p:attrName>
                                        </p:attrNameLst>
                                      </p:cBhvr>
                                      <p:tavLst>
                                        <p:tav tm="0">
                                          <p:val>
                                            <p:fltVal val="0"/>
                                          </p:val>
                                        </p:tav>
                                        <p:tav tm="100000">
                                          <p:val>
                                            <p:strVal val="#ppt_w"/>
                                          </p:val>
                                        </p:tav>
                                      </p:tavLst>
                                    </p:anim>
                                    <p:anim calcmode="lin" valueType="num">
                                      <p:cBhvr>
                                        <p:cTn dur="500" fill="hold" id="13"/>
                                        <p:tgtEl>
                                          <p:spTgt spid="40"/>
                                        </p:tgtEl>
                                        <p:attrNameLst>
                                          <p:attrName>ppt_h</p:attrName>
                                        </p:attrNameLst>
                                      </p:cBhvr>
                                      <p:tavLst>
                                        <p:tav tm="0">
                                          <p:val>
                                            <p:fltVal val="0"/>
                                          </p:val>
                                        </p:tav>
                                        <p:tav tm="100000">
                                          <p:val>
                                            <p:strVal val="#ppt_h"/>
                                          </p:val>
                                        </p:tav>
                                      </p:tavLst>
                                    </p:anim>
                                    <p:animEffect filter="fade" transition="in">
                                      <p:cBhvr>
                                        <p:cTn dur="500" id="14"/>
                                        <p:tgtEl>
                                          <p:spTgt spid="40"/>
                                        </p:tgtEl>
                                      </p:cBhvr>
                                    </p:animEffect>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28"/>
                                        </p:tgtEl>
                                        <p:attrNameLst>
                                          <p:attrName>style.visibility</p:attrName>
                                        </p:attrNameLst>
                                      </p:cBhvr>
                                      <p:to>
                                        <p:strVal val="visible"/>
                                      </p:to>
                                    </p:set>
                                    <p:anim calcmode="lin" valueType="num">
                                      <p:cBhvr additive="base">
                                        <p:cTn dur="500" fill="hold" id="18"/>
                                        <p:tgtEl>
                                          <p:spTgt spid="28"/>
                                        </p:tgtEl>
                                        <p:attrNameLst>
                                          <p:attrName>ppt_x</p:attrName>
                                        </p:attrNameLst>
                                      </p:cBhvr>
                                      <p:tavLst>
                                        <p:tav tm="0">
                                          <p:val>
                                            <p:strVal val="1+#ppt_w/2"/>
                                          </p:val>
                                        </p:tav>
                                        <p:tav tm="100000">
                                          <p:val>
                                            <p:strVal val="#ppt_x"/>
                                          </p:val>
                                        </p:tav>
                                      </p:tavLst>
                                    </p:anim>
                                    <p:anim calcmode="lin" valueType="num">
                                      <p:cBhvr additive="base">
                                        <p:cTn dur="500" fill="hold" id="19"/>
                                        <p:tgtEl>
                                          <p:spTgt spid="28"/>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8">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500" fill="hold" id="23"/>
                                        <p:tgtEl>
                                          <p:spTgt spid="32"/>
                                        </p:tgtEl>
                                        <p:attrNameLst>
                                          <p:attrName>ppt_x</p:attrName>
                                        </p:attrNameLst>
                                      </p:cBhvr>
                                      <p:tavLst>
                                        <p:tav tm="0">
                                          <p:val>
                                            <p:strVal val="0-#ppt_w/2"/>
                                          </p:val>
                                        </p:tav>
                                        <p:tav tm="100000">
                                          <p:val>
                                            <p:strVal val="#ppt_x"/>
                                          </p:val>
                                        </p:tav>
                                      </p:tavLst>
                                    </p:anim>
                                    <p:anim calcmode="lin" valueType="num">
                                      <p:cBhvr additive="base">
                                        <p:cTn dur="500" fill="hold" id="24"/>
                                        <p:tgtEl>
                                          <p:spTgt spid="3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53" presetSubtype="0">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p:cTn dur="500" fill="hold" id="28"/>
                                        <p:tgtEl>
                                          <p:spTgt spid="36"/>
                                        </p:tgtEl>
                                        <p:attrNameLst>
                                          <p:attrName>ppt_w</p:attrName>
                                        </p:attrNameLst>
                                      </p:cBhvr>
                                      <p:tavLst>
                                        <p:tav tm="0">
                                          <p:val>
                                            <p:fltVal val="0"/>
                                          </p:val>
                                        </p:tav>
                                        <p:tav tm="100000">
                                          <p:val>
                                            <p:strVal val="#ppt_w"/>
                                          </p:val>
                                        </p:tav>
                                      </p:tavLst>
                                    </p:anim>
                                    <p:anim calcmode="lin" valueType="num">
                                      <p:cBhvr>
                                        <p:cTn dur="500" fill="hold" id="29"/>
                                        <p:tgtEl>
                                          <p:spTgt spid="36"/>
                                        </p:tgtEl>
                                        <p:attrNameLst>
                                          <p:attrName>ppt_h</p:attrName>
                                        </p:attrNameLst>
                                      </p:cBhvr>
                                      <p:tavLst>
                                        <p:tav tm="0">
                                          <p:val>
                                            <p:fltVal val="0"/>
                                          </p:val>
                                        </p:tav>
                                        <p:tav tm="100000">
                                          <p:val>
                                            <p:strVal val="#ppt_h"/>
                                          </p:val>
                                        </p:tav>
                                      </p:tavLst>
                                    </p:anim>
                                    <p:animEffect filter="fade" transition="in">
                                      <p:cBhvr>
                                        <p:cTn dur="500" id="30"/>
                                        <p:tgtEl>
                                          <p:spTgt spid="36"/>
                                        </p:tgtEl>
                                      </p:cBhvr>
                                    </p:animEffect>
                                  </p:childTnLst>
                                </p:cTn>
                              </p:par>
                            </p:childTnLst>
                          </p:cTn>
                        </p:par>
                        <p:par>
                          <p:cTn fill="hold" id="31" nodeType="afterGroup">
                            <p:stCondLst>
                              <p:cond delay="2500"/>
                            </p:stCondLst>
                            <p:childTnLst>
                              <p:par>
                                <p:cTn fill="hold" grpId="0" id="32" nodeType="afterEffect" presetClass="entr" presetID="2" presetSubtype="2">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additive="base">
                                        <p:cTn dur="500" fill="hold" id="34"/>
                                        <p:tgtEl>
                                          <p:spTgt spid="18"/>
                                        </p:tgtEl>
                                        <p:attrNameLst>
                                          <p:attrName>ppt_x</p:attrName>
                                        </p:attrNameLst>
                                      </p:cBhvr>
                                      <p:tavLst>
                                        <p:tav tm="0">
                                          <p:val>
                                            <p:strVal val="1+#ppt_w/2"/>
                                          </p:val>
                                        </p:tav>
                                        <p:tav tm="100000">
                                          <p:val>
                                            <p:strVal val="#ppt_x"/>
                                          </p:val>
                                        </p:tav>
                                      </p:tavLst>
                                    </p:anim>
                                    <p:anim calcmode="lin" valueType="num">
                                      <p:cBhvr additive="base">
                                        <p:cTn dur="500" fill="hold" id="35"/>
                                        <p:tgtEl>
                                          <p:spTgt spid="18"/>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2" presetSubtype="8">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500" fill="hold" id="39"/>
                                        <p:tgtEl>
                                          <p:spTgt spid="19"/>
                                        </p:tgtEl>
                                        <p:attrNameLst>
                                          <p:attrName>ppt_x</p:attrName>
                                        </p:attrNameLst>
                                      </p:cBhvr>
                                      <p:tavLst>
                                        <p:tav tm="0">
                                          <p:val>
                                            <p:strVal val="0-#ppt_w/2"/>
                                          </p:val>
                                        </p:tav>
                                        <p:tav tm="100000">
                                          <p:val>
                                            <p:strVal val="#ppt_x"/>
                                          </p:val>
                                        </p:tav>
                                      </p:tavLst>
                                    </p:anim>
                                    <p:anim calcmode="lin" valueType="num">
                                      <p:cBhvr additive="base">
                                        <p:cTn dur="500" fill="hold" id="40"/>
                                        <p:tgtEl>
                                          <p:spTgt spid="19"/>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500"/>
                            </p:stCondLst>
                            <p:childTnLst>
                              <p:par>
                                <p:cTn fill="hold" grpId="0" id="42" nodeType="afterEffect" presetClass="entr" presetID="53" presetSubtype="0">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p:cTn dur="500" fill="hold" id="44"/>
                                        <p:tgtEl>
                                          <p:spTgt spid="20"/>
                                        </p:tgtEl>
                                        <p:attrNameLst>
                                          <p:attrName>ppt_w</p:attrName>
                                        </p:attrNameLst>
                                      </p:cBhvr>
                                      <p:tavLst>
                                        <p:tav tm="0">
                                          <p:val>
                                            <p:fltVal val="0"/>
                                          </p:val>
                                        </p:tav>
                                        <p:tav tm="100000">
                                          <p:val>
                                            <p:strVal val="#ppt_w"/>
                                          </p:val>
                                        </p:tav>
                                      </p:tavLst>
                                    </p:anim>
                                    <p:anim calcmode="lin" valueType="num">
                                      <p:cBhvr>
                                        <p:cTn dur="500" fill="hold" id="45"/>
                                        <p:tgtEl>
                                          <p:spTgt spid="20"/>
                                        </p:tgtEl>
                                        <p:attrNameLst>
                                          <p:attrName>ppt_h</p:attrName>
                                        </p:attrNameLst>
                                      </p:cBhvr>
                                      <p:tavLst>
                                        <p:tav tm="0">
                                          <p:val>
                                            <p:fltVal val="0"/>
                                          </p:val>
                                        </p:tav>
                                        <p:tav tm="100000">
                                          <p:val>
                                            <p:strVal val="#ppt_h"/>
                                          </p:val>
                                        </p:tav>
                                      </p:tavLst>
                                    </p:anim>
                                    <p:animEffect filter="fade" transition="in">
                                      <p:cBhvr>
                                        <p:cTn dur="500" id="46"/>
                                        <p:tgtEl>
                                          <p:spTgt spid="20"/>
                                        </p:tgtEl>
                                      </p:cBhvr>
                                    </p:animEffect>
                                  </p:childTnLst>
                                </p:cTn>
                              </p:par>
                            </p:childTnLst>
                          </p:cTn>
                        </p:par>
                        <p:par>
                          <p:cTn fill="hold" id="47" nodeType="afterGroup">
                            <p:stCondLst>
                              <p:cond delay="4000"/>
                            </p:stCondLst>
                            <p:childTnLst>
                              <p:par>
                                <p:cTn fill="hold" grpId="0" id="48" nodeType="afterEffect" presetClass="entr" presetID="2" presetSubtype="2">
                                  <p:stCondLst>
                                    <p:cond delay="0"/>
                                  </p:stCondLst>
                                  <p:childTnLst>
                                    <p:set>
                                      <p:cBhvr>
                                        <p:cTn dur="1" fill="hold" id="49">
                                          <p:stCondLst>
                                            <p:cond delay="0"/>
                                          </p:stCondLst>
                                        </p:cTn>
                                        <p:tgtEl>
                                          <p:spTgt spid="21"/>
                                        </p:tgtEl>
                                        <p:attrNameLst>
                                          <p:attrName>style.visibility</p:attrName>
                                        </p:attrNameLst>
                                      </p:cBhvr>
                                      <p:to>
                                        <p:strVal val="visible"/>
                                      </p:to>
                                    </p:set>
                                    <p:anim calcmode="lin" valueType="num">
                                      <p:cBhvr additive="base">
                                        <p:cTn dur="500" fill="hold" id="50"/>
                                        <p:tgtEl>
                                          <p:spTgt spid="21"/>
                                        </p:tgtEl>
                                        <p:attrNameLst>
                                          <p:attrName>ppt_x</p:attrName>
                                        </p:attrNameLst>
                                      </p:cBhvr>
                                      <p:tavLst>
                                        <p:tav tm="0">
                                          <p:val>
                                            <p:strVal val="1+#ppt_w/2"/>
                                          </p:val>
                                        </p:tav>
                                        <p:tav tm="100000">
                                          <p:val>
                                            <p:strVal val="#ppt_x"/>
                                          </p:val>
                                        </p:tav>
                                      </p:tavLst>
                                    </p:anim>
                                    <p:anim calcmode="lin" valueType="num">
                                      <p:cBhvr additive="base">
                                        <p:cTn dur="500" fill="hold" id="51"/>
                                        <p:tgtEl>
                                          <p:spTgt spid="2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2" presetSubtype="8">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500" fill="hold" id="55"/>
                                        <p:tgtEl>
                                          <p:spTgt spid="22"/>
                                        </p:tgtEl>
                                        <p:attrNameLst>
                                          <p:attrName>ppt_x</p:attrName>
                                        </p:attrNameLst>
                                      </p:cBhvr>
                                      <p:tavLst>
                                        <p:tav tm="0">
                                          <p:val>
                                            <p:strVal val="0-#ppt_w/2"/>
                                          </p:val>
                                        </p:tav>
                                        <p:tav tm="100000">
                                          <p:val>
                                            <p:strVal val="#ppt_x"/>
                                          </p:val>
                                        </p:tav>
                                      </p:tavLst>
                                    </p:anim>
                                    <p:anim calcmode="lin" valueType="num">
                                      <p:cBhvr additive="base">
                                        <p:cTn dur="500" fill="hold" id="56"/>
                                        <p:tgtEl>
                                          <p:spTgt spid="22"/>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5000"/>
                            </p:stCondLst>
                            <p:childTnLst>
                              <p:par>
                                <p:cTn fill="hold" grpId="0" id="58" nodeType="afterEffect" presetClass="entr" presetID="53" presetSubtype="0">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p:cTn dur="500" fill="hold" id="60"/>
                                        <p:tgtEl>
                                          <p:spTgt spid="23"/>
                                        </p:tgtEl>
                                        <p:attrNameLst>
                                          <p:attrName>ppt_w</p:attrName>
                                        </p:attrNameLst>
                                      </p:cBhvr>
                                      <p:tavLst>
                                        <p:tav tm="0">
                                          <p:val>
                                            <p:fltVal val="0"/>
                                          </p:val>
                                        </p:tav>
                                        <p:tav tm="100000">
                                          <p:val>
                                            <p:strVal val="#ppt_w"/>
                                          </p:val>
                                        </p:tav>
                                      </p:tavLst>
                                    </p:anim>
                                    <p:anim calcmode="lin" valueType="num">
                                      <p:cBhvr>
                                        <p:cTn dur="500" fill="hold" id="61"/>
                                        <p:tgtEl>
                                          <p:spTgt spid="23"/>
                                        </p:tgtEl>
                                        <p:attrNameLst>
                                          <p:attrName>ppt_h</p:attrName>
                                        </p:attrNameLst>
                                      </p:cBhvr>
                                      <p:tavLst>
                                        <p:tav tm="0">
                                          <p:val>
                                            <p:fltVal val="0"/>
                                          </p:val>
                                        </p:tav>
                                        <p:tav tm="100000">
                                          <p:val>
                                            <p:strVal val="#ppt_h"/>
                                          </p:val>
                                        </p:tav>
                                      </p:tavLst>
                                    </p:anim>
                                    <p:animEffect filter="fade" transition="in">
                                      <p:cBhvr>
                                        <p:cTn dur="500" id="62"/>
                                        <p:tgtEl>
                                          <p:spTgt spid="23"/>
                                        </p:tgtEl>
                                      </p:cBhvr>
                                    </p:animEffect>
                                  </p:childTnLst>
                                </p:cTn>
                              </p:par>
                            </p:childTnLst>
                          </p:cTn>
                        </p:par>
                        <p:par>
                          <p:cTn fill="hold" id="63" nodeType="afterGroup">
                            <p:stCondLst>
                              <p:cond delay="5500"/>
                            </p:stCondLst>
                            <p:childTnLst>
                              <p:par>
                                <p:cTn fill="hold" grpId="0" id="64" nodeType="afterEffect" presetClass="entr" presetID="2" presetSubtype="2">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additive="base">
                                        <p:cTn dur="500" fill="hold" id="66"/>
                                        <p:tgtEl>
                                          <p:spTgt spid="24"/>
                                        </p:tgtEl>
                                        <p:attrNameLst>
                                          <p:attrName>ppt_x</p:attrName>
                                        </p:attrNameLst>
                                      </p:cBhvr>
                                      <p:tavLst>
                                        <p:tav tm="0">
                                          <p:val>
                                            <p:strVal val="1+#ppt_w/2"/>
                                          </p:val>
                                        </p:tav>
                                        <p:tav tm="100000">
                                          <p:val>
                                            <p:strVal val="#ppt_x"/>
                                          </p:val>
                                        </p:tav>
                                      </p:tavLst>
                                    </p:anim>
                                    <p:anim calcmode="lin" valueType="num">
                                      <p:cBhvr additive="base">
                                        <p:cTn dur="500" fill="hold" id="67"/>
                                        <p:tgtEl>
                                          <p:spTgt spid="24"/>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6000"/>
                            </p:stCondLst>
                            <p:childTnLst>
                              <p:par>
                                <p:cTn fill="hold" grpId="0" id="69" nodeType="afterEffect" presetClass="entr" presetID="2" presetSubtype="8">
                                  <p:stCondLst>
                                    <p:cond delay="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500" fill="hold" id="71"/>
                                        <p:tgtEl>
                                          <p:spTgt spid="25"/>
                                        </p:tgtEl>
                                        <p:attrNameLst>
                                          <p:attrName>ppt_x</p:attrName>
                                        </p:attrNameLst>
                                      </p:cBhvr>
                                      <p:tavLst>
                                        <p:tav tm="0">
                                          <p:val>
                                            <p:strVal val="0-#ppt_w/2"/>
                                          </p:val>
                                        </p:tav>
                                        <p:tav tm="100000">
                                          <p:val>
                                            <p:strVal val="#ppt_x"/>
                                          </p:val>
                                        </p:tav>
                                      </p:tavLst>
                                    </p:anim>
                                    <p:anim calcmode="lin" valueType="num">
                                      <p:cBhvr additive="base">
                                        <p:cTn dur="500" fill="hold" id="72"/>
                                        <p:tgtEl>
                                          <p:spTgt spid="25"/>
                                        </p:tgtEl>
                                        <p:attrNameLst>
                                          <p:attrName>ppt_y</p:attrName>
                                        </p:attrNameLst>
                                      </p:cBhvr>
                                      <p:tavLst>
                                        <p:tav tm="0">
                                          <p:val>
                                            <p:strVal val="#ppt_y"/>
                                          </p:val>
                                        </p:tav>
                                        <p:tav tm="100000">
                                          <p:val>
                                            <p:strVal val="#ppt_y"/>
                                          </p:val>
                                        </p:tav>
                                      </p:tavLst>
                                    </p:anim>
                                  </p:childTnLst>
                                </p:cTn>
                              </p:par>
                            </p:childTnLst>
                          </p:cTn>
                        </p:par>
                        <p:par>
                          <p:cTn fill="hold" id="73" nodeType="afterGroup">
                            <p:stCondLst>
                              <p:cond delay="6500"/>
                            </p:stCondLst>
                            <p:childTnLst>
                              <p:par>
                                <p:cTn fill="hold" grpId="0" id="74" nodeType="afterEffect" presetClass="entr" presetID="53" presetSubtype="0">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p:cTn dur="500" fill="hold" id="76"/>
                                        <p:tgtEl>
                                          <p:spTgt spid="26"/>
                                        </p:tgtEl>
                                        <p:attrNameLst>
                                          <p:attrName>ppt_w</p:attrName>
                                        </p:attrNameLst>
                                      </p:cBhvr>
                                      <p:tavLst>
                                        <p:tav tm="0">
                                          <p:val>
                                            <p:fltVal val="0"/>
                                          </p:val>
                                        </p:tav>
                                        <p:tav tm="100000">
                                          <p:val>
                                            <p:strVal val="#ppt_w"/>
                                          </p:val>
                                        </p:tav>
                                      </p:tavLst>
                                    </p:anim>
                                    <p:anim calcmode="lin" valueType="num">
                                      <p:cBhvr>
                                        <p:cTn dur="500" fill="hold" id="77"/>
                                        <p:tgtEl>
                                          <p:spTgt spid="26"/>
                                        </p:tgtEl>
                                        <p:attrNameLst>
                                          <p:attrName>ppt_h</p:attrName>
                                        </p:attrNameLst>
                                      </p:cBhvr>
                                      <p:tavLst>
                                        <p:tav tm="0">
                                          <p:val>
                                            <p:fltVal val="0"/>
                                          </p:val>
                                        </p:tav>
                                        <p:tav tm="100000">
                                          <p:val>
                                            <p:strVal val="#ppt_h"/>
                                          </p:val>
                                        </p:tav>
                                      </p:tavLst>
                                    </p:anim>
                                    <p:animEffect filter="fade" transition="in">
                                      <p:cBhvr>
                                        <p:cTn dur="500" id="78"/>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2"/>
      <p:bldP grpId="0" spid="36"/>
      <p:bldP grpId="0" spid="40"/>
      <p:bldP grpId="0" spid="18"/>
      <p:bldP grpId="0" spid="19"/>
      <p:bldP grpId="0" spid="20"/>
      <p:bldP grpId="0" spid="21"/>
      <p:bldP grpId="0" spid="22"/>
      <p:bldP grpId="0" spid="23"/>
      <p:bldP grpId="0" spid="24"/>
      <p:bldP grpId="0" spid="25"/>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Chart 4"/>
          <p:cNvGraphicFramePr/>
          <p:nvPr>
            <p:extLst/>
          </p:nvPr>
        </p:nvGraphicFramePr>
        <p:xfrm>
          <a:off x="1442200" y="2341915"/>
          <a:ext cx="6320911" cy="2566928"/>
        </p:xfrm>
        <a:graphic>
          <a:graphicData uri="http://schemas.openxmlformats.org/drawingml/2006/chart">
            <c:chart xmlns:c="http://schemas.openxmlformats.org/drawingml/2006/chart" r:id="rId3"/>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7" name="Rectangle 6"/>
          <p:cNvSpPr/>
          <p:nvPr/>
        </p:nvSpPr>
        <p:spPr>
          <a:xfrm>
            <a:off x="9429612" y="2864493"/>
            <a:ext cx="1964506" cy="438912"/>
          </a:xfrm>
          <a:prstGeom prst="rect">
            <a:avLst/>
          </a:prstGeom>
        </p:spPr>
        <p:txBody>
          <a:bodyPr bIns="0" lIns="0" rIns="0" tIns="0"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9" name="Rectangle 8"/>
          <p:cNvSpPr/>
          <p:nvPr/>
        </p:nvSpPr>
        <p:spPr>
          <a:xfrm>
            <a:off x="9441056" y="3483177"/>
            <a:ext cx="1952658" cy="438912"/>
          </a:xfrm>
          <a:prstGeom prst="rect">
            <a:avLst/>
          </a:prstGeom>
        </p:spPr>
        <p:txBody>
          <a:bodyPr bIns="0" lIns="0" rIns="0" tIns="0"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600">
              <a:latin charset="0" panose="020b0604020202020204" pitchFamily="34" typeface="Arial"/>
              <a:ea charset="-122" panose="020b0503020204020204" pitchFamily="34" typeface="微软雅黑"/>
              <a:sym charset="0" panose="020b0604020202020204" pitchFamily="34" typeface="Arial"/>
            </a:endParaRPr>
          </a:p>
        </p:txBody>
      </p:sp>
      <p:sp>
        <p:nvSpPr>
          <p:cNvPr id="11" name="Rectangle 10"/>
          <p:cNvSpPr/>
          <p:nvPr/>
        </p:nvSpPr>
        <p:spPr>
          <a:xfrm>
            <a:off x="9441056" y="4101861"/>
            <a:ext cx="1952658" cy="438912"/>
          </a:xfrm>
          <a:prstGeom prst="rect">
            <a:avLst/>
          </a:prstGeom>
        </p:spPr>
        <p:txBody>
          <a:bodyPr bIns="0" lIns="0" rIns="0" tIns="0"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12" name="Content Placeholder 2"/>
          <p:cNvSpPr txBox="1"/>
          <p:nvPr/>
        </p:nvSpPr>
        <p:spPr>
          <a:xfrm>
            <a:off x="1481522" y="5418213"/>
            <a:ext cx="9935028" cy="438912"/>
          </a:xfrm>
          <a:prstGeom prst="rect">
            <a:avLst/>
          </a:prstGeom>
        </p:spPr>
        <p:txBody>
          <a:bodyPr bIns="0" lIns="0" rIns="0" rtlCol="0" tIns="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buNone/>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cxnSp>
        <p:nvCxnSpPr>
          <p:cNvPr id="13" name="Straight Connector 12"/>
          <p:cNvCxnSpPr/>
          <p:nvPr/>
        </p:nvCxnSpPr>
        <p:spPr>
          <a:xfrm>
            <a:off x="1481522" y="5179678"/>
            <a:ext cx="993502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418258211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graphicEl>
                                              <a:chart bldStep="gridLegend" categoryIdx="-3" seriesIdx="-3"/>
                                            </p:graphicEl>
                                          </p:spTgt>
                                        </p:tgtEl>
                                        <p:attrNameLst>
                                          <p:attrName>style.visibility</p:attrName>
                                        </p:attrNameLst>
                                      </p:cBhvr>
                                      <p:to>
                                        <p:strVal val="visible"/>
                                      </p:to>
                                    </p:set>
                                    <p:animEffect filter="wipe(left)" transition="in">
                                      <p:cBhvr>
                                        <p:cTn dur="500" id="7"/>
                                        <p:tgtEl>
                                          <p:spTgt spid="5">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graphicEl>
                                              <a:chart bldStep="category" categoryIdx="0" seriesIdx="-4"/>
                                            </p:graphicEl>
                                          </p:spTgt>
                                        </p:tgtEl>
                                        <p:attrNameLst>
                                          <p:attrName>style.visibility</p:attrName>
                                        </p:attrNameLst>
                                      </p:cBhvr>
                                      <p:to>
                                        <p:strVal val="visible"/>
                                      </p:to>
                                    </p:set>
                                    <p:animEffect filter="wipe(left)" transition="in">
                                      <p:cBhvr>
                                        <p:cTn dur="500" id="11"/>
                                        <p:tgtEl>
                                          <p:spTgt spid="5">
                                            <p:graphicEl>
                                              <a:chart bldStep="category" categoryIdx="0" seriesIdx="-4"/>
                                            </p:graphicEl>
                                          </p:spTgt>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
                                            <p:graphicEl>
                                              <a:chart bldStep="category" categoryIdx="1" seriesIdx="-4"/>
                                            </p:graphicEl>
                                          </p:spTgt>
                                        </p:tgtEl>
                                        <p:attrNameLst>
                                          <p:attrName>style.visibility</p:attrName>
                                        </p:attrNameLst>
                                      </p:cBhvr>
                                      <p:to>
                                        <p:strVal val="visible"/>
                                      </p:to>
                                    </p:set>
                                    <p:animEffect filter="wipe(left)" transition="in">
                                      <p:cBhvr>
                                        <p:cTn dur="500" id="15"/>
                                        <p:tgtEl>
                                          <p:spTgt spid="5">
                                            <p:graphicEl>
                                              <a:chart bldStep="category" categoryIdx="1" seriesIdx="-4"/>
                                            </p:graphicEl>
                                          </p:spTgt>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
                                            <p:graphicEl>
                                              <a:chart bldStep="category" categoryIdx="2" seriesIdx="-4"/>
                                            </p:graphicEl>
                                          </p:spTgt>
                                        </p:tgtEl>
                                        <p:attrNameLst>
                                          <p:attrName>style.visibility</p:attrName>
                                        </p:attrNameLst>
                                      </p:cBhvr>
                                      <p:to>
                                        <p:strVal val="visible"/>
                                      </p:to>
                                    </p:set>
                                    <p:animEffect filter="wipe(left)" transition="in">
                                      <p:cBhvr>
                                        <p:cTn dur="500" id="19"/>
                                        <p:tgtEl>
                                          <p:spTgt spid="5">
                                            <p:graphicEl>
                                              <a:chart bldStep="category" categoryIdx="2" seriesIdx="-4"/>
                                            </p:graphicEl>
                                          </p:spTgt>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5">
                                            <p:graphicEl>
                                              <a:chart bldStep="category" categoryIdx="3" seriesIdx="-4"/>
                                            </p:graphicEl>
                                          </p:spTgt>
                                        </p:tgtEl>
                                        <p:attrNameLst>
                                          <p:attrName>style.visibility</p:attrName>
                                        </p:attrNameLst>
                                      </p:cBhvr>
                                      <p:to>
                                        <p:strVal val="visible"/>
                                      </p:to>
                                    </p:set>
                                    <p:animEffect filter="wipe(left)" transition="in">
                                      <p:cBhvr>
                                        <p:cTn dur="500" id="23"/>
                                        <p:tgtEl>
                                          <p:spTgt spid="5">
                                            <p:graphicEl>
                                              <a:chart bldStep="category" categoryIdx="3" seriesIdx="-4"/>
                                            </p:graphicEl>
                                          </p:spTgt>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childTnLst>
                          </p:cTn>
                        </p:par>
                        <p:par>
                          <p:cTn fill="hold" id="30" nodeType="afterGroup">
                            <p:stCondLst>
                              <p:cond delay="3000"/>
                            </p:stCondLst>
                            <p:childTnLst>
                              <p:par>
                                <p:cTn fill="hold" grpId="0" id="31" nodeType="afterEffect" presetClass="entr" presetID="22" presetSubtype="8">
                                  <p:stCondLst>
                                    <p:cond delay="0"/>
                                  </p:stCondLst>
                                  <p:childTnLst>
                                    <p:set>
                                      <p:cBhvr>
                                        <p:cTn dur="1" fill="hold" id="32">
                                          <p:stCondLst>
                                            <p:cond delay="0"/>
                                          </p:stCondLst>
                                        </p:cTn>
                                        <p:tgtEl>
                                          <p:spTgt spid="7"/>
                                        </p:tgtEl>
                                        <p:attrNameLst>
                                          <p:attrName>style.visibility</p:attrName>
                                        </p:attrNameLst>
                                      </p:cBhvr>
                                      <p:to>
                                        <p:strVal val="visible"/>
                                      </p:to>
                                    </p:set>
                                    <p:animEffect filter="wipe(left)" transition="in">
                                      <p:cBhvr>
                                        <p:cTn dur="500" id="33"/>
                                        <p:tgtEl>
                                          <p:spTgt spid="7"/>
                                        </p:tgtEl>
                                      </p:cBhvr>
                                    </p:animEffect>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9"/>
                                        </p:tgtEl>
                                        <p:attrNameLst>
                                          <p:attrName>style.visibility</p:attrName>
                                        </p:attrNameLst>
                                      </p:cBhvr>
                                      <p:to>
                                        <p:strVal val="visible"/>
                                      </p:to>
                                    </p:set>
                                    <p:animEffect filter="wipe(left)" transition="in">
                                      <p:cBhvr>
                                        <p:cTn dur="500" id="43"/>
                                        <p:tgtEl>
                                          <p:spTgt spid="9"/>
                                        </p:tgtEl>
                                      </p:cBhvr>
                                    </p:animEffect>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p:cTn dur="500" fill="hold" id="47"/>
                                        <p:tgtEl>
                                          <p:spTgt spid="10"/>
                                        </p:tgtEl>
                                        <p:attrNameLst>
                                          <p:attrName>ppt_w</p:attrName>
                                        </p:attrNameLst>
                                      </p:cBhvr>
                                      <p:tavLst>
                                        <p:tav tm="0">
                                          <p:val>
                                            <p:fltVal val="0"/>
                                          </p:val>
                                        </p:tav>
                                        <p:tav tm="100000">
                                          <p:val>
                                            <p:strVal val="#ppt_w"/>
                                          </p:val>
                                        </p:tav>
                                      </p:tavLst>
                                    </p:anim>
                                    <p:anim calcmode="lin" valueType="num">
                                      <p:cBhvr>
                                        <p:cTn dur="500" fill="hold" id="48"/>
                                        <p:tgtEl>
                                          <p:spTgt spid="10"/>
                                        </p:tgtEl>
                                        <p:attrNameLst>
                                          <p:attrName>ppt_h</p:attrName>
                                        </p:attrNameLst>
                                      </p:cBhvr>
                                      <p:tavLst>
                                        <p:tav tm="0">
                                          <p:val>
                                            <p:fltVal val="0"/>
                                          </p:val>
                                        </p:tav>
                                        <p:tav tm="100000">
                                          <p:val>
                                            <p:strVal val="#ppt_h"/>
                                          </p:val>
                                        </p:tav>
                                      </p:tavLst>
                                    </p:anim>
                                    <p:animEffect filter="fade" transition="in">
                                      <p:cBhvr>
                                        <p:cTn dur="500" id="49"/>
                                        <p:tgtEl>
                                          <p:spTgt spid="10"/>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11"/>
                                        </p:tgtEl>
                                        <p:attrNameLst>
                                          <p:attrName>style.visibility</p:attrName>
                                        </p:attrNameLst>
                                      </p:cBhvr>
                                      <p:to>
                                        <p:strVal val="visible"/>
                                      </p:to>
                                    </p:set>
                                    <p:animEffect filter="wipe(left)" transition="in">
                                      <p:cBhvr>
                                        <p:cTn dur="500" id="53"/>
                                        <p:tgtEl>
                                          <p:spTgt spid="11"/>
                                        </p:tgtEl>
                                      </p:cBhvr>
                                    </p:animEffect>
                                  </p:childTnLst>
                                </p:cTn>
                              </p:par>
                            </p:childTnLst>
                          </p:cTn>
                        </p:par>
                        <p:par>
                          <p:cTn fill="hold" id="54" nodeType="afterGroup">
                            <p:stCondLst>
                              <p:cond delay="5500"/>
                            </p:stCondLst>
                            <p:childTnLst>
                              <p:par>
                                <p:cTn fill="hold" id="55" nodeType="afterEffect" presetClass="entr" presetID="16" presetSubtype="21">
                                  <p:stCondLst>
                                    <p:cond delay="0"/>
                                  </p:stCondLst>
                                  <p:childTnLst>
                                    <p:set>
                                      <p:cBhvr>
                                        <p:cTn dur="1" fill="hold" id="56">
                                          <p:stCondLst>
                                            <p:cond delay="0"/>
                                          </p:stCondLst>
                                        </p:cTn>
                                        <p:tgtEl>
                                          <p:spTgt spid="13"/>
                                        </p:tgtEl>
                                        <p:attrNameLst>
                                          <p:attrName>style.visibility</p:attrName>
                                        </p:attrNameLst>
                                      </p:cBhvr>
                                      <p:to>
                                        <p:strVal val="visible"/>
                                      </p:to>
                                    </p:set>
                                    <p:animEffect filter="barn(inVertical)" transition="in">
                                      <p:cBhvr>
                                        <p:cTn dur="500" id="57"/>
                                        <p:tgtEl>
                                          <p:spTgt spid="13"/>
                                        </p:tgtEl>
                                      </p:cBhvr>
                                    </p:animEffect>
                                  </p:childTnLst>
                                </p:cTn>
                              </p:par>
                            </p:childTnLst>
                          </p:cTn>
                        </p:par>
                        <p:par>
                          <p:cTn fill="hold" id="58" nodeType="afterGroup">
                            <p:stCondLst>
                              <p:cond delay="6000"/>
                            </p:stCondLst>
                            <p:childTnLst>
                              <p:par>
                                <p:cTn fill="hold" grpId="0"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Graphic grpId="0" spid="5">
        <p:bldSub>
          <a:bldChart bld="category"/>
        </p:bldSub>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gdLst>
                <a:gd fmla="*/ 27 w 764" name="T0"/>
                <a:gd fmla="*/ 536 h 897" name="T1"/>
                <a:gd fmla="*/ 37 w 764" name="T2"/>
                <a:gd fmla="*/ 614 h 897" name="T3"/>
                <a:gd fmla="*/ 23 w 764" name="T4"/>
                <a:gd fmla="*/ 649 h 897" name="T5"/>
                <a:gd fmla="*/ 171 w 764" name="T6"/>
                <a:gd fmla="*/ 735 h 897" name="T7"/>
                <a:gd fmla="*/ 170 w 764" name="T8"/>
                <a:gd fmla="*/ 764 h 897" name="T9"/>
                <a:gd fmla="*/ 197 w 764" name="T10"/>
                <a:gd fmla="*/ 887 h 897" name="T11"/>
                <a:gd fmla="*/ 589 w 764" name="T12"/>
                <a:gd fmla="*/ 897 h 897" name="T13"/>
                <a:gd fmla="*/ 522 w 764" name="T14"/>
                <a:gd fmla="*/ 818 h 897" name="T15"/>
                <a:gd fmla="*/ 524 w 764" name="T16"/>
                <a:gd fmla="*/ 670 h 897" name="T17"/>
                <a:gd fmla="*/ 585 w 764" name="T18"/>
                <a:gd fmla="*/ 615 h 897" name="T19"/>
                <a:gd fmla="*/ 640 w 764" name="T20"/>
                <a:gd fmla="*/ 537 h 897" name="T21"/>
                <a:gd fmla="*/ 640 w 764" name="T22"/>
                <a:gd fmla="*/ 558 h 897" name="T23"/>
                <a:gd fmla="*/ 686 w 764" name="T24"/>
                <a:gd fmla="*/ 508 h 897" name="T25"/>
                <a:gd fmla="*/ 695 w 764" name="T26"/>
                <a:gd fmla="*/ 493 h 897" name="T27"/>
                <a:gd fmla="*/ 764 w 764" name="T28"/>
                <a:gd fmla="*/ 446 h 897" name="T29"/>
                <a:gd fmla="*/ 751 w 764" name="T30"/>
                <a:gd fmla="*/ 442 h 897" name="T31"/>
                <a:gd fmla="*/ 700 w 764" name="T32"/>
                <a:gd fmla="*/ 349 h 897" name="T33"/>
                <a:gd fmla="*/ 702 w 764" name="T34"/>
                <a:gd fmla="*/ 332 h 897" name="T35"/>
                <a:gd fmla="*/ 715 w 764" name="T36"/>
                <a:gd fmla="*/ 345 h 897" name="T37"/>
                <a:gd fmla="*/ 694 w 764" name="T38"/>
                <a:gd fmla="*/ 268 h 897" name="T39"/>
                <a:gd fmla="*/ 694 w 764" name="T40"/>
                <a:gd fmla="*/ 264 h 897" name="T41"/>
                <a:gd fmla="*/ 639 w 764" name="T42"/>
                <a:gd fmla="*/ 208 h 897" name="T43"/>
                <a:gd fmla="*/ 654 w 764" name="T44"/>
                <a:gd fmla="*/ 216 h 897" name="T45"/>
                <a:gd fmla="*/ 692 w 764" name="T46"/>
                <a:gd fmla="*/ 255 h 897" name="T47"/>
                <a:gd fmla="*/ 651 w 764" name="T48"/>
                <a:gd fmla="*/ 178 h 897" name="T49"/>
                <a:gd fmla="*/ 646 w 764" name="T50"/>
                <a:gd fmla="*/ 173 h 897" name="T51"/>
                <a:gd fmla="*/ 620 w 764" name="T52"/>
                <a:gd fmla="*/ 109 h 897" name="T53"/>
                <a:gd fmla="*/ 516 w 764" name="T54"/>
                <a:gd fmla="*/ 139 h 897" name="T55"/>
                <a:gd fmla="*/ 408 w 764" name="T56"/>
                <a:gd fmla="*/ 62 h 897" name="T57"/>
                <a:gd fmla="*/ 381 w 764" name="T58"/>
                <a:gd fmla="*/ 92 h 897" name="T59"/>
                <a:gd fmla="*/ 383 w 764" name="T60"/>
                <a:gd fmla="*/ 73 h 897" name="T61"/>
                <a:gd fmla="*/ 367 w 764" name="T62"/>
                <a:gd fmla="*/ 96 h 897" name="T63"/>
                <a:gd fmla="*/ 348 w 764" name="T64"/>
                <a:gd fmla="*/ 68 h 897" name="T65"/>
                <a:gd fmla="*/ 290 w 764" name="T66"/>
                <a:gd fmla="*/ 59 h 897" name="T67"/>
                <a:gd fmla="*/ 281 w 764" name="T68"/>
                <a:gd fmla="*/ 59 h 897" name="T69"/>
                <a:gd fmla="*/ 291 w 764" name="T70"/>
                <a:gd fmla="*/ 41 h 897" name="T71"/>
                <a:gd fmla="*/ 269 w 764" name="T72"/>
                <a:gd fmla="*/ 62 h 897" name="T73"/>
                <a:gd fmla="*/ 201 w 764" name="T74"/>
                <a:gd fmla="*/ 86 h 897" name="T75"/>
                <a:gd fmla="*/ 161 w 764" name="T76"/>
                <a:gd fmla="*/ 93 h 897" name="T77"/>
                <a:gd fmla="*/ 156 w 764" name="T78"/>
                <a:gd fmla="*/ 96 h 897" name="T79"/>
                <a:gd fmla="*/ 133 w 764" name="T80"/>
                <a:gd fmla="*/ 81 h 897" name="T81"/>
                <a:gd fmla="*/ 73 w 764" name="T82"/>
                <a:gd fmla="*/ 164 h 897" name="T83"/>
                <a:gd fmla="*/ 71 w 764" name="T84"/>
                <a:gd fmla="*/ 166 h 897" name="T85"/>
                <a:gd fmla="*/ 54 w 764" name="T86"/>
                <a:gd fmla="*/ 180 h 897" name="T87"/>
                <a:gd fmla="*/ 91 w 764" name="T88"/>
                <a:gd fmla="*/ 189 h 897" name="T89"/>
                <a:gd fmla="*/ 131 w 764" name="T90"/>
                <a:gd fmla="*/ 251 h 897" name="T91"/>
                <a:gd fmla="*/ 125 w 764" name="T92"/>
                <a:gd fmla="*/ 285 h 897" name="T93"/>
                <a:gd fmla="*/ 93 w 764" name="T94"/>
                <a:gd fmla="*/ 339 h 897" name="T95"/>
                <a:gd fmla="*/ 81 w 764" name="T96"/>
                <a:gd fmla="*/ 389 h 897" name="T97"/>
                <a:gd fmla="*/ 17 w 764" name="T98"/>
                <a:gd fmla="*/ 446 h 897" name="T99"/>
                <a:gd fmla="*/ 35 w 764" name="T100"/>
                <a:gd fmla="*/ 506 h 897" name="T101"/>
                <a:gd fmla="*/ 637 w 764" name="T102"/>
                <a:gd fmla="*/ 203 h 897" name="T103"/>
                <a:gd fmla="*/ 629 w 764" name="T104"/>
                <a:gd fmla="*/ 187 h 897" name="T105"/>
                <a:gd fmla="*/ 656 w 764" name="T106"/>
                <a:gd fmla="*/ 204 h 897" name="T107"/>
                <a:gd fmla="*/ 616 w 764" name="T108"/>
                <a:gd fmla="*/ 178 h 897" name="T109"/>
                <a:gd fmla="*/ 642 w 764" name="T110"/>
                <a:gd fmla="*/ 175 h 89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97" w="764">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gdLst>
                  <a:gd fmla="*/ 419 w 441" name="T0"/>
                  <a:gd fmla="*/ 163 h 453" name="T1"/>
                  <a:gd fmla="*/ 166 w 441" name="T2"/>
                  <a:gd fmla="*/ 34 h 453" name="T3"/>
                  <a:gd fmla="*/ 33 w 441" name="T4"/>
                  <a:gd fmla="*/ 285 h 453" name="T5"/>
                  <a:gd fmla="*/ 286 w 441" name="T6"/>
                  <a:gd fmla="*/ 415 h 453" name="T7"/>
                  <a:gd fmla="*/ 299 w 441" name="T8"/>
                  <a:gd fmla="*/ 410 h 453" name="T9"/>
                  <a:gd fmla="*/ 391 w 441" name="T10"/>
                  <a:gd fmla="*/ 453 h 453" name="T11"/>
                  <a:gd fmla="*/ 373 w 441" name="T12"/>
                  <a:gd fmla="*/ 361 h 453" name="T13"/>
                  <a:gd fmla="*/ 419 w 441" name="T14"/>
                  <a:gd fmla="*/ 163 h 4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2" w="441">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22"/>
              <p:cNvSpPr>
                <a:spLocks noEditPoints="1"/>
              </p:cNvSpPr>
              <p:nvPr/>
            </p:nvSpPr>
            <p:spPr bwMode="auto">
              <a:xfrm>
                <a:off x="6928664" y="4178887"/>
                <a:ext cx="548648" cy="549732"/>
              </a:xfrm>
              <a:custGeom>
                <a:gdLst>
                  <a:gd fmla="*/ 206 w 214" name="T0"/>
                  <a:gd fmla="*/ 84 h 214" name="T1"/>
                  <a:gd fmla="*/ 194 w 214" name="T2"/>
                  <a:gd fmla="*/ 84 h 214" name="T3"/>
                  <a:gd fmla="*/ 185 w 214" name="T4"/>
                  <a:gd fmla="*/ 60 h 214" name="T5"/>
                  <a:gd fmla="*/ 193 w 214" name="T6"/>
                  <a:gd fmla="*/ 52 h 214" name="T7"/>
                  <a:gd fmla="*/ 193 w 214" name="T8"/>
                  <a:gd fmla="*/ 41 h 214" name="T9"/>
                  <a:gd fmla="*/ 170 w 214" name="T10"/>
                  <a:gd fmla="*/ 19 h 214" name="T11"/>
                  <a:gd fmla="*/ 159 w 214" name="T12"/>
                  <a:gd fmla="*/ 19 h 214" name="T13"/>
                  <a:gd fmla="*/ 152 w 214" name="T14"/>
                  <a:gd fmla="*/ 26 h 214" name="T15"/>
                  <a:gd fmla="*/ 130 w 214" name="T16"/>
                  <a:gd fmla="*/ 16 h 214" name="T17"/>
                  <a:gd fmla="*/ 130 w 214" name="T18"/>
                  <a:gd fmla="*/ 8 h 214" name="T19"/>
                  <a:gd fmla="*/ 123 w 214" name="T20"/>
                  <a:gd fmla="*/ 0 h 214" name="T21"/>
                  <a:gd fmla="*/ 91 w 214" name="T22"/>
                  <a:gd fmla="*/ 0 h 214" name="T23"/>
                  <a:gd fmla="*/ 84 w 214" name="T24"/>
                  <a:gd fmla="*/ 8 h 214" name="T25"/>
                  <a:gd fmla="*/ 84 w 214" name="T26"/>
                  <a:gd fmla="*/ 14 h 214" name="T27"/>
                  <a:gd fmla="*/ 56 w 214" name="T28"/>
                  <a:gd fmla="*/ 25 h 214" name="T29"/>
                  <a:gd fmla="*/ 52 w 214" name="T30"/>
                  <a:gd fmla="*/ 21 h 214" name="T31"/>
                  <a:gd fmla="*/ 41 w 214" name="T32"/>
                  <a:gd fmla="*/ 22 h 214" name="T33"/>
                  <a:gd fmla="*/ 19 w 214" name="T34"/>
                  <a:gd fmla="*/ 44 h 214" name="T35"/>
                  <a:gd fmla="*/ 19 w 214" name="T36"/>
                  <a:gd fmla="*/ 55 h 214" name="T37"/>
                  <a:gd fmla="*/ 23 w 214" name="T38"/>
                  <a:gd fmla="*/ 58 h 214" name="T39"/>
                  <a:gd fmla="*/ 13 w 214" name="T40"/>
                  <a:gd fmla="*/ 84 h 214" name="T41"/>
                  <a:gd fmla="*/ 8 w 214" name="T42"/>
                  <a:gd fmla="*/ 84 h 214" name="T43"/>
                  <a:gd fmla="*/ 0 w 214" name="T44"/>
                  <a:gd fmla="*/ 91 h 214" name="T45"/>
                  <a:gd fmla="*/ 0 w 214" name="T46"/>
                  <a:gd fmla="*/ 123 h 214" name="T47"/>
                  <a:gd fmla="*/ 8 w 214" name="T48"/>
                  <a:gd fmla="*/ 131 h 214" name="T49"/>
                  <a:gd fmla="*/ 13 w 214" name="T50"/>
                  <a:gd fmla="*/ 131 h 214" name="T51"/>
                  <a:gd fmla="*/ 26 w 214" name="T52"/>
                  <a:gd fmla="*/ 157 h 214" name="T53"/>
                  <a:gd fmla="*/ 21 w 214" name="T54"/>
                  <a:gd fmla="*/ 162 h 214" name="T55"/>
                  <a:gd fmla="*/ 21 w 214" name="T56"/>
                  <a:gd fmla="*/ 173 h 214" name="T57"/>
                  <a:gd fmla="*/ 44 w 214" name="T58"/>
                  <a:gd fmla="*/ 195 h 214" name="T59"/>
                  <a:gd fmla="*/ 55 w 214" name="T60"/>
                  <a:gd fmla="*/ 195 h 214" name="T61"/>
                  <a:gd fmla="*/ 61 w 214" name="T62"/>
                  <a:gd fmla="*/ 189 h 214" name="T63"/>
                  <a:gd fmla="*/ 84 w 214" name="T64"/>
                  <a:gd fmla="*/ 197 h 214" name="T65"/>
                  <a:gd fmla="*/ 84 w 214" name="T66"/>
                  <a:gd fmla="*/ 206 h 214" name="T67"/>
                  <a:gd fmla="*/ 91 w 214" name="T68"/>
                  <a:gd fmla="*/ 214 h 214" name="T69"/>
                  <a:gd fmla="*/ 123 w 214" name="T70"/>
                  <a:gd fmla="*/ 214 h 214" name="T71"/>
                  <a:gd fmla="*/ 130 w 214" name="T72"/>
                  <a:gd fmla="*/ 206 h 214" name="T73"/>
                  <a:gd fmla="*/ 130 w 214" name="T74"/>
                  <a:gd fmla="*/ 195 h 214" name="T75"/>
                  <a:gd fmla="*/ 153 w 214" name="T76"/>
                  <a:gd fmla="*/ 184 h 214" name="T77"/>
                  <a:gd fmla="*/ 162 w 214" name="T78"/>
                  <a:gd fmla="*/ 193 h 214" name="T79"/>
                  <a:gd fmla="*/ 173 w 214" name="T80"/>
                  <a:gd fmla="*/ 193 h 214" name="T81"/>
                  <a:gd fmla="*/ 195 w 214" name="T82"/>
                  <a:gd fmla="*/ 170 h 214" name="T83"/>
                  <a:gd fmla="*/ 195 w 214" name="T84"/>
                  <a:gd fmla="*/ 159 h 214" name="T85"/>
                  <a:gd fmla="*/ 185 w 214" name="T86"/>
                  <a:gd fmla="*/ 150 h 214" name="T87"/>
                  <a:gd fmla="*/ 193 w 214" name="T88"/>
                  <a:gd fmla="*/ 131 h 214" name="T89"/>
                  <a:gd fmla="*/ 206 w 214" name="T90"/>
                  <a:gd fmla="*/ 131 h 214" name="T91"/>
                  <a:gd fmla="*/ 214 w 214" name="T92"/>
                  <a:gd fmla="*/ 123 h 214" name="T93"/>
                  <a:gd fmla="*/ 214 w 214" name="T94"/>
                  <a:gd fmla="*/ 91 h 214" name="T95"/>
                  <a:gd fmla="*/ 206 w 214" name="T96"/>
                  <a:gd fmla="*/ 84 h 214" name="T97"/>
                  <a:gd fmla="*/ 103 w 214" name="T98"/>
                  <a:gd fmla="*/ 156 h 214" name="T99"/>
                  <a:gd fmla="*/ 53 w 214" name="T100"/>
                  <a:gd fmla="*/ 106 h 214" name="T101"/>
                  <a:gd fmla="*/ 103 w 214" name="T102"/>
                  <a:gd fmla="*/ 55 h 214" name="T103"/>
                  <a:gd fmla="*/ 153 w 214" name="T104"/>
                  <a:gd fmla="*/ 106 h 214" name="T105"/>
                  <a:gd fmla="*/ 103 w 214" name="T106"/>
                  <a:gd fmla="*/ 156 h 21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4" w="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23"/>
              <p:cNvSpPr>
                <a:spLocks noEditPoints="1"/>
              </p:cNvSpPr>
              <p:nvPr/>
            </p:nvSpPr>
            <p:spPr bwMode="auto">
              <a:xfrm>
                <a:off x="7433940" y="4159370"/>
                <a:ext cx="292757" cy="291672"/>
              </a:xfrm>
              <a:custGeom>
                <a:gdLst>
                  <a:gd fmla="*/ 103 w 114" name="T0"/>
                  <a:gd fmla="*/ 30 h 114" name="T1"/>
                  <a:gd fmla="*/ 97 w 114" name="T2"/>
                  <a:gd fmla="*/ 31 h 114" name="T3"/>
                  <a:gd fmla="*/ 89 w 114" name="T4"/>
                  <a:gd fmla="*/ 21 h 114" name="T5"/>
                  <a:gd fmla="*/ 92 w 114" name="T6"/>
                  <a:gd fmla="*/ 16 h 114" name="T7"/>
                  <a:gd fmla="*/ 90 w 114" name="T8"/>
                  <a:gd fmla="*/ 10 h 114" name="T9"/>
                  <a:gd fmla="*/ 75 w 114" name="T10"/>
                  <a:gd fmla="*/ 3 h 114" name="T11"/>
                  <a:gd fmla="*/ 69 w 114" name="T12"/>
                  <a:gd fmla="*/ 5 h 114" name="T13"/>
                  <a:gd fmla="*/ 67 w 114" name="T14"/>
                  <a:gd fmla="*/ 9 h 114" name="T15"/>
                  <a:gd fmla="*/ 54 w 114" name="T16"/>
                  <a:gd fmla="*/ 8 h 114" name="T17"/>
                  <a:gd fmla="*/ 53 w 114" name="T18"/>
                  <a:gd fmla="*/ 3 h 114" name="T19"/>
                  <a:gd fmla="*/ 48 w 114" name="T20"/>
                  <a:gd fmla="*/ 1 h 114" name="T21"/>
                  <a:gd fmla="*/ 32 w 114" name="T22"/>
                  <a:gd fmla="*/ 6 h 114" name="T23"/>
                  <a:gd fmla="*/ 29 w 114" name="T24"/>
                  <a:gd fmla="*/ 11 h 114" name="T25"/>
                  <a:gd fmla="*/ 31 w 114" name="T26"/>
                  <a:gd fmla="*/ 14 h 114" name="T27"/>
                  <a:gd fmla="*/ 18 w 114" name="T28"/>
                  <a:gd fmla="*/ 24 h 114" name="T29"/>
                  <a:gd fmla="*/ 16 w 114" name="T30"/>
                  <a:gd fmla="*/ 23 h 114" name="T31"/>
                  <a:gd fmla="*/ 10 w 114" name="T32"/>
                  <a:gd fmla="*/ 24 h 114" name="T33"/>
                  <a:gd fmla="*/ 3 w 114" name="T34"/>
                  <a:gd fmla="*/ 39 h 114" name="T35"/>
                  <a:gd fmla="*/ 5 w 114" name="T36"/>
                  <a:gd fmla="*/ 45 h 114" name="T37"/>
                  <a:gd fmla="*/ 7 w 114" name="T38"/>
                  <a:gd fmla="*/ 46 h 114" name="T39"/>
                  <a:gd fmla="*/ 6 w 114" name="T40"/>
                  <a:gd fmla="*/ 60 h 114" name="T41"/>
                  <a:gd fmla="*/ 3 w 114" name="T42"/>
                  <a:gd fmla="*/ 61 h 114" name="T43"/>
                  <a:gd fmla="*/ 1 w 114" name="T44"/>
                  <a:gd fmla="*/ 66 h 114" name="T45"/>
                  <a:gd fmla="*/ 6 w 114" name="T46"/>
                  <a:gd fmla="*/ 82 h 114" name="T47"/>
                  <a:gd fmla="*/ 11 w 114" name="T48"/>
                  <a:gd fmla="*/ 85 h 114" name="T49"/>
                  <a:gd fmla="*/ 14 w 114" name="T50"/>
                  <a:gd fmla="*/ 84 h 114" name="T51"/>
                  <a:gd fmla="*/ 24 w 114" name="T52"/>
                  <a:gd fmla="*/ 95 h 114" name="T53"/>
                  <a:gd fmla="*/ 23 w 114" name="T54"/>
                  <a:gd fmla="*/ 98 h 114" name="T55"/>
                  <a:gd fmla="*/ 24 w 114" name="T56"/>
                  <a:gd fmla="*/ 104 h 114" name="T57"/>
                  <a:gd fmla="*/ 39 w 114" name="T58"/>
                  <a:gd fmla="*/ 111 h 114" name="T59"/>
                  <a:gd fmla="*/ 45 w 114" name="T60"/>
                  <a:gd fmla="*/ 109 h 114" name="T61"/>
                  <a:gd fmla="*/ 47 w 114" name="T62"/>
                  <a:gd fmla="*/ 105 h 114" name="T63"/>
                  <a:gd fmla="*/ 59 w 114" name="T64"/>
                  <a:gd fmla="*/ 106 h 114" name="T65"/>
                  <a:gd fmla="*/ 61 w 114" name="T66"/>
                  <a:gd fmla="*/ 111 h 114" name="T67"/>
                  <a:gd fmla="*/ 66 w 114" name="T68"/>
                  <a:gd fmla="*/ 113 h 114" name="T69"/>
                  <a:gd fmla="*/ 82 w 114" name="T70"/>
                  <a:gd fmla="*/ 108 h 114" name="T71"/>
                  <a:gd fmla="*/ 85 w 114" name="T72"/>
                  <a:gd fmla="*/ 103 h 114" name="T73"/>
                  <a:gd fmla="*/ 83 w 114" name="T74"/>
                  <a:gd fmla="*/ 97 h 114" name="T75"/>
                  <a:gd fmla="*/ 93 w 114" name="T76"/>
                  <a:gd fmla="*/ 89 h 114" name="T77"/>
                  <a:gd fmla="*/ 98 w 114" name="T78"/>
                  <a:gd fmla="*/ 92 h 114" name="T79"/>
                  <a:gd fmla="*/ 104 w 114" name="T80"/>
                  <a:gd fmla="*/ 90 h 114" name="T81"/>
                  <a:gd fmla="*/ 111 w 114" name="T82"/>
                  <a:gd fmla="*/ 75 h 114" name="T83"/>
                  <a:gd fmla="*/ 109 w 114" name="T84"/>
                  <a:gd fmla="*/ 69 h 114" name="T85"/>
                  <a:gd fmla="*/ 103 w 114" name="T86"/>
                  <a:gd fmla="*/ 66 h 114" name="T87"/>
                  <a:gd fmla="*/ 104 w 114" name="T88"/>
                  <a:gd fmla="*/ 55 h 114" name="T89"/>
                  <a:gd fmla="*/ 111 w 114" name="T90"/>
                  <a:gd fmla="*/ 53 h 114" name="T91"/>
                  <a:gd fmla="*/ 113 w 114" name="T92"/>
                  <a:gd fmla="*/ 48 h 114" name="T93"/>
                  <a:gd fmla="*/ 108 w 114" name="T94"/>
                  <a:gd fmla="*/ 32 h 114" name="T95"/>
                  <a:gd fmla="*/ 103 w 114" name="T96"/>
                  <a:gd fmla="*/ 30 h 114" name="T97"/>
                  <a:gd fmla="*/ 63 w 114" name="T98"/>
                  <a:gd fmla="*/ 82 h 114" name="T99"/>
                  <a:gd fmla="*/ 30 w 114" name="T100"/>
                  <a:gd fmla="*/ 65 h 114" name="T101"/>
                  <a:gd fmla="*/ 47 w 114" name="T102"/>
                  <a:gd fmla="*/ 32 h 114" name="T103"/>
                  <a:gd fmla="*/ 80 w 114" name="T104"/>
                  <a:gd fmla="*/ 49 h 114" name="T105"/>
                  <a:gd fmla="*/ 63 w 114" name="T106"/>
                  <a:gd fmla="*/ 82 h 11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4" w="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gdLst>
                  <a:gd fmla="*/ 266 w 342" name="T0"/>
                  <a:gd fmla="*/ 292 h 350" name="T1"/>
                  <a:gd fmla="*/ 290 w 342" name="T2"/>
                  <a:gd fmla="*/ 78 h 350" name="T3"/>
                  <a:gd fmla="*/ 76 w 342" name="T4"/>
                  <a:gd fmla="*/ 52 h 350" name="T5"/>
                  <a:gd fmla="*/ 53 w 342" name="T6"/>
                  <a:gd fmla="*/ 265 h 350" name="T7"/>
                  <a:gd fmla="*/ 59 w 342" name="T8"/>
                  <a:gd fmla="*/ 273 h 350" name="T9"/>
                  <a:gd fmla="*/ 54 w 342" name="T10"/>
                  <a:gd fmla="*/ 350 h 350" name="T11"/>
                  <a:gd fmla="*/ 114 w 342" name="T12"/>
                  <a:gd fmla="*/ 312 h 350" name="T13"/>
                  <a:gd fmla="*/ 266 w 342" name="T14"/>
                  <a:gd fmla="*/ 292 h 3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50" w="342">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24"/>
              <p:cNvSpPr/>
              <p:nvPr/>
            </p:nvSpPr>
            <p:spPr bwMode="auto">
              <a:xfrm>
                <a:off x="9139518" y="4086723"/>
                <a:ext cx="535636" cy="285167"/>
              </a:xfrm>
              <a:custGeom>
                <a:gdLst>
                  <a:gd fmla="*/ 190 w 209" name="T0"/>
                  <a:gd fmla="*/ 21 h 111" name="T1"/>
                  <a:gd fmla="*/ 48 w 209" name="T2"/>
                  <a:gd fmla="*/ 21 h 111" name="T3"/>
                  <a:gd fmla="*/ 46 w 209" name="T4"/>
                  <a:gd fmla="*/ 21 h 111" name="T5"/>
                  <a:gd fmla="*/ 30 w 209" name="T6"/>
                  <a:gd fmla="*/ 3 h 111" name="T7"/>
                  <a:gd fmla="*/ 23 w 209" name="T8"/>
                  <a:gd fmla="*/ 0 h 111" name="T9"/>
                  <a:gd fmla="*/ 14 w 209" name="T10"/>
                  <a:gd fmla="*/ 0 h 111" name="T11"/>
                  <a:gd fmla="*/ 10 w 209" name="T12"/>
                  <a:gd fmla="*/ 0 h 111" name="T13"/>
                  <a:gd fmla="*/ 0 w 209" name="T14"/>
                  <a:gd fmla="*/ 10 h 111" name="T15"/>
                  <a:gd fmla="*/ 10 w 209" name="T16"/>
                  <a:gd fmla="*/ 20 h 111" name="T17"/>
                  <a:gd fmla="*/ 18 w 209" name="T18"/>
                  <a:gd fmla="*/ 15 h 111" name="T19"/>
                  <a:gd fmla="*/ 23 w 209" name="T20"/>
                  <a:gd fmla="*/ 15 h 111" name="T21"/>
                  <a:gd fmla="*/ 31 w 209" name="T22"/>
                  <a:gd fmla="*/ 19 h 111" name="T23"/>
                  <a:gd fmla="*/ 36 w 209" name="T24"/>
                  <a:gd fmla="*/ 26 h 111" name="T25"/>
                  <a:gd fmla="*/ 36 w 209" name="T26"/>
                  <a:gd fmla="*/ 32 h 111" name="T27"/>
                  <a:gd fmla="*/ 75 w 209" name="T28"/>
                  <a:gd fmla="*/ 107 h 111" name="T29"/>
                  <a:gd fmla="*/ 76 w 209" name="T30"/>
                  <a:gd fmla="*/ 108 h 111" name="T31"/>
                  <a:gd fmla="*/ 78 w 209" name="T32"/>
                  <a:gd fmla="*/ 110 h 111" name="T33"/>
                  <a:gd fmla="*/ 80 w 209" name="T34"/>
                  <a:gd fmla="*/ 111 h 111" name="T35"/>
                  <a:gd fmla="*/ 83 w 209" name="T36"/>
                  <a:gd fmla="*/ 111 h 111" name="T37"/>
                  <a:gd fmla="*/ 145 w 209" name="T38"/>
                  <a:gd fmla="*/ 111 h 111" name="T39"/>
                  <a:gd fmla="*/ 160 w 209" name="T40"/>
                  <a:gd fmla="*/ 104 h 111" name="T41"/>
                  <a:gd fmla="*/ 160 w 209" name="T42"/>
                  <a:gd fmla="*/ 103 h 111" name="T43"/>
                  <a:gd fmla="*/ 160 w 209" name="T44"/>
                  <a:gd fmla="*/ 102 h 111" name="T45"/>
                  <a:gd fmla="*/ 160 w 209" name="T46"/>
                  <a:gd fmla="*/ 101 h 111" name="T47"/>
                  <a:gd fmla="*/ 159 w 209" name="T48"/>
                  <a:gd fmla="*/ 100 h 111" name="T49"/>
                  <a:gd fmla="*/ 159 w 209" name="T50"/>
                  <a:gd fmla="*/ 99 h 111" name="T51"/>
                  <a:gd fmla="*/ 157 w 209" name="T52"/>
                  <a:gd fmla="*/ 99 h 111" name="T53"/>
                  <a:gd fmla="*/ 155 w 209" name="T54"/>
                  <a:gd fmla="*/ 98 h 111" name="T55"/>
                  <a:gd fmla="*/ 88 w 209" name="T56"/>
                  <a:gd fmla="*/ 98 h 111" name="T57"/>
                  <a:gd fmla="*/ 83 w 209" name="T58"/>
                  <a:gd fmla="*/ 95 h 111" name="T59"/>
                  <a:gd fmla="*/ 79 w 209" name="T60"/>
                  <a:gd fmla="*/ 85 h 111" name="T61"/>
                  <a:gd fmla="*/ 88 w 209" name="T62"/>
                  <a:gd fmla="*/ 83 h 111" name="T63"/>
                  <a:gd fmla="*/ 167 w 209" name="T64"/>
                  <a:gd fmla="*/ 83 h 111" name="T65"/>
                  <a:gd fmla="*/ 169 w 209" name="T66"/>
                  <a:gd fmla="*/ 83 h 111" name="T67"/>
                  <a:gd fmla="*/ 170 w 209" name="T68"/>
                  <a:gd fmla="*/ 83 h 111" name="T69"/>
                  <a:gd fmla="*/ 171 w 209" name="T70"/>
                  <a:gd fmla="*/ 83 h 111" name="T71"/>
                  <a:gd fmla="*/ 172 w 209" name="T72"/>
                  <a:gd fmla="*/ 82 h 111" name="T73"/>
                  <a:gd fmla="*/ 173 w 209" name="T74"/>
                  <a:gd fmla="*/ 81 h 111" name="T75"/>
                  <a:gd fmla="*/ 174 w 209" name="T76"/>
                  <a:gd fmla="*/ 81 h 111" name="T77"/>
                  <a:gd fmla="*/ 174 w 209" name="T78"/>
                  <a:gd fmla="*/ 80 h 111" name="T79"/>
                  <a:gd fmla="*/ 175 w 209" name="T80"/>
                  <a:gd fmla="*/ 79 h 111" name="T81"/>
                  <a:gd fmla="*/ 202 w 209" name="T82"/>
                  <a:gd fmla="*/ 32 h 111" name="T83"/>
                  <a:gd fmla="*/ 190 w 209" name="T84"/>
                  <a:gd fmla="*/ 21 h 1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10" w="209">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gdLst>
                  <a:gd fmla="*/ 448 w 500" name="T0"/>
                  <a:gd fmla="*/ 345 h 554" name="T1"/>
                  <a:gd fmla="*/ 345 w 500" name="T2"/>
                  <a:gd fmla="*/ 53 h 554" name="T3"/>
                  <a:gd fmla="*/ 52 w 500" name="T4"/>
                  <a:gd fmla="*/ 153 h 554" name="T5"/>
                  <a:gd fmla="*/ 155 w 500" name="T6"/>
                  <a:gd fmla="*/ 445 h 554" name="T7"/>
                  <a:gd fmla="*/ 169 w 500" name="T8"/>
                  <a:gd fmla="*/ 451 h 554" name="T9"/>
                  <a:gd fmla="*/ 210 w 500" name="T10"/>
                  <a:gd fmla="*/ 554 h 554" name="T11"/>
                  <a:gd fmla="*/ 264 w 500" name="T12"/>
                  <a:gd fmla="*/ 467 h 554" name="T13"/>
                  <a:gd fmla="*/ 448 w 500" name="T14"/>
                  <a:gd fmla="*/ 345 h 5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4" w="500">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27"/>
              <p:cNvSpPr/>
              <p:nvPr/>
            </p:nvSpPr>
            <p:spPr bwMode="auto">
              <a:xfrm>
                <a:off x="10379939" y="2194647"/>
                <a:ext cx="251554" cy="330707"/>
              </a:xfrm>
              <a:custGeom>
                <a:gdLst>
                  <a:gd fmla="*/ 78 w 98" name="T0"/>
                  <a:gd fmla="*/ 44 h 129" name="T1"/>
                  <a:gd fmla="*/ 98 w 98" name="T2"/>
                  <a:gd fmla="*/ 55 h 129" name="T3"/>
                  <a:gd fmla="*/ 67 w 98" name="T4"/>
                  <a:gd fmla="*/ 0 h 129" name="T5"/>
                  <a:gd fmla="*/ 3 w 98" name="T6"/>
                  <a:gd fmla="*/ 0 h 129" name="T7"/>
                  <a:gd fmla="*/ 21 w 98" name="T8"/>
                  <a:gd fmla="*/ 11 h 129" name="T9"/>
                  <a:gd fmla="*/ 7 w 98" name="T10"/>
                  <a:gd fmla="*/ 38 h 129" name="T11"/>
                  <a:gd fmla="*/ 7 w 98" name="T12"/>
                  <a:gd fmla="*/ 64 h 129" name="T13"/>
                  <a:gd fmla="*/ 44 w 98" name="T14"/>
                  <a:gd fmla="*/ 129 h 129" name="T15"/>
                  <a:gd fmla="*/ 47 w 98" name="T16"/>
                  <a:gd fmla="*/ 97 h 129" name="T17"/>
                  <a:gd fmla="*/ 78 w 98" name="T18"/>
                  <a:gd fmla="*/ 44 h 12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9" w="98">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28"/>
              <p:cNvSpPr/>
              <p:nvPr/>
            </p:nvSpPr>
            <p:spPr bwMode="auto">
              <a:xfrm>
                <a:off x="10460176" y="2435358"/>
                <a:ext cx="274324" cy="166980"/>
              </a:xfrm>
              <a:custGeom>
                <a:gdLst>
                  <a:gd fmla="*/ 62 w 107" name="T0"/>
                  <a:gd fmla="*/ 65 h 65" name="T1"/>
                  <a:gd fmla="*/ 107 w 107" name="T2"/>
                  <a:gd fmla="*/ 64 h 65" name="T3"/>
                  <a:gd fmla="*/ 107 w 107" name="T4"/>
                  <a:gd fmla="*/ 0 h 65" name="T5"/>
                  <a:gd fmla="*/ 30 w 107" name="T6"/>
                  <a:gd fmla="*/ 0 h 65" name="T7"/>
                  <a:gd fmla="*/ 62 w 107" name="T8"/>
                  <a:gd fmla="*/ 65 h 65" name="T9"/>
                </a:gdLst>
                <a:cxnLst>
                  <a:cxn ang="0">
                    <a:pos x="T0" y="T1"/>
                  </a:cxn>
                  <a:cxn ang="0">
                    <a:pos x="T2" y="T3"/>
                  </a:cxn>
                  <a:cxn ang="0">
                    <a:pos x="T4" y="T5"/>
                  </a:cxn>
                  <a:cxn ang="0">
                    <a:pos x="T6" y="T7"/>
                  </a:cxn>
                  <a:cxn ang="0">
                    <a:pos x="T8" y="T9"/>
                  </a:cxn>
                </a:cxnLst>
                <a:rect b="b" l="0" r="r" t="0"/>
                <a:pathLst>
                  <a:path h="65" w="107">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29"/>
              <p:cNvSpPr/>
              <p:nvPr/>
            </p:nvSpPr>
            <p:spPr bwMode="auto">
              <a:xfrm>
                <a:off x="10678117" y="1925745"/>
                <a:ext cx="338297" cy="214688"/>
              </a:xfrm>
              <a:custGeom>
                <a:gdLst>
                  <a:gd fmla="*/ 101 w 132" name="T0"/>
                  <a:gd fmla="*/ 83 h 84" name="T1"/>
                  <a:gd fmla="*/ 132 w 132" name="T2"/>
                  <a:gd fmla="*/ 28 h 84" name="T3"/>
                  <a:gd fmla="*/ 113 w 132" name="T4"/>
                  <a:gd fmla="*/ 38 h 84" name="T5"/>
                  <a:gd fmla="*/ 97 w 132" name="T6"/>
                  <a:gd fmla="*/ 12 h 84" name="T7"/>
                  <a:gd fmla="*/ 74 w 132" name="T8"/>
                  <a:gd fmla="*/ 0 h 84" name="T9"/>
                  <a:gd fmla="*/ 0 w 132" name="T10"/>
                  <a:gd fmla="*/ 0 h 84" name="T11"/>
                  <a:gd fmla="*/ 26 w 132" name="T12"/>
                  <a:gd fmla="*/ 19 h 84" name="T13"/>
                  <a:gd fmla="*/ 57 w 132" name="T14"/>
                  <a:gd fmla="*/ 71 h 84" name="T15"/>
                  <a:gd fmla="*/ 38 w 132" name="T16"/>
                  <a:gd fmla="*/ 84 h 84" name="T17"/>
                  <a:gd fmla="*/ 101 w 132" name="T18"/>
                  <a:gd fmla="*/ 83 h 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 w="132">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30"/>
              <p:cNvSpPr/>
              <p:nvPr/>
            </p:nvSpPr>
            <p:spPr bwMode="auto">
              <a:xfrm>
                <a:off x="10492705" y="1869362"/>
                <a:ext cx="238542" cy="312274"/>
              </a:xfrm>
              <a:custGeom>
                <a:gdLst>
                  <a:gd fmla="*/ 93 w 93" name="T0"/>
                  <a:gd fmla="*/ 55 h 122" name="T1"/>
                  <a:gd fmla="*/ 21 w 93" name="T2"/>
                  <a:gd fmla="*/ 51 h 122" name="T3"/>
                  <a:gd fmla="*/ 0 w 93" name="T4"/>
                  <a:gd fmla="*/ 91 h 122" name="T5"/>
                  <a:gd fmla="*/ 56 w 93" name="T6"/>
                  <a:gd fmla="*/ 122 h 122" name="T7"/>
                  <a:gd fmla="*/ 93 w 93" name="T8"/>
                  <a:gd fmla="*/ 55 h 122" name="T9"/>
                </a:gdLst>
                <a:cxnLst>
                  <a:cxn ang="0">
                    <a:pos x="T0" y="T1"/>
                  </a:cxn>
                  <a:cxn ang="0">
                    <a:pos x="T2" y="T3"/>
                  </a:cxn>
                  <a:cxn ang="0">
                    <a:pos x="T4" y="T5"/>
                  </a:cxn>
                  <a:cxn ang="0">
                    <a:pos x="T6" y="T7"/>
                  </a:cxn>
                  <a:cxn ang="0">
                    <a:pos x="T8" y="T9"/>
                  </a:cxn>
                </a:cxnLst>
                <a:rect b="b" l="0" r="r" t="0"/>
                <a:pathLst>
                  <a:path h="122" w="93">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31"/>
              <p:cNvSpPr/>
              <p:nvPr/>
            </p:nvSpPr>
            <p:spPr bwMode="auto">
              <a:xfrm>
                <a:off x="10787630" y="2374639"/>
                <a:ext cx="313358" cy="278661"/>
              </a:xfrm>
              <a:custGeom>
                <a:gdLst>
                  <a:gd fmla="*/ 93 w 122" name="T0"/>
                  <a:gd fmla="*/ 19 h 109" name="T1"/>
                  <a:gd fmla="*/ 32 w 122" name="T2"/>
                  <a:gd fmla="*/ 22 h 109" name="T3"/>
                  <a:gd fmla="*/ 30 w 122" name="T4"/>
                  <a:gd fmla="*/ 0 h 109" name="T5"/>
                  <a:gd fmla="*/ 0 w 122" name="T6"/>
                  <a:gd fmla="*/ 55 h 109" name="T7"/>
                  <a:gd fmla="*/ 35 w 122" name="T8"/>
                  <a:gd fmla="*/ 109 h 109" name="T9"/>
                  <a:gd fmla="*/ 35 w 122" name="T10"/>
                  <a:gd fmla="*/ 87 h 109" name="T11"/>
                  <a:gd fmla="*/ 65 w 122" name="T12"/>
                  <a:gd fmla="*/ 85 h 109" name="T13"/>
                  <a:gd fmla="*/ 87 w 122" name="T14"/>
                  <a:gd fmla="*/ 71 h 109" name="T15"/>
                  <a:gd fmla="*/ 122 w 122" name="T16"/>
                  <a:gd fmla="*/ 5 h 109" name="T17"/>
                  <a:gd fmla="*/ 93 w 122" name="T18"/>
                  <a:gd fmla="*/ 19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22">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32"/>
              <p:cNvSpPr/>
              <p:nvPr/>
            </p:nvSpPr>
            <p:spPr bwMode="auto">
              <a:xfrm>
                <a:off x="10896058" y="2143686"/>
                <a:ext cx="271071" cy="253722"/>
              </a:xfrm>
              <a:custGeom>
                <a:gdLst>
                  <a:gd fmla="*/ 41 w 106" name="T0"/>
                  <a:gd fmla="*/ 99 h 99" name="T1"/>
                  <a:gd fmla="*/ 79 w 106" name="T2"/>
                  <a:gd fmla="*/ 38 h 99" name="T3"/>
                  <a:gd fmla="*/ 53 w 106" name="T4"/>
                  <a:gd fmla="*/ 0 h 99" name="T5"/>
                  <a:gd fmla="*/ 0 w 106" name="T6"/>
                  <a:gd fmla="*/ 34 h 99" name="T7"/>
                  <a:gd fmla="*/ 41 w 106" name="T8"/>
                  <a:gd fmla="*/ 99 h 99" name="T9"/>
                </a:gdLst>
                <a:cxnLst>
                  <a:cxn ang="0">
                    <a:pos x="T0" y="T1"/>
                  </a:cxn>
                  <a:cxn ang="0">
                    <a:pos x="T2" y="T3"/>
                  </a:cxn>
                  <a:cxn ang="0">
                    <a:pos x="T4" y="T5"/>
                  </a:cxn>
                  <a:cxn ang="0">
                    <a:pos x="T6" y="T7"/>
                  </a:cxn>
                  <a:cxn ang="0">
                    <a:pos x="T8" y="T9"/>
                  </a:cxn>
                </a:cxnLst>
                <a:rect b="b" l="0" r="r" t="0"/>
                <a:pathLst>
                  <a:path h="99" w="105">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gdLst>
                  <a:gd fmla="*/ 359 w 379" name="T0"/>
                  <a:gd fmla="*/ 224 h 429" name="T1"/>
                  <a:gd fmla="*/ 226 w 379" name="T2"/>
                  <a:gd fmla="*/ 20 h 429" name="T3"/>
                  <a:gd fmla="*/ 20 w 379" name="T4"/>
                  <a:gd fmla="*/ 151 h 429" name="T5"/>
                  <a:gd fmla="*/ 153 w 379" name="T6"/>
                  <a:gd fmla="*/ 355 h 429" name="T7"/>
                  <a:gd fmla="*/ 165 w 379" name="T8"/>
                  <a:gd fmla="*/ 357 h 429" name="T9"/>
                  <a:gd fmla="*/ 215 w 379" name="T10"/>
                  <a:gd fmla="*/ 429 h 429" name="T11"/>
                  <a:gd fmla="*/ 241 w 379" name="T12"/>
                  <a:gd fmla="*/ 352 h 429" name="T13"/>
                  <a:gd fmla="*/ 359 w 379" name="T14"/>
                  <a:gd fmla="*/ 224 h 4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9" w="37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33"/>
              <p:cNvSpPr>
                <a:spLocks noEditPoints="1"/>
              </p:cNvSpPr>
              <p:nvPr/>
            </p:nvSpPr>
            <p:spPr bwMode="auto">
              <a:xfrm>
                <a:off x="7400327" y="1646000"/>
                <a:ext cx="272155" cy="451062"/>
              </a:xfrm>
              <a:custGeom>
                <a:gdLst>
                  <a:gd fmla="*/ 65 w 106" name="T0"/>
                  <a:gd fmla="*/ 81 h 176" name="T1"/>
                  <a:gd fmla="*/ 106 w 106" name="T2"/>
                  <a:gd fmla="*/ 28 h 176" name="T3"/>
                  <a:gd fmla="*/ 106 w 106" name="T4"/>
                  <a:gd fmla="*/ 0 h 176" name="T5"/>
                  <a:gd fmla="*/ 98 w 106" name="T6"/>
                  <a:gd fmla="*/ 0 h 176" name="T7"/>
                  <a:gd fmla="*/ 8 w 106" name="T8"/>
                  <a:gd fmla="*/ 0 h 176" name="T9"/>
                  <a:gd fmla="*/ 0 w 106" name="T10"/>
                  <a:gd fmla="*/ 0 h 176" name="T11"/>
                  <a:gd fmla="*/ 0 w 106" name="T12"/>
                  <a:gd fmla="*/ 28 h 176" name="T13"/>
                  <a:gd fmla="*/ 0 w 106" name="T14"/>
                  <a:gd fmla="*/ 28 h 176" name="T15"/>
                  <a:gd fmla="*/ 42 w 106" name="T16"/>
                  <a:gd fmla="*/ 81 h 176" name="T17"/>
                  <a:gd fmla="*/ 48 w 106" name="T18"/>
                  <a:gd fmla="*/ 89 h 176" name="T19"/>
                  <a:gd fmla="*/ 45 w 106" name="T20"/>
                  <a:gd fmla="*/ 94 h 176" name="T21"/>
                  <a:gd fmla="*/ 0 w 106" name="T22"/>
                  <a:gd fmla="*/ 147 h 176" name="T23"/>
                  <a:gd fmla="*/ 0 w 106" name="T24"/>
                  <a:gd fmla="*/ 147 h 176" name="T25"/>
                  <a:gd fmla="*/ 0 w 106" name="T26"/>
                  <a:gd fmla="*/ 176 h 176" name="T27"/>
                  <a:gd fmla="*/ 8 w 106" name="T28"/>
                  <a:gd fmla="*/ 176 h 176" name="T29"/>
                  <a:gd fmla="*/ 98 w 106" name="T30"/>
                  <a:gd fmla="*/ 176 h 176" name="T31"/>
                  <a:gd fmla="*/ 106 w 106" name="T32"/>
                  <a:gd fmla="*/ 176 h 176" name="T33"/>
                  <a:gd fmla="*/ 106 w 106" name="T34"/>
                  <a:gd fmla="*/ 147 h 176" name="T35"/>
                  <a:gd fmla="*/ 62 w 106" name="T36"/>
                  <a:gd fmla="*/ 94 h 176" name="T37"/>
                  <a:gd fmla="*/ 59 w 106" name="T38"/>
                  <a:gd fmla="*/ 89 h 176" name="T39"/>
                  <a:gd fmla="*/ 65 w 106" name="T40"/>
                  <a:gd fmla="*/ 81 h 176" name="T41"/>
                  <a:gd fmla="*/ 16 w 106" name="T42"/>
                  <a:gd fmla="*/ 147 h 176" name="T43"/>
                  <a:gd fmla="*/ 16 w 106" name="T44"/>
                  <a:gd fmla="*/ 143 h 176" name="T45"/>
                  <a:gd fmla="*/ 16 w 106" name="T46"/>
                  <a:gd fmla="*/ 143 h 176" name="T47"/>
                  <a:gd fmla="*/ 47 w 106" name="T48"/>
                  <a:gd fmla="*/ 106 h 176" name="T49"/>
                  <a:gd fmla="*/ 16 w 106" name="T50"/>
                  <a:gd fmla="*/ 147 h 176" name="T51"/>
                  <a:gd fmla="*/ 90 w 106" name="T52"/>
                  <a:gd fmla="*/ 143 h 176" name="T53"/>
                  <a:gd fmla="*/ 90 w 106" name="T54"/>
                  <a:gd fmla="*/ 145 h 176" name="T55"/>
                  <a:gd fmla="*/ 58 w 106" name="T56"/>
                  <a:gd fmla="*/ 106 h 176" name="T57"/>
                  <a:gd fmla="*/ 90 w 106" name="T58"/>
                  <a:gd fmla="*/ 143 h 176" name="T59"/>
                  <a:gd fmla="*/ 47 w 106" name="T60"/>
                  <a:gd fmla="*/ 47 h 176" name="T61"/>
                  <a:gd fmla="*/ 21 w 106" name="T62"/>
                  <a:gd fmla="*/ 51 h 176" name="T63"/>
                  <a:gd fmla="*/ 16 w 106" name="T64"/>
                  <a:gd fmla="*/ 32 h 176" name="T65"/>
                  <a:gd fmla="*/ 16 w 106" name="T66"/>
                  <a:gd fmla="*/ 32 h 176" name="T67"/>
                  <a:gd fmla="*/ 16 w 106" name="T68"/>
                  <a:gd fmla="*/ 12 h 176" name="T69"/>
                  <a:gd fmla="*/ 22 w 106" name="T70"/>
                  <a:gd fmla="*/ 12 h 176" name="T71"/>
                  <a:gd fmla="*/ 85 w 106" name="T72"/>
                  <a:gd fmla="*/ 12 h 176" name="T73"/>
                  <a:gd fmla="*/ 90 w 106" name="T74"/>
                  <a:gd fmla="*/ 12 h 176" name="T75"/>
                  <a:gd fmla="*/ 90 w 106" name="T76"/>
                  <a:gd fmla="*/ 32 h 176" name="T77"/>
                  <a:gd fmla="*/ 89 w 106" name="T78"/>
                  <a:gd fmla="*/ 42 h 176" name="T79"/>
                  <a:gd fmla="*/ 68 w 106" name="T80"/>
                  <a:gd fmla="*/ 49 h 176" name="T81"/>
                  <a:gd fmla="*/ 47 w 106" name="T82"/>
                  <a:gd fmla="*/ 47 h 17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6" w="105">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34"/>
              <p:cNvSpPr/>
              <p:nvPr/>
            </p:nvSpPr>
            <p:spPr bwMode="auto">
              <a:xfrm>
                <a:off x="7375389" y="2115495"/>
                <a:ext cx="319864" cy="56383"/>
              </a:xfrm>
              <a:custGeom>
                <a:gdLst>
                  <a:gd fmla="*/ 117 w 125" name="T0"/>
                  <a:gd fmla="*/ 0 h 22" name="T1"/>
                  <a:gd fmla="*/ 8 w 125" name="T2"/>
                  <a:gd fmla="*/ 0 h 22" name="T3"/>
                  <a:gd fmla="*/ 0 w 125" name="T4"/>
                  <a:gd fmla="*/ 11 h 22" name="T5"/>
                  <a:gd fmla="*/ 8 w 125" name="T6"/>
                  <a:gd fmla="*/ 22 h 22" name="T7"/>
                  <a:gd fmla="*/ 117 w 125" name="T8"/>
                  <a:gd fmla="*/ 22 h 22" name="T9"/>
                  <a:gd fmla="*/ 125 w 125" name="T10"/>
                  <a:gd fmla="*/ 11 h 22" name="T11"/>
                  <a:gd fmla="*/ 117 w 125" name="T12"/>
                  <a:gd fmla="*/ 0 h 22" name="T13"/>
                </a:gdLst>
                <a:cxnLst>
                  <a:cxn ang="0">
                    <a:pos x="T0" y="T1"/>
                  </a:cxn>
                  <a:cxn ang="0">
                    <a:pos x="T2" y="T3"/>
                  </a:cxn>
                  <a:cxn ang="0">
                    <a:pos x="T4" y="T5"/>
                  </a:cxn>
                  <a:cxn ang="0">
                    <a:pos x="T6" y="T7"/>
                  </a:cxn>
                  <a:cxn ang="0">
                    <a:pos x="T8" y="T9"/>
                  </a:cxn>
                  <a:cxn ang="0">
                    <a:pos x="T10" y="T11"/>
                  </a:cxn>
                  <a:cxn ang="0">
                    <a:pos x="T12" y="T13"/>
                  </a:cxn>
                </a:cxnLst>
                <a:rect b="b" l="0" r="r" t="0"/>
                <a:pathLst>
                  <a:path h="22" w="125">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35"/>
              <p:cNvSpPr/>
              <p:nvPr/>
            </p:nvSpPr>
            <p:spPr bwMode="auto">
              <a:xfrm>
                <a:off x="7375389" y="1569016"/>
                <a:ext cx="319864" cy="58551"/>
              </a:xfrm>
              <a:custGeom>
                <a:gdLst>
                  <a:gd fmla="*/ 8 w 125" name="T0"/>
                  <a:gd fmla="*/ 23 h 23" name="T1"/>
                  <a:gd fmla="*/ 117 w 125" name="T2"/>
                  <a:gd fmla="*/ 23 h 23" name="T3"/>
                  <a:gd fmla="*/ 125 w 125" name="T4"/>
                  <a:gd fmla="*/ 11 h 23" name="T5"/>
                  <a:gd fmla="*/ 117 w 125" name="T6"/>
                  <a:gd fmla="*/ 0 h 23" name="T7"/>
                  <a:gd fmla="*/ 8 w 125" name="T8"/>
                  <a:gd fmla="*/ 0 h 23" name="T9"/>
                  <a:gd fmla="*/ 0 w 125" name="T10"/>
                  <a:gd fmla="*/ 11 h 23" name="T11"/>
                  <a:gd fmla="*/ 8 w 125" name="T12"/>
                  <a:gd fmla="*/ 23 h 23" name="T13"/>
                </a:gdLst>
                <a:cxnLst>
                  <a:cxn ang="0">
                    <a:pos x="T0" y="T1"/>
                  </a:cxn>
                  <a:cxn ang="0">
                    <a:pos x="T2" y="T3"/>
                  </a:cxn>
                  <a:cxn ang="0">
                    <a:pos x="T4" y="T5"/>
                  </a:cxn>
                  <a:cxn ang="0">
                    <a:pos x="T6" y="T7"/>
                  </a:cxn>
                  <a:cxn ang="0">
                    <a:pos x="T8" y="T9"/>
                  </a:cxn>
                  <a:cxn ang="0">
                    <a:pos x="T10" y="T11"/>
                  </a:cxn>
                  <a:cxn ang="0">
                    <a:pos x="T12" y="T13"/>
                  </a:cxn>
                </a:cxnLst>
                <a:rect b="b" l="0" r="r" t="0"/>
                <a:pathLst>
                  <a:path h="23" w="125">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gdLst>
                  <a:gd fmla="*/ 435 w 500" name="T0"/>
                  <a:gd fmla="*/ 369 h 546" name="T1"/>
                  <a:gd fmla="*/ 369 w 500" name="T2"/>
                  <a:gd fmla="*/ 66 h 546" name="T3"/>
                  <a:gd fmla="*/ 66 w 500" name="T4"/>
                  <a:gd fmla="*/ 129 h 546" name="T5"/>
                  <a:gd fmla="*/ 132 w 500" name="T6"/>
                  <a:gd fmla="*/ 431 h 546" name="T7"/>
                  <a:gd fmla="*/ 144 w 500" name="T8"/>
                  <a:gd fmla="*/ 439 h 546" name="T9"/>
                  <a:gd fmla="*/ 172 w 500" name="T10"/>
                  <a:gd fmla="*/ 546 h 546" name="T11"/>
                  <a:gd fmla="*/ 237 w 500" name="T12"/>
                  <a:gd fmla="*/ 466 h 546" name="T13"/>
                  <a:gd fmla="*/ 435 w 500" name="T14"/>
                  <a:gd fmla="*/ 369 h 54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6" w="500">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36"/>
              <p:cNvSpPr>
                <a:spLocks noEditPoints="1"/>
              </p:cNvSpPr>
              <p:nvPr/>
            </p:nvSpPr>
            <p:spPr bwMode="auto">
              <a:xfrm>
                <a:off x="8767609" y="2946056"/>
                <a:ext cx="479253" cy="715627"/>
              </a:xfrm>
              <a:custGeom>
                <a:gdLst>
                  <a:gd fmla="*/ 93 w 187" name="T0"/>
                  <a:gd fmla="*/ 1 h 279" name="T1"/>
                  <a:gd fmla="*/ 18 w 187" name="T2"/>
                  <a:gd fmla="*/ 38 h 279" name="T3"/>
                  <a:gd fmla="*/ 2 w 187" name="T4"/>
                  <a:gd fmla="*/ 103 h 279" name="T5"/>
                  <a:gd fmla="*/ 27 w 187" name="T6"/>
                  <a:gd fmla="*/ 158 h 279" name="T7"/>
                  <a:gd fmla="*/ 27 w 187" name="T8"/>
                  <a:gd fmla="*/ 158 h 279" name="T9"/>
                  <a:gd fmla="*/ 42 w 187" name="T10"/>
                  <a:gd fmla="*/ 204 h 279" name="T11"/>
                  <a:gd fmla="*/ 51 w 187" name="T12"/>
                  <a:gd fmla="*/ 269 h 279" name="T13"/>
                  <a:gd fmla="*/ 55 w 187" name="T14"/>
                  <a:gd fmla="*/ 273 h 279" name="T15"/>
                  <a:gd fmla="*/ 91 w 187" name="T16"/>
                  <a:gd fmla="*/ 279 h 279" name="T17"/>
                  <a:gd fmla="*/ 134 w 187" name="T18"/>
                  <a:gd fmla="*/ 271 h 279" name="T19"/>
                  <a:gd fmla="*/ 144 w 187" name="T20"/>
                  <a:gd fmla="*/ 246 h 279" name="T21"/>
                  <a:gd fmla="*/ 149 w 187" name="T22"/>
                  <a:gd fmla="*/ 184 h 279" name="T23"/>
                  <a:gd fmla="*/ 160 w 187" name="T24"/>
                  <a:gd fmla="*/ 156 h 279" name="T25"/>
                  <a:gd fmla="*/ 176 w 187" name="T26"/>
                  <a:gd fmla="*/ 127 h 279" name="T27"/>
                  <a:gd fmla="*/ 185 w 187" name="T28"/>
                  <a:gd fmla="*/ 70 h 279" name="T29"/>
                  <a:gd fmla="*/ 94 w 187" name="T30"/>
                  <a:gd fmla="*/ 1 h 279" name="T31"/>
                  <a:gd fmla="*/ 164 w 187" name="T32"/>
                  <a:gd fmla="*/ 74 h 279" name="T33"/>
                  <a:gd fmla="*/ 130 w 187" name="T34"/>
                  <a:gd fmla="*/ 169 h 279" name="T35"/>
                  <a:gd fmla="*/ 127 w 187" name="T36"/>
                  <a:gd fmla="*/ 184 h 279" name="T37"/>
                  <a:gd fmla="*/ 125 w 187" name="T38"/>
                  <a:gd fmla="*/ 193 h 279" name="T39"/>
                  <a:gd fmla="*/ 103 w 187" name="T40"/>
                  <a:gd fmla="*/ 199 h 279" name="T41"/>
                  <a:gd fmla="*/ 101 w 187" name="T42"/>
                  <a:gd fmla="*/ 148 h 279" name="T43"/>
                  <a:gd fmla="*/ 125 w 187" name="T44"/>
                  <a:gd fmla="*/ 71 h 279" name="T45"/>
                  <a:gd fmla="*/ 112 w 187" name="T46"/>
                  <a:gd fmla="*/ 65 h 279" name="T47"/>
                  <a:gd fmla="*/ 99 w 187" name="T48"/>
                  <a:gd fmla="*/ 66 h 279" name="T49"/>
                  <a:gd fmla="*/ 75 w 187" name="T50"/>
                  <a:gd fmla="*/ 68 h 279" name="T51"/>
                  <a:gd fmla="*/ 66 w 187" name="T52"/>
                  <a:gd fmla="*/ 69 h 279" name="T53"/>
                  <a:gd fmla="*/ 52 w 187" name="T54"/>
                  <a:gd fmla="*/ 77 h 279" name="T55"/>
                  <a:gd fmla="*/ 83 w 187" name="T56"/>
                  <a:gd fmla="*/ 153 h 279" name="T57"/>
                  <a:gd fmla="*/ 65 w 187" name="T58"/>
                  <a:gd fmla="*/ 198 h 279" name="T59"/>
                  <a:gd fmla="*/ 62 w 187" name="T60"/>
                  <a:gd fmla="*/ 194 h 279" name="T61"/>
                  <a:gd fmla="*/ 60 w 187" name="T62"/>
                  <a:gd fmla="*/ 185 h 279" name="T63"/>
                  <a:gd fmla="*/ 57 w 187" name="T64"/>
                  <a:gd fmla="*/ 170 h 279" name="T65"/>
                  <a:gd fmla="*/ 31 w 187" name="T66"/>
                  <a:gd fmla="*/ 122 h 279" name="T67"/>
                  <a:gd fmla="*/ 23 w 187" name="T68"/>
                  <a:gd fmla="*/ 76 h 279" name="T69"/>
                  <a:gd fmla="*/ 36 w 187" name="T70"/>
                  <a:gd fmla="*/ 47 h 279" name="T71"/>
                  <a:gd fmla="*/ 93 w 187" name="T72"/>
                  <a:gd fmla="*/ 20 h 279" name="T73"/>
                  <a:gd fmla="*/ 93 w 187" name="T74"/>
                  <a:gd fmla="*/ 19 h 279" name="T75"/>
                  <a:gd fmla="*/ 150 w 187" name="T76"/>
                  <a:gd fmla="*/ 45 h 279" name="T77"/>
                  <a:gd fmla="*/ 72 w 187" name="T78"/>
                  <a:gd fmla="*/ 71 h 279" name="T79"/>
                  <a:gd fmla="*/ 80 w 187" name="T80"/>
                  <a:gd fmla="*/ 76 h 279" name="T81"/>
                  <a:gd fmla="*/ 83 w 187" name="T82"/>
                  <a:gd fmla="*/ 69 h 279" name="T83"/>
                  <a:gd fmla="*/ 91 w 187" name="T84"/>
                  <a:gd fmla="*/ 69 h 279" name="T85"/>
                  <a:gd fmla="*/ 95 w 187" name="T86"/>
                  <a:gd fmla="*/ 69 h 279" name="T87"/>
                  <a:gd fmla="*/ 98 w 187" name="T88"/>
                  <a:gd fmla="*/ 79 h 279" name="T89"/>
                  <a:gd fmla="*/ 103 w 187" name="T90"/>
                  <a:gd fmla="*/ 77 h 279" name="T91"/>
                  <a:gd fmla="*/ 116 w 187" name="T92"/>
                  <a:gd fmla="*/ 78 h 279" name="T93"/>
                  <a:gd fmla="*/ 63 w 187" name="T94"/>
                  <a:gd fmla="*/ 80 h 279" name="T95"/>
                  <a:gd fmla="*/ 72 w 187" name="T96"/>
                  <a:gd fmla="*/ 71 h 279" name="T97"/>
                  <a:gd fmla="*/ 114 w 187" name="T98"/>
                  <a:gd fmla="*/ 71 h 279" name="T99"/>
                  <a:gd fmla="*/ 115 w 187" name="T100"/>
                  <a:gd fmla="*/ 69 h 279" name="T101"/>
                  <a:gd fmla="*/ 107 w 187" name="T102"/>
                  <a:gd fmla="*/ 68 h 279" name="T103"/>
                  <a:gd fmla="*/ 103 w 187" name="T104"/>
                  <a:gd fmla="*/ 69 h 279" name="T105"/>
                  <a:gd fmla="*/ 62 w 187" name="T106"/>
                  <a:gd fmla="*/ 77 h 279" name="T107"/>
                  <a:gd fmla="*/ 62 w 187" name="T108"/>
                  <a:gd fmla="*/ 77 h 27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79" w="187">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gdLst>
                  <a:gd fmla="*/ 455 w 494" name="T0"/>
                  <a:gd fmla="*/ 317 h 552" name="T1"/>
                  <a:gd fmla="*/ 317 w 494" name="T2"/>
                  <a:gd fmla="*/ 39 h 552" name="T3"/>
                  <a:gd fmla="*/ 39 w 494" name="T4"/>
                  <a:gd fmla="*/ 174 h 552" name="T5"/>
                  <a:gd fmla="*/ 176 w 494" name="T6"/>
                  <a:gd fmla="*/ 451 h 552" name="T7"/>
                  <a:gd fmla="*/ 190 w 494" name="T8"/>
                  <a:gd fmla="*/ 455 h 552" name="T9"/>
                  <a:gd fmla="*/ 243 w 494" name="T10"/>
                  <a:gd fmla="*/ 552 h 552" name="T11"/>
                  <a:gd fmla="*/ 287 w 494" name="T12"/>
                  <a:gd fmla="*/ 460 h 552" name="T13"/>
                  <a:gd fmla="*/ 455 w 494" name="T14"/>
                  <a:gd fmla="*/ 317 h 55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2" w="49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Freeform 38"/>
              <p:cNvSpPr>
                <a:spLocks noEditPoints="1"/>
              </p:cNvSpPr>
              <p:nvPr/>
            </p:nvSpPr>
            <p:spPr bwMode="auto">
              <a:xfrm>
                <a:off x="8608219" y="1396614"/>
                <a:ext cx="813213" cy="564912"/>
              </a:xfrm>
              <a:custGeom>
                <a:gdLst>
                  <a:gd fmla="*/ 314 w 317" name="T0"/>
                  <a:gd fmla="*/ 82 h 220" name="T1"/>
                  <a:gd fmla="*/ 309 w 317" name="T2"/>
                  <a:gd fmla="*/ 75 h 220" name="T3"/>
                  <a:gd fmla="*/ 303 w 317" name="T4"/>
                  <a:gd fmla="*/ 71 h 220" name="T5"/>
                  <a:gd fmla="*/ 302 w 317" name="T6"/>
                  <a:gd fmla="*/ 72 h 220" name="T7"/>
                  <a:gd fmla="*/ 306 w 317" name="T8"/>
                  <a:gd fmla="*/ 83 h 220" name="T9"/>
                  <a:gd fmla="*/ 307 w 317" name="T10"/>
                  <a:gd fmla="*/ 87 h 220" name="T11"/>
                  <a:gd fmla="*/ 305 w 317" name="T12"/>
                  <a:gd fmla="*/ 92 h 220" name="T13"/>
                  <a:gd fmla="*/ 303 w 317" name="T14"/>
                  <a:gd fmla="*/ 94 h 220" name="T15"/>
                  <a:gd fmla="*/ 302 w 317" name="T16"/>
                  <a:gd fmla="*/ 94 h 220" name="T17"/>
                  <a:gd fmla="*/ 303 w 317" name="T18"/>
                  <a:gd fmla="*/ 94 h 220" name="T19"/>
                  <a:gd fmla="*/ 303 w 317" name="T20"/>
                  <a:gd fmla="*/ 94 h 220" name="T21"/>
                  <a:gd fmla="*/ 301 w 317" name="T22"/>
                  <a:gd fmla="*/ 95 h 220" name="T23"/>
                  <a:gd fmla="*/ 298 w 317" name="T24"/>
                  <a:gd fmla="*/ 96 h 220" name="T25"/>
                  <a:gd fmla="*/ 159 w 317" name="T26"/>
                  <a:gd fmla="*/ 0 h 220" name="T27"/>
                  <a:gd fmla="*/ 17 w 317" name="T28"/>
                  <a:gd fmla="*/ 11 h 220" name="T29"/>
                  <a:gd fmla="*/ 20 w 317" name="T30"/>
                  <a:gd fmla="*/ 99 h 220" name="T31"/>
                  <a:gd fmla="*/ 9 w 317" name="T32"/>
                  <a:gd fmla="*/ 99 h 220" name="T33"/>
                  <a:gd fmla="*/ 9 w 317" name="T34"/>
                  <a:gd fmla="*/ 146 h 220" name="T35"/>
                  <a:gd fmla="*/ 91 w 317" name="T36"/>
                  <a:gd fmla="*/ 185 h 220" name="T37"/>
                  <a:gd fmla="*/ 113 w 317" name="T38"/>
                  <a:gd fmla="*/ 220 h 220" name="T39"/>
                  <a:gd fmla="*/ 135 w 317" name="T40"/>
                  <a:gd fmla="*/ 196 h 220" name="T41"/>
                  <a:gd fmla="*/ 177 w 317" name="T42"/>
                  <a:gd fmla="*/ 197 h 220" name="T43"/>
                  <a:gd fmla="*/ 196 w 317" name="T44"/>
                  <a:gd fmla="*/ 220 h 220" name="T45"/>
                  <a:gd fmla="*/ 220 w 317" name="T46"/>
                  <a:gd fmla="*/ 187 h 220" name="T47"/>
                  <a:gd fmla="*/ 303 w 317" name="T48"/>
                  <a:gd fmla="*/ 110 h 220" name="T49"/>
                  <a:gd fmla="*/ 309 w 317" name="T50"/>
                  <a:gd fmla="*/ 106 h 220" name="T51"/>
                  <a:gd fmla="*/ 311 w 317" name="T52"/>
                  <a:gd fmla="*/ 104 h 220" name="T53"/>
                  <a:gd fmla="*/ 312 w 317" name="T54"/>
                  <a:gd fmla="*/ 104 h 220" name="T55"/>
                  <a:gd fmla="*/ 312 w 317" name="T56"/>
                  <a:gd fmla="*/ 103 h 220" name="T57"/>
                  <a:gd fmla="*/ 312 w 317" name="T58"/>
                  <a:gd fmla="*/ 103 h 220" name="T59"/>
                  <a:gd fmla="*/ 316 w 317" name="T60"/>
                  <a:gd fmla="*/ 96 h 220" name="T61"/>
                  <a:gd fmla="*/ 316 w 317" name="T62"/>
                  <a:gd fmla="*/ 85 h 220" name="T63"/>
                  <a:gd fmla="*/ 52 w 317" name="T64"/>
                  <a:gd fmla="*/ 99 h 220" name="T65"/>
                  <a:gd fmla="*/ 76 w 317" name="T66"/>
                  <a:gd fmla="*/ 99 h 220" name="T67"/>
                  <a:gd fmla="*/ 201 w 317" name="T68"/>
                  <a:gd fmla="*/ 24 h 220" name="T69"/>
                  <a:gd fmla="*/ 158 w 317" name="T70"/>
                  <a:gd fmla="*/ 31 h 220" name="T71"/>
                  <a:gd fmla="*/ 119 w 317" name="T72"/>
                  <a:gd fmla="*/ 37 h 220" name="T73"/>
                  <a:gd fmla="*/ 113 w 317" name="T74"/>
                  <a:gd fmla="*/ 25 h 220" name="T75"/>
                  <a:gd fmla="*/ 158 w 317" name="T76"/>
                  <a:gd fmla="*/ 12 h 220" name="T77"/>
                  <a:gd fmla="*/ 201 w 317" name="T78"/>
                  <a:gd fmla="*/ 24 h 22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0" w="317">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gdLst>
                  <a:gd fmla="*/ 327 w 400" name="T0"/>
                  <a:gd fmla="*/ 332 h 426" name="T1"/>
                  <a:gd fmla="*/ 330 w 400" name="T2"/>
                  <a:gd fmla="*/ 75 h 426" name="T3"/>
                  <a:gd fmla="*/ 74 w 400" name="T4"/>
                  <a:gd fmla="*/ 69 h 426" name="T5"/>
                  <a:gd fmla="*/ 70 w 400" name="T6"/>
                  <a:gd fmla="*/ 326 h 426" name="T7"/>
                  <a:gd fmla="*/ 79 w 400" name="T8"/>
                  <a:gd fmla="*/ 334 h 426" name="T9"/>
                  <a:gd fmla="*/ 82 w 400" name="T10"/>
                  <a:gd fmla="*/ 426 h 426" name="T11"/>
                  <a:gd fmla="*/ 149 w 400" name="T12"/>
                  <a:gd fmla="*/ 374 h 426" name="T13"/>
                  <a:gd fmla="*/ 327 w 400" name="T14"/>
                  <a:gd fmla="*/ 332 h 4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6" w="400">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Freeform 39"/>
              <p:cNvSpPr/>
              <p:nvPr/>
            </p:nvSpPr>
            <p:spPr bwMode="auto">
              <a:xfrm>
                <a:off x="9787920" y="3010029"/>
                <a:ext cx="499855" cy="325285"/>
              </a:xfrm>
              <a:custGeom>
                <a:gdLst>
                  <a:gd fmla="*/ 95 w 195" name="T0"/>
                  <a:gd fmla="*/ 122 h 127" name="T1"/>
                  <a:gd fmla="*/ 180 w 195" name="T2"/>
                  <a:gd fmla="*/ 65 h 127" name="T3"/>
                  <a:gd fmla="*/ 195 w 195" name="T4"/>
                  <a:gd fmla="*/ 66 h 127" name="T5"/>
                  <a:gd fmla="*/ 195 w 195" name="T6"/>
                  <a:gd fmla="*/ 63 h 127" name="T7"/>
                  <a:gd fmla="*/ 100 w 195" name="T8"/>
                  <a:gd fmla="*/ 0 h 127" name="T9"/>
                  <a:gd fmla="*/ 5 w 195" name="T10"/>
                  <a:gd fmla="*/ 63 h 127" name="T11"/>
                  <a:gd fmla="*/ 28 w 195" name="T12"/>
                  <a:gd fmla="*/ 105 h 127" name="T13"/>
                  <a:gd fmla="*/ 0 w 195" name="T14"/>
                  <a:gd fmla="*/ 125 h 127" name="T15"/>
                  <a:gd fmla="*/ 13 w 195" name="T16"/>
                  <a:gd fmla="*/ 127 h 127" name="T17"/>
                  <a:gd fmla="*/ 44 w 195" name="T18"/>
                  <a:gd fmla="*/ 115 h 127" name="T19"/>
                  <a:gd fmla="*/ 94 w 195" name="T20"/>
                  <a:gd fmla="*/ 126 h 127" name="T21"/>
                  <a:gd fmla="*/ 95 w 195" name="T22"/>
                  <a:gd fmla="*/ 122 h 1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7" w="195">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40"/>
              <p:cNvSpPr>
                <a:spLocks noEditPoints="1"/>
              </p:cNvSpPr>
              <p:nvPr/>
            </p:nvSpPr>
            <p:spPr bwMode="auto">
              <a:xfrm>
                <a:off x="10073087" y="3220380"/>
                <a:ext cx="387089" cy="251554"/>
              </a:xfrm>
              <a:custGeom>
                <a:gdLst>
                  <a:gd fmla="*/ 129 w 151" name="T0"/>
                  <a:gd fmla="*/ 81 h 98" name="T1"/>
                  <a:gd fmla="*/ 147 w 151" name="T2"/>
                  <a:gd fmla="*/ 49 h 98" name="T3"/>
                  <a:gd fmla="*/ 73 w 151" name="T4"/>
                  <a:gd fmla="*/ 0 h 98" name="T5"/>
                  <a:gd fmla="*/ 0 w 151" name="T6"/>
                  <a:gd fmla="*/ 49 h 98" name="T7"/>
                  <a:gd fmla="*/ 73 w 151" name="T8"/>
                  <a:gd fmla="*/ 98 h 98" name="T9"/>
                  <a:gd fmla="*/ 116 w 151" name="T10"/>
                  <a:gd fmla="*/ 88 h 98" name="T11"/>
                  <a:gd fmla="*/ 140 w 151" name="T12"/>
                  <a:gd fmla="*/ 98 h 98" name="T13"/>
                  <a:gd fmla="*/ 151 w 151" name="T14"/>
                  <a:gd fmla="*/ 96 h 98" name="T15"/>
                  <a:gd fmla="*/ 129 w 151" name="T16"/>
                  <a:gd fmla="*/ 81 h 98" name="T17"/>
                  <a:gd fmla="*/ 46 w 151" name="T18"/>
                  <a:gd fmla="*/ 57 h 98" name="T19"/>
                  <a:gd fmla="*/ 37 w 151" name="T20"/>
                  <a:gd fmla="*/ 49 h 98" name="T21"/>
                  <a:gd fmla="*/ 46 w 151" name="T22"/>
                  <a:gd fmla="*/ 40 h 98" name="T23"/>
                  <a:gd fmla="*/ 54 w 151" name="T24"/>
                  <a:gd fmla="*/ 49 h 98" name="T25"/>
                  <a:gd fmla="*/ 46 w 151" name="T26"/>
                  <a:gd fmla="*/ 57 h 98" name="T27"/>
                  <a:gd fmla="*/ 76 w 151" name="T28"/>
                  <a:gd fmla="*/ 57 h 98" name="T29"/>
                  <a:gd fmla="*/ 67 w 151" name="T30"/>
                  <a:gd fmla="*/ 49 h 98" name="T31"/>
                  <a:gd fmla="*/ 76 w 151" name="T32"/>
                  <a:gd fmla="*/ 40 h 98" name="T33"/>
                  <a:gd fmla="*/ 84 w 151" name="T34"/>
                  <a:gd fmla="*/ 49 h 98" name="T35"/>
                  <a:gd fmla="*/ 76 w 151" name="T36"/>
                  <a:gd fmla="*/ 57 h 98" name="T37"/>
                  <a:gd fmla="*/ 106 w 151" name="T38"/>
                  <a:gd fmla="*/ 57 h 98" name="T39"/>
                  <a:gd fmla="*/ 97 w 151" name="T40"/>
                  <a:gd fmla="*/ 49 h 98" name="T41"/>
                  <a:gd fmla="*/ 106 w 151" name="T42"/>
                  <a:gd fmla="*/ 40 h 98" name="T43"/>
                  <a:gd fmla="*/ 114 w 151" name="T44"/>
                  <a:gd fmla="*/ 49 h 98" name="T45"/>
                  <a:gd fmla="*/ 106 w 151" name="T46"/>
                  <a:gd fmla="*/ 57 h 9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8" w="151">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gdLst>
                  <a:gd fmla="*/ 314 w 498" name="T0"/>
                  <a:gd fmla="*/ 456 h 478" name="T1"/>
                  <a:gd fmla="*/ 465 w 498" name="T2"/>
                  <a:gd fmla="*/ 187 h 478" name="T3"/>
                  <a:gd fmla="*/ 197 w 498" name="T4"/>
                  <a:gd fmla="*/ 32 h 478" name="T5"/>
                  <a:gd fmla="*/ 46 w 498" name="T6"/>
                  <a:gd fmla="*/ 302 h 478" name="T7"/>
                  <a:gd fmla="*/ 50 w 498" name="T8"/>
                  <a:gd fmla="*/ 316 h 478" name="T9"/>
                  <a:gd fmla="*/ 0 w 498" name="T10"/>
                  <a:gd fmla="*/ 415 h 478" name="T11"/>
                  <a:gd fmla="*/ 101 w 498" name="T12"/>
                  <a:gd fmla="*/ 398 h 478" name="T13"/>
                  <a:gd fmla="*/ 314 w 498" name="T14"/>
                  <a:gd fmla="*/ 456 h 4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8" w="49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41"/>
              <p:cNvSpPr>
                <a:spLocks noEditPoints="1"/>
              </p:cNvSpPr>
              <p:nvPr/>
            </p:nvSpPr>
            <p:spPr bwMode="auto">
              <a:xfrm>
                <a:off x="10931840" y="3214959"/>
                <a:ext cx="651655" cy="477085"/>
              </a:xfrm>
              <a:custGeom>
                <a:gdLst>
                  <a:gd fmla="*/ 223 w 254" name="T0"/>
                  <a:gd fmla="*/ 0 h 186" name="T1"/>
                  <a:gd fmla="*/ 31 w 254" name="T2"/>
                  <a:gd fmla="*/ 0 h 186" name="T3"/>
                  <a:gd fmla="*/ 0 w 254" name="T4"/>
                  <a:gd fmla="*/ 31 h 186" name="T5"/>
                  <a:gd fmla="*/ 0 w 254" name="T6"/>
                  <a:gd fmla="*/ 155 h 186" name="T7"/>
                  <a:gd fmla="*/ 31 w 254" name="T8"/>
                  <a:gd fmla="*/ 186 h 186" name="T9"/>
                  <a:gd fmla="*/ 223 w 254" name="T10"/>
                  <a:gd fmla="*/ 186 h 186" name="T11"/>
                  <a:gd fmla="*/ 254 w 254" name="T12"/>
                  <a:gd fmla="*/ 155 h 186" name="T13"/>
                  <a:gd fmla="*/ 254 w 254" name="T14"/>
                  <a:gd fmla="*/ 31 h 186" name="T15"/>
                  <a:gd fmla="*/ 223 w 254" name="T16"/>
                  <a:gd fmla="*/ 0 h 186" name="T17"/>
                  <a:gd fmla="*/ 216 w 254" name="T18"/>
                  <a:gd fmla="*/ 24 h 186" name="T19"/>
                  <a:gd fmla="*/ 129 w 254" name="T20"/>
                  <a:gd fmla="*/ 86 h 186" name="T21"/>
                  <a:gd fmla="*/ 47 w 254" name="T22"/>
                  <a:gd fmla="*/ 24 h 186" name="T23"/>
                  <a:gd fmla="*/ 216 w 254" name="T24"/>
                  <a:gd fmla="*/ 24 h 186" name="T25"/>
                  <a:gd fmla="*/ 223 w 254" name="T26"/>
                  <a:gd fmla="*/ 162 h 186" name="T27"/>
                  <a:gd fmla="*/ 31 w 254" name="T28"/>
                  <a:gd fmla="*/ 162 h 186" name="T29"/>
                  <a:gd fmla="*/ 24 w 254" name="T30"/>
                  <a:gd fmla="*/ 155 h 186" name="T31"/>
                  <a:gd fmla="*/ 24 w 254" name="T32"/>
                  <a:gd fmla="*/ 36 h 186" name="T33"/>
                  <a:gd fmla="*/ 128 w 254" name="T34"/>
                  <a:gd fmla="*/ 115 h 186" name="T35"/>
                  <a:gd fmla="*/ 230 w 254" name="T36"/>
                  <a:gd fmla="*/ 43 h 186" name="T37"/>
                  <a:gd fmla="*/ 230 w 254" name="T38"/>
                  <a:gd fmla="*/ 155 h 186" name="T39"/>
                  <a:gd fmla="*/ 223 w 254" name="T40"/>
                  <a:gd fmla="*/ 162 h 18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86" w="254">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gdLst>
                  <a:gd fmla="*/ 347 w 380" name="T0"/>
                  <a:gd fmla="*/ 249 h 424" name="T1"/>
                  <a:gd fmla="*/ 250 w 380" name="T2"/>
                  <a:gd fmla="*/ 33 h 424" name="T3"/>
                  <a:gd fmla="*/ 33 w 380" name="T4"/>
                  <a:gd fmla="*/ 129 h 424" name="T5"/>
                  <a:gd fmla="*/ 131 w 380" name="T6"/>
                  <a:gd fmla="*/ 344 h 424" name="T7"/>
                  <a:gd fmla="*/ 141 w 380" name="T8"/>
                  <a:gd fmla="*/ 348 h 424" name="T9"/>
                  <a:gd fmla="*/ 179 w 380" name="T10"/>
                  <a:gd fmla="*/ 424 h 424" name="T11"/>
                  <a:gd fmla="*/ 215 w 380" name="T12"/>
                  <a:gd fmla="*/ 354 h 424" name="T13"/>
                  <a:gd fmla="*/ 347 w 380" name="T14"/>
                  <a:gd fmla="*/ 249 h 4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2" w="380">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42"/>
              <p:cNvSpPr>
                <a:spLocks noEditPoints="1"/>
              </p:cNvSpPr>
              <p:nvPr/>
            </p:nvSpPr>
            <p:spPr bwMode="auto">
              <a:xfrm>
                <a:off x="8051982" y="2176215"/>
                <a:ext cx="497686" cy="510698"/>
              </a:xfrm>
              <a:custGeom>
                <a:gdLst>
                  <a:gd fmla="*/ 142 w 194" name="T0"/>
                  <a:gd fmla="*/ 189 h 199" name="T1"/>
                  <a:gd fmla="*/ 89 w 194" name="T2"/>
                  <a:gd fmla="*/ 199 h 199" name="T3"/>
                  <a:gd fmla="*/ 0 w 194" name="T4"/>
                  <a:gd fmla="*/ 109 h 199" name="T5"/>
                  <a:gd fmla="*/ 107 w 194" name="T6"/>
                  <a:gd fmla="*/ 0 h 199" name="T7"/>
                  <a:gd fmla="*/ 194 w 194" name="T8"/>
                  <a:gd fmla="*/ 83 h 199" name="T9"/>
                  <a:gd fmla="*/ 139 w 194" name="T10"/>
                  <a:gd fmla="*/ 151 h 199" name="T11"/>
                  <a:gd fmla="*/ 115 w 194" name="T12"/>
                  <a:gd fmla="*/ 129 h 199" name="T13"/>
                  <a:gd fmla="*/ 114 w 194" name="T14"/>
                  <a:gd fmla="*/ 129 h 199" name="T15"/>
                  <a:gd fmla="*/ 77 w 194" name="T16"/>
                  <a:gd fmla="*/ 151 h 199" name="T17"/>
                  <a:gd fmla="*/ 45 w 194" name="T18"/>
                  <a:gd fmla="*/ 114 h 199" name="T19"/>
                  <a:gd fmla="*/ 112 w 194" name="T20"/>
                  <a:gd fmla="*/ 47 h 199" name="T21"/>
                  <a:gd fmla="*/ 146 w 194" name="T22"/>
                  <a:gd fmla="*/ 54 h 199" name="T23"/>
                  <a:gd fmla="*/ 138 w 194" name="T24"/>
                  <a:gd fmla="*/ 107 h 199" name="T25"/>
                  <a:gd fmla="*/ 145 w 194" name="T26"/>
                  <a:gd fmla="*/ 132 h 199" name="T27"/>
                  <a:gd fmla="*/ 173 w 194" name="T28"/>
                  <a:gd fmla="*/ 84 h 199" name="T29"/>
                  <a:gd fmla="*/ 104 w 194" name="T30"/>
                  <a:gd fmla="*/ 17 h 199" name="T31"/>
                  <a:gd fmla="*/ 22 w 194" name="T32"/>
                  <a:gd fmla="*/ 106 h 199" name="T33"/>
                  <a:gd fmla="*/ 95 w 194" name="T34"/>
                  <a:gd fmla="*/ 181 h 199" name="T35"/>
                  <a:gd fmla="*/ 137 w 194" name="T36"/>
                  <a:gd fmla="*/ 173 h 199" name="T37"/>
                  <a:gd fmla="*/ 142 w 194" name="T38"/>
                  <a:gd fmla="*/ 189 h 199" name="T39"/>
                  <a:gd fmla="*/ 117 w 194" name="T40"/>
                  <a:gd fmla="*/ 71 h 199" name="T41"/>
                  <a:gd fmla="*/ 108 w 194" name="T42"/>
                  <a:gd fmla="*/ 70 h 199" name="T43"/>
                  <a:gd fmla="*/ 74 w 194" name="T44"/>
                  <a:gd fmla="*/ 110 h 199" name="T45"/>
                  <a:gd fmla="*/ 88 w 194" name="T46"/>
                  <a:gd fmla="*/ 128 h 199" name="T47"/>
                  <a:gd fmla="*/ 113 w 194" name="T48"/>
                  <a:gd fmla="*/ 98 h 199" name="T49"/>
                  <a:gd fmla="*/ 117 w 194" name="T50"/>
                  <a:gd fmla="*/ 71 h 19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9" w="194">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gdLst>
                  <a:gd fmla="*/ 315 w 496" name="T0"/>
                  <a:gd fmla="*/ 456 h 479" name="T1"/>
                  <a:gd fmla="*/ 462 w 496" name="T2"/>
                  <a:gd fmla="*/ 184 h 479" name="T3"/>
                  <a:gd fmla="*/ 191 w 496" name="T4"/>
                  <a:gd fmla="*/ 34 h 479" name="T5"/>
                  <a:gd fmla="*/ 44 w 496" name="T6"/>
                  <a:gd fmla="*/ 307 h 479" name="T7"/>
                  <a:gd fmla="*/ 49 w 496" name="T8"/>
                  <a:gd fmla="*/ 321 h 479" name="T9"/>
                  <a:gd fmla="*/ 0 w 496" name="T10"/>
                  <a:gd fmla="*/ 420 h 479" name="T11"/>
                  <a:gd fmla="*/ 101 w 496" name="T12"/>
                  <a:gd fmla="*/ 402 h 479" name="T13"/>
                  <a:gd fmla="*/ 315 w 496" name="T14"/>
                  <a:gd fmla="*/ 456 h 4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9" w="496">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43"/>
              <p:cNvSpPr/>
              <p:nvPr/>
            </p:nvSpPr>
            <p:spPr bwMode="auto">
              <a:xfrm>
                <a:off x="10011283" y="4235270"/>
                <a:ext cx="535636" cy="518288"/>
              </a:xfrm>
              <a:custGeom>
                <a:gdLst>
                  <a:gd fmla="*/ 11 w 209" name="T0"/>
                  <a:gd fmla="*/ 202 h 202" name="T1"/>
                  <a:gd fmla="*/ 26 w 209" name="T2"/>
                  <a:gd fmla="*/ 166 h 202" name="T3"/>
                  <a:gd fmla="*/ 79 w 209" name="T4"/>
                  <a:gd fmla="*/ 119 h 202" name="T5"/>
                  <a:gd fmla="*/ 52 w 209" name="T6"/>
                  <a:gd fmla="*/ 63 h 202" name="T7"/>
                  <a:gd fmla="*/ 107 w 209" name="T8"/>
                  <a:gd fmla="*/ 0 h 202" name="T9"/>
                  <a:gd fmla="*/ 159 w 209" name="T10"/>
                  <a:gd fmla="*/ 68 h 202" name="T11"/>
                  <a:gd fmla="*/ 134 w 209" name="T12"/>
                  <a:gd fmla="*/ 121 h 202" name="T13"/>
                  <a:gd fmla="*/ 190 w 209" name="T14"/>
                  <a:gd fmla="*/ 163 h 202" name="T15"/>
                  <a:gd fmla="*/ 209 w 209" name="T16"/>
                  <a:gd fmla="*/ 202 h 202" name="T17"/>
                  <a:gd fmla="*/ 11 w 209" name="T18"/>
                  <a:gd fmla="*/ 202 h 20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209">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44"/>
              <p:cNvSpPr/>
              <p:nvPr/>
            </p:nvSpPr>
            <p:spPr bwMode="auto">
              <a:xfrm>
                <a:off x="10482946" y="4304664"/>
                <a:ext cx="345887" cy="446725"/>
              </a:xfrm>
              <a:custGeom>
                <a:gdLst>
                  <a:gd fmla="*/ 40 w 135" name="T0"/>
                  <a:gd fmla="*/ 174 h 174" name="T1"/>
                  <a:gd fmla="*/ 135 w 135" name="T2"/>
                  <a:gd fmla="*/ 174 h 174" name="T3"/>
                  <a:gd fmla="*/ 119 w 135" name="T4"/>
                  <a:gd fmla="*/ 141 h 174" name="T5"/>
                  <a:gd fmla="*/ 70 w 135" name="T6"/>
                  <a:gd fmla="*/ 104 h 174" name="T7"/>
                  <a:gd fmla="*/ 92 w 135" name="T8"/>
                  <a:gd fmla="*/ 59 h 174" name="T9"/>
                  <a:gd fmla="*/ 47 w 135" name="T10"/>
                  <a:gd fmla="*/ 0 h 174" name="T11"/>
                  <a:gd fmla="*/ 0 w 135" name="T12"/>
                  <a:gd fmla="*/ 55 h 174" name="T13"/>
                  <a:gd fmla="*/ 23 w 135" name="T14"/>
                  <a:gd fmla="*/ 103 h 174" name="T15"/>
                  <a:gd fmla="*/ 14 w 135" name="T16"/>
                  <a:gd fmla="*/ 124 h 174" name="T17"/>
                  <a:gd fmla="*/ 38 w 135" name="T18"/>
                  <a:gd fmla="*/ 146 h 174" name="T19"/>
                  <a:gd fmla="*/ 40 w 135" name="T20"/>
                  <a:gd fmla="*/ 174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135">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gdLst>
                  <a:gd fmla="*/ 311 w 419" name="T0"/>
                  <a:gd fmla="*/ 64 h 390" name="T1"/>
                  <a:gd fmla="*/ 65 w 419" name="T2"/>
                  <a:gd fmla="*/ 79 h 390" name="T3"/>
                  <a:gd fmla="*/ 77 w 419" name="T4"/>
                  <a:gd fmla="*/ 326 h 390" name="T5"/>
                  <a:gd fmla="*/ 323 w 419" name="T6"/>
                  <a:gd fmla="*/ 311 h 390" name="T7"/>
                  <a:gd fmla="*/ 331 w 419" name="T8"/>
                  <a:gd fmla="*/ 302 h 390" name="T9"/>
                  <a:gd fmla="*/ 419 w 419" name="T10"/>
                  <a:gd fmla="*/ 293 h 390" name="T11"/>
                  <a:gd fmla="*/ 364 w 419" name="T12"/>
                  <a:gd fmla="*/ 232 h 390" name="T13"/>
                  <a:gd fmla="*/ 311 w 419" name="T14"/>
                  <a:gd fmla="*/ 64 h 3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0" w="419">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45"/>
              <p:cNvSpPr/>
              <p:nvPr/>
            </p:nvSpPr>
            <p:spPr bwMode="auto">
              <a:xfrm>
                <a:off x="6159906" y="3286521"/>
                <a:ext cx="481422" cy="512866"/>
              </a:xfrm>
              <a:custGeom>
                <a:gdLst>
                  <a:gd fmla="*/ 188 w 188" name="T0"/>
                  <a:gd fmla="*/ 9 h 200" name="T1"/>
                  <a:gd fmla="*/ 179 w 188" name="T2"/>
                  <a:gd fmla="*/ 0 h 200" name="T3"/>
                  <a:gd fmla="*/ 48 w 188" name="T4"/>
                  <a:gd fmla="*/ 42 h 200" name="T5"/>
                  <a:gd fmla="*/ 48 w 188" name="T6"/>
                  <a:gd fmla="*/ 154 h 200" name="T7"/>
                  <a:gd fmla="*/ 34 w 188" name="T8"/>
                  <a:gd fmla="*/ 151 h 200" name="T9"/>
                  <a:gd fmla="*/ 0 w 188" name="T10"/>
                  <a:gd fmla="*/ 176 h 200" name="T11"/>
                  <a:gd fmla="*/ 34 w 188" name="T12"/>
                  <a:gd fmla="*/ 200 h 200" name="T13"/>
                  <a:gd fmla="*/ 68 w 188" name="T14"/>
                  <a:gd fmla="*/ 176 h 200" name="T15"/>
                  <a:gd fmla="*/ 68 w 188" name="T16"/>
                  <a:gd fmla="*/ 172 h 200" name="T17"/>
                  <a:gd fmla="*/ 68 w 188" name="T18"/>
                  <a:gd fmla="*/ 80 h 200" name="T19"/>
                  <a:gd fmla="*/ 159 w 188" name="T20"/>
                  <a:gd fmla="*/ 50 h 200" name="T21"/>
                  <a:gd fmla="*/ 159 w 188" name="T22"/>
                  <a:gd fmla="*/ 120 h 200" name="T23"/>
                  <a:gd fmla="*/ 145 w 188" name="T24"/>
                  <a:gd fmla="*/ 117 h 200" name="T25"/>
                  <a:gd fmla="*/ 111 w 188" name="T26"/>
                  <a:gd fmla="*/ 142 h 200" name="T27"/>
                  <a:gd fmla="*/ 145 w 188" name="T28"/>
                  <a:gd fmla="*/ 166 h 200" name="T29"/>
                  <a:gd fmla="*/ 179 w 188" name="T30"/>
                  <a:gd fmla="*/ 142 h 200" name="T31"/>
                  <a:gd fmla="*/ 178 w 188" name="T32"/>
                  <a:gd fmla="*/ 137 h 200" name="T33"/>
                  <a:gd fmla="*/ 179 w 188" name="T34"/>
                  <a:gd fmla="*/ 137 h 200" name="T35"/>
                  <a:gd fmla="*/ 188 w 188" name="T36"/>
                  <a:gd fmla="*/ 9 h 2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00" w="188">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gdLst>
                  <a:gd fmla="*/ 449 w 455" name="T0"/>
                  <a:gd fmla="*/ 209 h 510" name="T1"/>
                  <a:gd fmla="*/ 212 w 455" name="T2"/>
                  <a:gd fmla="*/ 10 h 510" name="T3"/>
                  <a:gd fmla="*/ 10 w 455" name="T4"/>
                  <a:gd fmla="*/ 245 h 510" name="T5"/>
                  <a:gd fmla="*/ 247 w 455" name="T6"/>
                  <a:gd fmla="*/ 444 h 510" name="T7"/>
                  <a:gd fmla="*/ 262 w 455" name="T8"/>
                  <a:gd fmla="*/ 442 h 510" name="T9"/>
                  <a:gd fmla="*/ 349 w 455" name="T10"/>
                  <a:gd fmla="*/ 510 h 510" name="T11"/>
                  <a:gd fmla="*/ 352 w 455" name="T12"/>
                  <a:gd fmla="*/ 408 h 510" name="T13"/>
                  <a:gd fmla="*/ 449 w 455" name="T14"/>
                  <a:gd fmla="*/ 209 h 5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0" w="455">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46"/>
              <p:cNvSpPr/>
              <p:nvPr/>
            </p:nvSpPr>
            <p:spPr bwMode="auto">
              <a:xfrm>
                <a:off x="7118413" y="2850639"/>
                <a:ext cx="669003" cy="628885"/>
              </a:xfrm>
              <a:custGeom>
                <a:gdLst>
                  <a:gd fmla="*/ 245 w 261" name="T0"/>
                  <a:gd fmla="*/ 61 h 245" name="T1"/>
                  <a:gd fmla="*/ 168 w 261" name="T2"/>
                  <a:gd fmla="*/ 18 h 245" name="T3"/>
                  <a:gd fmla="*/ 122 w 261" name="T4"/>
                  <a:gd fmla="*/ 70 h 245" name="T5"/>
                  <a:gd fmla="*/ 55 w 261" name="T6"/>
                  <a:gd fmla="*/ 54 h 245" name="T7"/>
                  <a:gd fmla="*/ 17 w 261" name="T8"/>
                  <a:gd fmla="*/ 134 h 245" name="T9"/>
                  <a:gd fmla="*/ 86 w 261" name="T10"/>
                  <a:gd fmla="*/ 204 h 245" name="T11"/>
                  <a:gd fmla="*/ 179 w 261" name="T12"/>
                  <a:gd fmla="*/ 245 h 245" name="T13"/>
                  <a:gd fmla="*/ 179 w 261" name="T14"/>
                  <a:gd fmla="*/ 245 h 245" name="T15"/>
                  <a:gd fmla="*/ 179 w 261" name="T16"/>
                  <a:gd fmla="*/ 245 h 245" name="T17"/>
                  <a:gd fmla="*/ 179 w 261" name="T18"/>
                  <a:gd fmla="*/ 245 h 245" name="T19"/>
                  <a:gd fmla="*/ 179 w 261" name="T20"/>
                  <a:gd fmla="*/ 245 h 245" name="T21"/>
                  <a:gd fmla="*/ 230 w 261" name="T22"/>
                  <a:gd fmla="*/ 158 h 245" name="T23"/>
                  <a:gd fmla="*/ 245 w 261" name="T24"/>
                  <a:gd fmla="*/ 61 h 2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5" w="261">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gdLst>
                  <a:gd fmla="*/ 453 w 464" name="T0"/>
                  <a:gd fmla="*/ 202 h 508" name="T1"/>
                  <a:gd fmla="*/ 205 w 464" name="T2"/>
                  <a:gd fmla="*/ 17 h 508" name="T3"/>
                  <a:gd fmla="*/ 17 w 464" name="T4"/>
                  <a:gd fmla="*/ 263 h 508" name="T5"/>
                  <a:gd fmla="*/ 265 w 464" name="T6"/>
                  <a:gd fmla="*/ 448 h 508" name="T7"/>
                  <a:gd fmla="*/ 280 w 464" name="T8"/>
                  <a:gd fmla="*/ 445 h 508" name="T9"/>
                  <a:gd fmla="*/ 371 w 464" name="T10"/>
                  <a:gd fmla="*/ 508 h 508" name="T11"/>
                  <a:gd fmla="*/ 368 w 464" name="T12"/>
                  <a:gd fmla="*/ 406 h 508" name="T13"/>
                  <a:gd fmla="*/ 453 w 464" name="T14"/>
                  <a:gd fmla="*/ 202 h 5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8" w="462">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47"/>
              <p:cNvSpPr>
                <a:spLocks noEditPoints="1"/>
              </p:cNvSpPr>
              <p:nvPr/>
            </p:nvSpPr>
            <p:spPr bwMode="auto">
              <a:xfrm>
                <a:off x="6023287" y="2030921"/>
                <a:ext cx="841404" cy="702616"/>
              </a:xfrm>
              <a:custGeom>
                <a:gdLst>
                  <a:gd fmla="*/ 328 w 328" name="T0"/>
                  <a:gd fmla="*/ 42 h 274" name="T1"/>
                  <a:gd fmla="*/ 163 w 328" name="T2"/>
                  <a:gd fmla="*/ 0 h 274" name="T3"/>
                  <a:gd fmla="*/ 0 w 328" name="T4"/>
                  <a:gd fmla="*/ 42 h 274" name="T5"/>
                  <a:gd fmla="*/ 1 w 328" name="T6"/>
                  <a:gd fmla="*/ 53 h 274" name="T7"/>
                  <a:gd fmla="*/ 66 w 328" name="T8"/>
                  <a:gd fmla="*/ 70 h 274" name="T9"/>
                  <a:gd fmla="*/ 66 w 328" name="T10"/>
                  <a:gd fmla="*/ 150 h 274" name="T11"/>
                  <a:gd fmla="*/ 160 w 328" name="T12"/>
                  <a:gd fmla="*/ 197 h 274" name="T13"/>
                  <a:gd fmla="*/ 261 w 328" name="T14"/>
                  <a:gd fmla="*/ 150 h 274" name="T15"/>
                  <a:gd fmla="*/ 262 w 328" name="T16"/>
                  <a:gd fmla="*/ 71 h 274" name="T17"/>
                  <a:gd fmla="*/ 266 w 328" name="T18"/>
                  <a:gd fmla="*/ 70 h 274" name="T19"/>
                  <a:gd fmla="*/ 272 w 328" name="T20"/>
                  <a:gd fmla="*/ 134 h 274" name="T21"/>
                  <a:gd fmla="*/ 269 w 328" name="T22"/>
                  <a:gd fmla="*/ 204 h 274" name="T23"/>
                  <a:gd fmla="*/ 258 w 328" name="T24"/>
                  <a:gd fmla="*/ 216 h 274" name="T25"/>
                  <a:gd fmla="*/ 267 w 328" name="T26"/>
                  <a:gd fmla="*/ 228 h 274" name="T27"/>
                  <a:gd fmla="*/ 252 w 328" name="T28"/>
                  <a:gd fmla="*/ 272 h 274" name="T29"/>
                  <a:gd fmla="*/ 256 w 328" name="T30"/>
                  <a:gd fmla="*/ 273 h 274" name="T31"/>
                  <a:gd fmla="*/ 263 w 328" name="T32"/>
                  <a:gd fmla="*/ 256 h 274" name="T33"/>
                  <a:gd fmla="*/ 259 w 328" name="T34"/>
                  <a:gd fmla="*/ 273 h 274" name="T35"/>
                  <a:gd fmla="*/ 264 w 328" name="T36"/>
                  <a:gd fmla="*/ 274 h 274" name="T37"/>
                  <a:gd fmla="*/ 266 w 328" name="T38"/>
                  <a:gd fmla="*/ 261 h 274" name="T39"/>
                  <a:gd fmla="*/ 267 w 328" name="T40"/>
                  <a:gd fmla="*/ 274 h 274" name="T41"/>
                  <a:gd fmla="*/ 272 w 328" name="T42"/>
                  <a:gd fmla="*/ 274 h 274" name="T43"/>
                  <a:gd fmla="*/ 272 w 328" name="T44"/>
                  <a:gd fmla="*/ 261 h 274" name="T45"/>
                  <a:gd fmla="*/ 274 w 328" name="T46"/>
                  <a:gd fmla="*/ 274 h 274" name="T47"/>
                  <a:gd fmla="*/ 278 w 328" name="T48"/>
                  <a:gd fmla="*/ 274 h 274" name="T49"/>
                  <a:gd fmla="*/ 276 w 328" name="T50"/>
                  <a:gd fmla="*/ 259 h 274" name="T51"/>
                  <a:gd fmla="*/ 281 w 328" name="T52"/>
                  <a:gd fmla="*/ 273 h 274" name="T53"/>
                  <a:gd fmla="*/ 284 w 328" name="T54"/>
                  <a:gd fmla="*/ 272 h 274" name="T55"/>
                  <a:gd fmla="*/ 274 w 328" name="T56"/>
                  <a:gd fmla="*/ 228 h 274" name="T57"/>
                  <a:gd fmla="*/ 283 w 328" name="T58"/>
                  <a:gd fmla="*/ 216 h 274" name="T59"/>
                  <a:gd fmla="*/ 274 w 328" name="T60"/>
                  <a:gd fmla="*/ 204 h 274" name="T61"/>
                  <a:gd fmla="*/ 277 w 328" name="T62"/>
                  <a:gd fmla="*/ 134 h 274" name="T63"/>
                  <a:gd fmla="*/ 271 w 328" name="T64"/>
                  <a:gd fmla="*/ 68 h 274" name="T65"/>
                  <a:gd fmla="*/ 327 w 328" name="T66"/>
                  <a:gd fmla="*/ 54 h 274" name="T67"/>
                  <a:gd fmla="*/ 328 w 328" name="T68"/>
                  <a:gd fmla="*/ 42 h 274" name="T69"/>
                  <a:gd fmla="*/ 162 w 328" name="T70"/>
                  <a:gd fmla="*/ 57 h 274" name="T71"/>
                  <a:gd fmla="*/ 66 w 328" name="T72"/>
                  <a:gd fmla="*/ 40 h 274" name="T73"/>
                  <a:gd fmla="*/ 162 w 328" name="T74"/>
                  <a:gd fmla="*/ 23 h 274" name="T75"/>
                  <a:gd fmla="*/ 258 w 328" name="T76"/>
                  <a:gd fmla="*/ 40 h 274" name="T77"/>
                  <a:gd fmla="*/ 162 w 328" name="T78"/>
                  <a:gd fmla="*/ 57 h 27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74" w="328">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gdLst>
                  <a:gd fmla="*/ 258 w 289" name="T0"/>
                  <a:gd fmla="*/ 200 h 319" name="T1"/>
                  <a:gd fmla="*/ 201 w 289" name="T2"/>
                  <a:gd fmla="*/ 31 h 319" name="T3"/>
                  <a:gd fmla="*/ 31 w 289" name="T4"/>
                  <a:gd fmla="*/ 87 h 319" name="T5"/>
                  <a:gd fmla="*/ 89 w 289" name="T6"/>
                  <a:gd fmla="*/ 256 h 319" name="T7"/>
                  <a:gd fmla="*/ 96 w 289" name="T8"/>
                  <a:gd fmla="*/ 259 h 319" name="T9"/>
                  <a:gd fmla="*/ 119 w 289" name="T10"/>
                  <a:gd fmla="*/ 319 h 319" name="T11"/>
                  <a:gd fmla="*/ 151 w 289" name="T12"/>
                  <a:gd fmla="*/ 269 h 319" name="T13"/>
                  <a:gd fmla="*/ 258 w 289" name="T14"/>
                  <a:gd fmla="*/ 200 h 3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9" w="28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Freeform 48"/>
              <p:cNvSpPr>
                <a:spLocks noEditPoints="1"/>
              </p:cNvSpPr>
              <p:nvPr/>
            </p:nvSpPr>
            <p:spPr bwMode="auto">
              <a:xfrm>
                <a:off x="9419264" y="2251030"/>
                <a:ext cx="368657" cy="492265"/>
              </a:xfrm>
              <a:custGeom>
                <a:gdLst>
                  <a:gd fmla="*/ 87 w 144" name="T0"/>
                  <a:gd fmla="*/ 86 h 192" name="T1"/>
                  <a:gd fmla="*/ 126 w 144" name="T2"/>
                  <a:gd fmla="*/ 119 h 192" name="T3"/>
                  <a:gd fmla="*/ 128 w 144" name="T4"/>
                  <a:gd fmla="*/ 143 h 192" name="T5"/>
                  <a:gd fmla="*/ 127 w 144" name="T6"/>
                  <a:gd fmla="*/ 145 h 192" name="T7"/>
                  <a:gd fmla="*/ 104 w 144" name="T8"/>
                  <a:gd fmla="*/ 169 h 192" name="T9"/>
                  <a:gd fmla="*/ 65 w 144" name="T10"/>
                  <a:gd fmla="*/ 171 h 192" name="T11"/>
                  <a:gd fmla="*/ 61 w 144" name="T12"/>
                  <a:gd fmla="*/ 186 h 192" name="T13"/>
                  <a:gd fmla="*/ 51 w 144" name="T14"/>
                  <a:gd fmla="*/ 191 h 192" name="T15"/>
                  <a:gd fmla="*/ 45 w 144" name="T16"/>
                  <a:gd fmla="*/ 182 h 192" name="T17"/>
                  <a:gd fmla="*/ 48 w 144" name="T18"/>
                  <a:gd fmla="*/ 167 h 192" name="T19"/>
                  <a:gd fmla="*/ 12 w 144" name="T20"/>
                  <a:gd fmla="*/ 143 h 192" name="T21"/>
                  <a:gd fmla="*/ 2 w 144" name="T22"/>
                  <a:gd fmla="*/ 113 h 192" name="T23"/>
                  <a:gd fmla="*/ 17 w 144" name="T24"/>
                  <a:gd fmla="*/ 106 h 192" name="T25"/>
                  <a:gd fmla="*/ 27 w 144" name="T26"/>
                  <a:gd fmla="*/ 118 h 192" name="T27"/>
                  <a:gd fmla="*/ 53 w 144" name="T28"/>
                  <a:gd fmla="*/ 150 h 192" name="T29"/>
                  <a:gd fmla="*/ 66 w 144" name="T30"/>
                  <a:gd fmla="*/ 99 h 192" name="T31"/>
                  <a:gd fmla="*/ 28 w 144" name="T32"/>
                  <a:gd fmla="*/ 47 h 192" name="T33"/>
                  <a:gd fmla="*/ 86 w 144" name="T34"/>
                  <a:gd fmla="*/ 20 h 192" name="T35"/>
                  <a:gd fmla="*/ 90 w 144" name="T36"/>
                  <a:gd fmla="*/ 6 h 192" name="T37"/>
                  <a:gd fmla="*/ 100 w 144" name="T38"/>
                  <a:gd fmla="*/ 1 h 192" name="T39"/>
                  <a:gd fmla="*/ 106 w 144" name="T40"/>
                  <a:gd fmla="*/ 10 h 192" name="T41"/>
                  <a:gd fmla="*/ 102 w 144" name="T42"/>
                  <a:gd fmla="*/ 25 h 192" name="T43"/>
                  <a:gd fmla="*/ 143 w 144" name="T44"/>
                  <a:gd fmla="*/ 71 h 192" name="T45"/>
                  <a:gd fmla="*/ 129 w 144" name="T46"/>
                  <a:gd fmla="*/ 77 h 192" name="T47"/>
                  <a:gd fmla="*/ 120 w 144" name="T48"/>
                  <a:gd fmla="*/ 68 h 192" name="T49"/>
                  <a:gd fmla="*/ 98 w 144" name="T50"/>
                  <a:gd fmla="*/ 41 h 192" name="T51"/>
                  <a:gd fmla="*/ 87 w 144" name="T52"/>
                  <a:gd fmla="*/ 86 h 192" name="T53"/>
                  <a:gd fmla="*/ 82 w 144" name="T54"/>
                  <a:gd fmla="*/ 37 h 192" name="T55"/>
                  <a:gd fmla="*/ 53 w 144" name="T56"/>
                  <a:gd fmla="*/ 51 h 192" name="T57"/>
                  <a:gd fmla="*/ 72 w 144" name="T58"/>
                  <a:gd fmla="*/ 78 h 192" name="T59"/>
                  <a:gd fmla="*/ 82 w 144" name="T60"/>
                  <a:gd fmla="*/ 37 h 192" name="T61"/>
                  <a:gd fmla="*/ 69 w 144" name="T62"/>
                  <a:gd fmla="*/ 154 h 192" name="T63"/>
                  <a:gd fmla="*/ 103 w 144" name="T64"/>
                  <a:gd fmla="*/ 139 h 192" name="T65"/>
                  <a:gd fmla="*/ 81 w 144" name="T66"/>
                  <a:gd fmla="*/ 108 h 192" name="T67"/>
                  <a:gd fmla="*/ 69 w 144" name="T68"/>
                  <a:gd fmla="*/ 15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44">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gdLst>
                  <a:gd fmla="*/ 258 w 289" name="T0"/>
                  <a:gd fmla="*/ 200 h 319" name="T1"/>
                  <a:gd fmla="*/ 201 w 289" name="T2"/>
                  <a:gd fmla="*/ 31 h 319" name="T3"/>
                  <a:gd fmla="*/ 31 w 289" name="T4"/>
                  <a:gd fmla="*/ 87 h 319" name="T5"/>
                  <a:gd fmla="*/ 89 w 289" name="T6"/>
                  <a:gd fmla="*/ 256 h 319" name="T7"/>
                  <a:gd fmla="*/ 96 w 289" name="T8"/>
                  <a:gd fmla="*/ 259 h 319" name="T9"/>
                  <a:gd fmla="*/ 119 w 289" name="T10"/>
                  <a:gd fmla="*/ 319 h 319" name="T11"/>
                  <a:gd fmla="*/ 151 w 289" name="T12"/>
                  <a:gd fmla="*/ 269 h 319" name="T13"/>
                  <a:gd fmla="*/ 258 w 289" name="T14"/>
                  <a:gd fmla="*/ 200 h 3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9" w="28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2" name="Freeform 48"/>
              <p:cNvSpPr>
                <a:spLocks noEditPoints="1"/>
              </p:cNvSpPr>
              <p:nvPr/>
            </p:nvSpPr>
            <p:spPr bwMode="auto">
              <a:xfrm>
                <a:off x="9419264" y="2251030"/>
                <a:ext cx="368657" cy="492265"/>
              </a:xfrm>
              <a:custGeom>
                <a:gdLst>
                  <a:gd fmla="*/ 87 w 144" name="T0"/>
                  <a:gd fmla="*/ 86 h 192" name="T1"/>
                  <a:gd fmla="*/ 126 w 144" name="T2"/>
                  <a:gd fmla="*/ 119 h 192" name="T3"/>
                  <a:gd fmla="*/ 128 w 144" name="T4"/>
                  <a:gd fmla="*/ 143 h 192" name="T5"/>
                  <a:gd fmla="*/ 127 w 144" name="T6"/>
                  <a:gd fmla="*/ 145 h 192" name="T7"/>
                  <a:gd fmla="*/ 104 w 144" name="T8"/>
                  <a:gd fmla="*/ 169 h 192" name="T9"/>
                  <a:gd fmla="*/ 65 w 144" name="T10"/>
                  <a:gd fmla="*/ 171 h 192" name="T11"/>
                  <a:gd fmla="*/ 61 w 144" name="T12"/>
                  <a:gd fmla="*/ 186 h 192" name="T13"/>
                  <a:gd fmla="*/ 51 w 144" name="T14"/>
                  <a:gd fmla="*/ 191 h 192" name="T15"/>
                  <a:gd fmla="*/ 45 w 144" name="T16"/>
                  <a:gd fmla="*/ 182 h 192" name="T17"/>
                  <a:gd fmla="*/ 48 w 144" name="T18"/>
                  <a:gd fmla="*/ 167 h 192" name="T19"/>
                  <a:gd fmla="*/ 12 w 144" name="T20"/>
                  <a:gd fmla="*/ 143 h 192" name="T21"/>
                  <a:gd fmla="*/ 2 w 144" name="T22"/>
                  <a:gd fmla="*/ 113 h 192" name="T23"/>
                  <a:gd fmla="*/ 17 w 144" name="T24"/>
                  <a:gd fmla="*/ 106 h 192" name="T25"/>
                  <a:gd fmla="*/ 27 w 144" name="T26"/>
                  <a:gd fmla="*/ 118 h 192" name="T27"/>
                  <a:gd fmla="*/ 53 w 144" name="T28"/>
                  <a:gd fmla="*/ 150 h 192" name="T29"/>
                  <a:gd fmla="*/ 66 w 144" name="T30"/>
                  <a:gd fmla="*/ 99 h 192" name="T31"/>
                  <a:gd fmla="*/ 28 w 144" name="T32"/>
                  <a:gd fmla="*/ 47 h 192" name="T33"/>
                  <a:gd fmla="*/ 86 w 144" name="T34"/>
                  <a:gd fmla="*/ 20 h 192" name="T35"/>
                  <a:gd fmla="*/ 90 w 144" name="T36"/>
                  <a:gd fmla="*/ 6 h 192" name="T37"/>
                  <a:gd fmla="*/ 100 w 144" name="T38"/>
                  <a:gd fmla="*/ 1 h 192" name="T39"/>
                  <a:gd fmla="*/ 106 w 144" name="T40"/>
                  <a:gd fmla="*/ 10 h 192" name="T41"/>
                  <a:gd fmla="*/ 102 w 144" name="T42"/>
                  <a:gd fmla="*/ 25 h 192" name="T43"/>
                  <a:gd fmla="*/ 143 w 144" name="T44"/>
                  <a:gd fmla="*/ 71 h 192" name="T45"/>
                  <a:gd fmla="*/ 129 w 144" name="T46"/>
                  <a:gd fmla="*/ 77 h 192" name="T47"/>
                  <a:gd fmla="*/ 120 w 144" name="T48"/>
                  <a:gd fmla="*/ 68 h 192" name="T49"/>
                  <a:gd fmla="*/ 98 w 144" name="T50"/>
                  <a:gd fmla="*/ 41 h 192" name="T51"/>
                  <a:gd fmla="*/ 87 w 144" name="T52"/>
                  <a:gd fmla="*/ 86 h 192" name="T53"/>
                  <a:gd fmla="*/ 82 w 144" name="T54"/>
                  <a:gd fmla="*/ 37 h 192" name="T55"/>
                  <a:gd fmla="*/ 53 w 144" name="T56"/>
                  <a:gd fmla="*/ 51 h 192" name="T57"/>
                  <a:gd fmla="*/ 72 w 144" name="T58"/>
                  <a:gd fmla="*/ 78 h 192" name="T59"/>
                  <a:gd fmla="*/ 82 w 144" name="T60"/>
                  <a:gd fmla="*/ 37 h 192" name="T61"/>
                  <a:gd fmla="*/ 69 w 144" name="T62"/>
                  <a:gd fmla="*/ 154 h 192" name="T63"/>
                  <a:gd fmla="*/ 103 w 144" name="T64"/>
                  <a:gd fmla="*/ 139 h 192" name="T65"/>
                  <a:gd fmla="*/ 81 w 144" name="T66"/>
                  <a:gd fmla="*/ 108 h 192" name="T67"/>
                  <a:gd fmla="*/ 69 w 144" name="T68"/>
                  <a:gd fmla="*/ 15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44">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63" name="TextBox 62"/>
          <p:cNvSpPr txBox="1"/>
          <p:nvPr/>
        </p:nvSpPr>
        <p:spPr>
          <a:xfrm>
            <a:off x="1664769" y="2456175"/>
            <a:ext cx="1427480" cy="347472"/>
          </a:xfrm>
          <a:prstGeom prst="rect">
            <a:avLst/>
          </a:prstGeom>
          <a:noFill/>
        </p:spPr>
        <p:txBody>
          <a:bodyPr rtlCol="0" wrap="non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5" name="Rectangle 64"/>
          <p:cNvSpPr/>
          <p:nvPr/>
        </p:nvSpPr>
        <p:spPr>
          <a:xfrm>
            <a:off x="1659844" y="2720726"/>
            <a:ext cx="4744767" cy="384048"/>
          </a:xfrm>
          <a:prstGeom prst="rect">
            <a:avLst/>
          </a:prstGeom>
        </p:spPr>
        <p:txBody>
          <a:bodyPr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66" name="Donut 65"/>
          <p:cNvSpPr/>
          <p:nvPr/>
        </p:nvSpPr>
        <p:spPr>
          <a:xfrm>
            <a:off x="1747893" y="3853506"/>
            <a:ext cx="724494" cy="724494"/>
          </a:xfrm>
          <a:prstGeom prst="donut">
            <a:avLst>
              <a:gd fmla="val 680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7" name="Freeform 66"/>
          <p:cNvSpPr>
            <a:spLocks noEditPoints="1"/>
          </p:cNvSpPr>
          <p:nvPr/>
        </p:nvSpPr>
        <p:spPr bwMode="auto">
          <a:xfrm>
            <a:off x="1953649" y="4050947"/>
            <a:ext cx="312978" cy="329611"/>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8" name="Freeform 67"/>
          <p:cNvSpPr>
            <a:spLocks noEditPoints="1"/>
          </p:cNvSpPr>
          <p:nvPr/>
        </p:nvSpPr>
        <p:spPr bwMode="auto">
          <a:xfrm>
            <a:off x="1925298" y="5576090"/>
            <a:ext cx="355312" cy="287275"/>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9" name="Freeform 68"/>
          <p:cNvSpPr>
            <a:spLocks noEditPoints="1"/>
          </p:cNvSpPr>
          <p:nvPr/>
        </p:nvSpPr>
        <p:spPr bwMode="auto">
          <a:xfrm>
            <a:off x="4664852" y="5573569"/>
            <a:ext cx="237380" cy="347754"/>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0" name="Freeform 69"/>
          <p:cNvSpPr>
            <a:spLocks noEditPoints="1"/>
          </p:cNvSpPr>
          <p:nvPr/>
        </p:nvSpPr>
        <p:spPr bwMode="auto">
          <a:xfrm>
            <a:off x="4654720" y="4063800"/>
            <a:ext cx="250987" cy="303906"/>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1" name="Donut 70"/>
          <p:cNvSpPr/>
          <p:nvPr/>
        </p:nvSpPr>
        <p:spPr>
          <a:xfrm>
            <a:off x="4421297" y="5370545"/>
            <a:ext cx="724494" cy="724494"/>
          </a:xfrm>
          <a:prstGeom prst="donut">
            <a:avLst>
              <a:gd fmla="val 680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2" name="Donut 71"/>
          <p:cNvSpPr/>
          <p:nvPr/>
        </p:nvSpPr>
        <p:spPr>
          <a:xfrm>
            <a:off x="1742473" y="5370696"/>
            <a:ext cx="724494" cy="724494"/>
          </a:xfrm>
          <a:prstGeom prst="donut">
            <a:avLst>
              <a:gd fmla="val 680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 name="Donut 72"/>
          <p:cNvSpPr/>
          <p:nvPr/>
        </p:nvSpPr>
        <p:spPr>
          <a:xfrm>
            <a:off x="4415591" y="3853506"/>
            <a:ext cx="724494" cy="724494"/>
          </a:xfrm>
          <a:prstGeom prst="donut">
            <a:avLst>
              <a:gd fmla="val 680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rgbClr val="FF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4" name="TextBox 73"/>
          <p:cNvSpPr txBox="1"/>
          <p:nvPr/>
        </p:nvSpPr>
        <p:spPr>
          <a:xfrm>
            <a:off x="2490546" y="4161510"/>
            <a:ext cx="894080" cy="347472"/>
          </a:xfrm>
          <a:prstGeom prst="rect">
            <a:avLst/>
          </a:prstGeom>
          <a:noFill/>
        </p:spPr>
        <p:txBody>
          <a:bodyPr rtlCol="0" wrap="none">
            <a:spAutoFit/>
          </a:bodyPr>
          <a:lstStyle/>
          <a:p>
            <a:pPr>
              <a:lnSpc>
                <a:spcPct val="120000"/>
              </a:lnSpc>
            </a:pPr>
            <a:r>
              <a:rPr altLang="en-US" lang="zh-CN"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5" name="TextBox 74"/>
          <p:cNvSpPr txBox="1"/>
          <p:nvPr/>
        </p:nvSpPr>
        <p:spPr>
          <a:xfrm>
            <a:off x="2490546" y="3892286"/>
            <a:ext cx="538480" cy="347472"/>
          </a:xfrm>
          <a:prstGeom prst="rect">
            <a:avLst/>
          </a:prstGeom>
          <a:noFill/>
        </p:spPr>
        <p:txBody>
          <a:bodyPr rtlCol="0" wrap="none">
            <a:spAutoFit/>
          </a:bodyPr>
          <a:lstStyle/>
          <a:p>
            <a:pPr>
              <a:lnSpc>
                <a:spcPct val="120000"/>
              </a:lnSpc>
            </a:pPr>
            <a:r>
              <a:rPr b="1" lang="en-US"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76" name="TextBox 75"/>
          <p:cNvSpPr txBox="1"/>
          <p:nvPr/>
        </p:nvSpPr>
        <p:spPr>
          <a:xfrm>
            <a:off x="5188550" y="4161510"/>
            <a:ext cx="894080" cy="347472"/>
          </a:xfrm>
          <a:prstGeom prst="rect">
            <a:avLst/>
          </a:prstGeom>
          <a:noFill/>
        </p:spPr>
        <p:txBody>
          <a:bodyPr rtlCol="0" wrap="non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7" name="TextBox 76"/>
          <p:cNvSpPr txBox="1"/>
          <p:nvPr/>
        </p:nvSpPr>
        <p:spPr>
          <a:xfrm>
            <a:off x="5188550" y="3892286"/>
            <a:ext cx="538480" cy="347472"/>
          </a:xfrm>
          <a:prstGeom prst="rect">
            <a:avLst/>
          </a:prstGeom>
          <a:noFill/>
        </p:spPr>
        <p:txBody>
          <a:bodyPr rtlCol="0" wrap="none">
            <a:spAutoFit/>
          </a:bodyPr>
          <a:lstStyle/>
          <a:p>
            <a:pPr>
              <a:lnSpc>
                <a:spcPct val="120000"/>
              </a:lnSpc>
            </a:pPr>
            <a:r>
              <a:rPr b="1" lang="en-US"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78" name="TextBox 77"/>
          <p:cNvSpPr txBox="1"/>
          <p:nvPr/>
        </p:nvSpPr>
        <p:spPr>
          <a:xfrm>
            <a:off x="2490546" y="5687456"/>
            <a:ext cx="894080" cy="347472"/>
          </a:xfrm>
          <a:prstGeom prst="rect">
            <a:avLst/>
          </a:prstGeom>
          <a:noFill/>
        </p:spPr>
        <p:txBody>
          <a:bodyPr rtlCol="0" wrap="none">
            <a:spAutoFit/>
          </a:bodyPr>
          <a:lstStyle/>
          <a:p>
            <a:pPr>
              <a:lnSpc>
                <a:spcPct val="120000"/>
              </a:lnSpc>
            </a:pPr>
            <a:r>
              <a:rPr altLang="en-US" lang="zh-CN"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9" name="TextBox 78"/>
          <p:cNvSpPr txBox="1"/>
          <p:nvPr/>
        </p:nvSpPr>
        <p:spPr>
          <a:xfrm>
            <a:off x="2490546" y="5401656"/>
            <a:ext cx="538480" cy="347472"/>
          </a:xfrm>
          <a:prstGeom prst="rect">
            <a:avLst/>
          </a:prstGeom>
          <a:noFill/>
        </p:spPr>
        <p:txBody>
          <a:bodyPr rtlCol="0" wrap="none">
            <a:spAutoFit/>
          </a:bodyPr>
          <a:lstStyle/>
          <a:p>
            <a:pPr>
              <a:lnSpc>
                <a:spcPct val="120000"/>
              </a:lnSpc>
            </a:pPr>
            <a:r>
              <a:rPr b="1" lang="en-US"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93%</a:t>
            </a:r>
          </a:p>
        </p:txBody>
      </p:sp>
      <p:sp>
        <p:nvSpPr>
          <p:cNvPr id="80" name="TextBox 79"/>
          <p:cNvSpPr txBox="1"/>
          <p:nvPr/>
        </p:nvSpPr>
        <p:spPr>
          <a:xfrm>
            <a:off x="5188550" y="5687456"/>
            <a:ext cx="894080" cy="347472"/>
          </a:xfrm>
          <a:prstGeom prst="rect">
            <a:avLst/>
          </a:prstGeom>
          <a:noFill/>
        </p:spPr>
        <p:txBody>
          <a:bodyPr rtlCol="0" wrap="none">
            <a:spAutoFit/>
          </a:bodyPr>
          <a:lstStyle/>
          <a:p>
            <a:pPr>
              <a:lnSpc>
                <a:spcPct val="120000"/>
              </a:lnSpc>
            </a:pPr>
            <a:r>
              <a:rPr altLang="en-US" lang="zh-CN"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1" name="TextBox 80"/>
          <p:cNvSpPr txBox="1"/>
          <p:nvPr/>
        </p:nvSpPr>
        <p:spPr>
          <a:xfrm>
            <a:off x="5188550" y="5401656"/>
            <a:ext cx="538480" cy="347472"/>
          </a:xfrm>
          <a:prstGeom prst="rect">
            <a:avLst/>
          </a:prstGeom>
          <a:noFill/>
        </p:spPr>
        <p:txBody>
          <a:bodyPr rtlCol="0" wrap="none">
            <a:spAutoFit/>
          </a:bodyPr>
          <a:lstStyle/>
          <a:p>
            <a:pPr>
              <a:lnSpc>
                <a:spcPct val="120000"/>
              </a:lnSpc>
            </a:pPr>
            <a:r>
              <a:rPr b="1" lang="en-US"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55%</a:t>
            </a:r>
          </a:p>
        </p:txBody>
      </p:sp>
      <p:sp>
        <p:nvSpPr>
          <p:cNvPr id="82" name="Rectangle 81"/>
          <p:cNvSpPr/>
          <p:nvPr/>
        </p:nvSpPr>
        <p:spPr>
          <a:xfrm>
            <a:off x="1694774" y="4588309"/>
            <a:ext cx="2400274" cy="530352"/>
          </a:xfrm>
          <a:prstGeom prst="rect">
            <a:avLst/>
          </a:prstGeom>
        </p:spPr>
        <p:txBody>
          <a:bodyPr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3" name="Rectangle 82"/>
          <p:cNvSpPr/>
          <p:nvPr/>
        </p:nvSpPr>
        <p:spPr>
          <a:xfrm>
            <a:off x="1694774" y="6111854"/>
            <a:ext cx="2400274" cy="530352"/>
          </a:xfrm>
          <a:prstGeom prst="rect">
            <a:avLst/>
          </a:prstGeom>
        </p:spPr>
        <p:txBody>
          <a:bodyPr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4" name="Rectangle 83"/>
          <p:cNvSpPr/>
          <p:nvPr/>
        </p:nvSpPr>
        <p:spPr>
          <a:xfrm>
            <a:off x="4359086" y="4588309"/>
            <a:ext cx="2400274" cy="530352"/>
          </a:xfrm>
          <a:prstGeom prst="rect">
            <a:avLst/>
          </a:prstGeom>
        </p:spPr>
        <p:txBody>
          <a:bodyPr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5" name="Rectangle 84"/>
          <p:cNvSpPr/>
          <p:nvPr/>
        </p:nvSpPr>
        <p:spPr>
          <a:xfrm>
            <a:off x="4352958" y="6111854"/>
            <a:ext cx="2400274" cy="530352"/>
          </a:xfrm>
          <a:prstGeom prst="rect">
            <a:avLst/>
          </a:prstGeom>
        </p:spPr>
        <p:txBody>
          <a:bodyPr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86"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419998422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9"/>
                                        </p:tgtEl>
                                        <p:attrNameLst>
                                          <p:attrName>style.visibility</p:attrName>
                                        </p:attrNameLst>
                                      </p:cBhvr>
                                      <p:to>
                                        <p:strVal val="visible"/>
                                      </p:to>
                                    </p:set>
                                    <p:animEffect filter="fade" transition="in">
                                      <p:cBhvr>
                                        <p:cTn dur="1000" id="7"/>
                                        <p:tgtEl>
                                          <p:spTgt spid="59"/>
                                        </p:tgtEl>
                                      </p:cBhvr>
                                    </p:animEffect>
                                    <p:anim calcmode="lin" valueType="num">
                                      <p:cBhvr>
                                        <p:cTn dur="1000" fill="hold" id="8"/>
                                        <p:tgtEl>
                                          <p:spTgt spid="59"/>
                                        </p:tgtEl>
                                        <p:attrNameLst>
                                          <p:attrName>ppt_x</p:attrName>
                                        </p:attrNameLst>
                                      </p:cBhvr>
                                      <p:tavLst>
                                        <p:tav tm="0">
                                          <p:val>
                                            <p:strVal val="#ppt_x"/>
                                          </p:val>
                                        </p:tav>
                                        <p:tav tm="100000">
                                          <p:val>
                                            <p:strVal val="#ppt_x"/>
                                          </p:val>
                                        </p:tav>
                                      </p:tavLst>
                                    </p:anim>
                                    <p:anim calcmode="lin" valueType="num">
                                      <p:cBhvr>
                                        <p:cTn dur="1000" fill="hold" id="9"/>
                                        <p:tgtEl>
                                          <p:spTgt spid="5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3"/>
                                        </p:tgtEl>
                                        <p:attrNameLst>
                                          <p:attrName>style.visibility</p:attrName>
                                        </p:attrNameLst>
                                      </p:cBhvr>
                                      <p:to>
                                        <p:strVal val="visible"/>
                                      </p:to>
                                    </p:set>
                                    <p:anim calcmode="lin" valueType="num">
                                      <p:cBhvr>
                                        <p:cTn dur="500" fill="hold" id="13"/>
                                        <p:tgtEl>
                                          <p:spTgt spid="63"/>
                                        </p:tgtEl>
                                        <p:attrNameLst>
                                          <p:attrName>ppt_w</p:attrName>
                                        </p:attrNameLst>
                                      </p:cBhvr>
                                      <p:tavLst>
                                        <p:tav tm="0">
                                          <p:val>
                                            <p:fltVal val="0"/>
                                          </p:val>
                                        </p:tav>
                                        <p:tav tm="100000">
                                          <p:val>
                                            <p:strVal val="#ppt_w"/>
                                          </p:val>
                                        </p:tav>
                                      </p:tavLst>
                                    </p:anim>
                                    <p:anim calcmode="lin" valueType="num">
                                      <p:cBhvr>
                                        <p:cTn dur="500" fill="hold" id="14"/>
                                        <p:tgtEl>
                                          <p:spTgt spid="63"/>
                                        </p:tgtEl>
                                        <p:attrNameLst>
                                          <p:attrName>ppt_h</p:attrName>
                                        </p:attrNameLst>
                                      </p:cBhvr>
                                      <p:tavLst>
                                        <p:tav tm="0">
                                          <p:val>
                                            <p:fltVal val="0"/>
                                          </p:val>
                                        </p:tav>
                                        <p:tav tm="100000">
                                          <p:val>
                                            <p:strVal val="#ppt_h"/>
                                          </p:val>
                                        </p:tav>
                                      </p:tavLst>
                                    </p:anim>
                                    <p:animEffect filter="fade" transition="in">
                                      <p:cBhvr>
                                        <p:cTn dur="500" id="15"/>
                                        <p:tgtEl>
                                          <p:spTgt spid="63"/>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65"/>
                                        </p:tgtEl>
                                        <p:attrNameLst>
                                          <p:attrName>style.visibility</p:attrName>
                                        </p:attrNameLst>
                                      </p:cBhvr>
                                      <p:to>
                                        <p:strVal val="visible"/>
                                      </p:to>
                                    </p:set>
                                    <p:animEffect filter="wipe(left)" transition="in">
                                      <p:cBhvr>
                                        <p:cTn dur="500" id="19"/>
                                        <p:tgtEl>
                                          <p:spTgt spid="65"/>
                                        </p:tgtEl>
                                      </p:cBhvr>
                                    </p:animEffect>
                                  </p:childTnLst>
                                </p:cTn>
                              </p:par>
                            </p:childTnLst>
                          </p:cTn>
                        </p:par>
                        <p:par>
                          <p:cTn fill="hold" id="20" nodeType="afterGroup">
                            <p:stCondLst>
                              <p:cond delay="2000"/>
                            </p:stCondLst>
                            <p:childTnLst>
                              <p:par>
                                <p:cTn decel="100000" fill="hold" grpId="0" id="21" nodeType="afterEffect" presetClass="entr" presetID="49" presetSubtype="0">
                                  <p:stCondLst>
                                    <p:cond delay="0"/>
                                  </p:stCondLst>
                                  <p:childTnLst>
                                    <p:set>
                                      <p:cBhvr>
                                        <p:cTn dur="1" fill="hold" id="22">
                                          <p:stCondLst>
                                            <p:cond delay="0"/>
                                          </p:stCondLst>
                                        </p:cTn>
                                        <p:tgtEl>
                                          <p:spTgt spid="66"/>
                                        </p:tgtEl>
                                        <p:attrNameLst>
                                          <p:attrName>style.visibility</p:attrName>
                                        </p:attrNameLst>
                                      </p:cBhvr>
                                      <p:to>
                                        <p:strVal val="visible"/>
                                      </p:to>
                                    </p:set>
                                    <p:anim calcmode="lin" valueType="num">
                                      <p:cBhvr>
                                        <p:cTn dur="500" fill="hold" id="23"/>
                                        <p:tgtEl>
                                          <p:spTgt spid="66"/>
                                        </p:tgtEl>
                                        <p:attrNameLst>
                                          <p:attrName>ppt_w</p:attrName>
                                        </p:attrNameLst>
                                      </p:cBhvr>
                                      <p:tavLst>
                                        <p:tav tm="0">
                                          <p:val>
                                            <p:fltVal val="0"/>
                                          </p:val>
                                        </p:tav>
                                        <p:tav tm="100000">
                                          <p:val>
                                            <p:strVal val="#ppt_w"/>
                                          </p:val>
                                        </p:tav>
                                      </p:tavLst>
                                    </p:anim>
                                    <p:anim calcmode="lin" valueType="num">
                                      <p:cBhvr>
                                        <p:cTn dur="500" fill="hold" id="24"/>
                                        <p:tgtEl>
                                          <p:spTgt spid="66"/>
                                        </p:tgtEl>
                                        <p:attrNameLst>
                                          <p:attrName>ppt_h</p:attrName>
                                        </p:attrNameLst>
                                      </p:cBhvr>
                                      <p:tavLst>
                                        <p:tav tm="0">
                                          <p:val>
                                            <p:fltVal val="0"/>
                                          </p:val>
                                        </p:tav>
                                        <p:tav tm="100000">
                                          <p:val>
                                            <p:strVal val="#ppt_h"/>
                                          </p:val>
                                        </p:tav>
                                      </p:tavLst>
                                    </p:anim>
                                    <p:anim calcmode="lin" valueType="num">
                                      <p:cBhvr>
                                        <p:cTn dur="500" fill="hold" id="25"/>
                                        <p:tgtEl>
                                          <p:spTgt spid="66"/>
                                        </p:tgtEl>
                                        <p:attrNameLst>
                                          <p:attrName>style.rotation</p:attrName>
                                        </p:attrNameLst>
                                      </p:cBhvr>
                                      <p:tavLst>
                                        <p:tav tm="0">
                                          <p:val>
                                            <p:fltVal val="360"/>
                                          </p:val>
                                        </p:tav>
                                        <p:tav tm="100000">
                                          <p:val>
                                            <p:fltVal val="0"/>
                                          </p:val>
                                        </p:tav>
                                      </p:tavLst>
                                    </p:anim>
                                    <p:animEffect filter="fade" transition="in">
                                      <p:cBhvr>
                                        <p:cTn dur="500" id="26"/>
                                        <p:tgtEl>
                                          <p:spTgt spid="66"/>
                                        </p:tgtEl>
                                      </p:cBhvr>
                                    </p:animEffect>
                                  </p:childTnLst>
                                </p:cTn>
                              </p:par>
                            </p:childTnLst>
                          </p:cTn>
                        </p:par>
                        <p:par>
                          <p:cTn fill="hold" id="27" nodeType="afterGroup">
                            <p:stCondLst>
                              <p:cond delay="2500"/>
                            </p:stCondLst>
                            <p:childTnLst>
                              <p:par>
                                <p:cTn decel="100000" fill="hold" grpId="0" id="28" nodeType="afterEffect" presetClass="entr" presetID="49" presetSubtype="0">
                                  <p:stCondLst>
                                    <p:cond delay="0"/>
                                  </p:stCondLst>
                                  <p:childTnLst>
                                    <p:set>
                                      <p:cBhvr>
                                        <p:cTn dur="1" fill="hold" id="29">
                                          <p:stCondLst>
                                            <p:cond delay="0"/>
                                          </p:stCondLst>
                                        </p:cTn>
                                        <p:tgtEl>
                                          <p:spTgt spid="67"/>
                                        </p:tgtEl>
                                        <p:attrNameLst>
                                          <p:attrName>style.visibility</p:attrName>
                                        </p:attrNameLst>
                                      </p:cBhvr>
                                      <p:to>
                                        <p:strVal val="visible"/>
                                      </p:to>
                                    </p:set>
                                    <p:anim calcmode="lin" valueType="num">
                                      <p:cBhvr>
                                        <p:cTn dur="500" fill="hold" id="30"/>
                                        <p:tgtEl>
                                          <p:spTgt spid="67"/>
                                        </p:tgtEl>
                                        <p:attrNameLst>
                                          <p:attrName>ppt_w</p:attrName>
                                        </p:attrNameLst>
                                      </p:cBhvr>
                                      <p:tavLst>
                                        <p:tav tm="0">
                                          <p:val>
                                            <p:fltVal val="0"/>
                                          </p:val>
                                        </p:tav>
                                        <p:tav tm="100000">
                                          <p:val>
                                            <p:strVal val="#ppt_w"/>
                                          </p:val>
                                        </p:tav>
                                      </p:tavLst>
                                    </p:anim>
                                    <p:anim calcmode="lin" valueType="num">
                                      <p:cBhvr>
                                        <p:cTn dur="500" fill="hold" id="31"/>
                                        <p:tgtEl>
                                          <p:spTgt spid="67"/>
                                        </p:tgtEl>
                                        <p:attrNameLst>
                                          <p:attrName>ppt_h</p:attrName>
                                        </p:attrNameLst>
                                      </p:cBhvr>
                                      <p:tavLst>
                                        <p:tav tm="0">
                                          <p:val>
                                            <p:fltVal val="0"/>
                                          </p:val>
                                        </p:tav>
                                        <p:tav tm="100000">
                                          <p:val>
                                            <p:strVal val="#ppt_h"/>
                                          </p:val>
                                        </p:tav>
                                      </p:tavLst>
                                    </p:anim>
                                    <p:anim calcmode="lin" valueType="num">
                                      <p:cBhvr>
                                        <p:cTn dur="500" fill="hold" id="32"/>
                                        <p:tgtEl>
                                          <p:spTgt spid="67"/>
                                        </p:tgtEl>
                                        <p:attrNameLst>
                                          <p:attrName>style.rotation</p:attrName>
                                        </p:attrNameLst>
                                      </p:cBhvr>
                                      <p:tavLst>
                                        <p:tav tm="0">
                                          <p:val>
                                            <p:fltVal val="360"/>
                                          </p:val>
                                        </p:tav>
                                        <p:tav tm="100000">
                                          <p:val>
                                            <p:fltVal val="0"/>
                                          </p:val>
                                        </p:tav>
                                      </p:tavLst>
                                    </p:anim>
                                    <p:animEffect filter="fade" transition="in">
                                      <p:cBhvr>
                                        <p:cTn dur="500" id="33"/>
                                        <p:tgtEl>
                                          <p:spTgt spid="67"/>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75"/>
                                        </p:tgtEl>
                                        <p:attrNameLst>
                                          <p:attrName>style.visibility</p:attrName>
                                        </p:attrNameLst>
                                      </p:cBhvr>
                                      <p:to>
                                        <p:strVal val="visible"/>
                                      </p:to>
                                    </p:set>
                                    <p:animEffect filter="fade" transition="in">
                                      <p:cBhvr>
                                        <p:cTn dur="500" id="37"/>
                                        <p:tgtEl>
                                          <p:spTgt spid="75"/>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74"/>
                                        </p:tgtEl>
                                        <p:attrNameLst>
                                          <p:attrName>style.visibility</p:attrName>
                                        </p:attrNameLst>
                                      </p:cBhvr>
                                      <p:to>
                                        <p:strVal val="visible"/>
                                      </p:to>
                                    </p:set>
                                    <p:animEffect filter="fade" transition="in">
                                      <p:cBhvr>
                                        <p:cTn dur="500" id="41"/>
                                        <p:tgtEl>
                                          <p:spTgt spid="74"/>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82"/>
                                        </p:tgtEl>
                                        <p:attrNameLst>
                                          <p:attrName>style.visibility</p:attrName>
                                        </p:attrNameLst>
                                      </p:cBhvr>
                                      <p:to>
                                        <p:strVal val="visible"/>
                                      </p:to>
                                    </p:set>
                                    <p:anim calcmode="lin" valueType="num">
                                      <p:cBhvr>
                                        <p:cTn dur="500" fill="hold" id="45"/>
                                        <p:tgtEl>
                                          <p:spTgt spid="82"/>
                                        </p:tgtEl>
                                        <p:attrNameLst>
                                          <p:attrName>ppt_w</p:attrName>
                                        </p:attrNameLst>
                                      </p:cBhvr>
                                      <p:tavLst>
                                        <p:tav tm="0">
                                          <p:val>
                                            <p:fltVal val="0"/>
                                          </p:val>
                                        </p:tav>
                                        <p:tav tm="100000">
                                          <p:val>
                                            <p:strVal val="#ppt_w"/>
                                          </p:val>
                                        </p:tav>
                                      </p:tavLst>
                                    </p:anim>
                                    <p:anim calcmode="lin" valueType="num">
                                      <p:cBhvr>
                                        <p:cTn dur="500" fill="hold" id="46"/>
                                        <p:tgtEl>
                                          <p:spTgt spid="82"/>
                                        </p:tgtEl>
                                        <p:attrNameLst>
                                          <p:attrName>ppt_h</p:attrName>
                                        </p:attrNameLst>
                                      </p:cBhvr>
                                      <p:tavLst>
                                        <p:tav tm="0">
                                          <p:val>
                                            <p:fltVal val="0"/>
                                          </p:val>
                                        </p:tav>
                                        <p:tav tm="100000">
                                          <p:val>
                                            <p:strVal val="#ppt_h"/>
                                          </p:val>
                                        </p:tav>
                                      </p:tavLst>
                                    </p:anim>
                                    <p:animEffect filter="fade" transition="in">
                                      <p:cBhvr>
                                        <p:cTn dur="500" id="47"/>
                                        <p:tgtEl>
                                          <p:spTgt spid="82"/>
                                        </p:tgtEl>
                                      </p:cBhvr>
                                    </p:animEffect>
                                  </p:childTnLst>
                                </p:cTn>
                              </p:par>
                            </p:childTnLst>
                          </p:cTn>
                        </p:par>
                        <p:par>
                          <p:cTn fill="hold" id="48" nodeType="afterGroup">
                            <p:stCondLst>
                              <p:cond delay="4500"/>
                            </p:stCondLst>
                            <p:childTnLst>
                              <p:par>
                                <p:cTn decel="100000" fill="hold" grpId="0" id="49" nodeType="afterEffect" presetClass="entr" presetID="49" presetSubtype="0">
                                  <p:stCondLst>
                                    <p:cond delay="0"/>
                                  </p:stCondLst>
                                  <p:childTnLst>
                                    <p:set>
                                      <p:cBhvr>
                                        <p:cTn dur="1" fill="hold" id="50">
                                          <p:stCondLst>
                                            <p:cond delay="0"/>
                                          </p:stCondLst>
                                        </p:cTn>
                                        <p:tgtEl>
                                          <p:spTgt spid="73"/>
                                        </p:tgtEl>
                                        <p:attrNameLst>
                                          <p:attrName>style.visibility</p:attrName>
                                        </p:attrNameLst>
                                      </p:cBhvr>
                                      <p:to>
                                        <p:strVal val="visible"/>
                                      </p:to>
                                    </p:set>
                                    <p:anim calcmode="lin" valueType="num">
                                      <p:cBhvr>
                                        <p:cTn dur="500" fill="hold" id="51"/>
                                        <p:tgtEl>
                                          <p:spTgt spid="73"/>
                                        </p:tgtEl>
                                        <p:attrNameLst>
                                          <p:attrName>ppt_w</p:attrName>
                                        </p:attrNameLst>
                                      </p:cBhvr>
                                      <p:tavLst>
                                        <p:tav tm="0">
                                          <p:val>
                                            <p:fltVal val="0"/>
                                          </p:val>
                                        </p:tav>
                                        <p:tav tm="100000">
                                          <p:val>
                                            <p:strVal val="#ppt_w"/>
                                          </p:val>
                                        </p:tav>
                                      </p:tavLst>
                                    </p:anim>
                                    <p:anim calcmode="lin" valueType="num">
                                      <p:cBhvr>
                                        <p:cTn dur="500" fill="hold" id="52"/>
                                        <p:tgtEl>
                                          <p:spTgt spid="73"/>
                                        </p:tgtEl>
                                        <p:attrNameLst>
                                          <p:attrName>ppt_h</p:attrName>
                                        </p:attrNameLst>
                                      </p:cBhvr>
                                      <p:tavLst>
                                        <p:tav tm="0">
                                          <p:val>
                                            <p:fltVal val="0"/>
                                          </p:val>
                                        </p:tav>
                                        <p:tav tm="100000">
                                          <p:val>
                                            <p:strVal val="#ppt_h"/>
                                          </p:val>
                                        </p:tav>
                                      </p:tavLst>
                                    </p:anim>
                                    <p:anim calcmode="lin" valueType="num">
                                      <p:cBhvr>
                                        <p:cTn dur="500" fill="hold" id="53"/>
                                        <p:tgtEl>
                                          <p:spTgt spid="73"/>
                                        </p:tgtEl>
                                        <p:attrNameLst>
                                          <p:attrName>style.rotation</p:attrName>
                                        </p:attrNameLst>
                                      </p:cBhvr>
                                      <p:tavLst>
                                        <p:tav tm="0">
                                          <p:val>
                                            <p:fltVal val="360"/>
                                          </p:val>
                                        </p:tav>
                                        <p:tav tm="100000">
                                          <p:val>
                                            <p:fltVal val="0"/>
                                          </p:val>
                                        </p:tav>
                                      </p:tavLst>
                                    </p:anim>
                                    <p:animEffect filter="fade" transition="in">
                                      <p:cBhvr>
                                        <p:cTn dur="500" id="54"/>
                                        <p:tgtEl>
                                          <p:spTgt spid="73"/>
                                        </p:tgtEl>
                                      </p:cBhvr>
                                    </p:animEffect>
                                  </p:childTnLst>
                                </p:cTn>
                              </p:par>
                            </p:childTnLst>
                          </p:cTn>
                        </p:par>
                        <p:par>
                          <p:cTn fill="hold" id="55" nodeType="afterGroup">
                            <p:stCondLst>
                              <p:cond delay="5000"/>
                            </p:stCondLst>
                            <p:childTnLst>
                              <p:par>
                                <p:cTn decel="100000" fill="hold" grpId="0" id="56" nodeType="afterEffect" presetClass="entr" presetID="49" presetSubtype="0">
                                  <p:stCondLst>
                                    <p:cond delay="0"/>
                                  </p:stCondLst>
                                  <p:childTnLst>
                                    <p:set>
                                      <p:cBhvr>
                                        <p:cTn dur="1" fill="hold" id="57">
                                          <p:stCondLst>
                                            <p:cond delay="0"/>
                                          </p:stCondLst>
                                        </p:cTn>
                                        <p:tgtEl>
                                          <p:spTgt spid="70"/>
                                        </p:tgtEl>
                                        <p:attrNameLst>
                                          <p:attrName>style.visibility</p:attrName>
                                        </p:attrNameLst>
                                      </p:cBhvr>
                                      <p:to>
                                        <p:strVal val="visible"/>
                                      </p:to>
                                    </p:set>
                                    <p:anim calcmode="lin" valueType="num">
                                      <p:cBhvr>
                                        <p:cTn dur="500" fill="hold" id="58"/>
                                        <p:tgtEl>
                                          <p:spTgt spid="70"/>
                                        </p:tgtEl>
                                        <p:attrNameLst>
                                          <p:attrName>ppt_w</p:attrName>
                                        </p:attrNameLst>
                                      </p:cBhvr>
                                      <p:tavLst>
                                        <p:tav tm="0">
                                          <p:val>
                                            <p:fltVal val="0"/>
                                          </p:val>
                                        </p:tav>
                                        <p:tav tm="100000">
                                          <p:val>
                                            <p:strVal val="#ppt_w"/>
                                          </p:val>
                                        </p:tav>
                                      </p:tavLst>
                                    </p:anim>
                                    <p:anim calcmode="lin" valueType="num">
                                      <p:cBhvr>
                                        <p:cTn dur="500" fill="hold" id="59"/>
                                        <p:tgtEl>
                                          <p:spTgt spid="70"/>
                                        </p:tgtEl>
                                        <p:attrNameLst>
                                          <p:attrName>ppt_h</p:attrName>
                                        </p:attrNameLst>
                                      </p:cBhvr>
                                      <p:tavLst>
                                        <p:tav tm="0">
                                          <p:val>
                                            <p:fltVal val="0"/>
                                          </p:val>
                                        </p:tav>
                                        <p:tav tm="100000">
                                          <p:val>
                                            <p:strVal val="#ppt_h"/>
                                          </p:val>
                                        </p:tav>
                                      </p:tavLst>
                                    </p:anim>
                                    <p:anim calcmode="lin" valueType="num">
                                      <p:cBhvr>
                                        <p:cTn dur="500" fill="hold" id="60"/>
                                        <p:tgtEl>
                                          <p:spTgt spid="70"/>
                                        </p:tgtEl>
                                        <p:attrNameLst>
                                          <p:attrName>style.rotation</p:attrName>
                                        </p:attrNameLst>
                                      </p:cBhvr>
                                      <p:tavLst>
                                        <p:tav tm="0">
                                          <p:val>
                                            <p:fltVal val="360"/>
                                          </p:val>
                                        </p:tav>
                                        <p:tav tm="100000">
                                          <p:val>
                                            <p:fltVal val="0"/>
                                          </p:val>
                                        </p:tav>
                                      </p:tavLst>
                                    </p:anim>
                                    <p:animEffect filter="fade" transition="in">
                                      <p:cBhvr>
                                        <p:cTn dur="500" id="61"/>
                                        <p:tgtEl>
                                          <p:spTgt spid="70"/>
                                        </p:tgtEl>
                                      </p:cBhvr>
                                    </p:animEffect>
                                  </p:childTnLst>
                                </p:cTn>
                              </p:par>
                            </p:childTnLst>
                          </p:cTn>
                        </p:par>
                        <p:par>
                          <p:cTn fill="hold" id="62" nodeType="afterGroup">
                            <p:stCondLst>
                              <p:cond delay="5500"/>
                            </p:stCondLst>
                            <p:childTnLst>
                              <p:par>
                                <p:cTn fill="hold" grpId="0" id="63" nodeType="afterEffect" presetClass="entr" presetID="10" presetSubtype="0">
                                  <p:stCondLst>
                                    <p:cond delay="0"/>
                                  </p:stCondLst>
                                  <p:childTnLst>
                                    <p:set>
                                      <p:cBhvr>
                                        <p:cTn dur="1" fill="hold" id="64">
                                          <p:stCondLst>
                                            <p:cond delay="0"/>
                                          </p:stCondLst>
                                        </p:cTn>
                                        <p:tgtEl>
                                          <p:spTgt spid="77"/>
                                        </p:tgtEl>
                                        <p:attrNameLst>
                                          <p:attrName>style.visibility</p:attrName>
                                        </p:attrNameLst>
                                      </p:cBhvr>
                                      <p:to>
                                        <p:strVal val="visible"/>
                                      </p:to>
                                    </p:set>
                                    <p:animEffect filter="fade" transition="in">
                                      <p:cBhvr>
                                        <p:cTn dur="500" id="65"/>
                                        <p:tgtEl>
                                          <p:spTgt spid="77"/>
                                        </p:tgtEl>
                                      </p:cBhvr>
                                    </p:animEffect>
                                  </p:childTnLst>
                                </p:cTn>
                              </p:par>
                            </p:childTnLst>
                          </p:cTn>
                        </p:par>
                        <p:par>
                          <p:cTn fill="hold" id="66" nodeType="afterGroup">
                            <p:stCondLst>
                              <p:cond delay="6000"/>
                            </p:stCondLst>
                            <p:childTnLst>
                              <p:par>
                                <p:cTn fill="hold" grpId="0" id="67" nodeType="afterEffect" presetClass="entr" presetID="10" presetSubtype="0">
                                  <p:stCondLst>
                                    <p:cond delay="0"/>
                                  </p:stCondLst>
                                  <p:childTnLst>
                                    <p:set>
                                      <p:cBhvr>
                                        <p:cTn dur="1" fill="hold" id="68">
                                          <p:stCondLst>
                                            <p:cond delay="0"/>
                                          </p:stCondLst>
                                        </p:cTn>
                                        <p:tgtEl>
                                          <p:spTgt spid="76"/>
                                        </p:tgtEl>
                                        <p:attrNameLst>
                                          <p:attrName>style.visibility</p:attrName>
                                        </p:attrNameLst>
                                      </p:cBhvr>
                                      <p:to>
                                        <p:strVal val="visible"/>
                                      </p:to>
                                    </p:set>
                                    <p:animEffect filter="fade" transition="in">
                                      <p:cBhvr>
                                        <p:cTn dur="500" id="69"/>
                                        <p:tgtEl>
                                          <p:spTgt spid="76"/>
                                        </p:tgtEl>
                                      </p:cBhvr>
                                    </p:animEffect>
                                  </p:childTnLst>
                                </p:cTn>
                              </p:par>
                            </p:childTnLst>
                          </p:cTn>
                        </p:par>
                        <p:par>
                          <p:cTn fill="hold" id="70" nodeType="afterGroup">
                            <p:stCondLst>
                              <p:cond delay="6500"/>
                            </p:stCondLst>
                            <p:childTnLst>
                              <p:par>
                                <p:cTn fill="hold" grpId="0" id="71" nodeType="afterEffect" presetClass="entr" presetID="53" presetSubtype="0">
                                  <p:stCondLst>
                                    <p:cond delay="0"/>
                                  </p:stCondLst>
                                  <p:childTnLst>
                                    <p:set>
                                      <p:cBhvr>
                                        <p:cTn dur="1" fill="hold" id="72">
                                          <p:stCondLst>
                                            <p:cond delay="0"/>
                                          </p:stCondLst>
                                        </p:cTn>
                                        <p:tgtEl>
                                          <p:spTgt spid="84"/>
                                        </p:tgtEl>
                                        <p:attrNameLst>
                                          <p:attrName>style.visibility</p:attrName>
                                        </p:attrNameLst>
                                      </p:cBhvr>
                                      <p:to>
                                        <p:strVal val="visible"/>
                                      </p:to>
                                    </p:set>
                                    <p:anim calcmode="lin" valueType="num">
                                      <p:cBhvr>
                                        <p:cTn dur="500" fill="hold" id="73"/>
                                        <p:tgtEl>
                                          <p:spTgt spid="84"/>
                                        </p:tgtEl>
                                        <p:attrNameLst>
                                          <p:attrName>ppt_w</p:attrName>
                                        </p:attrNameLst>
                                      </p:cBhvr>
                                      <p:tavLst>
                                        <p:tav tm="0">
                                          <p:val>
                                            <p:fltVal val="0"/>
                                          </p:val>
                                        </p:tav>
                                        <p:tav tm="100000">
                                          <p:val>
                                            <p:strVal val="#ppt_w"/>
                                          </p:val>
                                        </p:tav>
                                      </p:tavLst>
                                    </p:anim>
                                    <p:anim calcmode="lin" valueType="num">
                                      <p:cBhvr>
                                        <p:cTn dur="500" fill="hold" id="74"/>
                                        <p:tgtEl>
                                          <p:spTgt spid="84"/>
                                        </p:tgtEl>
                                        <p:attrNameLst>
                                          <p:attrName>ppt_h</p:attrName>
                                        </p:attrNameLst>
                                      </p:cBhvr>
                                      <p:tavLst>
                                        <p:tav tm="0">
                                          <p:val>
                                            <p:fltVal val="0"/>
                                          </p:val>
                                        </p:tav>
                                        <p:tav tm="100000">
                                          <p:val>
                                            <p:strVal val="#ppt_h"/>
                                          </p:val>
                                        </p:tav>
                                      </p:tavLst>
                                    </p:anim>
                                    <p:animEffect filter="fade" transition="in">
                                      <p:cBhvr>
                                        <p:cTn dur="500" id="75"/>
                                        <p:tgtEl>
                                          <p:spTgt spid="84"/>
                                        </p:tgtEl>
                                      </p:cBhvr>
                                    </p:animEffect>
                                  </p:childTnLst>
                                </p:cTn>
                              </p:par>
                            </p:childTnLst>
                          </p:cTn>
                        </p:par>
                        <p:par>
                          <p:cTn fill="hold" id="76" nodeType="afterGroup">
                            <p:stCondLst>
                              <p:cond delay="7000"/>
                            </p:stCondLst>
                            <p:childTnLst>
                              <p:par>
                                <p:cTn decel="100000" fill="hold" grpId="0" id="77" nodeType="afterEffect" presetClass="entr" presetID="49" presetSubtype="0">
                                  <p:stCondLst>
                                    <p:cond delay="0"/>
                                  </p:stCondLst>
                                  <p:childTnLst>
                                    <p:set>
                                      <p:cBhvr>
                                        <p:cTn dur="1" fill="hold" id="78">
                                          <p:stCondLst>
                                            <p:cond delay="0"/>
                                          </p:stCondLst>
                                        </p:cTn>
                                        <p:tgtEl>
                                          <p:spTgt spid="72"/>
                                        </p:tgtEl>
                                        <p:attrNameLst>
                                          <p:attrName>style.visibility</p:attrName>
                                        </p:attrNameLst>
                                      </p:cBhvr>
                                      <p:to>
                                        <p:strVal val="visible"/>
                                      </p:to>
                                    </p:set>
                                    <p:anim calcmode="lin" valueType="num">
                                      <p:cBhvr>
                                        <p:cTn dur="500" fill="hold" id="79"/>
                                        <p:tgtEl>
                                          <p:spTgt spid="72"/>
                                        </p:tgtEl>
                                        <p:attrNameLst>
                                          <p:attrName>ppt_w</p:attrName>
                                        </p:attrNameLst>
                                      </p:cBhvr>
                                      <p:tavLst>
                                        <p:tav tm="0">
                                          <p:val>
                                            <p:fltVal val="0"/>
                                          </p:val>
                                        </p:tav>
                                        <p:tav tm="100000">
                                          <p:val>
                                            <p:strVal val="#ppt_w"/>
                                          </p:val>
                                        </p:tav>
                                      </p:tavLst>
                                    </p:anim>
                                    <p:anim calcmode="lin" valueType="num">
                                      <p:cBhvr>
                                        <p:cTn dur="500" fill="hold" id="80"/>
                                        <p:tgtEl>
                                          <p:spTgt spid="72"/>
                                        </p:tgtEl>
                                        <p:attrNameLst>
                                          <p:attrName>ppt_h</p:attrName>
                                        </p:attrNameLst>
                                      </p:cBhvr>
                                      <p:tavLst>
                                        <p:tav tm="0">
                                          <p:val>
                                            <p:fltVal val="0"/>
                                          </p:val>
                                        </p:tav>
                                        <p:tav tm="100000">
                                          <p:val>
                                            <p:strVal val="#ppt_h"/>
                                          </p:val>
                                        </p:tav>
                                      </p:tavLst>
                                    </p:anim>
                                    <p:anim calcmode="lin" valueType="num">
                                      <p:cBhvr>
                                        <p:cTn dur="500" fill="hold" id="81"/>
                                        <p:tgtEl>
                                          <p:spTgt spid="72"/>
                                        </p:tgtEl>
                                        <p:attrNameLst>
                                          <p:attrName>style.rotation</p:attrName>
                                        </p:attrNameLst>
                                      </p:cBhvr>
                                      <p:tavLst>
                                        <p:tav tm="0">
                                          <p:val>
                                            <p:fltVal val="360"/>
                                          </p:val>
                                        </p:tav>
                                        <p:tav tm="100000">
                                          <p:val>
                                            <p:fltVal val="0"/>
                                          </p:val>
                                        </p:tav>
                                      </p:tavLst>
                                    </p:anim>
                                    <p:animEffect filter="fade" transition="in">
                                      <p:cBhvr>
                                        <p:cTn dur="500" id="82"/>
                                        <p:tgtEl>
                                          <p:spTgt spid="72"/>
                                        </p:tgtEl>
                                      </p:cBhvr>
                                    </p:animEffect>
                                  </p:childTnLst>
                                </p:cTn>
                              </p:par>
                            </p:childTnLst>
                          </p:cTn>
                        </p:par>
                        <p:par>
                          <p:cTn fill="hold" id="83" nodeType="afterGroup">
                            <p:stCondLst>
                              <p:cond delay="7500"/>
                            </p:stCondLst>
                            <p:childTnLst>
                              <p:par>
                                <p:cTn decel="100000" fill="hold" grpId="0" id="84" nodeType="afterEffect" presetClass="entr" presetID="49" presetSubtype="0">
                                  <p:stCondLst>
                                    <p:cond delay="0"/>
                                  </p:stCondLst>
                                  <p:childTnLst>
                                    <p:set>
                                      <p:cBhvr>
                                        <p:cTn dur="1" fill="hold" id="85">
                                          <p:stCondLst>
                                            <p:cond delay="0"/>
                                          </p:stCondLst>
                                        </p:cTn>
                                        <p:tgtEl>
                                          <p:spTgt spid="68"/>
                                        </p:tgtEl>
                                        <p:attrNameLst>
                                          <p:attrName>style.visibility</p:attrName>
                                        </p:attrNameLst>
                                      </p:cBhvr>
                                      <p:to>
                                        <p:strVal val="visible"/>
                                      </p:to>
                                    </p:set>
                                    <p:anim calcmode="lin" valueType="num">
                                      <p:cBhvr>
                                        <p:cTn dur="500" fill="hold" id="86"/>
                                        <p:tgtEl>
                                          <p:spTgt spid="68"/>
                                        </p:tgtEl>
                                        <p:attrNameLst>
                                          <p:attrName>ppt_w</p:attrName>
                                        </p:attrNameLst>
                                      </p:cBhvr>
                                      <p:tavLst>
                                        <p:tav tm="0">
                                          <p:val>
                                            <p:fltVal val="0"/>
                                          </p:val>
                                        </p:tav>
                                        <p:tav tm="100000">
                                          <p:val>
                                            <p:strVal val="#ppt_w"/>
                                          </p:val>
                                        </p:tav>
                                      </p:tavLst>
                                    </p:anim>
                                    <p:anim calcmode="lin" valueType="num">
                                      <p:cBhvr>
                                        <p:cTn dur="500" fill="hold" id="87"/>
                                        <p:tgtEl>
                                          <p:spTgt spid="68"/>
                                        </p:tgtEl>
                                        <p:attrNameLst>
                                          <p:attrName>ppt_h</p:attrName>
                                        </p:attrNameLst>
                                      </p:cBhvr>
                                      <p:tavLst>
                                        <p:tav tm="0">
                                          <p:val>
                                            <p:fltVal val="0"/>
                                          </p:val>
                                        </p:tav>
                                        <p:tav tm="100000">
                                          <p:val>
                                            <p:strVal val="#ppt_h"/>
                                          </p:val>
                                        </p:tav>
                                      </p:tavLst>
                                    </p:anim>
                                    <p:anim calcmode="lin" valueType="num">
                                      <p:cBhvr>
                                        <p:cTn dur="500" fill="hold" id="88"/>
                                        <p:tgtEl>
                                          <p:spTgt spid="68"/>
                                        </p:tgtEl>
                                        <p:attrNameLst>
                                          <p:attrName>style.rotation</p:attrName>
                                        </p:attrNameLst>
                                      </p:cBhvr>
                                      <p:tavLst>
                                        <p:tav tm="0">
                                          <p:val>
                                            <p:fltVal val="360"/>
                                          </p:val>
                                        </p:tav>
                                        <p:tav tm="100000">
                                          <p:val>
                                            <p:fltVal val="0"/>
                                          </p:val>
                                        </p:tav>
                                      </p:tavLst>
                                    </p:anim>
                                    <p:animEffect filter="fade" transition="in">
                                      <p:cBhvr>
                                        <p:cTn dur="500" id="89"/>
                                        <p:tgtEl>
                                          <p:spTgt spid="68"/>
                                        </p:tgtEl>
                                      </p:cBhvr>
                                    </p:animEffect>
                                  </p:childTnLst>
                                </p:cTn>
                              </p:par>
                            </p:childTnLst>
                          </p:cTn>
                        </p:par>
                        <p:par>
                          <p:cTn fill="hold" id="90" nodeType="afterGroup">
                            <p:stCondLst>
                              <p:cond delay="8000"/>
                            </p:stCondLst>
                            <p:childTnLst>
                              <p:par>
                                <p:cTn fill="hold" grpId="0" id="91" nodeType="afterEffect" presetClass="entr" presetID="10" presetSubtype="0">
                                  <p:stCondLst>
                                    <p:cond delay="0"/>
                                  </p:stCondLst>
                                  <p:childTnLst>
                                    <p:set>
                                      <p:cBhvr>
                                        <p:cTn dur="1" fill="hold" id="92">
                                          <p:stCondLst>
                                            <p:cond delay="0"/>
                                          </p:stCondLst>
                                        </p:cTn>
                                        <p:tgtEl>
                                          <p:spTgt spid="79"/>
                                        </p:tgtEl>
                                        <p:attrNameLst>
                                          <p:attrName>style.visibility</p:attrName>
                                        </p:attrNameLst>
                                      </p:cBhvr>
                                      <p:to>
                                        <p:strVal val="visible"/>
                                      </p:to>
                                    </p:set>
                                    <p:animEffect filter="fade" transition="in">
                                      <p:cBhvr>
                                        <p:cTn dur="500" id="93"/>
                                        <p:tgtEl>
                                          <p:spTgt spid="79"/>
                                        </p:tgtEl>
                                      </p:cBhvr>
                                    </p:animEffect>
                                  </p:childTnLst>
                                </p:cTn>
                              </p:par>
                            </p:childTnLst>
                          </p:cTn>
                        </p:par>
                        <p:par>
                          <p:cTn fill="hold" id="94" nodeType="afterGroup">
                            <p:stCondLst>
                              <p:cond delay="8500"/>
                            </p:stCondLst>
                            <p:childTnLst>
                              <p:par>
                                <p:cTn fill="hold" grpId="0" id="95" nodeType="afterEffect" presetClass="entr" presetID="10" presetSubtype="0">
                                  <p:stCondLst>
                                    <p:cond delay="0"/>
                                  </p:stCondLst>
                                  <p:childTnLst>
                                    <p:set>
                                      <p:cBhvr>
                                        <p:cTn dur="1" fill="hold" id="96">
                                          <p:stCondLst>
                                            <p:cond delay="0"/>
                                          </p:stCondLst>
                                        </p:cTn>
                                        <p:tgtEl>
                                          <p:spTgt spid="78"/>
                                        </p:tgtEl>
                                        <p:attrNameLst>
                                          <p:attrName>style.visibility</p:attrName>
                                        </p:attrNameLst>
                                      </p:cBhvr>
                                      <p:to>
                                        <p:strVal val="visible"/>
                                      </p:to>
                                    </p:set>
                                    <p:animEffect filter="fade" transition="in">
                                      <p:cBhvr>
                                        <p:cTn dur="500" id="97"/>
                                        <p:tgtEl>
                                          <p:spTgt spid="78"/>
                                        </p:tgtEl>
                                      </p:cBhvr>
                                    </p:animEffect>
                                  </p:childTnLst>
                                </p:cTn>
                              </p:par>
                            </p:childTnLst>
                          </p:cTn>
                        </p:par>
                        <p:par>
                          <p:cTn fill="hold" id="98" nodeType="afterGroup">
                            <p:stCondLst>
                              <p:cond delay="9000"/>
                            </p:stCondLst>
                            <p:childTnLst>
                              <p:par>
                                <p:cTn fill="hold" grpId="0" id="99" nodeType="afterEffect" presetClass="entr" presetID="53" presetSubtype="0">
                                  <p:stCondLst>
                                    <p:cond delay="0"/>
                                  </p:stCondLst>
                                  <p:childTnLst>
                                    <p:set>
                                      <p:cBhvr>
                                        <p:cTn dur="1" fill="hold" id="100">
                                          <p:stCondLst>
                                            <p:cond delay="0"/>
                                          </p:stCondLst>
                                        </p:cTn>
                                        <p:tgtEl>
                                          <p:spTgt spid="83"/>
                                        </p:tgtEl>
                                        <p:attrNameLst>
                                          <p:attrName>style.visibility</p:attrName>
                                        </p:attrNameLst>
                                      </p:cBhvr>
                                      <p:to>
                                        <p:strVal val="visible"/>
                                      </p:to>
                                    </p:set>
                                    <p:anim calcmode="lin" valueType="num">
                                      <p:cBhvr>
                                        <p:cTn dur="500" fill="hold" id="101"/>
                                        <p:tgtEl>
                                          <p:spTgt spid="83"/>
                                        </p:tgtEl>
                                        <p:attrNameLst>
                                          <p:attrName>ppt_w</p:attrName>
                                        </p:attrNameLst>
                                      </p:cBhvr>
                                      <p:tavLst>
                                        <p:tav tm="0">
                                          <p:val>
                                            <p:fltVal val="0"/>
                                          </p:val>
                                        </p:tav>
                                        <p:tav tm="100000">
                                          <p:val>
                                            <p:strVal val="#ppt_w"/>
                                          </p:val>
                                        </p:tav>
                                      </p:tavLst>
                                    </p:anim>
                                    <p:anim calcmode="lin" valueType="num">
                                      <p:cBhvr>
                                        <p:cTn dur="500" fill="hold" id="102"/>
                                        <p:tgtEl>
                                          <p:spTgt spid="83"/>
                                        </p:tgtEl>
                                        <p:attrNameLst>
                                          <p:attrName>ppt_h</p:attrName>
                                        </p:attrNameLst>
                                      </p:cBhvr>
                                      <p:tavLst>
                                        <p:tav tm="0">
                                          <p:val>
                                            <p:fltVal val="0"/>
                                          </p:val>
                                        </p:tav>
                                        <p:tav tm="100000">
                                          <p:val>
                                            <p:strVal val="#ppt_h"/>
                                          </p:val>
                                        </p:tav>
                                      </p:tavLst>
                                    </p:anim>
                                    <p:animEffect filter="fade" transition="in">
                                      <p:cBhvr>
                                        <p:cTn dur="500" id="103"/>
                                        <p:tgtEl>
                                          <p:spTgt spid="83"/>
                                        </p:tgtEl>
                                      </p:cBhvr>
                                    </p:animEffect>
                                  </p:childTnLst>
                                </p:cTn>
                              </p:par>
                            </p:childTnLst>
                          </p:cTn>
                        </p:par>
                        <p:par>
                          <p:cTn fill="hold" id="104" nodeType="afterGroup">
                            <p:stCondLst>
                              <p:cond delay="9500"/>
                            </p:stCondLst>
                            <p:childTnLst>
                              <p:par>
                                <p:cTn decel="100000" fill="hold" grpId="0" id="105" nodeType="afterEffect" presetClass="entr" presetID="49" presetSubtype="0">
                                  <p:stCondLst>
                                    <p:cond delay="0"/>
                                  </p:stCondLst>
                                  <p:childTnLst>
                                    <p:set>
                                      <p:cBhvr>
                                        <p:cTn dur="1" fill="hold" id="106">
                                          <p:stCondLst>
                                            <p:cond delay="0"/>
                                          </p:stCondLst>
                                        </p:cTn>
                                        <p:tgtEl>
                                          <p:spTgt spid="71"/>
                                        </p:tgtEl>
                                        <p:attrNameLst>
                                          <p:attrName>style.visibility</p:attrName>
                                        </p:attrNameLst>
                                      </p:cBhvr>
                                      <p:to>
                                        <p:strVal val="visible"/>
                                      </p:to>
                                    </p:set>
                                    <p:anim calcmode="lin" valueType="num">
                                      <p:cBhvr>
                                        <p:cTn dur="500" fill="hold" id="107"/>
                                        <p:tgtEl>
                                          <p:spTgt spid="71"/>
                                        </p:tgtEl>
                                        <p:attrNameLst>
                                          <p:attrName>ppt_w</p:attrName>
                                        </p:attrNameLst>
                                      </p:cBhvr>
                                      <p:tavLst>
                                        <p:tav tm="0">
                                          <p:val>
                                            <p:fltVal val="0"/>
                                          </p:val>
                                        </p:tav>
                                        <p:tav tm="100000">
                                          <p:val>
                                            <p:strVal val="#ppt_w"/>
                                          </p:val>
                                        </p:tav>
                                      </p:tavLst>
                                    </p:anim>
                                    <p:anim calcmode="lin" valueType="num">
                                      <p:cBhvr>
                                        <p:cTn dur="500" fill="hold" id="108"/>
                                        <p:tgtEl>
                                          <p:spTgt spid="71"/>
                                        </p:tgtEl>
                                        <p:attrNameLst>
                                          <p:attrName>ppt_h</p:attrName>
                                        </p:attrNameLst>
                                      </p:cBhvr>
                                      <p:tavLst>
                                        <p:tav tm="0">
                                          <p:val>
                                            <p:fltVal val="0"/>
                                          </p:val>
                                        </p:tav>
                                        <p:tav tm="100000">
                                          <p:val>
                                            <p:strVal val="#ppt_h"/>
                                          </p:val>
                                        </p:tav>
                                      </p:tavLst>
                                    </p:anim>
                                    <p:anim calcmode="lin" valueType="num">
                                      <p:cBhvr>
                                        <p:cTn dur="500" fill="hold" id="109"/>
                                        <p:tgtEl>
                                          <p:spTgt spid="71"/>
                                        </p:tgtEl>
                                        <p:attrNameLst>
                                          <p:attrName>style.rotation</p:attrName>
                                        </p:attrNameLst>
                                      </p:cBhvr>
                                      <p:tavLst>
                                        <p:tav tm="0">
                                          <p:val>
                                            <p:fltVal val="360"/>
                                          </p:val>
                                        </p:tav>
                                        <p:tav tm="100000">
                                          <p:val>
                                            <p:fltVal val="0"/>
                                          </p:val>
                                        </p:tav>
                                      </p:tavLst>
                                    </p:anim>
                                    <p:animEffect filter="fade" transition="in">
                                      <p:cBhvr>
                                        <p:cTn dur="500" id="110"/>
                                        <p:tgtEl>
                                          <p:spTgt spid="71"/>
                                        </p:tgtEl>
                                      </p:cBhvr>
                                    </p:animEffect>
                                  </p:childTnLst>
                                </p:cTn>
                              </p:par>
                            </p:childTnLst>
                          </p:cTn>
                        </p:par>
                        <p:par>
                          <p:cTn fill="hold" id="111" nodeType="afterGroup">
                            <p:stCondLst>
                              <p:cond delay="10000"/>
                            </p:stCondLst>
                            <p:childTnLst>
                              <p:par>
                                <p:cTn decel="100000" fill="hold" grpId="0" id="112" nodeType="afterEffect" presetClass="entr" presetID="49" presetSubtype="0">
                                  <p:stCondLst>
                                    <p:cond delay="0"/>
                                  </p:stCondLst>
                                  <p:childTnLst>
                                    <p:set>
                                      <p:cBhvr>
                                        <p:cTn dur="1" fill="hold" id="113">
                                          <p:stCondLst>
                                            <p:cond delay="0"/>
                                          </p:stCondLst>
                                        </p:cTn>
                                        <p:tgtEl>
                                          <p:spTgt spid="69"/>
                                        </p:tgtEl>
                                        <p:attrNameLst>
                                          <p:attrName>style.visibility</p:attrName>
                                        </p:attrNameLst>
                                      </p:cBhvr>
                                      <p:to>
                                        <p:strVal val="visible"/>
                                      </p:to>
                                    </p:set>
                                    <p:anim calcmode="lin" valueType="num">
                                      <p:cBhvr>
                                        <p:cTn dur="500" fill="hold" id="114"/>
                                        <p:tgtEl>
                                          <p:spTgt spid="69"/>
                                        </p:tgtEl>
                                        <p:attrNameLst>
                                          <p:attrName>ppt_w</p:attrName>
                                        </p:attrNameLst>
                                      </p:cBhvr>
                                      <p:tavLst>
                                        <p:tav tm="0">
                                          <p:val>
                                            <p:fltVal val="0"/>
                                          </p:val>
                                        </p:tav>
                                        <p:tav tm="100000">
                                          <p:val>
                                            <p:strVal val="#ppt_w"/>
                                          </p:val>
                                        </p:tav>
                                      </p:tavLst>
                                    </p:anim>
                                    <p:anim calcmode="lin" valueType="num">
                                      <p:cBhvr>
                                        <p:cTn dur="500" fill="hold" id="115"/>
                                        <p:tgtEl>
                                          <p:spTgt spid="69"/>
                                        </p:tgtEl>
                                        <p:attrNameLst>
                                          <p:attrName>ppt_h</p:attrName>
                                        </p:attrNameLst>
                                      </p:cBhvr>
                                      <p:tavLst>
                                        <p:tav tm="0">
                                          <p:val>
                                            <p:fltVal val="0"/>
                                          </p:val>
                                        </p:tav>
                                        <p:tav tm="100000">
                                          <p:val>
                                            <p:strVal val="#ppt_h"/>
                                          </p:val>
                                        </p:tav>
                                      </p:tavLst>
                                    </p:anim>
                                    <p:anim calcmode="lin" valueType="num">
                                      <p:cBhvr>
                                        <p:cTn dur="500" fill="hold" id="116"/>
                                        <p:tgtEl>
                                          <p:spTgt spid="69"/>
                                        </p:tgtEl>
                                        <p:attrNameLst>
                                          <p:attrName>style.rotation</p:attrName>
                                        </p:attrNameLst>
                                      </p:cBhvr>
                                      <p:tavLst>
                                        <p:tav tm="0">
                                          <p:val>
                                            <p:fltVal val="360"/>
                                          </p:val>
                                        </p:tav>
                                        <p:tav tm="100000">
                                          <p:val>
                                            <p:fltVal val="0"/>
                                          </p:val>
                                        </p:tav>
                                      </p:tavLst>
                                    </p:anim>
                                    <p:animEffect filter="fade" transition="in">
                                      <p:cBhvr>
                                        <p:cTn dur="500" id="117"/>
                                        <p:tgtEl>
                                          <p:spTgt spid="69"/>
                                        </p:tgtEl>
                                      </p:cBhvr>
                                    </p:animEffect>
                                  </p:childTnLst>
                                </p:cTn>
                              </p:par>
                            </p:childTnLst>
                          </p:cTn>
                        </p:par>
                        <p:par>
                          <p:cTn fill="hold" id="118" nodeType="afterGroup">
                            <p:stCondLst>
                              <p:cond delay="10500"/>
                            </p:stCondLst>
                            <p:childTnLst>
                              <p:par>
                                <p:cTn fill="hold" grpId="0" id="119" nodeType="afterEffect" presetClass="entr" presetID="10" presetSubtype="0">
                                  <p:stCondLst>
                                    <p:cond delay="0"/>
                                  </p:stCondLst>
                                  <p:childTnLst>
                                    <p:set>
                                      <p:cBhvr>
                                        <p:cTn dur="1" fill="hold" id="120">
                                          <p:stCondLst>
                                            <p:cond delay="0"/>
                                          </p:stCondLst>
                                        </p:cTn>
                                        <p:tgtEl>
                                          <p:spTgt spid="81"/>
                                        </p:tgtEl>
                                        <p:attrNameLst>
                                          <p:attrName>style.visibility</p:attrName>
                                        </p:attrNameLst>
                                      </p:cBhvr>
                                      <p:to>
                                        <p:strVal val="visible"/>
                                      </p:to>
                                    </p:set>
                                    <p:animEffect filter="fade" transition="in">
                                      <p:cBhvr>
                                        <p:cTn dur="500" id="121"/>
                                        <p:tgtEl>
                                          <p:spTgt spid="81"/>
                                        </p:tgtEl>
                                      </p:cBhvr>
                                    </p:animEffect>
                                  </p:childTnLst>
                                </p:cTn>
                              </p:par>
                            </p:childTnLst>
                          </p:cTn>
                        </p:par>
                        <p:par>
                          <p:cTn fill="hold" id="122" nodeType="afterGroup">
                            <p:stCondLst>
                              <p:cond delay="11000"/>
                            </p:stCondLst>
                            <p:childTnLst>
                              <p:par>
                                <p:cTn fill="hold" grpId="0" id="123" nodeType="afterEffect" presetClass="entr" presetID="10" presetSubtype="0">
                                  <p:stCondLst>
                                    <p:cond delay="0"/>
                                  </p:stCondLst>
                                  <p:childTnLst>
                                    <p:set>
                                      <p:cBhvr>
                                        <p:cTn dur="1" fill="hold" id="124">
                                          <p:stCondLst>
                                            <p:cond delay="0"/>
                                          </p:stCondLst>
                                        </p:cTn>
                                        <p:tgtEl>
                                          <p:spTgt spid="80"/>
                                        </p:tgtEl>
                                        <p:attrNameLst>
                                          <p:attrName>style.visibility</p:attrName>
                                        </p:attrNameLst>
                                      </p:cBhvr>
                                      <p:to>
                                        <p:strVal val="visible"/>
                                      </p:to>
                                    </p:set>
                                    <p:animEffect filter="fade" transition="in">
                                      <p:cBhvr>
                                        <p:cTn dur="500" id="125"/>
                                        <p:tgtEl>
                                          <p:spTgt spid="80"/>
                                        </p:tgtEl>
                                      </p:cBhvr>
                                    </p:animEffect>
                                  </p:childTnLst>
                                </p:cTn>
                              </p:par>
                            </p:childTnLst>
                          </p:cTn>
                        </p:par>
                        <p:par>
                          <p:cTn fill="hold" id="126" nodeType="afterGroup">
                            <p:stCondLst>
                              <p:cond delay="11500"/>
                            </p:stCondLst>
                            <p:childTnLst>
                              <p:par>
                                <p:cTn fill="hold" grpId="0" id="127" nodeType="afterEffect" presetClass="entr" presetID="53" presetSubtype="0">
                                  <p:stCondLst>
                                    <p:cond delay="0"/>
                                  </p:stCondLst>
                                  <p:childTnLst>
                                    <p:set>
                                      <p:cBhvr>
                                        <p:cTn dur="1" fill="hold" id="128">
                                          <p:stCondLst>
                                            <p:cond delay="0"/>
                                          </p:stCondLst>
                                        </p:cTn>
                                        <p:tgtEl>
                                          <p:spTgt spid="85"/>
                                        </p:tgtEl>
                                        <p:attrNameLst>
                                          <p:attrName>style.visibility</p:attrName>
                                        </p:attrNameLst>
                                      </p:cBhvr>
                                      <p:to>
                                        <p:strVal val="visible"/>
                                      </p:to>
                                    </p:set>
                                    <p:anim calcmode="lin" valueType="num">
                                      <p:cBhvr>
                                        <p:cTn dur="500" fill="hold" id="129"/>
                                        <p:tgtEl>
                                          <p:spTgt spid="85"/>
                                        </p:tgtEl>
                                        <p:attrNameLst>
                                          <p:attrName>ppt_w</p:attrName>
                                        </p:attrNameLst>
                                      </p:cBhvr>
                                      <p:tavLst>
                                        <p:tav tm="0">
                                          <p:val>
                                            <p:fltVal val="0"/>
                                          </p:val>
                                        </p:tav>
                                        <p:tav tm="100000">
                                          <p:val>
                                            <p:strVal val="#ppt_w"/>
                                          </p:val>
                                        </p:tav>
                                      </p:tavLst>
                                    </p:anim>
                                    <p:anim calcmode="lin" valueType="num">
                                      <p:cBhvr>
                                        <p:cTn dur="500" fill="hold" id="130"/>
                                        <p:tgtEl>
                                          <p:spTgt spid="85"/>
                                        </p:tgtEl>
                                        <p:attrNameLst>
                                          <p:attrName>ppt_h</p:attrName>
                                        </p:attrNameLst>
                                      </p:cBhvr>
                                      <p:tavLst>
                                        <p:tav tm="0">
                                          <p:val>
                                            <p:fltVal val="0"/>
                                          </p:val>
                                        </p:tav>
                                        <p:tav tm="100000">
                                          <p:val>
                                            <p:strVal val="#ppt_h"/>
                                          </p:val>
                                        </p:tav>
                                      </p:tavLst>
                                    </p:anim>
                                    <p:animEffect filter="fade" transition="in">
                                      <p:cBhvr>
                                        <p:cTn dur="500" id="131"/>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02086" y="377072"/>
            <a:ext cx="11854578" cy="6478506"/>
          </a:xfrm>
          <a:prstGeom prst="rect">
            <a:avLst/>
          </a:prstGeom>
        </p:spPr>
      </p:pic>
      <p:sp>
        <p:nvSpPr>
          <p:cNvPr id="8" name="TextBox 5"/>
          <p:cNvSpPr txBox="1">
            <a:spLocks noChangeArrowheads="1"/>
          </p:cNvSpPr>
          <p:nvPr/>
        </p:nvSpPr>
        <p:spPr bwMode="auto">
          <a:xfrm>
            <a:off x="3909742" y="4176514"/>
            <a:ext cx="5039267" cy="7086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74725" eaLnBrk="0" hangingPunct="0">
              <a:defRPr>
                <a:solidFill>
                  <a:schemeClr val="tx1"/>
                </a:solidFill>
                <a:latin charset="0" pitchFamily="34" typeface="Calibri"/>
                <a:ea charset="-122" pitchFamily="2" typeface="宋体"/>
              </a:defRPr>
            </a:lvl1pPr>
            <a:lvl2pPr defTabSz="974725" eaLnBrk="0" hangingPunct="0" indent="-285750" marL="742950">
              <a:defRPr>
                <a:solidFill>
                  <a:schemeClr val="tx1"/>
                </a:solidFill>
                <a:latin charset="0" pitchFamily="34" typeface="Calibri"/>
                <a:ea charset="-122" pitchFamily="2" typeface="宋体"/>
              </a:defRPr>
            </a:lvl2pPr>
            <a:lvl3pPr defTabSz="974725" eaLnBrk="0" hangingPunct="0" indent="-228600" marL="1143000">
              <a:defRPr>
                <a:solidFill>
                  <a:schemeClr val="tx1"/>
                </a:solidFill>
                <a:latin charset="0" pitchFamily="34" typeface="Calibri"/>
                <a:ea charset="-122" pitchFamily="2" typeface="宋体"/>
              </a:defRPr>
            </a:lvl3pPr>
            <a:lvl4pPr defTabSz="974725" eaLnBrk="0" hangingPunct="0" indent="-228600" marL="1600200">
              <a:defRPr>
                <a:solidFill>
                  <a:schemeClr val="tx1"/>
                </a:solidFill>
                <a:latin charset="0" pitchFamily="34" typeface="Calibri"/>
                <a:ea charset="-122" pitchFamily="2" typeface="宋体"/>
              </a:defRPr>
            </a:lvl4pPr>
            <a:lvl5pPr defTabSz="974725" eaLnBrk="0" hangingPunct="0" indent="-228600" marL="2057400">
              <a:defRPr>
                <a:solidFill>
                  <a:schemeClr val="tx1"/>
                </a:solidFill>
                <a:latin charset="0" pitchFamily="34" typeface="Calibri"/>
                <a:ea charset="-122" pitchFamily="2" typeface="宋体"/>
              </a:defRPr>
            </a:lvl5pPr>
            <a:lvl6pPr defTabSz="974725"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defTabSz="974725"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defTabSz="974725"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defTabSz="974725"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a:lnSpc>
                <a:spcPct val="150000"/>
              </a:lnSpc>
            </a:pPr>
            <a:r>
              <a:rPr altLang="zh-CN" lang="en-US" noProof="1" sz="9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 Please replace text, click add relevant headline, modify the text content, also can copy your content to this directly.</a:t>
            </a:r>
          </a:p>
        </p:txBody>
      </p:sp>
      <p:sp>
        <p:nvSpPr>
          <p:cNvPr id="9" name="TextBox 6"/>
          <p:cNvSpPr txBox="1">
            <a:spLocks noChangeArrowheads="1"/>
          </p:cNvSpPr>
          <p:nvPr/>
        </p:nvSpPr>
        <p:spPr bwMode="auto">
          <a:xfrm>
            <a:off x="2307602" y="3061967"/>
            <a:ext cx="8243547" cy="127976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74725" eaLnBrk="0" hangingPunct="0">
              <a:defRPr>
                <a:solidFill>
                  <a:schemeClr val="tx1"/>
                </a:solidFill>
                <a:latin charset="0" pitchFamily="34" typeface="Calibri"/>
                <a:ea charset="-122" pitchFamily="2" typeface="宋体"/>
              </a:defRPr>
            </a:lvl1pPr>
            <a:lvl2pPr defTabSz="974725" eaLnBrk="0" hangingPunct="0" indent="-285750" marL="742950">
              <a:defRPr>
                <a:solidFill>
                  <a:schemeClr val="tx1"/>
                </a:solidFill>
                <a:latin charset="0" pitchFamily="34" typeface="Calibri"/>
                <a:ea charset="-122" pitchFamily="2" typeface="宋体"/>
              </a:defRPr>
            </a:lvl2pPr>
            <a:lvl3pPr defTabSz="974725" eaLnBrk="0" hangingPunct="0" indent="-228600" marL="1143000">
              <a:defRPr>
                <a:solidFill>
                  <a:schemeClr val="tx1"/>
                </a:solidFill>
                <a:latin charset="0" pitchFamily="34" typeface="Calibri"/>
                <a:ea charset="-122" pitchFamily="2" typeface="宋体"/>
              </a:defRPr>
            </a:lvl3pPr>
            <a:lvl4pPr defTabSz="974725" eaLnBrk="0" hangingPunct="0" indent="-228600" marL="1600200">
              <a:defRPr>
                <a:solidFill>
                  <a:schemeClr val="tx1"/>
                </a:solidFill>
                <a:latin charset="0" pitchFamily="34" typeface="Calibri"/>
                <a:ea charset="-122" pitchFamily="2" typeface="宋体"/>
              </a:defRPr>
            </a:lvl4pPr>
            <a:lvl5pPr defTabSz="974725" eaLnBrk="0" hangingPunct="0" indent="-228600" marL="2057400">
              <a:defRPr>
                <a:solidFill>
                  <a:schemeClr val="tx1"/>
                </a:solidFill>
                <a:latin charset="0" pitchFamily="34" typeface="Calibri"/>
                <a:ea charset="-122" pitchFamily="2" typeface="宋体"/>
              </a:defRPr>
            </a:lvl5pPr>
            <a:lvl6pPr defTabSz="974725"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defTabSz="974725"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defTabSz="974725"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defTabSz="974725"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lnSpc>
                <a:spcPct val="130000"/>
              </a:lnSpc>
            </a:pPr>
            <a:r>
              <a:rPr altLang="en-US" b="1" kern="2000" lang="zh-CN" smtClean="0" sz="5998">
                <a:solidFill>
                  <a:schemeClr val="bg1"/>
                </a:solidFill>
                <a:latin charset="-122" panose="03000509000000000000" pitchFamily="65" typeface="方正稚艺简体"/>
                <a:ea charset="-122" panose="03000509000000000000" pitchFamily="65" typeface="方正稚艺简体"/>
                <a:cs typeface="+mn-ea"/>
                <a:sym charset="0" panose="020b0604020202020204" pitchFamily="34" typeface="Arial"/>
              </a:rPr>
              <a:t>感谢聆听 批评指导</a:t>
            </a:r>
          </a:p>
        </p:txBody>
      </p:sp>
      <p:sp>
        <p:nvSpPr>
          <p:cNvPr id="10" name="TextBox 18"/>
          <p:cNvSpPr txBox="1"/>
          <p:nvPr/>
        </p:nvSpPr>
        <p:spPr>
          <a:xfrm>
            <a:off x="5359473" y="4837655"/>
            <a:ext cx="2139804" cy="509275"/>
          </a:xfrm>
          <a:prstGeom prst="rect">
            <a:avLst/>
          </a:prstGeom>
          <a:noFill/>
        </p:spPr>
        <p:txBody>
          <a:bodyPr wrap="square">
            <a:spAutoFit/>
          </a:bodyPr>
          <a:lstStyle/>
          <a:p>
            <a:pPr algn="ctr" fontAlgn="auto">
              <a:lnSpc>
                <a:spcPct val="130000"/>
              </a:lnSpc>
              <a:spcBef>
                <a:spcPct val="0"/>
              </a:spcBef>
              <a:spcAft>
                <a:spcPct val="0"/>
              </a:spcAft>
              <a:defRPr/>
            </a:pPr>
            <a:r>
              <a:rPr altLang="en-US" lang="zh-CN" sz="2109">
                <a:solidFill>
                  <a:schemeClr val="bg1"/>
                </a:solidFill>
                <a:latin charset="-122" panose="03000509000000000000" pitchFamily="65" typeface="方正稚艺简体"/>
                <a:ea charset="-122" panose="03000509000000000000" pitchFamily="65" typeface="方正稚艺简体"/>
                <a:cs typeface="+mn-ea"/>
                <a:sym charset="0" panose="020b0604020202020204" pitchFamily="34" typeface="Arial"/>
              </a:rPr>
              <a:t>汇报人：包图网</a:t>
            </a:r>
          </a:p>
        </p:txBody>
      </p:sp>
    </p:spTree>
    <p:extLst>
      <p:ext uri="{BB962C8B-B14F-4D97-AF65-F5344CB8AC3E}">
        <p14:creationId val="137726262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additive="base">
                                        <p:cTn dur="500" fill="hold" id="13"/>
                                        <p:tgtEl>
                                          <p:spTgt spid="9"/>
                                        </p:tgtEl>
                                        <p:attrNameLst>
                                          <p:attrName>ppt_x</p:attrName>
                                        </p:attrNameLst>
                                      </p:cBhvr>
                                      <p:tavLst>
                                        <p:tav tm="0">
                                          <p:val>
                                            <p:strVal val="#ppt_x"/>
                                          </p:val>
                                        </p:tav>
                                        <p:tav tm="100000">
                                          <p:val>
                                            <p:strVal val="#ppt_x"/>
                                          </p:val>
                                        </p:tav>
                                      </p:tavLst>
                                    </p:anim>
                                    <p:anim calcmode="lin" valueType="num">
                                      <p:cBhvr additive="base">
                                        <p:cTn dur="500" fill="hold" id="14"/>
                                        <p:tgtEl>
                                          <p:spTgt spid="9"/>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1+#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52" y="3904356"/>
            <a:ext cx="12858045" cy="3328293"/>
          </a:xfrm>
          <a:prstGeom prst="rect">
            <a:avLst/>
          </a:prstGeom>
        </p:spPr>
      </p:pic>
      <p:sp>
        <p:nvSpPr>
          <p:cNvPr id="14" name="文本框 13"/>
          <p:cNvSpPr txBox="1"/>
          <p:nvPr/>
        </p:nvSpPr>
        <p:spPr>
          <a:xfrm>
            <a:off x="3549738" y="520365"/>
            <a:ext cx="3224140" cy="3291535"/>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z="20998">
                <a:solidFill>
                  <a:srgbClr val="FF0000"/>
                </a:solidFill>
                <a:latin charset="0" panose="020b0503020202020204" pitchFamily="34" typeface="Agency FB"/>
                <a:ea typeface="+mj-ea"/>
                <a:cs charset="0" panose="020b0604020202020204" pitchFamily="34" typeface="Arial"/>
              </a:rPr>
              <a:t>01</a:t>
            </a: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79120"/>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z="3200">
                <a:solidFill>
                  <a:srgbClr val="FF0000"/>
                </a:solidFill>
                <a:latin charset="0" panose="020b0503020202020204" pitchFamily="34" typeface="Agency FB"/>
              </a:rPr>
              <a:t>ADD YOUR TITLE HERE</a:t>
            </a:r>
          </a:p>
        </p:txBody>
      </p:sp>
      <p:sp>
        <p:nvSpPr>
          <p:cNvPr id="20" name="文本框 19"/>
          <p:cNvSpPr txBox="1"/>
          <p:nvPr/>
        </p:nvSpPr>
        <p:spPr>
          <a:xfrm>
            <a:off x="5622879" y="3038207"/>
            <a:ext cx="3413274" cy="1634033"/>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pPr algn="just"/>
            <a:r>
              <a:rPr altLang="zh-CN" i="0" lang="en-US" sz="1687">
                <a:solidFill>
                  <a:srgbClr val="FF0000"/>
                </a:solidFill>
                <a:latin charset="0" panose="020b0503020202020204" pitchFamily="34" typeface="Agency FB"/>
              </a:rPr>
              <a:t>ADD YOUR TITLE HEREADD YOUR TITLE HEREADD YOUR TITLEHEREADD YOUR TITLE HEREADD YOUR TITLE HEREADD YOUR TITLE HEREADD YOUR TITLE HEREADD YOUR TITLE HERE</a:t>
            </a:r>
          </a:p>
        </p:txBody>
      </p:sp>
    </p:spTree>
    <p:extLst>
      <p:ext uri="{BB962C8B-B14F-4D97-AF65-F5344CB8AC3E}">
        <p14:creationId val="233411401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8"/>
                                        </p:tgtEl>
                                        <p:attrNameLst>
                                          <p:attrName>style.visibility</p:attrName>
                                        </p:attrNameLst>
                                      </p:cBhvr>
                                      <p:to>
                                        <p:strVal val="visible"/>
                                      </p:to>
                                    </p:set>
                                    <p:animEffect filter="wipe(left)" transition="in">
                                      <p:cBhvr>
                                        <p:cTn dur="500" id="18"/>
                                        <p:tgtEl>
                                          <p:spTgt spid="18"/>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anim calcmode="lin" valueType="num">
                                      <p:cBhvr>
                                        <p:cTn dur="500" fill="hold" id="27"/>
                                        <p:tgtEl>
                                          <p:spTgt spid="20"/>
                                        </p:tgtEl>
                                        <p:attrNameLst>
                                          <p:attrName>ppt_x</p:attrName>
                                        </p:attrNameLst>
                                      </p:cBhvr>
                                      <p:tavLst>
                                        <p:tav tm="0">
                                          <p:val>
                                            <p:strVal val="#ppt_x"/>
                                          </p:val>
                                        </p:tav>
                                        <p:tav tm="100000">
                                          <p:val>
                                            <p:strVal val="#ppt_x"/>
                                          </p:val>
                                        </p:tav>
                                      </p:tavLst>
                                    </p:anim>
                                    <p:anim calcmode="lin" valueType="num">
                                      <p:cBhvr>
                                        <p:cTn dur="500" fill="hold" id="2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8"/>
      <p:bldP grpId="0" spid="2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794" y="2140161"/>
            <a:ext cx="4227256" cy="2952328"/>
          </a:xfrm>
          <a:prstGeom prst="rect">
            <a:avLst/>
          </a:prstGeom>
          <a:blipFill dpi="0" rotWithShape="1">
            <a:blip r:embed="rId3">
              <a:extLst>
                <a:ext uri="{28A0092B-C50C-407E-A947-70E740481C1C}">
                  <a14:useLocalDpi val="0"/>
                </a:ext>
              </a:extLst>
            </a:blip>
            <a:stretch>
              <a:fillRect l="-1834" r="-18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315747" y="2140161"/>
            <a:ext cx="4227256" cy="2952328"/>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8630701" y="2140161"/>
            <a:ext cx="4227256" cy="2952328"/>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TextBox 32"/>
          <p:cNvSpPr txBox="1"/>
          <p:nvPr/>
        </p:nvSpPr>
        <p:spPr>
          <a:xfrm>
            <a:off x="4845199" y="1132839"/>
            <a:ext cx="8352209" cy="883920"/>
          </a:xfrm>
          <a:prstGeom prst="rect">
            <a:avLst/>
          </a:prstGeom>
          <a:noFill/>
        </p:spPr>
        <p:txBody>
          <a:bodyPr rtlCol="0" wrap="square">
            <a:spAutoFit/>
          </a:bodyPr>
          <a:lstStyle/>
          <a:p>
            <a:pPr>
              <a:lnSpc>
                <a:spcPct val="130000"/>
              </a:lnSpc>
            </a:pPr>
            <a:r>
              <a:rPr altLang="zh-CN" lang="en-US" sz="4000">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
        <p:nvSpPr>
          <p:cNvPr id="10" name="TextBox 32"/>
          <p:cNvSpPr txBox="1"/>
          <p:nvPr/>
        </p:nvSpPr>
        <p:spPr>
          <a:xfrm>
            <a:off x="956767" y="5704610"/>
            <a:ext cx="7673934" cy="2377440"/>
          </a:xfrm>
          <a:prstGeom prst="rect">
            <a:avLst/>
          </a:prstGeom>
          <a:noFill/>
        </p:spPr>
        <p:txBody>
          <a:bodyPr rtlCol="0" wrap="square">
            <a:spAutoFit/>
          </a:bodyPr>
          <a:lstStyle/>
          <a:p>
            <a:pPr algn="just">
              <a:lnSpc>
                <a:spcPct val="150000"/>
              </a:lnSpc>
            </a:pPr>
            <a:r>
              <a:rPr altLang="en-US" lang="zh-CN" sz="2000">
                <a:solidFill>
                  <a:srgbClr val="FF0000"/>
                </a:solidFill>
                <a:latin charset="-122" panose="020b0503020204020204" pitchFamily="34" typeface="微软雅黑"/>
                <a:ea charset="-122" panose="020b0503020204020204" pitchFamily="34" typeface="微软雅黑"/>
                <a:sym charset="0" panose="020b0604020202020204" pitchFamily="34" typeface="Arial"/>
              </a:rPr>
              <a:t>点击添加标题文字，修改文字内容，也可以直接复制你的内容到此。</a:t>
            </a:r>
          </a:p>
          <a:p>
            <a:pPr algn="just">
              <a:lnSpc>
                <a:spcPct val="150000"/>
              </a:lnSpc>
            </a:pPr>
            <a:r>
              <a:rPr altLang="en-US" lang="zh-CN" sz="2000">
                <a:solidFill>
                  <a:srgbClr val="FF0000"/>
                </a:solidFill>
                <a:latin charset="-122" panose="020b0503020204020204" pitchFamily="34" typeface="微软雅黑"/>
                <a:ea charset="-122" panose="020b0503020204020204" pitchFamily="34" typeface="微软雅黑"/>
                <a:sym charset="0" panose="020b0604020202020204" pitchFamily="34" typeface="Arial"/>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p>
        </p:txBody>
      </p:sp>
      <p:sp>
        <p:nvSpPr>
          <p:cNvPr id="11"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270456167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35"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2000" id="7"/>
                                        <p:tgtEl>
                                          <p:spTgt spid="2"/>
                                        </p:tgtEl>
                                      </p:cBhvr>
                                    </p:animEffect>
                                    <p:anim calcmode="lin" valueType="num">
                                      <p:cBhvr>
                                        <p:cTn dur="2000" fill="hold" id="8"/>
                                        <p:tgtEl>
                                          <p:spTgt spid="2"/>
                                        </p:tgtEl>
                                        <p:attrNameLst>
                                          <p:attrName>style.rotation</p:attrName>
                                        </p:attrNameLst>
                                      </p:cBhvr>
                                      <p:tavLst>
                                        <p:tav tm="0">
                                          <p:val>
                                            <p:fltVal val="720"/>
                                          </p:val>
                                        </p:tav>
                                        <p:tav tm="100000">
                                          <p:val>
                                            <p:fltVal val="0"/>
                                          </p:val>
                                        </p:tav>
                                      </p:tavLst>
                                    </p:anim>
                                    <p:anim calcmode="lin" valueType="num">
                                      <p:cBhvr>
                                        <p:cTn dur="2000" fill="hold" id="9"/>
                                        <p:tgtEl>
                                          <p:spTgt spid="2"/>
                                        </p:tgtEl>
                                        <p:attrNameLst>
                                          <p:attrName>ppt_h</p:attrName>
                                        </p:attrNameLst>
                                      </p:cBhvr>
                                      <p:tavLst>
                                        <p:tav tm="0">
                                          <p:val>
                                            <p:fltVal val="0"/>
                                          </p:val>
                                        </p:tav>
                                        <p:tav tm="100000">
                                          <p:val>
                                            <p:strVal val="#ppt_h"/>
                                          </p:val>
                                        </p:tav>
                                      </p:tavLst>
                                    </p:anim>
                                    <p:anim calcmode="lin" valueType="num">
                                      <p:cBhvr>
                                        <p:cTn dur="2000" fill="hold" id="10"/>
                                        <p:tgtEl>
                                          <p:spTgt spid="2"/>
                                        </p:tgtEl>
                                        <p:attrNameLst>
                                          <p:attrName>ppt_w</p:attrName>
                                        </p:attrNameLst>
                                      </p:cBhvr>
                                      <p:tavLst>
                                        <p:tav tm="0">
                                          <p:val>
                                            <p:fltVal val="0"/>
                                          </p:val>
                                        </p:tav>
                                        <p:tav tm="100000">
                                          <p:val>
                                            <p:strVal val="#ppt_w"/>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35"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2000" id="15"/>
                                        <p:tgtEl>
                                          <p:spTgt spid="3"/>
                                        </p:tgtEl>
                                      </p:cBhvr>
                                    </p:animEffect>
                                    <p:anim calcmode="lin" valueType="num">
                                      <p:cBhvr>
                                        <p:cTn dur="2000" fill="hold" id="16"/>
                                        <p:tgtEl>
                                          <p:spTgt spid="3"/>
                                        </p:tgtEl>
                                        <p:attrNameLst>
                                          <p:attrName>style.rotation</p:attrName>
                                        </p:attrNameLst>
                                      </p:cBhvr>
                                      <p:tavLst>
                                        <p:tav tm="0">
                                          <p:val>
                                            <p:fltVal val="720"/>
                                          </p:val>
                                        </p:tav>
                                        <p:tav tm="100000">
                                          <p:val>
                                            <p:fltVal val="0"/>
                                          </p:val>
                                        </p:tav>
                                      </p:tavLst>
                                    </p:anim>
                                    <p:anim calcmode="lin" valueType="num">
                                      <p:cBhvr>
                                        <p:cTn dur="2000" fill="hold" id="17"/>
                                        <p:tgtEl>
                                          <p:spTgt spid="3"/>
                                        </p:tgtEl>
                                        <p:attrNameLst>
                                          <p:attrName>ppt_h</p:attrName>
                                        </p:attrNameLst>
                                      </p:cBhvr>
                                      <p:tavLst>
                                        <p:tav tm="0">
                                          <p:val>
                                            <p:fltVal val="0"/>
                                          </p:val>
                                        </p:tav>
                                        <p:tav tm="100000">
                                          <p:val>
                                            <p:strVal val="#ppt_h"/>
                                          </p:val>
                                        </p:tav>
                                      </p:tavLst>
                                    </p:anim>
                                    <p:anim calcmode="lin" valueType="num">
                                      <p:cBhvr>
                                        <p:cTn dur="2000" fill="hold" id="18"/>
                                        <p:tgtEl>
                                          <p:spTgt spid="3"/>
                                        </p:tgtEl>
                                        <p:attrNameLst>
                                          <p:attrName>ppt_w</p:attrName>
                                        </p:attrNameLst>
                                      </p:cBhvr>
                                      <p:tavLst>
                                        <p:tav tm="0">
                                          <p:val>
                                            <p:fltVal val="0"/>
                                          </p:val>
                                        </p:tav>
                                        <p:tav tm="100000">
                                          <p:val>
                                            <p:strVal val="#ppt_w"/>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35"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2000" id="23"/>
                                        <p:tgtEl>
                                          <p:spTgt spid="4"/>
                                        </p:tgtEl>
                                      </p:cBhvr>
                                    </p:animEffect>
                                    <p:anim calcmode="lin" valueType="num">
                                      <p:cBhvr>
                                        <p:cTn dur="2000" fill="hold" id="24"/>
                                        <p:tgtEl>
                                          <p:spTgt spid="4"/>
                                        </p:tgtEl>
                                        <p:attrNameLst>
                                          <p:attrName>style.rotation</p:attrName>
                                        </p:attrNameLst>
                                      </p:cBhvr>
                                      <p:tavLst>
                                        <p:tav tm="0">
                                          <p:val>
                                            <p:fltVal val="720"/>
                                          </p:val>
                                        </p:tav>
                                        <p:tav tm="100000">
                                          <p:val>
                                            <p:fltVal val="0"/>
                                          </p:val>
                                        </p:tav>
                                      </p:tavLst>
                                    </p:anim>
                                    <p:anim calcmode="lin" valueType="num">
                                      <p:cBhvr>
                                        <p:cTn dur="2000" fill="hold" id="25"/>
                                        <p:tgtEl>
                                          <p:spTgt spid="4"/>
                                        </p:tgtEl>
                                        <p:attrNameLst>
                                          <p:attrName>ppt_h</p:attrName>
                                        </p:attrNameLst>
                                      </p:cBhvr>
                                      <p:tavLst>
                                        <p:tav tm="0">
                                          <p:val>
                                            <p:fltVal val="0"/>
                                          </p:val>
                                        </p:tav>
                                        <p:tav tm="100000">
                                          <p:val>
                                            <p:strVal val="#ppt_h"/>
                                          </p:val>
                                        </p:tav>
                                      </p:tavLst>
                                    </p:anim>
                                    <p:anim calcmode="lin" valueType="num">
                                      <p:cBhvr>
                                        <p:cTn dur="2000" fill="hold" id="26"/>
                                        <p:tgtEl>
                                          <p:spTgt spid="4"/>
                                        </p:tgtEl>
                                        <p:attrNameLst>
                                          <p:attrName>ppt_w</p:attrName>
                                        </p:attrNameLst>
                                      </p:cBhvr>
                                      <p:tavLst>
                                        <p:tav tm="0">
                                          <p:val>
                                            <p:fltVal val="0"/>
                                          </p:val>
                                        </p:tav>
                                        <p:tav tm="100000">
                                          <p:val>
                                            <p:strVal val="#ppt_w"/>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500" fill="hold" id="31"/>
                                        <p:tgtEl>
                                          <p:spTgt spid="6"/>
                                        </p:tgtEl>
                                        <p:attrNameLst>
                                          <p:attrName>ppt_x</p:attrName>
                                        </p:attrNameLst>
                                      </p:cBhvr>
                                      <p:tavLst>
                                        <p:tav tm="0">
                                          <p:val>
                                            <p:strVal val="0-#ppt_w/2"/>
                                          </p:val>
                                        </p:tav>
                                        <p:tav tm="100000">
                                          <p:val>
                                            <p:strVal val="#ppt_x"/>
                                          </p:val>
                                        </p:tav>
                                      </p:tavLst>
                                    </p:anim>
                                    <p:anim calcmode="lin" valueType="num">
                                      <p:cBhvr additive="base">
                                        <p:cTn dur="500" fill="hold" id="32"/>
                                        <p:tgtEl>
                                          <p:spTgt spid="6"/>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1+#ppt_w/2"/>
                                          </p:val>
                                        </p:tav>
                                        <p:tav tm="100000">
                                          <p:val>
                                            <p:strVal val="#ppt_x"/>
                                          </p:val>
                                        </p:tav>
                                      </p:tavLst>
                                    </p:anim>
                                    <p:anim calcmode="lin" valueType="num">
                                      <p:cBhvr additive="base">
                                        <p:cTn dur="500" fill="hold" id="36"/>
                                        <p:tgtEl>
                                          <p:spTgt spid="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00"/>
                            </p:stCondLst>
                            <p:childTnLst>
                              <p:par>
                                <p:cTn fill="hold" grpId="0" id="38" nodeType="afterEffect" presetClass="entr" presetID="2" presetSubtype="8">
                                  <p:stCondLst>
                                    <p:cond delay="0"/>
                                  </p:stCondLst>
                                  <p:childTnLst>
                                    <p:set>
                                      <p:cBhvr>
                                        <p:cTn dur="1" fill="hold" id="39">
                                          <p:stCondLst>
                                            <p:cond delay="0"/>
                                          </p:stCondLst>
                                        </p:cTn>
                                        <p:tgtEl>
                                          <p:spTgt spid="9"/>
                                        </p:tgtEl>
                                        <p:attrNameLst>
                                          <p:attrName>style.visibility</p:attrName>
                                        </p:attrNameLst>
                                      </p:cBhvr>
                                      <p:to>
                                        <p:strVal val="visible"/>
                                      </p:to>
                                    </p:set>
                                    <p:anim calcmode="lin" valueType="num">
                                      <p:cBhvr additive="base">
                                        <p:cTn dur="250" fill="hold" id="40"/>
                                        <p:tgtEl>
                                          <p:spTgt spid="9"/>
                                        </p:tgtEl>
                                        <p:attrNameLst>
                                          <p:attrName>ppt_x</p:attrName>
                                        </p:attrNameLst>
                                      </p:cBhvr>
                                      <p:tavLst>
                                        <p:tav tm="0">
                                          <p:val>
                                            <p:strVal val="0-#ppt_w/2"/>
                                          </p:val>
                                        </p:tav>
                                        <p:tav tm="100000">
                                          <p:val>
                                            <p:strVal val="#ppt_x"/>
                                          </p:val>
                                        </p:tav>
                                      </p:tavLst>
                                    </p:anim>
                                    <p:anim calcmode="lin" valueType="num">
                                      <p:cBhvr additive="base">
                                        <p:cTn dur="250" fill="hold" id="41"/>
                                        <p:tgtEl>
                                          <p:spTgt spid="9"/>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750"/>
                            </p:stCondLst>
                            <p:childTnLst>
                              <p:par>
                                <p:cTn fill="hold" grpId="0" id="43" nodeType="afterEffect" presetClass="entr" presetID="2" presetSubtype="8">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250" fill="hold" id="45"/>
                                        <p:tgtEl>
                                          <p:spTgt spid="10"/>
                                        </p:tgtEl>
                                        <p:attrNameLst>
                                          <p:attrName>ppt_x</p:attrName>
                                        </p:attrNameLst>
                                      </p:cBhvr>
                                      <p:tavLst>
                                        <p:tav tm="0">
                                          <p:val>
                                            <p:strVal val="0-#ppt_w/2"/>
                                          </p:val>
                                        </p:tav>
                                        <p:tav tm="100000">
                                          <p:val>
                                            <p:strVal val="#ppt_x"/>
                                          </p:val>
                                        </p:tav>
                                      </p:tavLst>
                                    </p:anim>
                                    <p:anim calcmode="lin" valueType="num">
                                      <p:cBhvr additive="base">
                                        <p:cTn dur="250" fill="hold" id="46"/>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7"/>
      <p:bldP grpId="0" spid="9"/>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b="1"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TextBox 11"/>
            <p:cNvSpPr txBox="1"/>
            <p:nvPr/>
          </p:nvSpPr>
          <p:spPr>
            <a:xfrm>
              <a:off x="6425441" y="2208373"/>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93%</a:t>
              </a: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TextBox 12"/>
            <p:cNvSpPr txBox="1"/>
            <p:nvPr/>
          </p:nvSpPr>
          <p:spPr>
            <a:xfrm>
              <a:off x="6425441" y="3160455"/>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82%</a:t>
              </a: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TextBox 13"/>
            <p:cNvSpPr txBox="1"/>
            <p:nvPr/>
          </p:nvSpPr>
          <p:spPr>
            <a:xfrm>
              <a:off x="6425440" y="4114593"/>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TextBox 14"/>
            <p:cNvSpPr txBox="1"/>
            <p:nvPr/>
          </p:nvSpPr>
          <p:spPr>
            <a:xfrm>
              <a:off x="6425441" y="5068728"/>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68%</a:t>
              </a: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fmla="*/ 4242316 w 4242316" name="connsiteX0"/>
                <a:gd fmla="*/ 562708 h 3657591" name="connsiteY0"/>
                <a:gd fmla="*/ 4117817 w 4242316" name="connsiteX1"/>
                <a:gd fmla="*/ 562708 h 3657591" name="connsiteY1"/>
                <a:gd fmla="*/ 4117817 w 4242316" name="connsiteX2"/>
                <a:gd fmla="*/ 3094883 h 3657591" name="connsiteY2"/>
                <a:gd fmla="*/ 3555109 w 4242316" name="connsiteX3"/>
                <a:gd fmla="*/ 3657591 h 3657591" name="connsiteY3"/>
                <a:gd fmla="*/ 0 w 4242316" name="connsiteX4"/>
                <a:gd fmla="*/ 3657591 h 3657591" name="connsiteY4"/>
                <a:gd fmla="*/ 0 w 4242316" name="connsiteX5"/>
                <a:gd fmla="*/ 3094883 h 3657591" name="connsiteY5"/>
                <a:gd fmla="*/ 3555109 w 4242316" name="connsiteX6"/>
                <a:gd fmla="*/ 3094883 h 3657591" name="connsiteY6"/>
                <a:gd fmla="*/ 3555109 w 4242316" name="connsiteX7"/>
                <a:gd fmla="*/ 562708 h 3657591" name="connsiteY7"/>
                <a:gd fmla="*/ 3430609 w 4242316" name="connsiteX8"/>
                <a:gd fmla="*/ 562708 h 3657591" name="connsiteY8"/>
                <a:gd fmla="*/ 3836463 w 4242316" name="connsiteX9"/>
                <a:gd fmla="*/ 0 h 36575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57591" w="4242316">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a:spLocks noEditPoints="1"/>
            </p:cNvSpPr>
            <p:nvPr/>
          </p:nvSpPr>
          <p:spPr bwMode="auto">
            <a:xfrm>
              <a:off x="8114763" y="3219375"/>
              <a:ext cx="352166" cy="301858"/>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fmla="*/ 2496508 w 3190111" name="connsiteX0"/>
                <a:gd fmla="*/ 2321164 h 2883873" name="connsiteY0"/>
                <a:gd fmla="*/ 2496508 w 3190111" name="connsiteX1"/>
                <a:gd fmla="*/ 2883872 h 2883873" name="connsiteY1"/>
                <a:gd fmla="*/ 0 w 3190111" name="connsiteX2"/>
                <a:gd fmla="*/ 2883872 h 2883873" name="connsiteY2"/>
                <a:gd fmla="*/ 0 w 3190111" name="connsiteX3"/>
                <a:gd fmla="*/ 2321164 h 2883873" name="connsiteY3"/>
                <a:gd fmla="*/ 3190111 w 3190111" name="connsiteX4"/>
                <a:gd fmla="*/ 562708 h 2883873" name="connsiteY4"/>
                <a:gd fmla="*/ 3062414 w 3190111" name="connsiteX5"/>
                <a:gd fmla="*/ 562708 h 2883873" name="connsiteY5"/>
                <a:gd fmla="*/ 3062414 w 3190111" name="connsiteX6"/>
                <a:gd fmla="*/ 2321165 h 2883873" name="connsiteY6"/>
                <a:gd fmla="*/ 3065612 w 3190111" name="connsiteX7"/>
                <a:gd fmla="*/ 2321165 h 2883873" name="connsiteY7"/>
                <a:gd fmla="*/ 2499706 w 3190111" name="connsiteX8"/>
                <a:gd fmla="*/ 2883873 h 2883873" name="connsiteY8"/>
                <a:gd fmla="*/ 2499706 w 3190111" name="connsiteX9"/>
                <a:gd fmla="*/ 2321165 h 2883873" name="connsiteY9"/>
                <a:gd fmla="*/ 2499706 w 3190111" name="connsiteX10"/>
                <a:gd fmla="*/ 562708 h 2883873" name="connsiteY10"/>
                <a:gd fmla="*/ 2378404 w 3190111" name="connsiteX11"/>
                <a:gd fmla="*/ 562708 h 2883873" name="connsiteY11"/>
                <a:gd fmla="*/ 2784258 w 3190111" name="connsiteX12"/>
                <a:gd fmla="*/ 0 h 288387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883873" w="3190111">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16"/>
            <p:cNvSpPr>
              <a:spLocks noEditPoints="1"/>
            </p:cNvSpPr>
            <p:nvPr/>
          </p:nvSpPr>
          <p:spPr bwMode="auto">
            <a:xfrm>
              <a:off x="8101752" y="4176428"/>
              <a:ext cx="378190" cy="338289"/>
            </a:xfrm>
            <a:custGeom>
              <a:gdLst>
                <a:gd fmla="*/ 36 w 101" name="T0"/>
                <a:gd fmla="*/ 77 h 90" name="T1"/>
                <a:gd fmla="*/ 39 w 101" name="T2"/>
                <a:gd fmla="*/ 80 h 90" name="T3"/>
                <a:gd fmla="*/ 42 w 101" name="T4"/>
                <a:gd fmla="*/ 80 h 90" name="T5"/>
                <a:gd fmla="*/ 44 w 101" name="T6"/>
                <a:gd fmla="*/ 79 h 90" name="T7"/>
                <a:gd fmla="*/ 46 w 101" name="T8"/>
                <a:gd fmla="*/ 75 h 90" name="T9"/>
                <a:gd fmla="*/ 46 w 101" name="T10"/>
                <a:gd fmla="*/ 75 h 90" name="T11"/>
                <a:gd fmla="*/ 46 w 101" name="T12"/>
                <a:gd fmla="*/ 47 h 90" name="T13"/>
                <a:gd fmla="*/ 30 w 101" name="T14"/>
                <a:gd fmla="*/ 52 h 90" name="T15"/>
                <a:gd fmla="*/ 0 w 101" name="T16"/>
                <a:gd fmla="*/ 52 h 90" name="T17"/>
                <a:gd fmla="*/ 44 w 101" name="T18"/>
                <a:gd fmla="*/ 6 h 90" name="T19"/>
                <a:gd fmla="*/ 46 w 101" name="T20"/>
                <a:gd fmla="*/ 0 h 90" name="T21"/>
                <a:gd fmla="*/ 55 w 101" name="T22"/>
                <a:gd fmla="*/ 0 h 90" name="T23"/>
                <a:gd fmla="*/ 57 w 101" name="T24"/>
                <a:gd fmla="*/ 6 h 90" name="T25"/>
                <a:gd fmla="*/ 101 w 101" name="T26"/>
                <a:gd fmla="*/ 52 h 90" name="T27"/>
                <a:gd fmla="*/ 72 w 101" name="T28"/>
                <a:gd fmla="*/ 52 h 90" name="T29"/>
                <a:gd fmla="*/ 56 w 101" name="T30"/>
                <a:gd fmla="*/ 47 h 90" name="T31"/>
                <a:gd fmla="*/ 56 w 101" name="T32"/>
                <a:gd fmla="*/ 75 h 90" name="T33"/>
                <a:gd fmla="*/ 56 w 101" name="T34"/>
                <a:gd fmla="*/ 75 h 90" name="T35"/>
                <a:gd fmla="*/ 50 w 101" name="T36"/>
                <a:gd fmla="*/ 88 h 90" name="T37"/>
                <a:gd fmla="*/ 43 w 101" name="T38"/>
                <a:gd fmla="*/ 90 h 90" name="T39"/>
                <a:gd fmla="*/ 36 w 101" name="T40"/>
                <a:gd fmla="*/ 89 h 90" name="T41"/>
                <a:gd fmla="*/ 26 w 101" name="T42"/>
                <a:gd fmla="*/ 79 h 90" name="T43"/>
                <a:gd fmla="*/ 36 w 101" name="T44"/>
                <a:gd fmla="*/ 77 h 90" name="T45"/>
                <a:gd fmla="*/ 72 w 101" name="T46"/>
                <a:gd fmla="*/ 43 h 90" name="T47"/>
                <a:gd fmla="*/ 80 w 101" name="T48"/>
                <a:gd fmla="*/ 41 h 90" name="T49"/>
                <a:gd fmla="*/ 57 w 101" name="T50"/>
                <a:gd fmla="*/ 13 h 90" name="T51"/>
                <a:gd fmla="*/ 72 w 101" name="T52"/>
                <a:gd fmla="*/ 43 h 90" name="T53"/>
                <a:gd fmla="*/ 10 w 101" name="T54"/>
                <a:gd fmla="*/ 40 h 90" name="T55"/>
                <a:gd fmla="*/ 20 w 101" name="T56"/>
                <a:gd fmla="*/ 39 h 90" name="T57"/>
                <a:gd fmla="*/ 33 w 101" name="T58"/>
                <a:gd fmla="*/ 16 h 90" name="T59"/>
                <a:gd fmla="*/ 10 w 101" name="T60"/>
                <a:gd fmla="*/ 40 h 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0" w="10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fmla="*/ 5289608 w 5289608" name="connsiteX0"/>
                <a:gd fmla="*/ 562708 h 4431309" name="connsiteY0"/>
                <a:gd fmla="*/ 5165108 w 5289608" name="connsiteX1"/>
                <a:gd fmla="*/ 562708 h 4431309" name="connsiteY1"/>
                <a:gd fmla="*/ 5165108 w 5289608" name="connsiteX2"/>
                <a:gd fmla="*/ 3868601 h 4431309" name="connsiteY2"/>
                <a:gd fmla="*/ 4602401 w 5289608" name="connsiteX3"/>
                <a:gd fmla="*/ 4431309 h 4431309" name="connsiteY3"/>
                <a:gd fmla="*/ 0 w 5289608" name="connsiteX4"/>
                <a:gd fmla="*/ 4431309 h 4431309" name="connsiteY4"/>
                <a:gd fmla="*/ 0 w 5289608" name="connsiteX5"/>
                <a:gd fmla="*/ 3868601 h 4431309" name="connsiteY5"/>
                <a:gd fmla="*/ 4602401 w 5289608" name="connsiteX6"/>
                <a:gd fmla="*/ 3868601 h 4431309" name="connsiteY6"/>
                <a:gd fmla="*/ 4602401 w 5289608" name="connsiteX7"/>
                <a:gd fmla="*/ 562708 h 4431309" name="connsiteY7"/>
                <a:gd fmla="*/ 4477901 w 5289608" name="connsiteX8"/>
                <a:gd fmla="*/ 562708 h 4431309" name="connsiteY8"/>
                <a:gd fmla="*/ 4883755 w 5289608" name="connsiteX9"/>
                <a:gd fmla="*/ 0 h 443130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31309" w="5289608">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a:spLocks noEditPoints="1"/>
            </p:cNvSpPr>
            <p:nvPr/>
          </p:nvSpPr>
          <p:spPr bwMode="auto">
            <a:xfrm>
              <a:off x="8120836" y="2231727"/>
              <a:ext cx="369515" cy="372985"/>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fmla="*/ 2143216 w 2143216" name="connsiteX0"/>
                <a:gd fmla="*/ 562708 h 2110152" name="connsiteY0"/>
                <a:gd fmla="*/ 2018715 w 2143216" name="connsiteX1"/>
                <a:gd fmla="*/ 562708 h 2110152" name="connsiteY1"/>
                <a:gd fmla="*/ 2018715 w 2143216" name="connsiteX2"/>
                <a:gd fmla="*/ 1547444 h 2110152" name="connsiteY2"/>
                <a:gd fmla="*/ 1456007 w 2143216" name="connsiteX3"/>
                <a:gd fmla="*/ 2110152 h 2110152" name="connsiteY3"/>
                <a:gd fmla="*/ 1456007 w 2143216" name="connsiteX4"/>
                <a:gd fmla="*/ 2110151 h 2110152" name="connsiteY4"/>
                <a:gd fmla="*/ 0 w 2143216" name="connsiteX5"/>
                <a:gd fmla="*/ 2110151 h 2110152" name="connsiteY5"/>
                <a:gd fmla="*/ 0 w 2143216" name="connsiteX6"/>
                <a:gd fmla="*/ 1547443 h 2110152" name="connsiteY6"/>
                <a:gd fmla="*/ 1456007 w 2143216" name="connsiteX7"/>
                <a:gd fmla="*/ 1547443 h 2110152" name="connsiteY7"/>
                <a:gd fmla="*/ 1456007 w 2143216" name="connsiteX8"/>
                <a:gd fmla="*/ 562708 h 2110152" name="connsiteY8"/>
                <a:gd fmla="*/ 1331509 w 2143216" name="connsiteX9"/>
                <a:gd fmla="*/ 562708 h 2110152" name="connsiteY9"/>
                <a:gd fmla="*/ 1737363 w 2143216" name="connsiteX10"/>
                <a:gd fmla="*/ 0 h 21101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10152" w="2143216">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a:spLocks noEditPoints="1"/>
            </p:cNvSpPr>
            <p:nvPr/>
          </p:nvSpPr>
          <p:spPr bwMode="auto">
            <a:xfrm>
              <a:off x="8091344" y="5076469"/>
              <a:ext cx="399007" cy="404213"/>
            </a:xfrm>
            <a:custGeom>
              <a:gdLst>
                <a:gd fmla="*/ 94 w 107" name="T0"/>
                <a:gd fmla="*/ 30 h 108" name="T1"/>
                <a:gd fmla="*/ 77 w 107" name="T2"/>
                <a:gd fmla="*/ 95 h 108" name="T3"/>
                <a:gd fmla="*/ 13 w 107" name="T4"/>
                <a:gd fmla="*/ 77 h 108" name="T5"/>
                <a:gd fmla="*/ 30 w 107" name="T6"/>
                <a:gd fmla="*/ 13 h 108" name="T7"/>
                <a:gd fmla="*/ 94 w 107" name="T8"/>
                <a:gd fmla="*/ 30 h 108" name="T9"/>
                <a:gd fmla="*/ 68 w 107" name="T10"/>
                <a:gd fmla="*/ 46 h 108" name="T11"/>
                <a:gd fmla="*/ 68 w 107" name="T12"/>
                <a:gd fmla="*/ 46 h 108" name="T13"/>
                <a:gd fmla="*/ 58 w 107" name="T14"/>
                <a:gd fmla="*/ 38 h 108" name="T15"/>
                <a:gd fmla="*/ 45 w 107" name="T16"/>
                <a:gd fmla="*/ 40 h 108" name="T17"/>
                <a:gd fmla="*/ 45 w 107" name="T18"/>
                <a:gd fmla="*/ 40 h 108" name="T19"/>
                <a:gd fmla="*/ 38 w 107" name="T20"/>
                <a:gd fmla="*/ 50 h 108" name="T21"/>
                <a:gd fmla="*/ 39 w 107" name="T22"/>
                <a:gd fmla="*/ 62 h 108" name="T23"/>
                <a:gd fmla="*/ 39 w 107" name="T24"/>
                <a:gd fmla="*/ 62 h 108" name="T25"/>
                <a:gd fmla="*/ 49 w 107" name="T26"/>
                <a:gd fmla="*/ 69 h 108" name="T27"/>
                <a:gd fmla="*/ 62 w 107" name="T28"/>
                <a:gd fmla="*/ 68 h 108" name="T29"/>
                <a:gd fmla="*/ 62 w 107" name="T30"/>
                <a:gd fmla="*/ 68 h 108" name="T31"/>
                <a:gd fmla="*/ 69 w 107" name="T32"/>
                <a:gd fmla="*/ 58 h 108" name="T33"/>
                <a:gd fmla="*/ 68 w 107" name="T34"/>
                <a:gd fmla="*/ 46 h 108" name="T35"/>
                <a:gd fmla="*/ 63 w 107" name="T36"/>
                <a:gd fmla="*/ 56 h 108" name="T37"/>
                <a:gd fmla="*/ 62 w 107" name="T38"/>
                <a:gd fmla="*/ 49 h 108" name="T39"/>
                <a:gd fmla="*/ 62 w 107" name="T40"/>
                <a:gd fmla="*/ 49 h 108" name="T41"/>
                <a:gd fmla="*/ 56 w 107" name="T42"/>
                <a:gd fmla="*/ 44 h 108" name="T43"/>
                <a:gd fmla="*/ 48 w 107" name="T44"/>
                <a:gd fmla="*/ 45 h 108" name="T45"/>
                <a:gd fmla="*/ 48 w 107" name="T46"/>
                <a:gd fmla="*/ 45 h 108" name="T47"/>
                <a:gd fmla="*/ 44 w 107" name="T48"/>
                <a:gd fmla="*/ 51 h 108" name="T49"/>
                <a:gd fmla="*/ 45 w 107" name="T50"/>
                <a:gd fmla="*/ 59 h 108" name="T51"/>
                <a:gd fmla="*/ 45 w 107" name="T52"/>
                <a:gd fmla="*/ 59 h 108" name="T53"/>
                <a:gd fmla="*/ 51 w 107" name="T54"/>
                <a:gd fmla="*/ 64 h 108" name="T55"/>
                <a:gd fmla="*/ 59 w 107" name="T56"/>
                <a:gd fmla="*/ 63 h 108" name="T57"/>
                <a:gd fmla="*/ 59 w 107" name="T58"/>
                <a:gd fmla="*/ 63 h 108" name="T59"/>
                <a:gd fmla="*/ 63 w 107" name="T60"/>
                <a:gd fmla="*/ 56 h 108" name="T61"/>
                <a:gd fmla="*/ 29 w 107" name="T62"/>
                <a:gd fmla="*/ 24 h 108" name="T63"/>
                <a:gd fmla="*/ 17 w 107" name="T64"/>
                <a:gd fmla="*/ 65 h 108" name="T65"/>
                <a:gd fmla="*/ 25 w 107" name="T66"/>
                <a:gd fmla="*/ 63 h 108" name="T67"/>
                <a:gd fmla="*/ 29 w 107" name="T68"/>
                <a:gd fmla="*/ 24 h 108" name="T69"/>
                <a:gd fmla="*/ 69 w 107" name="T70"/>
                <a:gd fmla="*/ 37 h 108" name="T71"/>
                <a:gd fmla="*/ 73 w 107" name="T72"/>
                <a:gd fmla="*/ 42 h 108" name="T73"/>
                <a:gd fmla="*/ 74 w 107" name="T74"/>
                <a:gd fmla="*/ 45 h 108" name="T75"/>
                <a:gd fmla="*/ 91 w 107" name="T76"/>
                <a:gd fmla="*/ 38 h 108" name="T77"/>
                <a:gd fmla="*/ 89 w 107" name="T78"/>
                <a:gd fmla="*/ 33 h 108" name="T79"/>
                <a:gd fmla="*/ 82 w 107" name="T80"/>
                <a:gd fmla="*/ 25 h 108" name="T81"/>
                <a:gd fmla="*/ 69 w 107" name="T82"/>
                <a:gd fmla="*/ 37 h 108" name="T83"/>
                <a:gd fmla="*/ 92 w 107" name="T84"/>
                <a:gd fmla="*/ 43 h 108" name="T85"/>
                <a:gd fmla="*/ 75 w 107" name="T86"/>
                <a:gd fmla="*/ 47 h 108" name="T87"/>
                <a:gd fmla="*/ 76 w 107" name="T88"/>
                <a:gd fmla="*/ 53 h 108" name="T89"/>
                <a:gd fmla="*/ 93 w 107" name="T90"/>
                <a:gd fmla="*/ 54 h 108" name="T91"/>
                <a:gd fmla="*/ 92 w 107" name="T92"/>
                <a:gd fmla="*/ 43 h 108" name="T93"/>
                <a:gd fmla="*/ 70 w 107" name="T94"/>
                <a:gd fmla="*/ 44 h 108" name="T95"/>
                <a:gd fmla="*/ 44 w 107" name="T96"/>
                <a:gd fmla="*/ 37 h 108" name="T97"/>
                <a:gd fmla="*/ 37 w 107" name="T98"/>
                <a:gd fmla="*/ 63 h 108" name="T99"/>
                <a:gd fmla="*/ 63 w 107" name="T100"/>
                <a:gd fmla="*/ 70 h 108" name="T101"/>
                <a:gd fmla="*/ 70 w 107" name="T102"/>
                <a:gd fmla="*/ 44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07">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3" name="Rectangle 22"/>
          <p:cNvSpPr/>
          <p:nvPr/>
        </p:nvSpPr>
        <p:spPr>
          <a:xfrm>
            <a:off x="2814293" y="2379944"/>
            <a:ext cx="3026728" cy="384048"/>
          </a:xfrm>
          <a:prstGeom prst="rect">
            <a:avLst/>
          </a:prstGeom>
        </p:spPr>
        <p:txBody>
          <a:bodyPr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7" name="Rectangle 26"/>
          <p:cNvSpPr/>
          <p:nvPr/>
        </p:nvSpPr>
        <p:spPr>
          <a:xfrm>
            <a:off x="2814293" y="3339079"/>
            <a:ext cx="3026728" cy="384048"/>
          </a:xfrm>
          <a:prstGeom prst="rect">
            <a:avLst/>
          </a:prstGeom>
        </p:spPr>
        <p:txBody>
          <a:bodyPr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1" name="Rectangle 30"/>
          <p:cNvSpPr/>
          <p:nvPr/>
        </p:nvSpPr>
        <p:spPr>
          <a:xfrm>
            <a:off x="2814293" y="4321571"/>
            <a:ext cx="3026728" cy="384048"/>
          </a:xfrm>
          <a:prstGeom prst="rect">
            <a:avLst/>
          </a:prstGeom>
        </p:spPr>
        <p:txBody>
          <a:bodyPr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5" name="Rectangle 34"/>
          <p:cNvSpPr/>
          <p:nvPr/>
        </p:nvSpPr>
        <p:spPr>
          <a:xfrm>
            <a:off x="2814293" y="5261487"/>
            <a:ext cx="3026728" cy="384048"/>
          </a:xfrm>
          <a:prstGeom prst="rect">
            <a:avLst/>
          </a:prstGeom>
        </p:spPr>
        <p:txBody>
          <a:bodyPr wrap="square">
            <a:spAutoFit/>
          </a:bodyPr>
          <a:lstStyle/>
          <a:p>
            <a:pPr algn="just">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4"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136874327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1000" id="13"/>
                                        <p:tgtEl>
                                          <p:spTgt spid="38"/>
                                        </p:tgtEl>
                                      </p:cBhvr>
                                    </p:animEffect>
                                    <p:anim calcmode="lin" valueType="num">
                                      <p:cBhvr>
                                        <p:cTn dur="1000" fill="hold" id="14"/>
                                        <p:tgtEl>
                                          <p:spTgt spid="38"/>
                                        </p:tgtEl>
                                        <p:attrNameLst>
                                          <p:attrName>ppt_x</p:attrName>
                                        </p:attrNameLst>
                                      </p:cBhvr>
                                      <p:tavLst>
                                        <p:tav tm="0">
                                          <p:val>
                                            <p:strVal val="#ppt_x"/>
                                          </p:val>
                                        </p:tav>
                                        <p:tav tm="100000">
                                          <p:val>
                                            <p:strVal val="#ppt_x"/>
                                          </p:val>
                                        </p:tav>
                                      </p:tavLst>
                                    </p:anim>
                                    <p:anim calcmode="lin" valueType="num">
                                      <p:cBhvr>
                                        <p:cTn dur="1000" fill="hold" id="15"/>
                                        <p:tgtEl>
                                          <p:spTgt spid="3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53"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Effect filter="fade" transition="in">
                                      <p:cBhvr>
                                        <p:cTn dur="500" id="33"/>
                                        <p:tgtEl>
                                          <p:spTgt spid="43"/>
                                        </p:tgtEl>
                                      </p:cBhvr>
                                    </p:animEffect>
                                  </p:childTnLst>
                                </p:cTn>
                              </p:par>
                            </p:childTnLst>
                          </p:cTn>
                        </p:par>
                        <p:par>
                          <p:cTn fill="hold" id="34" nodeType="afterGroup">
                            <p:stCondLst>
                              <p:cond delay="4500"/>
                            </p:stCondLst>
                            <p:childTnLst>
                              <p:par>
                                <p:cTn fill="hold" id="35" nodeType="after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childTnLst>
                          </p:cTn>
                        </p:par>
                        <p:par>
                          <p:cTn fill="hold" id="40" nodeType="afterGroup">
                            <p:stCondLst>
                              <p:cond delay="5000"/>
                            </p:stCondLst>
                            <p:childTnLst>
                              <p:par>
                                <p:cTn fill="hold" id="41" nodeType="afterEffect" presetClass="entr" presetID="53" presetSubtype="0">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p:cTn dur="500" fill="hold" id="43"/>
                                        <p:tgtEl>
                                          <p:spTgt spid="41"/>
                                        </p:tgtEl>
                                        <p:attrNameLst>
                                          <p:attrName>ppt_w</p:attrName>
                                        </p:attrNameLst>
                                      </p:cBhvr>
                                      <p:tavLst>
                                        <p:tav tm="0">
                                          <p:val>
                                            <p:fltVal val="0"/>
                                          </p:val>
                                        </p:tav>
                                        <p:tav tm="100000">
                                          <p:val>
                                            <p:strVal val="#ppt_w"/>
                                          </p:val>
                                        </p:tav>
                                      </p:tavLst>
                                    </p:anim>
                                    <p:anim calcmode="lin" valueType="num">
                                      <p:cBhvr>
                                        <p:cTn dur="500" fill="hold" id="44"/>
                                        <p:tgtEl>
                                          <p:spTgt spid="41"/>
                                        </p:tgtEl>
                                        <p:attrNameLst>
                                          <p:attrName>ppt_h</p:attrName>
                                        </p:attrNameLst>
                                      </p:cBhvr>
                                      <p:tavLst>
                                        <p:tav tm="0">
                                          <p:val>
                                            <p:fltVal val="0"/>
                                          </p:val>
                                        </p:tav>
                                        <p:tav tm="100000">
                                          <p:val>
                                            <p:strVal val="#ppt_h"/>
                                          </p:val>
                                        </p:tav>
                                      </p:tavLst>
                                    </p:anim>
                                    <p:animEffect filter="fade" transition="in">
                                      <p:cBhvr>
                                        <p:cTn dur="500" id="45"/>
                                        <p:tgtEl>
                                          <p:spTgt spid="41"/>
                                        </p:tgtEl>
                                      </p:cBhvr>
                                    </p:animEffect>
                                  </p:childTnLst>
                                </p:cTn>
                              </p:par>
                            </p:childTnLst>
                          </p:cTn>
                        </p:par>
                        <p:par>
                          <p:cTn fill="hold" id="46" nodeType="afterGroup">
                            <p:stCondLst>
                              <p:cond delay="5500"/>
                            </p:stCondLst>
                            <p:childTnLst>
                              <p:par>
                                <p:cTn fill="hold" id="47" nodeType="afterEffect" presetClass="entr" presetID="53" presetSubtype="0">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p:cTn dur="500" fill="hold" id="49"/>
                                        <p:tgtEl>
                                          <p:spTgt spid="40"/>
                                        </p:tgtEl>
                                        <p:attrNameLst>
                                          <p:attrName>ppt_w</p:attrName>
                                        </p:attrNameLst>
                                      </p:cBhvr>
                                      <p:tavLst>
                                        <p:tav tm="0">
                                          <p:val>
                                            <p:fltVal val="0"/>
                                          </p:val>
                                        </p:tav>
                                        <p:tav tm="100000">
                                          <p:val>
                                            <p:strVal val="#ppt_w"/>
                                          </p:val>
                                        </p:tav>
                                      </p:tavLst>
                                    </p:anim>
                                    <p:anim calcmode="lin" valueType="num">
                                      <p:cBhvr>
                                        <p:cTn dur="500" fill="hold" id="50"/>
                                        <p:tgtEl>
                                          <p:spTgt spid="40"/>
                                        </p:tgtEl>
                                        <p:attrNameLst>
                                          <p:attrName>ppt_h</p:attrName>
                                        </p:attrNameLst>
                                      </p:cBhvr>
                                      <p:tavLst>
                                        <p:tav tm="0">
                                          <p:val>
                                            <p:fltVal val="0"/>
                                          </p:val>
                                        </p:tav>
                                        <p:tav tm="100000">
                                          <p:val>
                                            <p:strVal val="#ppt_h"/>
                                          </p:val>
                                        </p:tav>
                                      </p:tavLst>
                                    </p:anim>
                                    <p:animEffect filter="fade" transition="in">
                                      <p:cBhvr>
                                        <p:cTn dur="500" id="51"/>
                                        <p:tgtEl>
                                          <p:spTgt spid="40"/>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500" id="71"/>
                                        <p:tgtEl>
                                          <p:spTgt spid="28"/>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childTnLst>
                          </p:cTn>
                        </p:par>
                        <p:par>
                          <p:cTn fill="hold" id="76" nodeType="afterGroup">
                            <p:stCondLst>
                              <p:cond delay="9000"/>
                            </p:stCondLst>
                            <p:childTnLst>
                              <p:par>
                                <p:cTn fill="hold" id="77" nodeType="afterEffect" presetClass="entr" presetID="10" presetSubtype="0">
                                  <p:stCondLst>
                                    <p:cond delay="0"/>
                                  </p:stCondLst>
                                  <p:childTnLst>
                                    <p:set>
                                      <p:cBhvr>
                                        <p:cTn dur="1" fill="hold" id="78">
                                          <p:stCondLst>
                                            <p:cond delay="0"/>
                                          </p:stCondLst>
                                        </p:cTn>
                                        <p:tgtEl>
                                          <p:spTgt spid="32"/>
                                        </p:tgtEl>
                                        <p:attrNameLst>
                                          <p:attrName>style.visibility</p:attrName>
                                        </p:attrNameLst>
                                      </p:cBhvr>
                                      <p:to>
                                        <p:strVal val="visible"/>
                                      </p:to>
                                    </p:set>
                                    <p:animEffect filter="fade" transition="in">
                                      <p:cBhvr>
                                        <p:cTn dur="500" id="79"/>
                                        <p:tgtEl>
                                          <p:spTgt spid="32"/>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13"/>
            <p:cNvSpPr>
              <a:spLocks noEditPoints="1"/>
            </p:cNvSpPr>
            <p:nvPr/>
          </p:nvSpPr>
          <p:spPr bwMode="auto">
            <a:xfrm>
              <a:off x="1805677" y="2079544"/>
              <a:ext cx="387383" cy="251895"/>
            </a:xfrm>
            <a:custGeom>
              <a:gdLst>
                <a:gd fmla="*/ 13 w 94" name="T0"/>
                <a:gd fmla="*/ 0 h 61" name="T1"/>
                <a:gd fmla="*/ 82 w 94" name="T2"/>
                <a:gd fmla="*/ 0 h 61" name="T3"/>
                <a:gd fmla="*/ 89 w 94" name="T4"/>
                <a:gd fmla="*/ 2 h 61" name="T5"/>
                <a:gd fmla="*/ 47 w 94" name="T6"/>
                <a:gd fmla="*/ 33 h 61" name="T7"/>
                <a:gd fmla="*/ 6 w 94" name="T8"/>
                <a:gd fmla="*/ 2 h 61" name="T9"/>
                <a:gd fmla="*/ 13 w 94" name="T10"/>
                <a:gd fmla="*/ 0 h 61" name="T11"/>
                <a:gd fmla="*/ 94 w 94" name="T12"/>
                <a:gd fmla="*/ 9 h 61" name="T13"/>
                <a:gd fmla="*/ 67 w 94" name="T14"/>
                <a:gd fmla="*/ 29 h 61" name="T15"/>
                <a:gd fmla="*/ 93 w 94" name="T16"/>
                <a:gd fmla="*/ 53 h 61" name="T17"/>
                <a:gd fmla="*/ 94 w 94" name="T18"/>
                <a:gd fmla="*/ 48 h 61" name="T19"/>
                <a:gd fmla="*/ 94 w 94" name="T20"/>
                <a:gd fmla="*/ 12 h 61" name="T21"/>
                <a:gd fmla="*/ 94 w 94" name="T22"/>
                <a:gd fmla="*/ 9 h 61" name="T23"/>
                <a:gd fmla="*/ 87 w 94" name="T24"/>
                <a:gd fmla="*/ 60 h 61" name="T25"/>
                <a:gd fmla="*/ 82 w 94" name="T26"/>
                <a:gd fmla="*/ 61 h 61" name="T27"/>
                <a:gd fmla="*/ 13 w 94" name="T28"/>
                <a:gd fmla="*/ 61 h 61" name="T29"/>
                <a:gd fmla="*/ 6 w 94" name="T30"/>
                <a:gd fmla="*/ 59 h 61" name="T31"/>
                <a:gd fmla="*/ 34 w 94" name="T32"/>
                <a:gd fmla="*/ 34 h 61" name="T33"/>
                <a:gd fmla="*/ 44 w 94" name="T34"/>
                <a:gd fmla="*/ 42 h 61" name="T35"/>
                <a:gd fmla="*/ 47 w 94" name="T36"/>
                <a:gd fmla="*/ 44 h 61" name="T37"/>
                <a:gd fmla="*/ 50 w 94" name="T38"/>
                <a:gd fmla="*/ 42 h 61" name="T39"/>
                <a:gd fmla="*/ 60 w 94" name="T40"/>
                <a:gd fmla="*/ 35 h 61" name="T41"/>
                <a:gd fmla="*/ 87 w 94" name="T42"/>
                <a:gd fmla="*/ 60 h 61" name="T43"/>
                <a:gd fmla="*/ 1 w 94" name="T44"/>
                <a:gd fmla="*/ 52 h 61" name="T45"/>
                <a:gd fmla="*/ 27 w 94" name="T46"/>
                <a:gd fmla="*/ 29 h 61" name="T47"/>
                <a:gd fmla="*/ 1 w 94" name="T48"/>
                <a:gd fmla="*/ 9 h 61" name="T49"/>
                <a:gd fmla="*/ 0 w 94" name="T50"/>
                <a:gd fmla="*/ 12 h 61" name="T51"/>
                <a:gd fmla="*/ 0 w 94" name="T52"/>
                <a:gd fmla="*/ 48 h 61" name="T53"/>
                <a:gd fmla="*/ 1 w 94" name="T54"/>
                <a:gd fmla="*/ 52 h 6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1" w="94">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Rectangle 19"/>
            <p:cNvSpPr/>
            <p:nvPr/>
          </p:nvSpPr>
          <p:spPr>
            <a:xfrm>
              <a:off x="1309232" y="2460170"/>
              <a:ext cx="1380278" cy="1058351"/>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16"/>
            <p:cNvSpPr>
              <a:spLocks noEditPoints="1"/>
            </p:cNvSpPr>
            <p:nvPr/>
          </p:nvSpPr>
          <p:spPr bwMode="auto">
            <a:xfrm>
              <a:off x="3442082" y="3124672"/>
              <a:ext cx="375934" cy="383568"/>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Rectangle 20"/>
            <p:cNvSpPr/>
            <p:nvPr/>
          </p:nvSpPr>
          <p:spPr>
            <a:xfrm>
              <a:off x="2914244" y="3628716"/>
              <a:ext cx="1431612" cy="898600"/>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14"/>
            <p:cNvSpPr>
              <a:spLocks noEditPoints="1"/>
            </p:cNvSpPr>
            <p:nvPr/>
          </p:nvSpPr>
          <p:spPr bwMode="auto">
            <a:xfrm>
              <a:off x="6718709" y="3180944"/>
              <a:ext cx="345401" cy="395018"/>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p:nvPr/>
          </p:nvSpPr>
          <p:spPr>
            <a:xfrm>
              <a:off x="6213197" y="3628716"/>
              <a:ext cx="1356425" cy="1058351"/>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a:spLocks noEditPoints="1"/>
            </p:cNvSpPr>
            <p:nvPr/>
          </p:nvSpPr>
          <p:spPr bwMode="auto">
            <a:xfrm>
              <a:off x="9965756" y="3209080"/>
              <a:ext cx="374026" cy="263345"/>
            </a:xfrm>
            <a:custGeom>
              <a:gdLst>
                <a:gd fmla="*/ 65 w 91" name="T0"/>
                <a:gd fmla="*/ 9 h 64" name="T1"/>
                <a:gd fmla="*/ 34 w 91" name="T2"/>
                <a:gd fmla="*/ 9 h 64" name="T3"/>
                <a:gd fmla="*/ 27 w 91" name="T4"/>
                <a:gd fmla="*/ 0 h 64" name="T5"/>
                <a:gd fmla="*/ 5 w 91" name="T6"/>
                <a:gd fmla="*/ 0 h 64" name="T7"/>
                <a:gd fmla="*/ 0 w 91" name="T8"/>
                <a:gd fmla="*/ 4 h 64" name="T9"/>
                <a:gd fmla="*/ 0 w 91" name="T10"/>
                <a:gd fmla="*/ 50 h 64" name="T11"/>
                <a:gd fmla="*/ 4 w 91" name="T12"/>
                <a:gd fmla="*/ 54 h 64" name="T13"/>
                <a:gd fmla="*/ 14 w 91" name="T14"/>
                <a:gd fmla="*/ 25 h 64" name="T15"/>
                <a:gd fmla="*/ 20 w 91" name="T16"/>
                <a:gd fmla="*/ 18 h 64" name="T17"/>
                <a:gd fmla="*/ 29 w 91" name="T18"/>
                <a:gd fmla="*/ 14 h 64" name="T19"/>
                <a:gd fmla="*/ 60 w 91" name="T20"/>
                <a:gd fmla="*/ 14 h 64" name="T21"/>
                <a:gd fmla="*/ 65 w 91" name="T22"/>
                <a:gd fmla="*/ 9 h 64" name="T23"/>
                <a:gd fmla="*/ 72 w 91" name="T24"/>
                <a:gd fmla="*/ 15 h 64" name="T25"/>
                <a:gd fmla="*/ 66 w 91" name="T26"/>
                <a:gd fmla="*/ 15 h 64" name="T27"/>
                <a:gd fmla="*/ 79 w 91" name="T28"/>
                <a:gd fmla="*/ 1 h 64" name="T29"/>
                <a:gd fmla="*/ 90 w 91" name="T30"/>
                <a:gd fmla="*/ 15 h 64" name="T31"/>
                <a:gd fmla="*/ 85 w 91" name="T32"/>
                <a:gd fmla="*/ 15 h 64" name="T33"/>
                <a:gd fmla="*/ 59 w 91" name="T34"/>
                <a:gd fmla="*/ 36 h 64" name="T35"/>
                <a:gd fmla="*/ 59 w 91" name="T36"/>
                <a:gd fmla="*/ 33 h 64" name="T37"/>
                <a:gd fmla="*/ 72 w 91" name="T38"/>
                <a:gd fmla="*/ 15 h 64" name="T39"/>
                <a:gd fmla="*/ 79 w 91" name="T40"/>
                <a:gd fmla="*/ 64 h 64" name="T41"/>
                <a:gd fmla="*/ 11 w 91" name="T42"/>
                <a:gd fmla="*/ 64 h 64" name="T43"/>
                <a:gd fmla="*/ 22 w 91" name="T44"/>
                <a:gd fmla="*/ 31 h 64" name="T45"/>
                <a:gd fmla="*/ 26 w 91" name="T46"/>
                <a:gd fmla="*/ 26 h 64" name="T47"/>
                <a:gd fmla="*/ 33 w 91" name="T48"/>
                <a:gd fmla="*/ 23 h 64" name="T49"/>
                <a:gd fmla="*/ 63 w 91" name="T50"/>
                <a:gd fmla="*/ 23 h 64" name="T51"/>
                <a:gd fmla="*/ 57 w 91" name="T52"/>
                <a:gd fmla="*/ 28 h 64" name="T53"/>
                <a:gd fmla="*/ 54 w 91" name="T54"/>
                <a:gd fmla="*/ 30 h 64" name="T55"/>
                <a:gd fmla="*/ 54 w 91" name="T56"/>
                <a:gd fmla="*/ 41 h 64" name="T57"/>
                <a:gd fmla="*/ 59 w 91" name="T58"/>
                <a:gd fmla="*/ 41 h 64" name="T59"/>
                <a:gd fmla="*/ 87 w 91" name="T60"/>
                <a:gd fmla="*/ 23 h 64" name="T61"/>
                <a:gd fmla="*/ 89 w 91" name="T62"/>
                <a:gd fmla="*/ 24 h 64" name="T63"/>
                <a:gd fmla="*/ 91 w 91" name="T64"/>
                <a:gd fmla="*/ 25 h 64" name="T65"/>
                <a:gd fmla="*/ 91 w 91" name="T66"/>
                <a:gd fmla="*/ 28 h 64" name="T67"/>
                <a:gd fmla="*/ 91 w 91" name="T68"/>
                <a:gd fmla="*/ 30 h 64" name="T69"/>
                <a:gd fmla="*/ 79 w 91" name="T70"/>
                <a:gd fmla="*/ 64 h 6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4" w="91">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Rectangle 22"/>
            <p:cNvSpPr/>
            <p:nvPr/>
          </p:nvSpPr>
          <p:spPr>
            <a:xfrm>
              <a:off x="9467686" y="3628717"/>
              <a:ext cx="1370169" cy="1058350"/>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a:spLocks noEditPoints="1"/>
            </p:cNvSpPr>
            <p:nvPr/>
          </p:nvSpPr>
          <p:spPr bwMode="auto">
            <a:xfrm>
              <a:off x="5086120" y="1900044"/>
              <a:ext cx="349218" cy="431275"/>
            </a:xfrm>
            <a:custGeom>
              <a:gdLst>
                <a:gd fmla="*/ 0 w 85" name="T0"/>
                <a:gd fmla="*/ 29 h 105" name="T1"/>
                <a:gd fmla="*/ 50 w 85" name="T2"/>
                <a:gd fmla="*/ 0 h 105" name="T3"/>
                <a:gd fmla="*/ 70 w 85" name="T4"/>
                <a:gd fmla="*/ 35 h 105" name="T5"/>
                <a:gd fmla="*/ 56 w 85" name="T6"/>
                <a:gd fmla="*/ 42 h 105" name="T7"/>
                <a:gd fmla="*/ 69 w 85" name="T8"/>
                <a:gd fmla="*/ 64 h 105" name="T9"/>
                <a:gd fmla="*/ 67 w 85" name="T10"/>
                <a:gd fmla="*/ 68 h 105" name="T11"/>
                <a:gd fmla="*/ 72 w 85" name="T12"/>
                <a:gd fmla="*/ 69 h 105" name="T13"/>
                <a:gd fmla="*/ 70 w 85" name="T14"/>
                <a:gd fmla="*/ 73 h 105" name="T15"/>
                <a:gd fmla="*/ 72 w 85" name="T16"/>
                <a:gd fmla="*/ 77 h 105" name="T17"/>
                <a:gd fmla="*/ 77 w 85" name="T18"/>
                <a:gd fmla="*/ 77 h 105" name="T19"/>
                <a:gd fmla="*/ 81 w 85" name="T20"/>
                <a:gd fmla="*/ 85 h 105" name="T21"/>
                <a:gd fmla="*/ 80 w 85" name="T22"/>
                <a:gd fmla="*/ 89 h 105" name="T23"/>
                <a:gd fmla="*/ 85 w 85" name="T24"/>
                <a:gd fmla="*/ 91 h 105" name="T25"/>
                <a:gd fmla="*/ 79 w 85" name="T26"/>
                <a:gd fmla="*/ 98 h 105" name="T27"/>
                <a:gd fmla="*/ 69 w 85" name="T28"/>
                <a:gd fmla="*/ 81 h 105" name="T29"/>
                <a:gd fmla="*/ 65 w 85" name="T30"/>
                <a:gd fmla="*/ 83 h 105" name="T31"/>
                <a:gd fmla="*/ 76 w 85" name="T32"/>
                <a:gd fmla="*/ 102 h 105" name="T33"/>
                <a:gd fmla="*/ 73 w 85" name="T34"/>
                <a:gd fmla="*/ 105 h 105" name="T35"/>
                <a:gd fmla="*/ 71 w 85" name="T36"/>
                <a:gd fmla="*/ 105 h 105" name="T37"/>
                <a:gd fmla="*/ 46 w 85" name="T38"/>
                <a:gd fmla="*/ 63 h 105" name="T39"/>
                <a:gd fmla="*/ 45 w 85" name="T40"/>
                <a:gd fmla="*/ 64 h 105" name="T41"/>
                <a:gd fmla="*/ 68 w 85" name="T42"/>
                <a:gd fmla="*/ 105 h 105" name="T43"/>
                <a:gd fmla="*/ 63 w 85" name="T44"/>
                <a:gd fmla="*/ 104 h 105" name="T45"/>
                <a:gd fmla="*/ 34 w 85" name="T46"/>
                <a:gd fmla="*/ 55 h 105" name="T47"/>
                <a:gd fmla="*/ 20 w 85" name="T48"/>
                <a:gd fmla="*/ 63 h 105" name="T49"/>
                <a:gd fmla="*/ 0 w 85" name="T50"/>
                <a:gd fmla="*/ 29 h 105" name="T51"/>
                <a:gd fmla="*/ 14 w 85" name="T52"/>
                <a:gd fmla="*/ 28 h 105" name="T53"/>
                <a:gd fmla="*/ 22 w 85" name="T54"/>
                <a:gd fmla="*/ 42 h 105" name="T55"/>
                <a:gd fmla="*/ 49 w 85" name="T56"/>
                <a:gd fmla="*/ 26 h 105" name="T57"/>
                <a:gd fmla="*/ 42 w 85" name="T58"/>
                <a:gd fmla="*/ 12 h 105" name="T59"/>
                <a:gd fmla="*/ 14 w 85" name="T60"/>
                <a:gd fmla="*/ 28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8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Rectangle 23"/>
            <p:cNvSpPr/>
            <p:nvPr/>
          </p:nvSpPr>
          <p:spPr>
            <a:xfrm>
              <a:off x="4563721" y="2460170"/>
              <a:ext cx="1394018" cy="1058351"/>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a:spLocks noEditPoints="1"/>
            </p:cNvSpPr>
            <p:nvPr/>
          </p:nvSpPr>
          <p:spPr bwMode="auto">
            <a:xfrm>
              <a:off x="8290231" y="1926902"/>
              <a:ext cx="463715" cy="444634"/>
            </a:xfrm>
            <a:custGeom>
              <a:gdLst>
                <a:gd fmla="*/ 68 w 113" name="T0"/>
                <a:gd fmla="*/ 54 h 108" name="T1"/>
                <a:gd fmla="*/ 45 w 113" name="T2"/>
                <a:gd fmla="*/ 54 h 108" name="T3"/>
                <a:gd fmla="*/ 48 w 113" name="T4"/>
                <a:gd fmla="*/ 32 h 108" name="T5"/>
                <a:gd fmla="*/ 0 w 113" name="T6"/>
                <a:gd fmla="*/ 54 h 108" name="T7"/>
                <a:gd fmla="*/ 17 w 113" name="T8"/>
                <a:gd fmla="*/ 93 h 108" name="T9"/>
                <a:gd fmla="*/ 62 w 113" name="T10"/>
                <a:gd fmla="*/ 78 h 108" name="T11"/>
                <a:gd fmla="*/ 38 w 113" name="T12"/>
                <a:gd fmla="*/ 84 h 108" name="T13"/>
                <a:gd fmla="*/ 26 w 113" name="T14"/>
                <a:gd fmla="*/ 73 h 108" name="T15"/>
                <a:gd fmla="*/ 57 w 113" name="T16"/>
                <a:gd fmla="*/ 76 h 108" name="T17"/>
                <a:gd fmla="*/ 79 w 113" name="T18"/>
                <a:gd fmla="*/ 82 h 108" name="T19"/>
                <a:gd fmla="*/ 64 w 113" name="T20"/>
                <a:gd fmla="*/ 89 h 108" name="T21"/>
                <a:gd fmla="*/ 52 w 113" name="T22"/>
                <a:gd fmla="*/ 89 h 108" name="T23"/>
                <a:gd fmla="*/ 80 w 113" name="T24"/>
                <a:gd fmla="*/ 105 h 108" name="T25"/>
                <a:gd fmla="*/ 86 w 113" name="T26"/>
                <a:gd fmla="*/ 73 h 108" name="T27"/>
                <a:gd fmla="*/ 113 w 113" name="T28"/>
                <a:gd fmla="*/ 54 h 108" name="T29"/>
                <a:gd fmla="*/ 70 w 113" name="T30"/>
                <a:gd fmla="*/ 32 h 108" name="T31"/>
                <a:gd fmla="*/ 76 w 113" name="T32"/>
                <a:gd fmla="*/ 23 h 108" name="T33"/>
                <a:gd fmla="*/ 88 w 113" name="T34"/>
                <a:gd fmla="*/ 33 h 108" name="T35"/>
                <a:gd fmla="*/ 96 w 113" name="T36"/>
                <a:gd fmla="*/ 14 h 108" name="T37"/>
                <a:gd fmla="*/ 63 w 113" name="T38"/>
                <a:gd fmla="*/ 20 h 108" name="T39"/>
                <a:gd fmla="*/ 33 w 113" name="T40"/>
                <a:gd fmla="*/ 3 h 108" name="T41"/>
                <a:gd fmla="*/ 26 w 113" name="T42"/>
                <a:gd fmla="*/ 29 h 108" name="T43"/>
                <a:gd fmla="*/ 34 w 113" name="T44"/>
                <a:gd fmla="*/ 25 h 108" name="T45"/>
                <a:gd fmla="*/ 49 w 113" name="T46"/>
                <a:gd fmla="*/ 18 h 108" name="T47"/>
                <a:gd fmla="*/ 48 w 113" name="T48"/>
                <a:gd fmla="*/ 32 h 108" name="T49"/>
                <a:gd fmla="*/ 92 w 113" name="T50"/>
                <a:gd fmla="*/ 45 h 108" name="T51"/>
                <a:gd fmla="*/ 92 w 113" name="T52"/>
                <a:gd fmla="*/ 62 h 108" name="T53"/>
                <a:gd fmla="*/ 77 w 113" name="T54"/>
                <a:gd fmla="*/ 44 h 108" name="T55"/>
                <a:gd fmla="*/ 75 w 113" name="T56"/>
                <a:gd fmla="*/ 66 h 108" name="T57"/>
                <a:gd fmla="*/ 65 w 113" name="T58"/>
                <a:gd fmla="*/ 41 h 108" name="T59"/>
                <a:gd fmla="*/ 51 w 113" name="T60"/>
                <a:gd fmla="*/ 41 h 108" name="T61"/>
                <a:gd fmla="*/ 47 w 113" name="T62"/>
                <a:gd fmla="*/ 44 h 108" name="T63"/>
                <a:gd fmla="*/ 57 w 113" name="T64"/>
                <a:gd fmla="*/ 67 h 108" name="T65"/>
                <a:gd fmla="*/ 22 w 113" name="T66"/>
                <a:gd fmla="*/ 62 h 108" name="T67"/>
                <a:gd fmla="*/ 9 w 113" name="T68"/>
                <a:gd fmla="*/ 54 h 108" name="T69"/>
                <a:gd fmla="*/ 37 w 113" name="T70"/>
                <a:gd fmla="*/ 42 h 108" name="T71"/>
                <a:gd fmla="*/ 64 w 113" name="T72"/>
                <a:gd fmla="*/ 50 h 108" name="T73"/>
                <a:gd fmla="*/ 64 w 113" name="T74"/>
                <a:gd fmla="*/ 50 h 108" name="T75"/>
                <a:gd fmla="*/ 50 w 113" name="T76"/>
                <a:gd fmla="*/ 53 h 108" name="T77"/>
                <a:gd fmla="*/ 49 w 113" name="T78"/>
                <a:gd fmla="*/ 57 h 108" name="T79"/>
                <a:gd fmla="*/ 51 w 113" name="T80"/>
                <a:gd fmla="*/ 52 h 108" name="T81"/>
                <a:gd fmla="*/ 56 w 113" name="T82"/>
                <a:gd fmla="*/ 45 h 108" name="T83"/>
                <a:gd fmla="*/ 58 w 113" name="T84"/>
                <a:gd fmla="*/ 45 h 108" name="T85"/>
                <a:gd fmla="*/ 60 w 113" name="T86"/>
                <a:gd fmla="*/ 46 h 10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8" w="113">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Rectangle 24"/>
            <p:cNvSpPr/>
            <p:nvPr/>
          </p:nvSpPr>
          <p:spPr>
            <a:xfrm>
              <a:off x="7811646" y="2460170"/>
              <a:ext cx="1425442" cy="1058351"/>
            </a:xfrm>
            <a:prstGeom prst="rect">
              <a:avLst/>
            </a:prstGeom>
          </p:spPr>
          <p:txBody>
            <a:bodyPr wrap="square">
              <a:spAutoFit/>
            </a:bodyPr>
            <a:lstStyle/>
            <a:p>
              <a:pPr algn="just">
                <a:lnSpc>
                  <a:spcPct val="120000"/>
                </a:lnSpc>
              </a:pPr>
              <a:r>
                <a:rPr altLang="zh-CN" lang="en-US" smtClean="0" sz="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cxnSp>
        <p:nvCxnSpPr>
          <p:cNvPr id="26" name="Straight Connector 25"/>
          <p:cNvCxnSpPr/>
          <p:nvPr/>
        </p:nvCxnSpPr>
        <p:spPr>
          <a:xfrm flipH="1">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3"/>
            <a:ext cx="2117321" cy="664396"/>
            <a:chOff x="1044259" y="4741945"/>
            <a:chExt cx="2836326" cy="569957"/>
          </a:xfrm>
        </p:grpSpPr>
        <p:sp>
          <p:nvSpPr>
            <p:cNvPr id="30" name="Rectangle 29"/>
            <p:cNvSpPr/>
            <p:nvPr/>
          </p:nvSpPr>
          <p:spPr>
            <a:xfrm>
              <a:off x="1066956" y="4931701"/>
              <a:ext cx="2813629" cy="376524"/>
            </a:xfrm>
            <a:prstGeom prst="rect">
              <a:avLst/>
            </a:prstGeom>
          </p:spPr>
          <p:txBody>
            <a:bodyPr bIns="0" lIns="0" rIns="0" tIns="0"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TextBox 30"/>
            <p:cNvSpPr txBox="1"/>
            <p:nvPr/>
          </p:nvSpPr>
          <p:spPr>
            <a:xfrm>
              <a:off x="1044259" y="4741945"/>
              <a:ext cx="2273825" cy="219639"/>
            </a:xfrm>
            <a:prstGeom prst="rect">
              <a:avLst/>
            </a:prstGeom>
            <a:noFill/>
          </p:spPr>
          <p:txBody>
            <a:bodyPr bIns="0" lIns="0" rIns="0" rtlCol="0" tIns="0" wrap="square">
              <a:spAutoFit/>
            </a:bodyPr>
            <a:lstStyle/>
            <a:p>
              <a:pPr>
                <a:lnSpc>
                  <a:spcPct val="120000"/>
                </a:lnSpc>
              </a:pPr>
              <a:r>
                <a:rPr altLang="en-US" lang="zh-CN"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76526"/>
            </a:xfrm>
            <a:prstGeom prst="rect">
              <a:avLst/>
            </a:prstGeom>
          </p:spPr>
          <p:txBody>
            <a:bodyPr bIns="0" lIns="0" rIns="0" tIns="0"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3" name="TextBox 32"/>
            <p:cNvSpPr txBox="1"/>
            <p:nvPr/>
          </p:nvSpPr>
          <p:spPr>
            <a:xfrm>
              <a:off x="4323276" y="4741945"/>
              <a:ext cx="1921460" cy="219640"/>
            </a:xfrm>
            <a:prstGeom prst="rect">
              <a:avLst/>
            </a:prstGeom>
            <a:noFill/>
          </p:spPr>
          <p:txBody>
            <a:bodyPr bIns="0" lIns="0" rIns="0" rtlCol="0" tIns="0" wrap="square">
              <a:spAutoFit/>
            </a:bodyPr>
            <a:lstStyle/>
            <a:p>
              <a:pPr>
                <a:lnSpc>
                  <a:spcPct val="120000"/>
                </a:lnSpc>
              </a:pPr>
              <a:r>
                <a:rPr altLang="en-US" lang="zh-CN"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40" name="Group 39"/>
          <p:cNvGrpSpPr/>
          <p:nvPr/>
        </p:nvGrpSpPr>
        <p:grpSpPr>
          <a:xfrm>
            <a:off x="8066220" y="5143112"/>
            <a:ext cx="2117321" cy="681161"/>
            <a:chOff x="7552274" y="4727562"/>
            <a:chExt cx="2836326" cy="584340"/>
          </a:xfrm>
        </p:grpSpPr>
        <p:sp>
          <p:nvSpPr>
            <p:cNvPr id="34" name="Rectangle 33"/>
            <p:cNvSpPr/>
            <p:nvPr/>
          </p:nvSpPr>
          <p:spPr>
            <a:xfrm>
              <a:off x="7574970" y="4931701"/>
              <a:ext cx="2813629" cy="376525"/>
            </a:xfrm>
            <a:prstGeom prst="rect">
              <a:avLst/>
            </a:prstGeom>
          </p:spPr>
          <p:txBody>
            <a:bodyPr bIns="0" lIns="0" rIns="0" tIns="0"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5" name="TextBox 34"/>
            <p:cNvSpPr txBox="1"/>
            <p:nvPr/>
          </p:nvSpPr>
          <p:spPr>
            <a:xfrm>
              <a:off x="7552274" y="4727561"/>
              <a:ext cx="1745295" cy="219639"/>
            </a:xfrm>
            <a:prstGeom prst="rect">
              <a:avLst/>
            </a:prstGeom>
            <a:noFill/>
          </p:spPr>
          <p:txBody>
            <a:bodyPr bIns="0" lIns="0" rIns="0" rtlCol="0" tIns="0" wrap="square">
              <a:spAutoFit/>
            </a:bodyPr>
            <a:lstStyle/>
            <a:p>
              <a:pPr>
                <a:lnSpc>
                  <a:spcPct val="120000"/>
                </a:lnSpc>
              </a:pPr>
              <a:r>
                <a:rPr altLang="en-US" lang="zh-CN" sz="1400">
                  <a:solidFill>
                    <a:srgbClr val="FF0000"/>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41"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338071695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ur="1000" fill="hold" id="27"/>
                                        <p:tgtEl>
                                          <p:spTgt spid="1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29"/>
                                        </p:tgtEl>
                                        <p:attrNameLst>
                                          <p:attrName>style.visibility</p:attrName>
                                        </p:attrNameLst>
                                      </p:cBhvr>
                                      <p:to>
                                        <p:strVal val="visible"/>
                                      </p:to>
                                    </p:set>
                                    <p:animEffect filter="fade" transition="in">
                                      <p:cBhvr>
                                        <p:cTn dur="1000" id="31"/>
                                        <p:tgtEl>
                                          <p:spTgt spid="29"/>
                                        </p:tgtEl>
                                      </p:cBhvr>
                                    </p:animEffect>
                                    <p:anim calcmode="lin" valueType="num">
                                      <p:cBhvr>
                                        <p:cTn dur="1000" fill="hold" id="32"/>
                                        <p:tgtEl>
                                          <p:spTgt spid="29"/>
                                        </p:tgtEl>
                                        <p:attrNameLst>
                                          <p:attrName>ppt_x</p:attrName>
                                        </p:attrNameLst>
                                      </p:cBhvr>
                                      <p:tavLst>
                                        <p:tav tm="0">
                                          <p:val>
                                            <p:strVal val="#ppt_x"/>
                                          </p:val>
                                        </p:tav>
                                        <p:tav tm="100000">
                                          <p:val>
                                            <p:strVal val="#ppt_x"/>
                                          </p:val>
                                        </p:tav>
                                      </p:tavLst>
                                    </p:anim>
                                    <p:anim calcmode="lin" valueType="num">
                                      <p:cBhvr>
                                        <p:cTn dur="1000" fill="hold" id="33"/>
                                        <p:tgtEl>
                                          <p:spTgt spid="2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2"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fade" transition="in">
                                      <p:cBhvr>
                                        <p:cTn dur="1000" id="37"/>
                                        <p:tgtEl>
                                          <p:spTgt spid="37"/>
                                        </p:tgtEl>
                                      </p:cBhvr>
                                    </p:animEffect>
                                    <p:anim calcmode="lin" valueType="num">
                                      <p:cBhvr>
                                        <p:cTn dur="1000" fill="hold" id="38"/>
                                        <p:tgtEl>
                                          <p:spTgt spid="37"/>
                                        </p:tgtEl>
                                        <p:attrNameLst>
                                          <p:attrName>ppt_x</p:attrName>
                                        </p:attrNameLst>
                                      </p:cBhvr>
                                      <p:tavLst>
                                        <p:tav tm="0">
                                          <p:val>
                                            <p:strVal val="#ppt_x"/>
                                          </p:val>
                                        </p:tav>
                                        <p:tav tm="100000">
                                          <p:val>
                                            <p:strVal val="#ppt_x"/>
                                          </p:val>
                                        </p:tav>
                                      </p:tavLst>
                                    </p:anim>
                                    <p:anim calcmode="lin" valueType="num">
                                      <p:cBhvr>
                                        <p:cTn dur="1000" fill="hold" id="39"/>
                                        <p:tgtEl>
                                          <p:spTgt spid="3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id="41" nodeType="afterEffect" presetClass="entr" presetID="22" presetSubtype="1">
                                  <p:stCondLst>
                                    <p:cond delay="0"/>
                                  </p:stCondLst>
                                  <p:childTnLst>
                                    <p:set>
                                      <p:cBhvr>
                                        <p:cTn dur="1" fill="hold" id="42">
                                          <p:stCondLst>
                                            <p:cond delay="0"/>
                                          </p:stCondLst>
                                        </p:cTn>
                                        <p:tgtEl>
                                          <p:spTgt spid="26"/>
                                        </p:tgtEl>
                                        <p:attrNameLst>
                                          <p:attrName>style.visibility</p:attrName>
                                        </p:attrNameLst>
                                      </p:cBhvr>
                                      <p:to>
                                        <p:strVal val="visible"/>
                                      </p:to>
                                    </p:set>
                                    <p:animEffect filter="wipe(up)" transition="in">
                                      <p:cBhvr>
                                        <p:cTn dur="500" id="43"/>
                                        <p:tgtEl>
                                          <p:spTgt spid="26"/>
                                        </p:tgtEl>
                                      </p:cBhvr>
                                    </p:animEffect>
                                  </p:childTnLst>
                                </p:cTn>
                              </p:par>
                              <p:par>
                                <p:cTn fill="hold" id="44" nodeType="withEffect" presetClass="entr" presetID="12" presetSubtype="8">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id="46"/>
                                        <p:tgtEl>
                                          <p:spTgt spid="38"/>
                                        </p:tgtEl>
                                        <p:attrNameLst>
                                          <p:attrName>ppt_x</p:attrName>
                                        </p:attrNameLst>
                                      </p:cBhvr>
                                      <p:tavLst>
                                        <p:tav tm="0">
                                          <p:val>
                                            <p:strVal val="#ppt_x-#ppt_w*1.125000"/>
                                          </p:val>
                                        </p:tav>
                                        <p:tav tm="100000">
                                          <p:val>
                                            <p:strVal val="#ppt_x"/>
                                          </p:val>
                                        </p:tav>
                                      </p:tavLst>
                                    </p:anim>
                                    <p:animEffect filter="wipe(right)" transition="in">
                                      <p:cBhvr>
                                        <p:cTn dur="500" id="47"/>
                                        <p:tgtEl>
                                          <p:spTgt spid="38"/>
                                        </p:tgtEl>
                                      </p:cBhvr>
                                    </p:animEffect>
                                  </p:childTnLst>
                                </p:cTn>
                              </p:par>
                            </p:childTnLst>
                          </p:cTn>
                        </p:par>
                        <p:par>
                          <p:cTn fill="hold" id="48" nodeType="afterGroup">
                            <p:stCondLst>
                              <p:cond delay="6500"/>
                            </p:stCondLst>
                            <p:childTnLst>
                              <p:par>
                                <p:cTn fill="hold" id="49" nodeType="afterEffect" presetClass="entr" presetID="22" presetSubtype="1">
                                  <p:stCondLst>
                                    <p:cond delay="0"/>
                                  </p:stCondLst>
                                  <p:childTnLst>
                                    <p:set>
                                      <p:cBhvr>
                                        <p:cTn dur="1" fill="hold" id="50">
                                          <p:stCondLst>
                                            <p:cond delay="0"/>
                                          </p:stCondLst>
                                        </p:cTn>
                                        <p:tgtEl>
                                          <p:spTgt spid="27"/>
                                        </p:tgtEl>
                                        <p:attrNameLst>
                                          <p:attrName>style.visibility</p:attrName>
                                        </p:attrNameLst>
                                      </p:cBhvr>
                                      <p:to>
                                        <p:strVal val="visible"/>
                                      </p:to>
                                    </p:set>
                                    <p:animEffect filter="wipe(up)" transition="in">
                                      <p:cBhvr>
                                        <p:cTn dur="500" id="51"/>
                                        <p:tgtEl>
                                          <p:spTgt spid="27"/>
                                        </p:tgtEl>
                                      </p:cBhvr>
                                    </p:animEffect>
                                  </p:childTnLst>
                                </p:cTn>
                              </p:par>
                              <p:par>
                                <p:cTn fill="hold" id="52" nodeType="withEffect" presetClass="entr" presetID="12" presetSubtype="8">
                                  <p:stCondLst>
                                    <p:cond delay="0"/>
                                  </p:stCondLst>
                                  <p:childTnLst>
                                    <p:set>
                                      <p:cBhvr>
                                        <p:cTn dur="1" fill="hold" id="53">
                                          <p:stCondLst>
                                            <p:cond delay="0"/>
                                          </p:stCondLst>
                                        </p:cTn>
                                        <p:tgtEl>
                                          <p:spTgt spid="39"/>
                                        </p:tgtEl>
                                        <p:attrNameLst>
                                          <p:attrName>style.visibility</p:attrName>
                                        </p:attrNameLst>
                                      </p:cBhvr>
                                      <p:to>
                                        <p:strVal val="visible"/>
                                      </p:to>
                                    </p:set>
                                    <p:anim calcmode="lin" valueType="num">
                                      <p:cBhvr additive="base">
                                        <p:cTn dur="500" id="54"/>
                                        <p:tgtEl>
                                          <p:spTgt spid="39"/>
                                        </p:tgtEl>
                                        <p:attrNameLst>
                                          <p:attrName>ppt_x</p:attrName>
                                        </p:attrNameLst>
                                      </p:cBhvr>
                                      <p:tavLst>
                                        <p:tav tm="0">
                                          <p:val>
                                            <p:strVal val="#ppt_x-#ppt_w*1.125000"/>
                                          </p:val>
                                        </p:tav>
                                        <p:tav tm="100000">
                                          <p:val>
                                            <p:strVal val="#ppt_x"/>
                                          </p:val>
                                        </p:tav>
                                      </p:tavLst>
                                    </p:anim>
                                    <p:animEffect filter="wipe(right)" transition="in">
                                      <p:cBhvr>
                                        <p:cTn dur="500" id="55"/>
                                        <p:tgtEl>
                                          <p:spTgt spid="39"/>
                                        </p:tgtEl>
                                      </p:cBhvr>
                                    </p:animEffect>
                                  </p:childTnLst>
                                </p:cTn>
                              </p:par>
                            </p:childTnLst>
                          </p:cTn>
                        </p:par>
                        <p:par>
                          <p:cTn fill="hold" id="56" nodeType="afterGroup">
                            <p:stCondLst>
                              <p:cond delay="7000"/>
                            </p:stCondLst>
                            <p:childTnLst>
                              <p:par>
                                <p:cTn fill="hold" id="57" nodeType="afterEffect" presetClass="entr" presetID="22" presetSubtype="1">
                                  <p:stCondLst>
                                    <p:cond delay="0"/>
                                  </p:stCondLst>
                                  <p:childTnLst>
                                    <p:set>
                                      <p:cBhvr>
                                        <p:cTn dur="1" fill="hold" id="58">
                                          <p:stCondLst>
                                            <p:cond delay="0"/>
                                          </p:stCondLst>
                                        </p:cTn>
                                        <p:tgtEl>
                                          <p:spTgt spid="28"/>
                                        </p:tgtEl>
                                        <p:attrNameLst>
                                          <p:attrName>style.visibility</p:attrName>
                                        </p:attrNameLst>
                                      </p:cBhvr>
                                      <p:to>
                                        <p:strVal val="visible"/>
                                      </p:to>
                                    </p:set>
                                    <p:animEffect filter="wipe(up)" transition="in">
                                      <p:cBhvr>
                                        <p:cTn dur="500" id="59"/>
                                        <p:tgtEl>
                                          <p:spTgt spid="28"/>
                                        </p:tgtEl>
                                      </p:cBhvr>
                                    </p:animEffect>
                                  </p:childTnLst>
                                </p:cTn>
                              </p:par>
                              <p:par>
                                <p:cTn fill="hold" id="60" nodeType="withEffect" presetClass="entr" presetID="12" presetSubtype="8">
                                  <p:stCondLst>
                                    <p:cond delay="0"/>
                                  </p:stCondLst>
                                  <p:childTnLst>
                                    <p:set>
                                      <p:cBhvr>
                                        <p:cTn dur="1" fill="hold" id="61">
                                          <p:stCondLst>
                                            <p:cond delay="0"/>
                                          </p:stCondLst>
                                        </p:cTn>
                                        <p:tgtEl>
                                          <p:spTgt spid="40"/>
                                        </p:tgtEl>
                                        <p:attrNameLst>
                                          <p:attrName>style.visibility</p:attrName>
                                        </p:attrNameLst>
                                      </p:cBhvr>
                                      <p:to>
                                        <p:strVal val="visible"/>
                                      </p:to>
                                    </p:set>
                                    <p:anim calcmode="lin" valueType="num">
                                      <p:cBhvr additive="base">
                                        <p:cTn dur="500" id="62"/>
                                        <p:tgtEl>
                                          <p:spTgt spid="40"/>
                                        </p:tgtEl>
                                        <p:attrNameLst>
                                          <p:attrName>ppt_x</p:attrName>
                                        </p:attrNameLst>
                                      </p:cBhvr>
                                      <p:tavLst>
                                        <p:tav tm="0">
                                          <p:val>
                                            <p:strVal val="#ppt_x-#ppt_w*1.125000"/>
                                          </p:val>
                                        </p:tav>
                                        <p:tav tm="100000">
                                          <p:val>
                                            <p:strVal val="#ppt_x"/>
                                          </p:val>
                                        </p:tav>
                                      </p:tavLst>
                                    </p:anim>
                                    <p:animEffect filter="wipe(right)" transition="in">
                                      <p:cBhvr>
                                        <p:cTn dur="500" id="6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gdLst>
                <a:gd fmla="*/ 0 w 21788" name="connsiteX0"/>
                <a:gd fmla="*/ 21352 h 28790" name="connsiteY0"/>
                <a:gd fmla="*/ 3686 w 21788" name="connsiteX1"/>
                <a:gd fmla="*/ 0 h 28790" name="connsiteY1"/>
                <a:gd fmla="*/ 21788 w 21788" name="connsiteX2"/>
                <a:gd fmla="*/ 0 h 28790" name="connsiteY2"/>
                <a:gd fmla="*/ 16671 w 21788" name="connsiteX3"/>
                <a:gd fmla="*/ 28790 h 28790" name="connsiteY3"/>
                <a:gd fmla="*/ 0 w 21788" name="connsiteX4"/>
                <a:gd fmla="*/ 21352 h 287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28790" w="21788">
                  <a:moveTo>
                    <a:pt x="0" y="21352"/>
                  </a:moveTo>
                  <a:lnTo>
                    <a:pt x="3686" y="0"/>
                  </a:lnTo>
                  <a:lnTo>
                    <a:pt x="21788" y="0"/>
                  </a:lnTo>
                  <a:lnTo>
                    <a:pt x="16671" y="28790"/>
                  </a:lnTo>
                  <a:lnTo>
                    <a:pt x="0" y="21352"/>
                  </a:lnTo>
                  <a:close/>
                </a:path>
              </a:pathLst>
            </a:custGeom>
            <a:solidFill>
              <a:schemeClr val="accent4">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0" name="Shape 1940"/>
            <p:cNvSpPr/>
            <p:nvPr/>
          </p:nvSpPr>
          <p:spPr>
            <a:xfrm>
              <a:off x="2065600" y="4939639"/>
              <a:ext cx="711467" cy="2332371"/>
            </a:xfrm>
            <a:custGeom>
              <a:cxnLst>
                <a:cxn ang="0">
                  <a:pos x="wd2" y="hd2"/>
                </a:cxn>
                <a:cxn ang="5400000">
                  <a:pos x="wd2" y="hd2"/>
                </a:cxn>
                <a:cxn ang="10800000">
                  <a:pos x="wd2" y="hd2"/>
                </a:cxn>
                <a:cxn ang="16200000">
                  <a:pos x="wd2" y="hd2"/>
                </a:cxn>
              </a:cxnLst>
              <a:rect b="b" l="0" r="r" t="0"/>
              <a:pathLst>
                <a:path extrusionOk="0" h="21600" w="21600">
                  <a:moveTo>
                    <a:pt x="0" y="2074"/>
                  </a:moveTo>
                  <a:lnTo>
                    <a:pt x="0" y="21600"/>
                  </a:lnTo>
                  <a:lnTo>
                    <a:pt x="21600" y="20126"/>
                  </a:lnTo>
                  <a:lnTo>
                    <a:pt x="20821" y="0"/>
                  </a:lnTo>
                  <a:lnTo>
                    <a:pt x="0" y="2074"/>
                  </a:lnTo>
                  <a:close/>
                </a:path>
              </a:pathLst>
            </a:custGeom>
            <a:solidFill>
              <a:schemeClr val="accent4">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1" name="Shape 1941"/>
            <p:cNvSpPr/>
            <p:nvPr/>
          </p:nvSpPr>
          <p:spPr>
            <a:xfrm>
              <a:off x="8864" y="5112663"/>
              <a:ext cx="2054675" cy="2159345"/>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378"/>
                  </a:lnTo>
                  <a:lnTo>
                    <a:pt x="0" y="0"/>
                  </a:lnTo>
                  <a:close/>
                </a:path>
              </a:pathLst>
            </a:custGeom>
            <a:solidFill>
              <a:schemeClr val="accent4"/>
            </a:solid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3600">
                  <a:solidFill>
                    <a:srgbClr val="FFFFFF"/>
                  </a:solidFill>
                </a:defRPr>
              </a:lvl1pPr>
            </a:lstStyle>
            <a:p>
              <a:pPr lvl="0">
                <a:lnSpc>
                  <a:spcPct val="120000"/>
                </a:lnSpc>
                <a:defRPr sz="1800">
                  <a:solidFill>
                    <a:srgbClr val="000000"/>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2" name="Shape 1942"/>
            <p:cNvSpPr/>
            <p:nvPr/>
          </p:nvSpPr>
          <p:spPr>
            <a:xfrm>
              <a:off x="202234" y="3131733"/>
              <a:ext cx="2306485" cy="669103"/>
            </a:xfrm>
            <a:custGeom>
              <a:gdLst>
                <a:gd fmla="*/ 0 w 21601" name="connsiteX0"/>
                <a:gd fmla="*/ 15748 h 21600" name="connsiteY0"/>
                <a:gd fmla="*/ 10166 w 21601" name="connsiteX1"/>
                <a:gd fmla="*/ 0 h 21600" name="connsiteY1"/>
                <a:gd fmla="*/ 21601 w 21601" name="connsiteX2"/>
                <a:gd fmla="*/ 9805 h 21600" name="connsiteY2"/>
                <a:gd fmla="*/ 13044 w 21601" name="connsiteX3"/>
                <a:gd fmla="*/ 21600 h 21600" name="connsiteY3"/>
                <a:gd fmla="*/ 0 w 21601" name="connsiteX4"/>
                <a:gd fmla="*/ 15748 h 216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extrusionOk="0" h="21600" w="21601">
                  <a:moveTo>
                    <a:pt x="0" y="15748"/>
                  </a:moveTo>
                  <a:lnTo>
                    <a:pt x="10166" y="0"/>
                  </a:lnTo>
                  <a:lnTo>
                    <a:pt x="21601" y="9805"/>
                  </a:lnTo>
                  <a:lnTo>
                    <a:pt x="13044" y="21600"/>
                  </a:lnTo>
                  <a:lnTo>
                    <a:pt x="0" y="15748"/>
                  </a:lnTo>
                  <a:close/>
                </a:path>
              </a:pathLst>
            </a:custGeom>
            <a:solidFill>
              <a:schemeClr val="accent3">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3" name="Shape 1943"/>
            <p:cNvSpPr/>
            <p:nvPr/>
          </p:nvSpPr>
          <p:spPr>
            <a:xfrm>
              <a:off x="1608071" y="3438591"/>
              <a:ext cx="924588" cy="1783219"/>
            </a:xfrm>
            <a:custGeom>
              <a:cxnLst>
                <a:cxn ang="0">
                  <a:pos x="wd2" y="hd2"/>
                </a:cxn>
                <a:cxn ang="5400000">
                  <a:pos x="wd2" y="hd2"/>
                </a:cxn>
                <a:cxn ang="10800000">
                  <a:pos x="wd2" y="hd2"/>
                </a:cxn>
                <a:cxn ang="16200000">
                  <a:pos x="wd2" y="hd2"/>
                </a:cxn>
              </a:cxnLst>
              <a:rect b="b" l="0" r="r" t="0"/>
              <a:pathLst>
                <a:path extrusionOk="0" h="21600" w="21600">
                  <a:moveTo>
                    <a:pt x="0" y="4361"/>
                  </a:moveTo>
                  <a:lnTo>
                    <a:pt x="21013" y="0"/>
                  </a:lnTo>
                  <a:lnTo>
                    <a:pt x="21600" y="16852"/>
                  </a:lnTo>
                  <a:lnTo>
                    <a:pt x="755" y="21600"/>
                  </a:lnTo>
                  <a:lnTo>
                    <a:pt x="0" y="4361"/>
                  </a:lnTo>
                  <a:close/>
                </a:path>
              </a:pathLst>
            </a:custGeom>
            <a:solidFill>
              <a:schemeClr val="accent3">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4" name="Shape 1944"/>
            <p:cNvSpPr/>
            <p:nvPr/>
          </p:nvSpPr>
          <p:spPr>
            <a:xfrm>
              <a:off x="147373" y="1329332"/>
              <a:ext cx="2255745" cy="498643"/>
            </a:xfrm>
            <a:custGeom>
              <a:cxnLst>
                <a:cxn ang="0">
                  <a:pos x="wd2" y="hd2"/>
                </a:cxn>
                <a:cxn ang="5400000">
                  <a:pos x="wd2" y="hd2"/>
                </a:cxn>
                <a:cxn ang="10800000">
                  <a:pos x="wd2" y="hd2"/>
                </a:cxn>
                <a:cxn ang="16200000">
                  <a:pos x="wd2" y="hd2"/>
                </a:cxn>
              </a:cxnLst>
              <a:rect b="b" l="0" r="r" t="0"/>
              <a:pathLst>
                <a:path extrusionOk="0" h="21600" w="21600">
                  <a:moveTo>
                    <a:pt x="0" y="10189"/>
                  </a:moveTo>
                  <a:lnTo>
                    <a:pt x="13958" y="0"/>
                  </a:lnTo>
                  <a:lnTo>
                    <a:pt x="21600" y="15053"/>
                  </a:lnTo>
                  <a:lnTo>
                    <a:pt x="6771" y="21600"/>
                  </a:lnTo>
                  <a:lnTo>
                    <a:pt x="0" y="10189"/>
                  </a:lnTo>
                  <a:close/>
                </a:path>
              </a:pathLst>
            </a:custGeom>
            <a:solidFill>
              <a:schemeClr val="accent2">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5" name="Shape 1945"/>
            <p:cNvSpPr/>
            <p:nvPr/>
          </p:nvSpPr>
          <p:spPr>
            <a:xfrm>
              <a:off x="89271" y="1559189"/>
              <a:ext cx="762093" cy="1823872"/>
            </a:xfrm>
            <a:custGeom>
              <a:cxnLst>
                <a:cxn ang="0">
                  <a:pos x="wd2" y="hd2"/>
                </a:cxn>
                <a:cxn ang="5400000">
                  <a:pos x="wd2" y="hd2"/>
                </a:cxn>
                <a:cxn ang="10800000">
                  <a:pos x="wd2" y="hd2"/>
                </a:cxn>
                <a:cxn ang="16200000">
                  <a:pos x="wd2" y="hd2"/>
                </a:cxn>
              </a:cxnLst>
              <a:rect b="b" l="0" r="r" t="0"/>
              <a:pathLst>
                <a:path extrusionOk="0" h="21600" w="21600">
                  <a:moveTo>
                    <a:pt x="709" y="0"/>
                  </a:moveTo>
                  <a:lnTo>
                    <a:pt x="21474" y="3120"/>
                  </a:lnTo>
                  <a:lnTo>
                    <a:pt x="21600" y="21600"/>
                  </a:lnTo>
                  <a:lnTo>
                    <a:pt x="0" y="19552"/>
                  </a:lnTo>
                  <a:lnTo>
                    <a:pt x="709" y="0"/>
                  </a:lnTo>
                  <a:close/>
                </a:path>
              </a:pathLst>
            </a:custGeom>
            <a:solidFill>
              <a:schemeClr val="accent2">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6" name="Shape 1946"/>
            <p:cNvSpPr/>
            <p:nvPr/>
          </p:nvSpPr>
          <p:spPr>
            <a:xfrm>
              <a:off x="847262" y="1669653"/>
              <a:ext cx="1574602" cy="1727521"/>
            </a:xfrm>
            <a:custGeom>
              <a:cxnLst>
                <a:cxn ang="0">
                  <a:pos x="wd2" y="hd2"/>
                </a:cxn>
                <a:cxn ang="5400000">
                  <a:pos x="wd2" y="hd2"/>
                </a:cxn>
                <a:cxn ang="10800000">
                  <a:pos x="wd2" y="hd2"/>
                </a:cxn>
                <a:cxn ang="16200000">
                  <a:pos x="wd2" y="hd2"/>
                </a:cxn>
              </a:cxnLst>
              <a:rect b="b" l="0" r="r" t="0"/>
              <a:pathLst>
                <a:path extrusionOk="0" h="21600" w="21600">
                  <a:moveTo>
                    <a:pt x="21374" y="0"/>
                  </a:moveTo>
                  <a:lnTo>
                    <a:pt x="0" y="1984"/>
                  </a:lnTo>
                  <a:lnTo>
                    <a:pt x="0" y="21600"/>
                  </a:lnTo>
                  <a:lnTo>
                    <a:pt x="21600" y="20291"/>
                  </a:lnTo>
                  <a:lnTo>
                    <a:pt x="21374" y="0"/>
                  </a:lnTo>
                  <a:close/>
                </a:path>
              </a:pathLst>
            </a:custGeom>
            <a:solidFill>
              <a:schemeClr val="accent2"/>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47" name="Shape 1947"/>
            <p:cNvSpPr/>
            <p:nvPr/>
          </p:nvSpPr>
          <p:spPr>
            <a:xfrm>
              <a:off x="594121" y="132"/>
              <a:ext cx="1431021" cy="1616435"/>
            </a:xfrm>
            <a:custGeom>
              <a:cxnLst>
                <a:cxn ang="0">
                  <a:pos x="wd2" y="hd2"/>
                </a:cxn>
                <a:cxn ang="5400000">
                  <a:pos x="wd2" y="hd2"/>
                </a:cxn>
                <a:cxn ang="10800000">
                  <a:pos x="wd2" y="hd2"/>
                </a:cxn>
                <a:cxn ang="16200000">
                  <a:pos x="wd2" y="hd2"/>
                </a:cxn>
              </a:cxnLst>
              <a:rect b="b" l="0" r="r" t="0"/>
              <a:pathLst>
                <a:path extrusionOk="0" h="21600" w="21600">
                  <a:moveTo>
                    <a:pt x="0" y="0"/>
                  </a:moveTo>
                  <a:lnTo>
                    <a:pt x="21600" y="0"/>
                  </a:lnTo>
                  <a:lnTo>
                    <a:pt x="21600" y="21600"/>
                  </a:lnTo>
                  <a:lnTo>
                    <a:pt x="620" y="21600"/>
                  </a:lnTo>
                  <a:lnTo>
                    <a:pt x="0" y="0"/>
                  </a:lnTo>
                  <a:close/>
                </a:path>
              </a:pathLst>
            </a:custGeom>
            <a:solidFill>
              <a:schemeClr val="accent1"/>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typeface="宋体"/>
                <a:ea charset="-122" panose="020b0503020204020204" pitchFamily="34" typeface="微软雅黑"/>
                <a:sym charset="0" panose="020b0604020202020204" pitchFamily="34" typeface="Arial"/>
              </a:endParaRPr>
            </a:p>
          </p:txBody>
        </p:sp>
        <p:sp>
          <p:nvSpPr>
            <p:cNvPr id="1948" name="Shape 1948"/>
            <p:cNvSpPr/>
            <p:nvPr/>
          </p:nvSpPr>
          <p:spPr>
            <a:xfrm>
              <a:off x="1993238" y="2"/>
              <a:ext cx="516204" cy="1600273"/>
            </a:xfrm>
            <a:custGeom>
              <a:cxnLst>
                <a:cxn ang="0">
                  <a:pos x="wd2" y="hd2"/>
                </a:cxn>
                <a:cxn ang="5400000">
                  <a:pos x="wd2" y="hd2"/>
                </a:cxn>
                <a:cxn ang="10800000">
                  <a:pos x="wd2" y="hd2"/>
                </a:cxn>
                <a:cxn ang="16200000">
                  <a:pos x="wd2" y="hd2"/>
                </a:cxn>
              </a:cxnLst>
              <a:rect b="b" l="0" r="r" t="0"/>
              <a:pathLst>
                <a:path extrusionOk="0" h="21600" w="21600">
                  <a:moveTo>
                    <a:pt x="0" y="0"/>
                  </a:moveTo>
                  <a:lnTo>
                    <a:pt x="21600" y="2148"/>
                  </a:lnTo>
                  <a:lnTo>
                    <a:pt x="21600" y="19119"/>
                  </a:lnTo>
                  <a:lnTo>
                    <a:pt x="740" y="21600"/>
                  </a:lnTo>
                  <a:lnTo>
                    <a:pt x="0" y="0"/>
                  </a:lnTo>
                  <a:close/>
                </a:path>
              </a:pathLst>
            </a:custGeom>
            <a:solidFill>
              <a:schemeClr val="accent1">
                <a:lumMod val="75000"/>
              </a:schemeClr>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typeface="宋体"/>
                <a:sym charset="0" panose="020b0604020202020204" pitchFamily="34" typeface="Arial"/>
              </a:endParaRPr>
            </a:p>
          </p:txBody>
        </p:sp>
        <p:sp>
          <p:nvSpPr>
            <p:cNvPr id="1949" name="Shape 1949"/>
            <p:cNvSpPr/>
            <p:nvPr/>
          </p:nvSpPr>
          <p:spPr>
            <a:xfrm>
              <a:off x="226351" y="3620161"/>
              <a:ext cx="1415257" cy="1622095"/>
            </a:xfrm>
            <a:custGeom>
              <a:cxnLst>
                <a:cxn ang="0">
                  <a:pos x="wd2" y="hd2"/>
                </a:cxn>
                <a:cxn ang="5400000">
                  <a:pos x="wd2" y="hd2"/>
                </a:cxn>
                <a:cxn ang="10800000">
                  <a:pos x="wd2" y="hd2"/>
                </a:cxn>
                <a:cxn ang="16200000">
                  <a:pos x="wd2" y="hd2"/>
                </a:cxn>
              </a:cxnLst>
              <a:rect b="b" l="0" r="r" t="0"/>
              <a:pathLst>
                <a:path extrusionOk="0" h="21600" w="21600">
                  <a:moveTo>
                    <a:pt x="0" y="0"/>
                  </a:moveTo>
                  <a:lnTo>
                    <a:pt x="0" y="19036"/>
                  </a:lnTo>
                  <a:lnTo>
                    <a:pt x="21600" y="21600"/>
                  </a:lnTo>
                  <a:lnTo>
                    <a:pt x="21408" y="2206"/>
                  </a:lnTo>
                  <a:lnTo>
                    <a:pt x="0" y="0"/>
                  </a:lnTo>
                  <a:close/>
                </a:path>
              </a:pathLst>
            </a:custGeom>
            <a:solidFill>
              <a:schemeClr val="accent3"/>
            </a:solidFill>
            <a:ln cap="flat" w="12700">
              <a:noFill/>
              <a:miter lim="400000"/>
            </a:ln>
            <a:effectLst/>
          </p:spPr>
          <p:txBody>
            <a:bodyPr anchor="ctr" bIns="0" lIns="0" numCol="1" rIns="0" tIns="0" wrap="square">
              <a:noAutofit/>
            </a:bodyPr>
            <a:lstStyle/>
            <a:p>
              <a:pPr lvl="0">
                <a:lnSpc>
                  <a:spcPct val="120000"/>
                </a:lnSpc>
                <a:defRPr sz="3600">
                  <a:solidFill>
                    <a:srgbClr val="FFFFFF"/>
                  </a:solidFill>
                </a:defRPr>
              </a:pPr>
              <a:endParaRPr sz="1898">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950" name="Shape 1950"/>
            <p:cNvSpPr/>
            <p:nvPr/>
          </p:nvSpPr>
          <p:spPr>
            <a:xfrm>
              <a:off x="867976" y="442634"/>
              <a:ext cx="1017561" cy="73143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charset="0" panose="020b0604020202020204" pitchFamily="34" typeface="Arial"/>
                  <a:ea charset="-122" panose="020b0503020204020204" pitchFamily="34" typeface="微软雅黑"/>
                  <a:sym charset="0" panose="020b0604020202020204" pitchFamily="34" typeface="Arial"/>
                </a:rPr>
                <a:t>13%</a:t>
              </a:r>
            </a:p>
          </p:txBody>
        </p:sp>
        <p:sp>
          <p:nvSpPr>
            <p:cNvPr id="1951" name="Shape 1951"/>
            <p:cNvSpPr/>
            <p:nvPr/>
          </p:nvSpPr>
          <p:spPr>
            <a:xfrm>
              <a:off x="1140210" y="2167698"/>
              <a:ext cx="1017561" cy="73143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charset="0" panose="020b0604020202020204" pitchFamily="34" typeface="Arial"/>
                  <a:ea charset="-122" panose="020b0503020204020204" pitchFamily="34" typeface="微软雅黑"/>
                  <a:sym charset="0" panose="020b0604020202020204" pitchFamily="34" typeface="Arial"/>
                </a:rPr>
                <a:t>13%</a:t>
              </a:r>
            </a:p>
          </p:txBody>
        </p:sp>
        <p:sp>
          <p:nvSpPr>
            <p:cNvPr id="1952" name="Shape 1952"/>
            <p:cNvSpPr/>
            <p:nvPr/>
          </p:nvSpPr>
          <p:spPr>
            <a:xfrm>
              <a:off x="432582" y="4092466"/>
              <a:ext cx="1017561" cy="73143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charset="0" panose="020b0604020202020204" pitchFamily="34" typeface="Arial"/>
                  <a:ea charset="-122" panose="020b0503020204020204" pitchFamily="34" typeface="微软雅黑"/>
                  <a:sym charset="0" panose="020b0604020202020204" pitchFamily="34" typeface="Arial"/>
                </a:rPr>
                <a:t>13%</a:t>
              </a:r>
            </a:p>
          </p:txBody>
        </p:sp>
        <p:sp>
          <p:nvSpPr>
            <p:cNvPr id="1953" name="Shape 1953"/>
            <p:cNvSpPr/>
            <p:nvPr/>
          </p:nvSpPr>
          <p:spPr>
            <a:xfrm>
              <a:off x="534804" y="5832149"/>
              <a:ext cx="1017561" cy="73143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09">
                  <a:solidFill>
                    <a:schemeClr val="bg1"/>
                  </a:solidFill>
                  <a:latin charset="0" panose="020b0604020202020204" pitchFamily="34" typeface="Arial"/>
                  <a:ea charset="-122" panose="020b0503020204020204" pitchFamily="34" typeface="微软雅黑"/>
                  <a:sym charset="0" panose="020b0604020202020204" pitchFamily="34" typeface="Arial"/>
                </a:rPr>
                <a:t>13%</a:t>
              </a:r>
            </a:p>
          </p:txBody>
        </p:sp>
      </p:grpSp>
      <p:sp>
        <p:nvSpPr>
          <p:cNvPr id="37" name="Rectangle 50"/>
          <p:cNvSpPr/>
          <p:nvPr/>
        </p:nvSpPr>
        <p:spPr>
          <a:xfrm>
            <a:off x="285757" y="3546089"/>
            <a:ext cx="2207044" cy="438912"/>
          </a:xfrm>
          <a:prstGeom prst="rect">
            <a:avLst/>
          </a:prstGeom>
        </p:spPr>
        <p:txBody>
          <a:bodyPr bIns="0" lIns="0" rIns="0" tIns="0" wrap="square">
            <a:spAutoFit/>
          </a:bodyPr>
          <a:lstStyle/>
          <a:p>
            <a:pPr algn="r">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8" name="TextBox 51"/>
          <p:cNvSpPr txBox="1"/>
          <p:nvPr/>
        </p:nvSpPr>
        <p:spPr>
          <a:xfrm>
            <a:off x="1149898" y="3246685"/>
            <a:ext cx="1342903" cy="256032"/>
          </a:xfrm>
          <a:prstGeom prst="rect">
            <a:avLst/>
          </a:prstGeom>
          <a:noFill/>
        </p:spPr>
        <p:txBody>
          <a:bodyPr bIns="0" lIns="0" rIns="0" rtlCol="0" tIns="0" wrap="square">
            <a:spAutoFit/>
          </a:bodyPr>
          <a:lstStyle/>
          <a:p>
            <a:pPr algn="r">
              <a:lnSpc>
                <a:spcPct val="120000"/>
              </a:lnSpc>
            </a:pPr>
            <a:r>
              <a:rPr altLang="en-US"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41" name="Rectangle 50"/>
          <p:cNvSpPr/>
          <p:nvPr/>
        </p:nvSpPr>
        <p:spPr>
          <a:xfrm>
            <a:off x="285757" y="5403918"/>
            <a:ext cx="2207044" cy="438912"/>
          </a:xfrm>
          <a:prstGeom prst="rect">
            <a:avLst/>
          </a:prstGeom>
        </p:spPr>
        <p:txBody>
          <a:bodyPr bIns="0" lIns="0" rIns="0" tIns="0" wrap="square">
            <a:spAutoFit/>
          </a:bodyPr>
          <a:lstStyle/>
          <a:p>
            <a:pPr algn="r">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2" name="TextBox 51"/>
          <p:cNvSpPr txBox="1"/>
          <p:nvPr/>
        </p:nvSpPr>
        <p:spPr>
          <a:xfrm>
            <a:off x="1149898" y="5104514"/>
            <a:ext cx="1342903" cy="256032"/>
          </a:xfrm>
          <a:prstGeom prst="rect">
            <a:avLst/>
          </a:prstGeom>
          <a:noFill/>
        </p:spPr>
        <p:txBody>
          <a:bodyPr bIns="0" lIns="0" rIns="0" rtlCol="0" tIns="0" wrap="square">
            <a:spAutoFit/>
          </a:bodyPr>
          <a:lstStyle/>
          <a:p>
            <a:pPr algn="r">
              <a:lnSpc>
                <a:spcPct val="120000"/>
              </a:lnSpc>
            </a:pPr>
            <a:r>
              <a:rPr altLang="en-US"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26"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
        <p:nvSpPr>
          <p:cNvPr id="27" name="矩形 26"/>
          <p:cNvSpPr/>
          <p:nvPr/>
        </p:nvSpPr>
        <p:spPr>
          <a:xfrm>
            <a:off x="5807838" y="0"/>
            <a:ext cx="7077094"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Rectangle 50"/>
          <p:cNvSpPr/>
          <p:nvPr/>
        </p:nvSpPr>
        <p:spPr>
          <a:xfrm>
            <a:off x="4277186" y="2573632"/>
            <a:ext cx="2207044" cy="438912"/>
          </a:xfrm>
          <a:prstGeom prst="rect">
            <a:avLst/>
          </a:prstGeom>
        </p:spPr>
        <p:txBody>
          <a:bodyPr bIns="0" lIns="0" rIns="0" tIns="0"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36" name="TextBox 51"/>
          <p:cNvSpPr txBox="1"/>
          <p:nvPr/>
        </p:nvSpPr>
        <p:spPr>
          <a:xfrm>
            <a:off x="4277186" y="2274228"/>
            <a:ext cx="1342903" cy="256032"/>
          </a:xfrm>
          <a:prstGeom prst="rect">
            <a:avLst/>
          </a:prstGeom>
          <a:noFill/>
        </p:spPr>
        <p:txBody>
          <a:bodyPr bIns="0" lIns="0" rIns="0" rtlCol="0" tIns="0" wrap="squar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
        <p:nvSpPr>
          <p:cNvPr id="39" name="Rectangle 50"/>
          <p:cNvSpPr/>
          <p:nvPr/>
        </p:nvSpPr>
        <p:spPr>
          <a:xfrm>
            <a:off x="4277186" y="4431461"/>
            <a:ext cx="2207044" cy="438912"/>
          </a:xfrm>
          <a:prstGeom prst="rect">
            <a:avLst/>
          </a:prstGeom>
        </p:spPr>
        <p:txBody>
          <a:bodyPr bIns="0" lIns="0" rIns="0" tIns="0" wrap="square">
            <a:spAutoFit/>
          </a:bodyPr>
          <a:lstStyle/>
          <a:p>
            <a:pPr>
              <a:lnSpc>
                <a:spcPct val="120000"/>
              </a:lnSpc>
            </a:pPr>
            <a:r>
              <a:rPr altLang="zh-CN" lang="en-US" smtClean="0" sz="800">
                <a:solidFill>
                  <a:srgbClr val="FF0000"/>
                </a:solidFill>
                <a:latin charset="0" panose="020b0604020202020204" pitchFamily="34" typeface="Arial"/>
                <a:ea charset="-122" panose="020b0503020204020204" pitchFamily="34" typeface="微软雅黑"/>
                <a:sym charset="0" panose="020b0604020202020204" pitchFamily="34" typeface="Arial"/>
              </a:rPr>
              <a:t>Please replace text, click add relevant headline, modify the text content, also can copy your content to this directly.</a:t>
            </a:r>
          </a:p>
        </p:txBody>
      </p:sp>
      <p:sp>
        <p:nvSpPr>
          <p:cNvPr id="40" name="TextBox 51"/>
          <p:cNvSpPr txBox="1"/>
          <p:nvPr/>
        </p:nvSpPr>
        <p:spPr>
          <a:xfrm>
            <a:off x="4277186" y="4132057"/>
            <a:ext cx="1342903" cy="256032"/>
          </a:xfrm>
          <a:prstGeom prst="rect">
            <a:avLst/>
          </a:prstGeom>
          <a:noFill/>
        </p:spPr>
        <p:txBody>
          <a:bodyPr bIns="0" lIns="0" rIns="0" rtlCol="0" tIns="0" wrap="square">
            <a:spAutoFit/>
          </a:bodyPr>
          <a:lstStyle/>
          <a:p>
            <a:pPr>
              <a:lnSpc>
                <a:spcPct val="120000"/>
              </a:lnSpc>
            </a:pPr>
            <a:r>
              <a:rPr altLang="en-US" lang="zh-CN" smtClean="0"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a:t>
            </a:r>
          </a:p>
        </p:txBody>
      </p:sp>
    </p:spTree>
    <p:extLst>
      <p:ext uri="{BB962C8B-B14F-4D97-AF65-F5344CB8AC3E}">
        <p14:creationId val="77950619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7"/>
                                        </p:tgtEl>
                                        <p:attrNameLst>
                                          <p:attrName>style.visibility</p:attrName>
                                        </p:attrNameLst>
                                      </p:cBhvr>
                                      <p:to>
                                        <p:strVal val="visible"/>
                                      </p:to>
                                    </p:set>
                                    <p:animEffect filter="wipe(down)" transition="in">
                                      <p:cBhvr>
                                        <p:cTn dur="500" id="7"/>
                                        <p:tgtEl>
                                          <p:spTgt spid="27"/>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3" presetSubtype="32">
                                  <p:stCondLst>
                                    <p:cond delay="0"/>
                                  </p:stCondLst>
                                  <p:childTnLst>
                                    <p:set>
                                      <p:cBhvr>
                                        <p:cTn fill="hold" id="11"/>
                                        <p:tgtEl>
                                          <p:spTgt spid="1954"/>
                                        </p:tgtEl>
                                        <p:attrNameLst>
                                          <p:attrName>style.visibility</p:attrName>
                                        </p:attrNameLst>
                                      </p:cBhvr>
                                      <p:to>
                                        <p:strVal val="visible"/>
                                      </p:to>
                                    </p:set>
                                    <p:anim calcmode="lin" valueType="num">
                                      <p:cBhvr>
                                        <p:cTn dur="750" fill="hold" id="12"/>
                                        <p:tgtEl>
                                          <p:spTgt spid="1954"/>
                                        </p:tgtEl>
                                        <p:attrNameLst>
                                          <p:attrName>ppt_w</p:attrName>
                                        </p:attrNameLst>
                                      </p:cBhvr>
                                      <p:tavLst>
                                        <p:tav tm="0">
                                          <p:val>
                                            <p:fltVal val="0"/>
                                          </p:val>
                                        </p:tav>
                                        <p:tav tm="100000">
                                          <p:val>
                                            <p:strVal val="#ppt_w"/>
                                          </p:val>
                                        </p:tav>
                                      </p:tavLst>
                                    </p:anim>
                                    <p:anim calcmode="lin" valueType="num">
                                      <p:cBhvr>
                                        <p:cTn dur="750" fill="hold" id="13"/>
                                        <p:tgtEl>
                                          <p:spTgt spid="1954"/>
                                        </p:tgtEl>
                                        <p:attrNameLst>
                                          <p:attrName>ppt_h</p:attrName>
                                        </p:attrNameLst>
                                      </p:cBhvr>
                                      <p:tavLst>
                                        <p:tav tm="0">
                                          <p:val>
                                            <p:fltVal val="0"/>
                                          </p:val>
                                        </p:tav>
                                        <p:tav tm="100000">
                                          <p:val>
                                            <p:strVal val="#ppt_h"/>
                                          </p:val>
                                        </p:tav>
                                      </p:tavLst>
                                    </p:anim>
                                  </p:childTnLst>
                                </p:cTn>
                              </p:par>
                            </p:childTnLst>
                          </p:cTn>
                        </p:par>
                        <p:par>
                          <p:cTn fill="hold" id="14" nodeType="afterGroup">
                            <p:stCondLst>
                              <p:cond delay="750"/>
                            </p:stCondLst>
                            <p:childTnLst>
                              <p:par>
                                <p:cTn fill="hold" grpId="0" id="15" nodeType="afterEffect" presetClass="entr" presetID="10"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500" id="17"/>
                                        <p:tgtEl>
                                          <p:spTgt spid="36"/>
                                        </p:tgtEl>
                                      </p:cBhvr>
                                    </p:animEffect>
                                  </p:childTnLst>
                                </p:cTn>
                              </p:par>
                            </p:childTnLst>
                          </p:cTn>
                        </p:par>
                        <p:par>
                          <p:cTn fill="hold" id="18" nodeType="afterGroup">
                            <p:stCondLst>
                              <p:cond delay="1250"/>
                            </p:stCondLst>
                            <p:childTnLst>
                              <p:par>
                                <p:cTn fill="hold" grpId="0" id="19" nodeType="afterEffect" presetClass="entr" presetID="10"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500" id="21"/>
                                        <p:tgtEl>
                                          <p:spTgt spid="35"/>
                                        </p:tgtEl>
                                      </p:cBhvr>
                                    </p:animEffect>
                                  </p:childTnLst>
                                </p:cTn>
                              </p:par>
                            </p:childTnLst>
                          </p:cTn>
                        </p:par>
                        <p:par>
                          <p:cTn fill="hold" id="22" nodeType="afterGroup">
                            <p:stCondLst>
                              <p:cond delay="1750"/>
                            </p:stCondLst>
                            <p:childTnLst>
                              <p:par>
                                <p:cTn fill="hold" grpId="0" id="23" nodeType="afterEffect" presetClass="entr" presetID="10"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500" id="25"/>
                                        <p:tgtEl>
                                          <p:spTgt spid="38"/>
                                        </p:tgtEl>
                                      </p:cBhvr>
                                    </p:animEffect>
                                  </p:childTnLst>
                                </p:cTn>
                              </p:par>
                            </p:childTnLst>
                          </p:cTn>
                        </p:par>
                        <p:par>
                          <p:cTn fill="hold" id="26" nodeType="afterGroup">
                            <p:stCondLst>
                              <p:cond delay="2250"/>
                            </p:stCondLst>
                            <p:childTnLst>
                              <p:par>
                                <p:cTn fill="hold" grpId="0" id="27" nodeType="afterEffect" presetClass="entr" presetID="10"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500" id="29"/>
                                        <p:tgtEl>
                                          <p:spTgt spid="37"/>
                                        </p:tgtEl>
                                      </p:cBhvr>
                                    </p:animEffect>
                                  </p:childTnLst>
                                </p:cTn>
                              </p:par>
                            </p:childTnLst>
                          </p:cTn>
                        </p:par>
                        <p:par>
                          <p:cTn fill="hold" id="30" nodeType="afterGroup">
                            <p:stCondLst>
                              <p:cond delay="2750"/>
                            </p:stCondLst>
                            <p:childTnLst>
                              <p:par>
                                <p:cTn fill="hold" grpId="0" id="31" nodeType="afterEffect" presetClass="entr" presetID="10" presetSubtype="0">
                                  <p:stCondLst>
                                    <p:cond delay="0"/>
                                  </p:stCondLst>
                                  <p:childTnLst>
                                    <p:set>
                                      <p:cBhvr>
                                        <p:cTn dur="1" fill="hold" id="32">
                                          <p:stCondLst>
                                            <p:cond delay="0"/>
                                          </p:stCondLst>
                                        </p:cTn>
                                        <p:tgtEl>
                                          <p:spTgt spid="40"/>
                                        </p:tgtEl>
                                        <p:attrNameLst>
                                          <p:attrName>style.visibility</p:attrName>
                                        </p:attrNameLst>
                                      </p:cBhvr>
                                      <p:to>
                                        <p:strVal val="visible"/>
                                      </p:to>
                                    </p:set>
                                    <p:animEffect filter="fade" transition="in">
                                      <p:cBhvr>
                                        <p:cTn dur="500" id="33"/>
                                        <p:tgtEl>
                                          <p:spTgt spid="40"/>
                                        </p:tgtEl>
                                      </p:cBhvr>
                                    </p:animEffect>
                                  </p:childTnLst>
                                </p:cTn>
                              </p:par>
                            </p:childTnLst>
                          </p:cTn>
                        </p:par>
                        <p:par>
                          <p:cTn fill="hold" id="34" nodeType="afterGroup">
                            <p:stCondLst>
                              <p:cond delay="3250"/>
                            </p:stCondLst>
                            <p:childTnLst>
                              <p:par>
                                <p:cTn fill="hold" grpId="0" id="35" nodeType="afterEffect" presetClass="entr" presetID="10" presetSubtype="0">
                                  <p:stCondLst>
                                    <p:cond delay="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childTnLst>
                          </p:cTn>
                        </p:par>
                        <p:par>
                          <p:cTn fill="hold" id="38" nodeType="afterGroup">
                            <p:stCondLst>
                              <p:cond delay="3750"/>
                            </p:stCondLst>
                            <p:childTnLst>
                              <p:par>
                                <p:cTn fill="hold" grpId="0" id="39" nodeType="afterEffect" presetClass="entr" presetID="10" presetSubtype="0">
                                  <p:stCondLst>
                                    <p:cond delay="0"/>
                                  </p:stCondLst>
                                  <p:childTnLst>
                                    <p:set>
                                      <p:cBhvr>
                                        <p:cTn dur="1" fill="hold" id="40">
                                          <p:stCondLst>
                                            <p:cond delay="0"/>
                                          </p:stCondLst>
                                        </p:cTn>
                                        <p:tgtEl>
                                          <p:spTgt spid="42"/>
                                        </p:tgtEl>
                                        <p:attrNameLst>
                                          <p:attrName>style.visibility</p:attrName>
                                        </p:attrNameLst>
                                      </p:cBhvr>
                                      <p:to>
                                        <p:strVal val="visible"/>
                                      </p:to>
                                    </p:set>
                                    <p:animEffect filter="fade" transition="in">
                                      <p:cBhvr>
                                        <p:cTn dur="500" id="41"/>
                                        <p:tgtEl>
                                          <p:spTgt spid="42"/>
                                        </p:tgtEl>
                                      </p:cBhvr>
                                    </p:animEffect>
                                  </p:childTnLst>
                                </p:cTn>
                              </p:par>
                            </p:childTnLst>
                          </p:cTn>
                        </p:par>
                        <p:par>
                          <p:cTn fill="hold" id="42" nodeType="afterGroup">
                            <p:stCondLst>
                              <p:cond delay="4250"/>
                            </p:stCondLst>
                            <p:childTnLst>
                              <p:par>
                                <p:cTn fill="hold" grpId="0" id="43" nodeType="afterEffect" presetClass="entr" presetID="10" presetSubtype="0">
                                  <p:stCondLst>
                                    <p:cond delay="0"/>
                                  </p:stCondLst>
                                  <p:childTnLst>
                                    <p:set>
                                      <p:cBhvr>
                                        <p:cTn dur="1" fill="hold" id="44">
                                          <p:stCondLst>
                                            <p:cond delay="0"/>
                                          </p:stCondLst>
                                        </p:cTn>
                                        <p:tgtEl>
                                          <p:spTgt spid="41"/>
                                        </p:tgtEl>
                                        <p:attrNameLst>
                                          <p:attrName>style.visibility</p:attrName>
                                        </p:attrNameLst>
                                      </p:cBhvr>
                                      <p:to>
                                        <p:strVal val="visible"/>
                                      </p:to>
                                    </p:set>
                                    <p:animEffect filter="fade" transition="in">
                                      <p:cBhvr>
                                        <p:cTn dur="500" id="4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1954"/>
      <p:bldP grpId="0" spid="37"/>
      <p:bldP grpId="0" spid="38"/>
      <p:bldP grpId="0" spid="41"/>
      <p:bldP grpId="0" spid="42"/>
      <p:bldP grpId="0" spid="27"/>
      <p:bldP grpId="0" spid="35"/>
      <p:bldP grpId="0" spid="36"/>
      <p:bldP grpId="0" spid="39"/>
      <p:bldP grpId="0" spid="4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52" y="3904356"/>
            <a:ext cx="12858045" cy="3328293"/>
          </a:xfrm>
          <a:prstGeom prst="rect">
            <a:avLst/>
          </a:prstGeom>
        </p:spPr>
      </p:pic>
      <p:sp>
        <p:nvSpPr>
          <p:cNvPr id="14" name="文本框 13"/>
          <p:cNvSpPr txBox="1"/>
          <p:nvPr/>
        </p:nvSpPr>
        <p:spPr>
          <a:xfrm>
            <a:off x="3549738" y="520365"/>
            <a:ext cx="3224140" cy="3291535"/>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mtClean="0" sz="20998">
                <a:solidFill>
                  <a:srgbClr val="FF0000"/>
                </a:solidFill>
                <a:latin charset="0" panose="020b0503020202020204" pitchFamily="34" typeface="Agency FB"/>
                <a:ea typeface="+mj-ea"/>
                <a:cs charset="0" panose="020b0604020202020204" pitchFamily="34" typeface="Arial"/>
              </a:rPr>
              <a:t>02</a:t>
            </a:r>
          </a:p>
        </p:txBody>
      </p:sp>
      <p:cxnSp>
        <p:nvCxnSpPr>
          <p:cNvPr id="16" name="直接连接符 15"/>
          <p:cNvCxnSpPr/>
          <p:nvPr/>
        </p:nvCxnSpPr>
        <p:spPr>
          <a:xfrm>
            <a:off x="5721740" y="2761392"/>
            <a:ext cx="325682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37287" y="2104158"/>
            <a:ext cx="4406015" cy="579120"/>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r>
              <a:rPr altLang="zh-CN" i="0" lang="en-US" sz="3200">
                <a:solidFill>
                  <a:srgbClr val="FF0000"/>
                </a:solidFill>
                <a:latin charset="0" panose="020b0503020202020204" pitchFamily="34" typeface="Agency FB"/>
              </a:rPr>
              <a:t>ADD YOUR TITLE HERE</a:t>
            </a:r>
          </a:p>
        </p:txBody>
      </p:sp>
      <p:sp>
        <p:nvSpPr>
          <p:cNvPr id="20" name="文本框 19"/>
          <p:cNvSpPr txBox="1"/>
          <p:nvPr/>
        </p:nvSpPr>
        <p:spPr>
          <a:xfrm>
            <a:off x="5622879" y="3038207"/>
            <a:ext cx="3413274" cy="1634033"/>
          </a:xfrm>
          <a:prstGeom prst="rect">
            <a:avLst/>
          </a:prstGeom>
          <a:noFill/>
        </p:spPr>
        <p:txBody>
          <a:bodyPr rtlCol="0" wrap="square">
            <a:spAutoFit/>
          </a:bodyPr>
          <a:lstStyle>
            <a:defPPr>
              <a:defRPr lang="zh-CN"/>
            </a:defPPr>
            <a:lvl1pPr>
              <a:defRPr i="1" sz="7200">
                <a:solidFill>
                  <a:schemeClr val="bg1"/>
                </a:solidFill>
                <a:latin charset="0" panose="020b0706040902060204" pitchFamily="34" typeface="Haettenschweiler"/>
              </a:defRPr>
            </a:lvl1pPr>
          </a:lstStyle>
          <a:p>
            <a:pPr algn="just"/>
            <a:r>
              <a:rPr altLang="zh-CN" i="0" lang="en-US" sz="1687">
                <a:solidFill>
                  <a:srgbClr val="FF0000"/>
                </a:solidFill>
                <a:latin charset="0" panose="020b0503020202020204" pitchFamily="34" typeface="Agency FB"/>
              </a:rPr>
              <a:t>ADD YOUR TITLE HEREADD YOUR TITLE HEREADD YOUR TITLEHEREADD YOUR TITLE HEREADD YOUR TITLE HEREADD YOUR TITLE HEREADD YOUR TITLE HEREADD YOUR TITLE HERE</a:t>
            </a:r>
          </a:p>
        </p:txBody>
      </p:sp>
    </p:spTree>
    <p:extLst>
      <p:ext uri="{BB962C8B-B14F-4D97-AF65-F5344CB8AC3E}">
        <p14:creationId val="270680735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Effect filter="fade"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8"/>
                                        </p:tgtEl>
                                        <p:attrNameLst>
                                          <p:attrName>style.visibility</p:attrName>
                                        </p:attrNameLst>
                                      </p:cBhvr>
                                      <p:to>
                                        <p:strVal val="visible"/>
                                      </p:to>
                                    </p:set>
                                    <p:animEffect filter="wipe(left)" transition="in">
                                      <p:cBhvr>
                                        <p:cTn dur="500" id="18"/>
                                        <p:tgtEl>
                                          <p:spTgt spid="18"/>
                                        </p:tgtEl>
                                      </p:cBhvr>
                                    </p:animEffect>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16"/>
                                        </p:tgtEl>
                                        <p:attrNameLst>
                                          <p:attrName>style.visibility</p:attrName>
                                        </p:attrNameLst>
                                      </p:cBhvr>
                                      <p:to>
                                        <p:strVal val="visible"/>
                                      </p:to>
                                    </p:set>
                                    <p:animEffect filter="wipe(left)" transition="in">
                                      <p:cBhvr>
                                        <p:cTn dur="500" id="22"/>
                                        <p:tgtEl>
                                          <p:spTgt spid="1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anim calcmode="lin" valueType="num">
                                      <p:cBhvr>
                                        <p:cTn dur="500" fill="hold" id="27"/>
                                        <p:tgtEl>
                                          <p:spTgt spid="20"/>
                                        </p:tgtEl>
                                        <p:attrNameLst>
                                          <p:attrName>ppt_x</p:attrName>
                                        </p:attrNameLst>
                                      </p:cBhvr>
                                      <p:tavLst>
                                        <p:tav tm="0">
                                          <p:val>
                                            <p:strVal val="#ppt_x"/>
                                          </p:val>
                                        </p:tav>
                                        <p:tav tm="100000">
                                          <p:val>
                                            <p:strVal val="#ppt_x"/>
                                          </p:val>
                                        </p:tav>
                                      </p:tavLst>
                                    </p:anim>
                                    <p:anim calcmode="lin" valueType="num">
                                      <p:cBhvr>
                                        <p:cTn dur="500" fill="hold" id="2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8"/>
      <p:bldP grpId="0" spid="2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53" y="0"/>
            <a:ext cx="7077094" cy="72326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39"/>
          <p:cNvSpPr txBox="1"/>
          <p:nvPr/>
        </p:nvSpPr>
        <p:spPr>
          <a:xfrm>
            <a:off x="7293470" y="1528093"/>
            <a:ext cx="3744416" cy="1691640"/>
          </a:xfrm>
          <a:prstGeom prst="rect">
            <a:avLst/>
          </a:prstGeom>
          <a:noFill/>
        </p:spPr>
        <p:txBody>
          <a:bodyPr rtlCol="0" wrap="square">
            <a:spAutoFit/>
          </a:bodyPr>
          <a:lstStyle/>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0" y="2801614"/>
            <a:ext cx="3744416" cy="1691640"/>
          </a:xfrm>
          <a:prstGeom prst="rect">
            <a:avLst/>
          </a:prstGeom>
          <a:noFill/>
        </p:spPr>
        <p:txBody>
          <a:bodyPr rtlCol="0" wrap="square">
            <a:spAutoFit/>
          </a:bodyPr>
          <a:lstStyle/>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0" y="4075135"/>
            <a:ext cx="3744416" cy="1691640"/>
          </a:xfrm>
          <a:prstGeom prst="rect">
            <a:avLst/>
          </a:prstGeom>
          <a:noFill/>
        </p:spPr>
        <p:txBody>
          <a:bodyPr rtlCol="0" wrap="square">
            <a:spAutoFit/>
          </a:bodyPr>
          <a:lstStyle/>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0" y="5348655"/>
            <a:ext cx="3744416" cy="1691640"/>
          </a:xfrm>
          <a:prstGeom prst="rect">
            <a:avLst/>
          </a:prstGeom>
          <a:noFill/>
        </p:spPr>
        <p:txBody>
          <a:bodyPr rtlCol="0" wrap="square">
            <a:spAutoFit/>
          </a:bodyPr>
          <a:lstStyle/>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rgbClr val="FF0000"/>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48056"/>
          </a:xfrm>
          <a:prstGeom prst="rect">
            <a:avLst/>
          </a:prstGeom>
          <a:noFill/>
        </p:spPr>
        <p:txBody>
          <a:bodyPr rtlCol="0" wrap="square">
            <a:spAutoFit/>
          </a:bodyPr>
          <a:lstStyle/>
          <a:p>
            <a:pPr>
              <a:lnSpc>
                <a:spcPct val="130000"/>
              </a:lnSpc>
            </a:pPr>
            <a:r>
              <a:rPr altLang="zh-CN" lang="en-US">
                <a:solidFill>
                  <a:srgbClr val="FF0000"/>
                </a:solidFill>
                <a:latin charset="0" panose="020b0806030902050204" pitchFamily="34" typeface="Impact"/>
                <a:ea charset="-122" panose="020b0503020204020204" pitchFamily="34" typeface="微软雅黑"/>
                <a:sym charset="0" panose="020b0604020202020204" pitchFamily="34" typeface="Arial"/>
              </a:rPr>
              <a:t>CLICK ON ADD RELATED TITLE WORDS</a:t>
            </a:r>
          </a:p>
        </p:txBody>
      </p:sp>
    </p:spTree>
    <p:extLst>
      <p:ext uri="{BB962C8B-B14F-4D97-AF65-F5344CB8AC3E}">
        <p14:creationId val="6789147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9"/>
                                        </p:tgtEl>
                                        <p:attrNameLst>
                                          <p:attrName>style.visibility</p:attrName>
                                        </p:attrNameLst>
                                      </p:cBhvr>
                                      <p:to>
                                        <p:strVal val="visible"/>
                                      </p:to>
                                    </p:set>
                                    <p:animEffect filter="wipe(up)"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30"/>
                                        </p:tgtEl>
                                        <p:attrNameLst>
                                          <p:attrName>style.visibility</p:attrName>
                                        </p:attrNameLst>
                                      </p:cBhvr>
                                      <p:to>
                                        <p:strVal val="visible"/>
                                      </p:to>
                                    </p:set>
                                    <p:animEffect filter="wipe(up)"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31"/>
                                        </p:tgtEl>
                                        <p:attrNameLst>
                                          <p:attrName>style.visibility</p:attrName>
                                        </p:attrNameLst>
                                      </p:cBhvr>
                                      <p:to>
                                        <p:strVal val="visible"/>
                                      </p:to>
                                    </p:set>
                                    <p:animEffect filter="wipe(up)" transition="in">
                                      <p:cBhvr>
                                        <p:cTn dur="500" id="19"/>
                                        <p:tgtEl>
                                          <p:spTgt spid="31"/>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32"/>
                                        </p:tgtEl>
                                        <p:attrNameLst>
                                          <p:attrName>style.visibility</p:attrName>
                                        </p:attrNameLst>
                                      </p:cBhvr>
                                      <p:to>
                                        <p:strVal val="visible"/>
                                      </p:to>
                                    </p:set>
                                    <p:animEffect filter="wipe(up)" transition="in">
                                      <p:cBhvr>
                                        <p:cTn dur="500" id="2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9"/>
      <p:bldP grpId="0" spid="30"/>
      <p:bldP grpId="0" spid="31"/>
      <p:bldP grpId="0" spid="3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435.pptx"/>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0001C7A-5199-4A9A-BDA0-FA383F6E1296"/>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541">
      <a:dk1>
        <a:sysClr val="windowText" lastClr="000000"/>
      </a:dk1>
      <a:lt1>
        <a:sysClr val="window" lastClr="FFFFFF"/>
      </a:lt1>
      <a:dk2>
        <a:srgbClr val="44546A"/>
      </a:dk2>
      <a:lt2>
        <a:srgbClr val="E7E6E6"/>
      </a:lt2>
      <a:accent1>
        <a:srgbClr val="FC5D04"/>
      </a:accent1>
      <a:accent2>
        <a:srgbClr val="92D050"/>
      </a:accent2>
      <a:accent3>
        <a:srgbClr val="FC5D04"/>
      </a:accent3>
      <a:accent4>
        <a:srgbClr val="92D050"/>
      </a:accent4>
      <a:accent5>
        <a:srgbClr val="FC5D04"/>
      </a:accent5>
      <a:accent6>
        <a:srgbClr val="92D050"/>
      </a:accent6>
      <a:hlink>
        <a:srgbClr val="FC5D04"/>
      </a:hlink>
      <a:folHlink>
        <a:srgbClr val="92D05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177</Paragraphs>
  <Slides>22</Slides>
  <Notes>22</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22</vt:i4>
      </vt:variant>
    </vt:vector>
  </HeadingPairs>
  <TitlesOfParts>
    <vt:vector baseType="lpstr" size="40">
      <vt:lpstr>Arial</vt:lpstr>
      <vt:lpstr>Calibri Light</vt:lpstr>
      <vt:lpstr>Calibri</vt:lpstr>
      <vt:lpstr>等线 Light</vt:lpstr>
      <vt:lpstr>等线</vt:lpstr>
      <vt:lpstr>宋体</vt:lpstr>
      <vt:lpstr>微软雅黑</vt:lpstr>
      <vt:lpstr>方正稚艺简体</vt:lpstr>
      <vt:lpstr>方正正准黑简体</vt:lpstr>
      <vt:lpstr>Arial Unicode MS</vt:lpstr>
      <vt:lpstr>Haettenschweiler</vt:lpstr>
      <vt:lpstr>Agency FB</vt:lpstr>
      <vt:lpstr>Impact</vt:lpstr>
      <vt:lpstr>STIXGeneral-Bold</vt:lpstr>
      <vt:lpstr>Verdana</vt:lpstr>
      <vt:lpstr>Lato Regular</vt:lpstr>
      <vt:lpstr>FontAwesome</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2021-08-22T11:52:42Z</dcterms:created>
  <cp:lastPrinted>2021-08-22T11:52:42Z</cp:lastPrinted>
  <dcterms:modified xsi:type="dcterms:W3CDTF">2021-08-22T05:37:58Z</dcterms:modified>
  <cp:revision>1</cp:revision>
</cp:coreProperties>
</file>