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8" r:id="rId4"/>
    <p:sldId id="256" r:id="rId5"/>
    <p:sldId id="257" r:id="rId6"/>
    <p:sldId id="259" r:id="rId7"/>
    <p:sldId id="293" r:id="rId8"/>
    <p:sldId id="265" r:id="rId9"/>
    <p:sldId id="266" r:id="rId10"/>
    <p:sldId id="267" r:id="rId11"/>
    <p:sldId id="268" r:id="rId12"/>
    <p:sldId id="269" r:id="rId13"/>
    <p:sldId id="270" r:id="rId14"/>
    <p:sldId id="262" r:id="rId15"/>
    <p:sldId id="271" r:id="rId16"/>
    <p:sldId id="272" r:id="rId17"/>
    <p:sldId id="273" r:id="rId18"/>
    <p:sldId id="274" r:id="rId19"/>
    <p:sldId id="275" r:id="rId20"/>
    <p:sldId id="264" r:id="rId21"/>
    <p:sldId id="276" r:id="rId22"/>
    <p:sldId id="277" r:id="rId23"/>
    <p:sldId id="278" r:id="rId24"/>
    <p:sldId id="279" r:id="rId25"/>
    <p:sldId id="280" r:id="rId26"/>
    <p:sldId id="281" r:id="rId27"/>
    <p:sldId id="283" r:id="rId28"/>
    <p:sldId id="263" r:id="rId29"/>
    <p:sldId id="282" r:id="rId30"/>
    <p:sldId id="284" r:id="rId31"/>
    <p:sldId id="294" r:id="rId32"/>
    <p:sldId id="285" r:id="rId33"/>
    <p:sldId id="286" r:id="rId34"/>
    <p:sldId id="287" r:id="rId35"/>
    <p:sldId id="288" r:id="rId36"/>
    <p:sldId id="289" r:id="rId37"/>
    <p:sldId id="291" r:id="rId38"/>
    <p:sldId id="290" r:id="rId39"/>
  </p:sldIdLst>
  <p:sldSz cx="12190413"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3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howGuides="1">
      <p:cViewPr varScale="1">
        <p:scale>
          <a:sx n="108" d="100"/>
          <a:sy n="108" d="100"/>
        </p:scale>
        <p:origin x="678" y="114"/>
      </p:cViewPr>
      <p:guideLst>
        <p:guide orient="horz"/>
        <p:guide pos="383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EE441-DF7E-41CE-8B30-08F77847836F}" type="datetimeFigureOut">
              <a:rPr lang="zh-CN" altLang="en-US" smtClean="0"/>
              <a:t>2020/9/16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CDCC5-5DB0-49ED-B152-AB0314D7568D}" type="slidenum">
              <a:rPr lang="zh-CN" altLang="en-US" smtClean="0"/>
              <a:t>‹#›</a:t>
            </a:fld>
            <a:endParaRPr lang="zh-CN" altLang="en-US"/>
          </a:p>
        </p:txBody>
      </p:sp>
    </p:spTree>
    <p:extLst>
      <p:ext uri="{BB962C8B-B14F-4D97-AF65-F5344CB8AC3E}">
        <p14:creationId val="177099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480332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452974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6965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21109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984472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50223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26091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776991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23905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02171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70117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202408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134429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631267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02453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515484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00249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502361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529693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423231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17349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056983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377108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97075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179412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675610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60140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062775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9189801"/>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0778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86982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758084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680254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465403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5601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43356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170845829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6157376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27689539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19733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01923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517784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90469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126"/>
            <a:ext cx="10514231"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338733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34854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41455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95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271945458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335292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65676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12375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2643521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264162700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34849027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14271996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28403580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37973029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2FF784F-7AA4-4D58-84D2-9E80D8C69A66}" type="datetimeFigureOut">
              <a:rPr lang="zh-CN" altLang="en-US" smtClean="0"/>
              <a:t>2020/9/16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t>‹#›</a:t>
            </a:fld>
            <a:endParaRPr lang="zh-CN" altLang="en-US"/>
          </a:p>
        </p:txBody>
      </p:sp>
    </p:spTree>
    <p:extLst>
      <p:ext uri="{BB962C8B-B14F-4D97-AF65-F5344CB8AC3E}">
        <p14:creationId val="157630500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F784F-7AA4-4D58-84D2-9E80D8C69A66}" type="datetimeFigureOut">
              <a:rPr lang="zh-CN" altLang="en-US" smtClean="0"/>
              <a:t>2020/9/16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BF32-FA62-4EF4-A40B-B8FC40DE571C}" type="slidenum">
              <a:rPr lang="zh-CN" altLang="en-US" smtClean="0"/>
              <a:t>‹#›</a:t>
            </a:fld>
            <a:endParaRPr lang="zh-CN" altLang="en-US"/>
          </a:p>
        </p:txBody>
      </p:sp>
    </p:spTree>
    <p:extLst>
      <p:ext uri="{BB962C8B-B14F-4D97-AF65-F5344CB8AC3E}">
        <p14:creationId val="141646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9992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9.jpeg" Type="http://schemas.openxmlformats.org/officeDocument/2006/relationships/image"/><Relationship Id="rId4"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1.png" Type="http://schemas.openxmlformats.org/officeDocument/2006/relationships/image"/><Relationship Id="rId4"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2.png" Type="http://schemas.openxmlformats.org/officeDocument/2006/relationships/image"/><Relationship Id="rId4" Target="../media/image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3.png" Type="http://schemas.openxmlformats.org/officeDocument/2006/relationships/image"/><Relationship Id="rId4" Target="../media/image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24.png" Type="http://schemas.openxmlformats.org/officeDocument/2006/relationships/image"/><Relationship Id="rId4" Target="../media/image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3" name="TextBox 7"/>
          <p:cNvSpPr>
            <a:spLocks noChangeArrowheads="1"/>
          </p:cNvSpPr>
          <p:nvPr/>
        </p:nvSpPr>
        <p:spPr bwMode="auto">
          <a:xfrm>
            <a:off x="4871071" y="1084020"/>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13800">
                <a:solidFill>
                  <a:srgbClr val="00A2A4"/>
                </a:solidFill>
                <a:latin charset="0" pitchFamily="34" typeface="Impact MT Std"/>
                <a:ea charset="-122" pitchFamily="34" typeface="微软雅黑"/>
                <a:sym charset="-122" pitchFamily="34" typeface="微软雅黑"/>
              </a:rPr>
              <a:t>2</a:t>
            </a:r>
          </a:p>
        </p:txBody>
      </p:sp>
      <p:sp>
        <p:nvSpPr>
          <p:cNvPr id="44" name="TextBox 7"/>
          <p:cNvSpPr>
            <a:spLocks noChangeArrowheads="1"/>
          </p:cNvSpPr>
          <p:nvPr/>
        </p:nvSpPr>
        <p:spPr bwMode="auto">
          <a:xfrm rot="21080086">
            <a:off x="5535524" y="1084136"/>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13800">
                <a:solidFill>
                  <a:srgbClr val="43BAB3"/>
                </a:solidFill>
                <a:latin charset="0" pitchFamily="34" typeface="Impact MT Std"/>
                <a:ea charset="-122" pitchFamily="34" typeface="微软雅黑"/>
                <a:sym charset="-122" pitchFamily="34" typeface="微软雅黑"/>
              </a:rPr>
              <a:t>0</a:t>
            </a:r>
          </a:p>
        </p:txBody>
      </p:sp>
      <p:sp>
        <p:nvSpPr>
          <p:cNvPr id="45" name="TextBox 7"/>
          <p:cNvSpPr>
            <a:spLocks noChangeArrowheads="1"/>
          </p:cNvSpPr>
          <p:nvPr/>
        </p:nvSpPr>
        <p:spPr bwMode="auto">
          <a:xfrm rot="562718">
            <a:off x="6288035" y="1066784"/>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13800">
                <a:solidFill>
                  <a:srgbClr val="F6A514"/>
                </a:solidFill>
                <a:latin charset="0" pitchFamily="34" typeface="Impact MT Std"/>
                <a:ea charset="-122" pitchFamily="34" typeface="微软雅黑"/>
                <a:sym charset="-122" pitchFamily="34" typeface="微软雅黑"/>
              </a:rPr>
              <a:t>2</a:t>
            </a:r>
          </a:p>
        </p:txBody>
      </p:sp>
      <p:sp>
        <p:nvSpPr>
          <p:cNvPr id="46" name="TextBox 7"/>
          <p:cNvSpPr>
            <a:spLocks noChangeArrowheads="1"/>
          </p:cNvSpPr>
          <p:nvPr/>
        </p:nvSpPr>
        <p:spPr bwMode="auto">
          <a:xfrm>
            <a:off x="6994473" y="1052736"/>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13800">
                <a:solidFill>
                  <a:srgbClr val="FB7D6E"/>
                </a:solidFill>
                <a:latin charset="0" pitchFamily="34" typeface="Impact MT Std"/>
                <a:ea charset="-122" pitchFamily="34" typeface="微软雅黑"/>
                <a:sym charset="-122" pitchFamily="34" typeface="微软雅黑"/>
              </a:rPr>
              <a:t>0</a:t>
            </a:r>
          </a:p>
        </p:txBody>
      </p:sp>
      <p:sp>
        <p:nvSpPr>
          <p:cNvPr id="48" name="TextBox 47"/>
          <p:cNvSpPr txBox="1"/>
          <p:nvPr/>
        </p:nvSpPr>
        <p:spPr>
          <a:xfrm>
            <a:off x="1314375" y="2919646"/>
            <a:ext cx="9605367" cy="1310640"/>
          </a:xfrm>
          <a:prstGeom prst="rect">
            <a:avLst/>
          </a:prstGeom>
          <a:noFill/>
        </p:spPr>
        <p:txBody>
          <a:bodyPr rtlCol="0" wrap="square">
            <a:spAutoFit/>
          </a:bodyPr>
          <a:lstStyle/>
          <a:p>
            <a:pPr algn="ctr"/>
            <a:r>
              <a:rPr altLang="en-US" b="1" lang="zh-CN" smtClean="0" sz="8000">
                <a:solidFill>
                  <a:srgbClr val="00A2A4"/>
                </a:solidFill>
                <a:latin charset="-122" pitchFamily="34" typeface="微软雅黑"/>
                <a:ea charset="-122" pitchFamily="34" typeface="微软雅黑"/>
              </a:rPr>
              <a:t>大学生职业生涯规划</a:t>
            </a:r>
          </a:p>
        </p:txBody>
      </p:sp>
      <p:sp>
        <p:nvSpPr>
          <p:cNvPr id="52" name="矩形 51"/>
          <p:cNvSpPr/>
          <p:nvPr/>
        </p:nvSpPr>
        <p:spPr>
          <a:xfrm>
            <a:off x="0" y="4581128"/>
            <a:ext cx="12190413"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六边形 48"/>
          <p:cNvSpPr/>
          <p:nvPr/>
        </p:nvSpPr>
        <p:spPr>
          <a:xfrm>
            <a:off x="1414686" y="4391525"/>
            <a:ext cx="9361040" cy="522031"/>
          </a:xfrm>
          <a:prstGeom prst="hexag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标题 4"/>
          <p:cNvSpPr txBox="1"/>
          <p:nvPr/>
        </p:nvSpPr>
        <p:spPr>
          <a:xfrm>
            <a:off x="1990750" y="4409500"/>
            <a:ext cx="7776864" cy="53577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ctr" lvl="1"/>
            <a:r>
              <a:rPr altLang="zh-CN" lang="en-US" smtClean="0" sz="2400">
                <a:solidFill>
                  <a:schemeClr val="bg1"/>
                </a:solidFill>
                <a:latin charset="-122" pitchFamily="34" typeface="微软雅黑"/>
                <a:ea charset="-122" pitchFamily="34" typeface="微软雅黑"/>
              </a:rPr>
              <a:t>COLLEGE STUDENTS' CAREER  PLANNING</a:t>
            </a:r>
          </a:p>
        </p:txBody>
      </p:sp>
      <p:grpSp>
        <p:nvGrpSpPr>
          <p:cNvPr id="53" name="Group 4"/>
          <p:cNvGrpSpPr>
            <a:grpSpLocks noChangeAspect="1"/>
          </p:cNvGrpSpPr>
          <p:nvPr/>
        </p:nvGrpSpPr>
        <p:grpSpPr>
          <a:xfrm>
            <a:off x="3475336" y="6021288"/>
            <a:ext cx="265502" cy="384698"/>
            <a:chOff x="4638" y="-33"/>
            <a:chExt cx="667" cy="1069"/>
          </a:xfrm>
          <a:solidFill>
            <a:schemeClr val="tx1">
              <a:lumMod val="50000"/>
              <a:lumOff val="50000"/>
            </a:schemeClr>
          </a:solidFill>
        </p:grpSpPr>
        <p:sp>
          <p:nvSpPr>
            <p:cNvPr id="54" name="Freeform 5"/>
            <p:cNvSpPr/>
            <p:nvPr/>
          </p:nvSpPr>
          <p:spPr bwMode="auto">
            <a:xfrm>
              <a:off x="4638" y="556"/>
              <a:ext cx="667" cy="480"/>
            </a:xfrm>
            <a:custGeom>
              <a:gdLst>
                <a:gd fmla="*/ 67 w 67" name="T0"/>
                <a:gd fmla="*/ 15 h 49" name="T1"/>
                <a:gd fmla="*/ 52 w 67" name="T2"/>
                <a:gd fmla="*/ 0 h 49" name="T3"/>
                <a:gd fmla="*/ 38 w 67" name="T4"/>
                <a:gd fmla="*/ 24 h 49" name="T5"/>
                <a:gd fmla="*/ 36 w 67" name="T6"/>
                <a:gd fmla="*/ 13 h 49" name="T7"/>
                <a:gd fmla="*/ 38 w 67" name="T8"/>
                <a:gd fmla="*/ 9 h 49" name="T9"/>
                <a:gd fmla="*/ 34 w 67" name="T10"/>
                <a:gd fmla="*/ 5 h 49" name="T11"/>
                <a:gd fmla="*/ 30 w 67" name="T12"/>
                <a:gd fmla="*/ 9 h 49" name="T13"/>
                <a:gd fmla="*/ 31 w 67" name="T14"/>
                <a:gd fmla="*/ 13 h 49" name="T15"/>
                <a:gd fmla="*/ 30 w 67" name="T16"/>
                <a:gd fmla="*/ 24 h 49" name="T17"/>
                <a:gd fmla="*/ 16 w 67" name="T18"/>
                <a:gd fmla="*/ 0 h 49" name="T19"/>
                <a:gd fmla="*/ 1 w 67" name="T20"/>
                <a:gd fmla="*/ 15 h 49" name="T21"/>
                <a:gd fmla="*/ 0 w 67" name="T22"/>
                <a:gd fmla="*/ 15 h 49" name="T23"/>
                <a:gd fmla="*/ 0 w 67" name="T24"/>
                <a:gd fmla="*/ 45 h 49" name="T25"/>
                <a:gd fmla="*/ 1 w 67" name="T26"/>
                <a:gd fmla="*/ 45 h 49" name="T27"/>
                <a:gd fmla="*/ 34 w 67" name="T28"/>
                <a:gd fmla="*/ 49 h 49" name="T29"/>
                <a:gd fmla="*/ 66 w 67" name="T30"/>
                <a:gd fmla="*/ 45 h 49" name="T31"/>
                <a:gd fmla="*/ 67 w 67" name="T32"/>
                <a:gd fmla="*/ 45 h 49" name="T33"/>
                <a:gd fmla="*/ 67 w 67" name="T34"/>
                <a:gd fmla="*/ 15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67">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tx1">
                    <a:lumMod val="50000"/>
                    <a:lumOff val="50000"/>
                  </a:schemeClr>
                </a:solidFill>
              </a:endParaRPr>
            </a:p>
          </p:txBody>
        </p:sp>
        <p:sp>
          <p:nvSpPr>
            <p:cNvPr id="55" name="Freeform 6"/>
            <p:cNvSpPr>
              <a:spLocks noEditPoints="1"/>
            </p:cNvSpPr>
            <p:nvPr/>
          </p:nvSpPr>
          <p:spPr bwMode="auto">
            <a:xfrm>
              <a:off x="4737" y="-33"/>
              <a:ext cx="449" cy="589"/>
            </a:xfrm>
            <a:custGeom>
              <a:gdLst>
                <a:gd fmla="*/ 3 w 45" name="T0"/>
                <a:gd fmla="*/ 38 h 60" name="T1"/>
                <a:gd fmla="*/ 7 w 45" name="T2"/>
                <a:gd fmla="*/ 43 h 60" name="T3"/>
                <a:gd fmla="*/ 23 w 45" name="T4"/>
                <a:gd fmla="*/ 60 h 60" name="T5"/>
                <a:gd fmla="*/ 40 w 45" name="T6"/>
                <a:gd fmla="*/ 43 h 60" name="T7"/>
                <a:gd fmla="*/ 40 w 45" name="T8"/>
                <a:gd fmla="*/ 43 h 60" name="T9"/>
                <a:gd fmla="*/ 44 w 45" name="T10"/>
                <a:gd fmla="*/ 38 h 60" name="T11"/>
                <a:gd fmla="*/ 41 w 45" name="T12"/>
                <a:gd fmla="*/ 33 h 60" name="T13"/>
                <a:gd fmla="*/ 41 w 45" name="T14"/>
                <a:gd fmla="*/ 33 h 60" name="T15"/>
                <a:gd fmla="*/ 36 w 45" name="T16"/>
                <a:gd fmla="*/ 13 h 60" name="T17"/>
                <a:gd fmla="*/ 12 w 45" name="T18"/>
                <a:gd fmla="*/ 10 h 60" name="T19"/>
                <a:gd fmla="*/ 6 w 45" name="T20"/>
                <a:gd fmla="*/ 33 h 60" name="T21"/>
                <a:gd fmla="*/ 6 w 45" name="T22"/>
                <a:gd fmla="*/ 33 h 60" name="T23"/>
                <a:gd fmla="*/ 3 w 45" name="T24"/>
                <a:gd fmla="*/ 38 h 60" name="T25"/>
                <a:gd fmla="*/ 8 w 45" name="T26"/>
                <a:gd fmla="*/ 34 h 60" name="T27"/>
                <a:gd fmla="*/ 8 w 45" name="T28"/>
                <a:gd fmla="*/ 34 h 60" name="T29"/>
                <a:gd fmla="*/ 8 w 45" name="T30"/>
                <a:gd fmla="*/ 34 h 60" name="T31"/>
                <a:gd fmla="*/ 8 w 45" name="T32"/>
                <a:gd fmla="*/ 32 h 60" name="T33"/>
                <a:gd fmla="*/ 9 w 45" name="T34"/>
                <a:gd fmla="*/ 25 h 60" name="T35"/>
                <a:gd fmla="*/ 11 w 45" name="T36"/>
                <a:gd fmla="*/ 23 h 60" name="T37"/>
                <a:gd fmla="*/ 29 w 45" name="T38"/>
                <a:gd fmla="*/ 19 h 60" name="T39"/>
                <a:gd fmla="*/ 38 w 45" name="T40"/>
                <a:gd fmla="*/ 34 h 60" name="T41"/>
                <a:gd fmla="*/ 38 w 45" name="T42"/>
                <a:gd fmla="*/ 34 h 60" name="T43"/>
                <a:gd fmla="*/ 39 w 45" name="T44"/>
                <a:gd fmla="*/ 34 h 60" name="T45"/>
                <a:gd fmla="*/ 40 w 45" name="T46"/>
                <a:gd fmla="*/ 34 h 60" name="T47"/>
                <a:gd fmla="*/ 42 w 45" name="T48"/>
                <a:gd fmla="*/ 35 h 60" name="T49"/>
                <a:gd fmla="*/ 43 w 45" name="T50"/>
                <a:gd fmla="*/ 38 h 60" name="T51"/>
                <a:gd fmla="*/ 42 w 45" name="T52"/>
                <a:gd fmla="*/ 41 h 60" name="T53"/>
                <a:gd fmla="*/ 40 w 45" name="T54"/>
                <a:gd fmla="*/ 42 h 60" name="T55"/>
                <a:gd fmla="*/ 40 w 45" name="T56"/>
                <a:gd fmla="*/ 42 h 60" name="T57"/>
                <a:gd fmla="*/ 39 w 45" name="T58"/>
                <a:gd fmla="*/ 42 h 60" name="T59"/>
                <a:gd fmla="*/ 38 w 45" name="T60"/>
                <a:gd fmla="*/ 43 h 60" name="T61"/>
                <a:gd fmla="*/ 33 w 45" name="T62"/>
                <a:gd fmla="*/ 54 h 60" name="T63"/>
                <a:gd fmla="*/ 29 w 45" name="T64"/>
                <a:gd fmla="*/ 58 h 60" name="T65"/>
                <a:gd fmla="*/ 23 w 45" name="T66"/>
                <a:gd fmla="*/ 59 h 60" name="T67"/>
                <a:gd fmla="*/ 18 w 45" name="T68"/>
                <a:gd fmla="*/ 58 h 60" name="T69"/>
                <a:gd fmla="*/ 14 w 45" name="T70"/>
                <a:gd fmla="*/ 54 h 60" name="T71"/>
                <a:gd fmla="*/ 8 w 45" name="T72"/>
                <a:gd fmla="*/ 43 h 60" name="T73"/>
                <a:gd fmla="*/ 8 w 45" name="T74"/>
                <a:gd fmla="*/ 42 h 60" name="T75"/>
                <a:gd fmla="*/ 7 w 45" name="T76"/>
                <a:gd fmla="*/ 42 h 60" name="T77"/>
                <a:gd fmla="*/ 5 w 45" name="T78"/>
                <a:gd fmla="*/ 38 h 60" name="T79"/>
                <a:gd fmla="*/ 5 w 45" name="T80"/>
                <a:gd fmla="*/ 35 h 60" name="T81"/>
                <a:gd fmla="*/ 8 w 45" name="T82"/>
                <a:gd fmla="*/ 34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5">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tx1">
                    <a:lumMod val="50000"/>
                    <a:lumOff val="50000"/>
                  </a:schemeClr>
                </a:solidFill>
              </a:endParaRPr>
            </a:p>
          </p:txBody>
        </p:sp>
      </p:grpSp>
      <p:sp>
        <p:nvSpPr>
          <p:cNvPr id="56" name="文本框 163"/>
          <p:cNvSpPr txBox="1"/>
          <p:nvPr/>
        </p:nvSpPr>
        <p:spPr>
          <a:xfrm>
            <a:off x="3849892" y="6028972"/>
            <a:ext cx="1998980" cy="365760"/>
          </a:xfrm>
          <a:prstGeom prst="rect">
            <a:avLst/>
          </a:prstGeom>
          <a:noFill/>
        </p:spPr>
        <p:txBody>
          <a:bodyPr rtlCol="0" wrap="none">
            <a:spAutoFit/>
          </a:bodyPr>
          <a:lstStyle/>
          <a:p>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汇报人：优页PPT</a:t>
            </a:r>
          </a:p>
        </p:txBody>
      </p:sp>
      <p:sp>
        <p:nvSpPr>
          <p:cNvPr id="57" name="Freeform 7"/>
          <p:cNvSpPr>
            <a:spLocks noEditPoints="1"/>
          </p:cNvSpPr>
          <p:nvPr/>
        </p:nvSpPr>
        <p:spPr bwMode="auto">
          <a:xfrm>
            <a:off x="6637132" y="6041699"/>
            <a:ext cx="285011" cy="343876"/>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58" name="文本框 163"/>
          <p:cNvSpPr txBox="1"/>
          <p:nvPr/>
        </p:nvSpPr>
        <p:spPr>
          <a:xfrm>
            <a:off x="7045825" y="6028972"/>
            <a:ext cx="1646555" cy="365760"/>
          </a:xfrm>
          <a:prstGeom prst="rect">
            <a:avLst/>
          </a:prstGeom>
          <a:noFill/>
        </p:spPr>
        <p:txBody>
          <a:bodyPr rtlCol="0" wrap="none">
            <a:spAutoFit/>
          </a:bodyPr>
          <a:lstStyle/>
          <a:p>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学校：XX大学</a:t>
            </a:r>
          </a:p>
        </p:txBody>
      </p:sp>
      <p:sp>
        <p:nvSpPr>
          <p:cNvPr id="59" name="圆角矩形 58"/>
          <p:cNvSpPr/>
          <p:nvPr/>
        </p:nvSpPr>
        <p:spPr>
          <a:xfrm>
            <a:off x="1558702" y="873224"/>
            <a:ext cx="723857" cy="723857"/>
          </a:xfrm>
          <a:prstGeom prst="roundRect">
            <a:avLst/>
          </a:prstGeom>
          <a:no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圆角矩形 59"/>
          <p:cNvSpPr/>
          <p:nvPr/>
        </p:nvSpPr>
        <p:spPr>
          <a:xfrm>
            <a:off x="10483917" y="1377280"/>
            <a:ext cx="507833" cy="507833"/>
          </a:xfrm>
          <a:prstGeom prst="roundRect">
            <a:avLst/>
          </a:prstGeom>
          <a:no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圆角矩形 60"/>
          <p:cNvSpPr/>
          <p:nvPr/>
        </p:nvSpPr>
        <p:spPr>
          <a:xfrm>
            <a:off x="9695606" y="732985"/>
            <a:ext cx="507833" cy="507833"/>
          </a:xfrm>
          <a:prstGeom prst="roundRect">
            <a:avLst/>
          </a:prstGeom>
          <a:no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圆角矩形 61"/>
          <p:cNvSpPr/>
          <p:nvPr/>
        </p:nvSpPr>
        <p:spPr>
          <a:xfrm>
            <a:off x="9848006" y="1605466"/>
            <a:ext cx="783704" cy="783704"/>
          </a:xfrm>
          <a:prstGeom prst="roundRect">
            <a:avLst/>
          </a:prstGeom>
          <a:noFill/>
          <a:ln>
            <a:solidFill>
              <a:srgbClr val="F6A51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圆角矩形 62"/>
          <p:cNvSpPr/>
          <p:nvPr/>
        </p:nvSpPr>
        <p:spPr>
          <a:xfrm>
            <a:off x="11423798" y="2058746"/>
            <a:ext cx="330424" cy="330424"/>
          </a:xfrm>
          <a:prstGeom prst="roundRect">
            <a:avLst/>
          </a:prstGeom>
          <a:noFill/>
          <a:ln>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圆角矩形 63"/>
          <p:cNvSpPr/>
          <p:nvPr/>
        </p:nvSpPr>
        <p:spPr>
          <a:xfrm>
            <a:off x="2033250" y="1279541"/>
            <a:ext cx="605572" cy="605572"/>
          </a:xfrm>
          <a:prstGeom prst="roundRect">
            <a:avLst/>
          </a:prstGeom>
          <a:no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圆角矩形 64"/>
          <p:cNvSpPr/>
          <p:nvPr/>
        </p:nvSpPr>
        <p:spPr>
          <a:xfrm>
            <a:off x="694606" y="1639581"/>
            <a:ext cx="880830" cy="880830"/>
          </a:xfrm>
          <a:prstGeom prst="roundRect">
            <a:avLst/>
          </a:prstGeom>
          <a:noFill/>
          <a:ln>
            <a:solidFill>
              <a:srgbClr val="F6A51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圆角矩形 65"/>
          <p:cNvSpPr/>
          <p:nvPr/>
        </p:nvSpPr>
        <p:spPr>
          <a:xfrm>
            <a:off x="2060869" y="2169368"/>
            <a:ext cx="361929" cy="361929"/>
          </a:xfrm>
          <a:prstGeom prst="roundRect">
            <a:avLst/>
          </a:prstGeom>
          <a:noFill/>
          <a:ln>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0647706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1000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childTnLst>
                          </p:cTn>
                        </p:par>
                        <p:par>
                          <p:cTn fill="hold" id="10" nodeType="afterGroup">
                            <p:stCondLst>
                              <p:cond delay="1000"/>
                            </p:stCondLst>
                            <p:childTnLst>
                              <p:par>
                                <p:cTn fill="hold" grpId="0" id="11" nodeType="afterEffect" presetClass="entr" presetID="52" presetSubtype="0">
                                  <p:stCondLst>
                                    <p:cond delay="0"/>
                                  </p:stCondLst>
                                  <p:iterate type="lt">
                                    <p:tmPct val="10000"/>
                                  </p:iterate>
                                  <p:childTnLst>
                                    <p:set>
                                      <p:cBhvr>
                                        <p:cTn dur="1" fill="hold" id="12">
                                          <p:stCondLst>
                                            <p:cond delay="0"/>
                                          </p:stCondLst>
                                        </p:cTn>
                                        <p:tgtEl>
                                          <p:spTgt spid="44"/>
                                        </p:tgtEl>
                                        <p:attrNameLst>
                                          <p:attrName>style.visibility</p:attrName>
                                        </p:attrNameLst>
                                      </p:cBhvr>
                                      <p:to>
                                        <p:strVal val="visible"/>
                                      </p:to>
                                    </p:set>
                                    <p:animScale>
                                      <p:cBhvr>
                                        <p:cTn decel="50000" dur="1000" fill="hold" id="13">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44"/>
                                        </p:tgtEl>
                                        <p:attrNameLst>
                                          <p:attrName>ppt_x</p:attrName>
                                          <p:attrName>ppt_y</p:attrName>
                                        </p:attrNameLst>
                                      </p:cBhvr>
                                    </p:animMotion>
                                    <p:animEffect filter="fade" transition="in">
                                      <p:cBhvr>
                                        <p:cTn dur="1000" id="15"/>
                                        <p:tgtEl>
                                          <p:spTgt spid="44"/>
                                        </p:tgtEl>
                                      </p:cBhvr>
                                    </p:animEffect>
                                  </p:childTnLst>
                                </p:cTn>
                              </p:par>
                            </p:childTnLst>
                          </p:cTn>
                        </p:par>
                        <p:par>
                          <p:cTn fill="hold" id="16" nodeType="afterGroup">
                            <p:stCondLst>
                              <p:cond delay="2000"/>
                            </p:stCondLst>
                            <p:childTnLst>
                              <p:par>
                                <p:cTn fill="hold" grpId="0" id="17" nodeType="afterEffect" presetClass="entr" presetID="52" presetSubtype="0">
                                  <p:stCondLst>
                                    <p:cond delay="0"/>
                                  </p:stCondLst>
                                  <p:iterate type="lt">
                                    <p:tmPct val="10000"/>
                                  </p:iterate>
                                  <p:childTnLst>
                                    <p:set>
                                      <p:cBhvr>
                                        <p:cTn dur="1" fill="hold" id="18">
                                          <p:stCondLst>
                                            <p:cond delay="0"/>
                                          </p:stCondLst>
                                        </p:cTn>
                                        <p:tgtEl>
                                          <p:spTgt spid="45"/>
                                        </p:tgtEl>
                                        <p:attrNameLst>
                                          <p:attrName>style.visibility</p:attrName>
                                        </p:attrNameLst>
                                      </p:cBhvr>
                                      <p:to>
                                        <p:strVal val="visible"/>
                                      </p:to>
                                    </p:set>
                                    <p:animScale>
                                      <p:cBhvr>
                                        <p:cTn decel="50000" dur="1000" fill="hold" id="19">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45"/>
                                        </p:tgtEl>
                                        <p:attrNameLst>
                                          <p:attrName>ppt_x</p:attrName>
                                          <p:attrName>ppt_y</p:attrName>
                                        </p:attrNameLst>
                                      </p:cBhvr>
                                    </p:animMotion>
                                    <p:animEffect filter="fade" transition="in">
                                      <p:cBhvr>
                                        <p:cTn dur="1000" id="21"/>
                                        <p:tgtEl>
                                          <p:spTgt spid="45"/>
                                        </p:tgtEl>
                                      </p:cBhvr>
                                    </p:animEffect>
                                  </p:childTnLst>
                                </p:cTn>
                              </p:par>
                            </p:childTnLst>
                          </p:cTn>
                        </p:par>
                        <p:par>
                          <p:cTn fill="hold" id="22" nodeType="afterGroup">
                            <p:stCondLst>
                              <p:cond delay="3000"/>
                            </p:stCondLst>
                            <p:childTnLst>
                              <p:par>
                                <p:cTn fill="hold" grpId="0" id="23" nodeType="afterEffect" presetClass="entr" presetID="52" presetSubtype="0">
                                  <p:stCondLst>
                                    <p:cond delay="0"/>
                                  </p:stCondLst>
                                  <p:iterate type="lt">
                                    <p:tmPct val="10000"/>
                                  </p:iterate>
                                  <p:childTnLst>
                                    <p:set>
                                      <p:cBhvr>
                                        <p:cTn dur="1" fill="hold" id="24">
                                          <p:stCondLst>
                                            <p:cond delay="0"/>
                                          </p:stCondLst>
                                        </p:cTn>
                                        <p:tgtEl>
                                          <p:spTgt spid="46"/>
                                        </p:tgtEl>
                                        <p:attrNameLst>
                                          <p:attrName>style.visibility</p:attrName>
                                        </p:attrNameLst>
                                      </p:cBhvr>
                                      <p:to>
                                        <p:strVal val="visible"/>
                                      </p:to>
                                    </p:set>
                                    <p:animScale>
                                      <p:cBhvr>
                                        <p:cTn decel="50000" dur="1000" fill="hold" id="25">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46"/>
                                        </p:tgtEl>
                                        <p:attrNameLst>
                                          <p:attrName>ppt_x</p:attrName>
                                          <p:attrName>ppt_y</p:attrName>
                                        </p:attrNameLst>
                                      </p:cBhvr>
                                    </p:animMotion>
                                    <p:animEffect filter="fade" transition="in">
                                      <p:cBhvr>
                                        <p:cTn dur="1000" id="27"/>
                                        <p:tgtEl>
                                          <p:spTgt spid="46"/>
                                        </p:tgtEl>
                                      </p:cBhvr>
                                    </p:animEffect>
                                  </p:childTnLst>
                                </p:cTn>
                              </p:par>
                            </p:childTnLst>
                          </p:cTn>
                        </p:par>
                        <p:par>
                          <p:cTn fill="hold" id="28" nodeType="afterGroup">
                            <p:stCondLst>
                              <p:cond delay="4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48"/>
                                        </p:tgtEl>
                                        <p:attrNameLst>
                                          <p:attrName>style.visibility</p:attrName>
                                        </p:attrNameLst>
                                      </p:cBhvr>
                                      <p:to>
                                        <p:strVal val="visible"/>
                                      </p:to>
                                    </p:set>
                                    <p:anim calcmode="lin" valueType="num">
                                      <p:cBhvr>
                                        <p:cTn dur="500" fill="hold" id="31"/>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48"/>
                                        </p:tgtEl>
                                        <p:attrNameLst>
                                          <p:attrName>ppt_y</p:attrName>
                                        </p:attrNameLst>
                                      </p:cBhvr>
                                      <p:tavLst>
                                        <p:tav tm="0">
                                          <p:val>
                                            <p:strVal val="#ppt_y"/>
                                          </p:val>
                                        </p:tav>
                                        <p:tav tm="100000">
                                          <p:val>
                                            <p:strVal val="#ppt_y"/>
                                          </p:val>
                                        </p:tav>
                                      </p:tavLst>
                                    </p:anim>
                                    <p:anim calcmode="lin" valueType="num">
                                      <p:cBhvr>
                                        <p:cTn dur="500" fill="hold" id="33"/>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4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48"/>
                                        </p:tgtEl>
                                      </p:cBhvr>
                                    </p:animEffect>
                                  </p:childTnLst>
                                </p:cTn>
                              </p:par>
                            </p:childTnLst>
                          </p:cTn>
                        </p:par>
                        <p:par>
                          <p:cTn fill="hold" id="36" nodeType="afterGroup">
                            <p:stCondLst>
                              <p:cond delay="4500"/>
                            </p:stCondLst>
                            <p:childTnLst>
                              <p:par>
                                <p:cTn fill="hold" grpId="0" id="37" nodeType="afterEffect" presetClass="entr" presetID="42" presetSubtype="0">
                                  <p:stCondLst>
                                    <p:cond delay="0"/>
                                  </p:stCondLst>
                                  <p:childTnLst>
                                    <p:set>
                                      <p:cBhvr>
                                        <p:cTn dur="1" fill="hold" id="38">
                                          <p:stCondLst>
                                            <p:cond delay="0"/>
                                          </p:stCondLst>
                                        </p:cTn>
                                        <p:tgtEl>
                                          <p:spTgt spid="52"/>
                                        </p:tgtEl>
                                        <p:attrNameLst>
                                          <p:attrName>style.visibility</p:attrName>
                                        </p:attrNameLst>
                                      </p:cBhvr>
                                      <p:to>
                                        <p:strVal val="visible"/>
                                      </p:to>
                                    </p:set>
                                    <p:animEffect filter="fade" transition="in">
                                      <p:cBhvr>
                                        <p:cTn dur="1000" id="39"/>
                                        <p:tgtEl>
                                          <p:spTgt spid="52"/>
                                        </p:tgtEl>
                                      </p:cBhvr>
                                    </p:animEffect>
                                    <p:anim calcmode="lin" valueType="num">
                                      <p:cBhvr>
                                        <p:cTn dur="1000" fill="hold" id="40"/>
                                        <p:tgtEl>
                                          <p:spTgt spid="52"/>
                                        </p:tgtEl>
                                        <p:attrNameLst>
                                          <p:attrName>ppt_x</p:attrName>
                                        </p:attrNameLst>
                                      </p:cBhvr>
                                      <p:tavLst>
                                        <p:tav tm="0">
                                          <p:val>
                                            <p:strVal val="#ppt_x"/>
                                          </p:val>
                                        </p:tav>
                                        <p:tav tm="100000">
                                          <p:val>
                                            <p:strVal val="#ppt_x"/>
                                          </p:val>
                                        </p:tav>
                                      </p:tavLst>
                                    </p:anim>
                                    <p:anim calcmode="lin" valueType="num">
                                      <p:cBhvr>
                                        <p:cTn dur="1000" fill="hold" id="41"/>
                                        <p:tgtEl>
                                          <p:spTgt spid="52"/>
                                        </p:tgtEl>
                                        <p:attrNameLst>
                                          <p:attrName>ppt_y</p:attrName>
                                        </p:attrNameLst>
                                      </p:cBhvr>
                                      <p:tavLst>
                                        <p:tav tm="0">
                                          <p:val>
                                            <p:strVal val="#ppt_y+.1"/>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49"/>
                                        </p:tgtEl>
                                        <p:attrNameLst>
                                          <p:attrName>style.visibility</p:attrName>
                                        </p:attrNameLst>
                                      </p:cBhvr>
                                      <p:to>
                                        <p:strVal val="visible"/>
                                      </p:to>
                                    </p:set>
                                    <p:anim calcmode="lin" valueType="num">
                                      <p:cBhvr additive="base">
                                        <p:cTn dur="750" fill="hold" id="44"/>
                                        <p:tgtEl>
                                          <p:spTgt spid="49"/>
                                        </p:tgtEl>
                                        <p:attrNameLst>
                                          <p:attrName>ppt_x</p:attrName>
                                        </p:attrNameLst>
                                      </p:cBhvr>
                                      <p:tavLst>
                                        <p:tav tm="0">
                                          <p:val>
                                            <p:strVal val="1+#ppt_w/2"/>
                                          </p:val>
                                        </p:tav>
                                        <p:tav tm="100000">
                                          <p:val>
                                            <p:strVal val="#ppt_x"/>
                                          </p:val>
                                        </p:tav>
                                      </p:tavLst>
                                    </p:anim>
                                    <p:anim calcmode="lin" valueType="num">
                                      <p:cBhvr additive="base">
                                        <p:cTn dur="750" fill="hold" id="45"/>
                                        <p:tgtEl>
                                          <p:spTgt spid="49"/>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55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47"/>
                                        </p:tgtEl>
                                        <p:attrNameLst>
                                          <p:attrName>style.visibility</p:attrName>
                                        </p:attrNameLst>
                                      </p:cBhvr>
                                      <p:to>
                                        <p:strVal val="visible"/>
                                      </p:to>
                                    </p:set>
                                    <p:anim calcmode="lin" valueType="num">
                                      <p:cBhvr>
                                        <p:cTn dur="500" fill="hold" id="49"/>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47"/>
                                        </p:tgtEl>
                                        <p:attrNameLst>
                                          <p:attrName>ppt_y</p:attrName>
                                        </p:attrNameLst>
                                      </p:cBhvr>
                                      <p:tavLst>
                                        <p:tav tm="0">
                                          <p:val>
                                            <p:strVal val="#ppt_y"/>
                                          </p:val>
                                        </p:tav>
                                        <p:tav tm="100000">
                                          <p:val>
                                            <p:strVal val="#ppt_y"/>
                                          </p:val>
                                        </p:tav>
                                      </p:tavLst>
                                    </p:anim>
                                    <p:anim calcmode="lin" valueType="num">
                                      <p:cBhvr>
                                        <p:cTn dur="500" fill="hold" id="51"/>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4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47"/>
                                        </p:tgtEl>
                                      </p:cBhvr>
                                    </p:animEffect>
                                  </p:childTnLst>
                                </p:cTn>
                              </p:par>
                              <p:par>
                                <p:cTn fill="hold" id="54" nodeType="withEffect" presetClass="entr" presetID="53" presetSubtype="0">
                                  <p:stCondLst>
                                    <p:cond delay="500"/>
                                  </p:stCondLst>
                                  <p:childTnLst>
                                    <p:set>
                                      <p:cBhvr>
                                        <p:cTn dur="1" fill="hold" id="55">
                                          <p:stCondLst>
                                            <p:cond delay="0"/>
                                          </p:stCondLst>
                                        </p:cTn>
                                        <p:tgtEl>
                                          <p:spTgt spid="53"/>
                                        </p:tgtEl>
                                        <p:attrNameLst>
                                          <p:attrName>style.visibility</p:attrName>
                                        </p:attrNameLst>
                                      </p:cBhvr>
                                      <p:to>
                                        <p:strVal val="visible"/>
                                      </p:to>
                                    </p:set>
                                    <p:anim calcmode="lin" valueType="num">
                                      <p:cBhvr>
                                        <p:cTn dur="500" fill="hold" id="56"/>
                                        <p:tgtEl>
                                          <p:spTgt spid="53"/>
                                        </p:tgtEl>
                                        <p:attrNameLst>
                                          <p:attrName>ppt_w</p:attrName>
                                        </p:attrNameLst>
                                      </p:cBhvr>
                                      <p:tavLst>
                                        <p:tav tm="0">
                                          <p:val>
                                            <p:fltVal val="0"/>
                                          </p:val>
                                        </p:tav>
                                        <p:tav tm="100000">
                                          <p:val>
                                            <p:strVal val="#ppt_w"/>
                                          </p:val>
                                        </p:tav>
                                      </p:tavLst>
                                    </p:anim>
                                    <p:anim calcmode="lin" valueType="num">
                                      <p:cBhvr>
                                        <p:cTn dur="500" fill="hold" id="57"/>
                                        <p:tgtEl>
                                          <p:spTgt spid="53"/>
                                        </p:tgtEl>
                                        <p:attrNameLst>
                                          <p:attrName>ppt_h</p:attrName>
                                        </p:attrNameLst>
                                      </p:cBhvr>
                                      <p:tavLst>
                                        <p:tav tm="0">
                                          <p:val>
                                            <p:fltVal val="0"/>
                                          </p:val>
                                        </p:tav>
                                        <p:tav tm="100000">
                                          <p:val>
                                            <p:strVal val="#ppt_h"/>
                                          </p:val>
                                        </p:tav>
                                      </p:tavLst>
                                    </p:anim>
                                    <p:animEffect filter="fade" transition="in">
                                      <p:cBhvr>
                                        <p:cTn dur="500" id="58"/>
                                        <p:tgtEl>
                                          <p:spTgt spid="53"/>
                                        </p:tgtEl>
                                      </p:cBhvr>
                                    </p:animEffect>
                                  </p:childTnLst>
                                </p:cTn>
                              </p:par>
                            </p:childTnLst>
                          </p:cTn>
                        </p:par>
                        <p:par>
                          <p:cTn fill="hold" id="59" nodeType="afterGroup">
                            <p:stCondLst>
                              <p:cond delay="6500"/>
                            </p:stCondLst>
                            <p:childTnLst>
                              <p:par>
                                <p:cTn fill="hold" grpId="0" id="60" nodeType="afterEffect" presetClass="entr" presetID="53" presetSubtype="0">
                                  <p:stCondLst>
                                    <p:cond delay="0"/>
                                  </p:stCondLst>
                                  <p:childTnLst>
                                    <p:set>
                                      <p:cBhvr>
                                        <p:cTn dur="1" fill="hold" id="61">
                                          <p:stCondLst>
                                            <p:cond delay="0"/>
                                          </p:stCondLst>
                                        </p:cTn>
                                        <p:tgtEl>
                                          <p:spTgt spid="56"/>
                                        </p:tgtEl>
                                        <p:attrNameLst>
                                          <p:attrName>style.visibility</p:attrName>
                                        </p:attrNameLst>
                                      </p:cBhvr>
                                      <p:to>
                                        <p:strVal val="visible"/>
                                      </p:to>
                                    </p:set>
                                    <p:anim calcmode="lin" valueType="num">
                                      <p:cBhvr>
                                        <p:cTn dur="500" fill="hold" id="62"/>
                                        <p:tgtEl>
                                          <p:spTgt spid="56"/>
                                        </p:tgtEl>
                                        <p:attrNameLst>
                                          <p:attrName>ppt_w</p:attrName>
                                        </p:attrNameLst>
                                      </p:cBhvr>
                                      <p:tavLst>
                                        <p:tav tm="0">
                                          <p:val>
                                            <p:fltVal val="0"/>
                                          </p:val>
                                        </p:tav>
                                        <p:tav tm="100000">
                                          <p:val>
                                            <p:strVal val="#ppt_w"/>
                                          </p:val>
                                        </p:tav>
                                      </p:tavLst>
                                    </p:anim>
                                    <p:anim calcmode="lin" valueType="num">
                                      <p:cBhvr>
                                        <p:cTn dur="500" fill="hold" id="63"/>
                                        <p:tgtEl>
                                          <p:spTgt spid="56"/>
                                        </p:tgtEl>
                                        <p:attrNameLst>
                                          <p:attrName>ppt_h</p:attrName>
                                        </p:attrNameLst>
                                      </p:cBhvr>
                                      <p:tavLst>
                                        <p:tav tm="0">
                                          <p:val>
                                            <p:fltVal val="0"/>
                                          </p:val>
                                        </p:tav>
                                        <p:tav tm="100000">
                                          <p:val>
                                            <p:strVal val="#ppt_h"/>
                                          </p:val>
                                        </p:tav>
                                      </p:tavLst>
                                    </p:anim>
                                    <p:animEffect filter="fade" transition="in">
                                      <p:cBhvr>
                                        <p:cTn dur="500" id="64"/>
                                        <p:tgtEl>
                                          <p:spTgt spid="56"/>
                                        </p:tgtEl>
                                      </p:cBhvr>
                                    </p:animEffect>
                                  </p:childTnLst>
                                </p:cTn>
                              </p:par>
                            </p:childTnLst>
                          </p:cTn>
                        </p:par>
                        <p:par>
                          <p:cTn fill="hold" id="65" nodeType="afterGroup">
                            <p:stCondLst>
                              <p:cond delay="7000"/>
                            </p:stCondLst>
                            <p:childTnLst>
                              <p:par>
                                <p:cTn fill="hold" grpId="0" id="66" nodeType="afterEffect" presetClass="entr" presetID="42" presetSubtype="0">
                                  <p:stCondLst>
                                    <p:cond delay="0"/>
                                  </p:stCondLst>
                                  <p:childTnLst>
                                    <p:set>
                                      <p:cBhvr>
                                        <p:cTn dur="1" fill="hold" id="67">
                                          <p:stCondLst>
                                            <p:cond delay="0"/>
                                          </p:stCondLst>
                                        </p:cTn>
                                        <p:tgtEl>
                                          <p:spTgt spid="57"/>
                                        </p:tgtEl>
                                        <p:attrNameLst>
                                          <p:attrName>style.visibility</p:attrName>
                                        </p:attrNameLst>
                                      </p:cBhvr>
                                      <p:to>
                                        <p:strVal val="visible"/>
                                      </p:to>
                                    </p:set>
                                    <p:animEffect filter="fade" transition="in">
                                      <p:cBhvr>
                                        <p:cTn dur="1000" id="68"/>
                                        <p:tgtEl>
                                          <p:spTgt spid="57"/>
                                        </p:tgtEl>
                                      </p:cBhvr>
                                    </p:animEffect>
                                    <p:anim calcmode="lin" valueType="num">
                                      <p:cBhvr>
                                        <p:cTn dur="1000" fill="hold" id="69"/>
                                        <p:tgtEl>
                                          <p:spTgt spid="57"/>
                                        </p:tgtEl>
                                        <p:attrNameLst>
                                          <p:attrName>ppt_x</p:attrName>
                                        </p:attrNameLst>
                                      </p:cBhvr>
                                      <p:tavLst>
                                        <p:tav tm="0">
                                          <p:val>
                                            <p:strVal val="#ppt_x"/>
                                          </p:val>
                                        </p:tav>
                                        <p:tav tm="100000">
                                          <p:val>
                                            <p:strVal val="#ppt_x"/>
                                          </p:val>
                                        </p:tav>
                                      </p:tavLst>
                                    </p:anim>
                                    <p:anim calcmode="lin" valueType="num">
                                      <p:cBhvr>
                                        <p:cTn dur="1000" fill="hold" id="70"/>
                                        <p:tgtEl>
                                          <p:spTgt spid="57"/>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000"/>
                            </p:stCondLst>
                            <p:childTnLst>
                              <p:par>
                                <p:cTn fill="hold" grpId="0" id="72" nodeType="afterEffect" presetClass="entr" presetID="53" presetSubtype="0">
                                  <p:stCondLst>
                                    <p:cond delay="0"/>
                                  </p:stCondLst>
                                  <p:childTnLst>
                                    <p:set>
                                      <p:cBhvr>
                                        <p:cTn dur="1" fill="hold" id="73">
                                          <p:stCondLst>
                                            <p:cond delay="0"/>
                                          </p:stCondLst>
                                        </p:cTn>
                                        <p:tgtEl>
                                          <p:spTgt spid="58"/>
                                        </p:tgtEl>
                                        <p:attrNameLst>
                                          <p:attrName>style.visibility</p:attrName>
                                        </p:attrNameLst>
                                      </p:cBhvr>
                                      <p:to>
                                        <p:strVal val="visible"/>
                                      </p:to>
                                    </p:set>
                                    <p:anim calcmode="lin" valueType="num">
                                      <p:cBhvr>
                                        <p:cTn dur="500" fill="hold" id="74"/>
                                        <p:tgtEl>
                                          <p:spTgt spid="58"/>
                                        </p:tgtEl>
                                        <p:attrNameLst>
                                          <p:attrName>ppt_w</p:attrName>
                                        </p:attrNameLst>
                                      </p:cBhvr>
                                      <p:tavLst>
                                        <p:tav tm="0">
                                          <p:val>
                                            <p:fltVal val="0"/>
                                          </p:val>
                                        </p:tav>
                                        <p:tav tm="100000">
                                          <p:val>
                                            <p:strVal val="#ppt_w"/>
                                          </p:val>
                                        </p:tav>
                                      </p:tavLst>
                                    </p:anim>
                                    <p:anim calcmode="lin" valueType="num">
                                      <p:cBhvr>
                                        <p:cTn dur="500" fill="hold" id="75"/>
                                        <p:tgtEl>
                                          <p:spTgt spid="58"/>
                                        </p:tgtEl>
                                        <p:attrNameLst>
                                          <p:attrName>ppt_h</p:attrName>
                                        </p:attrNameLst>
                                      </p:cBhvr>
                                      <p:tavLst>
                                        <p:tav tm="0">
                                          <p:val>
                                            <p:fltVal val="0"/>
                                          </p:val>
                                        </p:tav>
                                        <p:tav tm="100000">
                                          <p:val>
                                            <p:strVal val="#ppt_h"/>
                                          </p:val>
                                        </p:tav>
                                      </p:tavLst>
                                    </p:anim>
                                    <p:animEffect filter="fade" transition="in">
                                      <p:cBhvr>
                                        <p:cTn dur="500" id="76"/>
                                        <p:tgtEl>
                                          <p:spTgt spid="58"/>
                                        </p:tgtEl>
                                      </p:cBhvr>
                                    </p:animEffect>
                                  </p:childTnLst>
                                </p:cTn>
                              </p:par>
                              <p:par>
                                <p:cTn fill="hold" grpId="0" id="77" nodeType="withEffect" presetClass="entr" presetID="31" presetSubtype="0">
                                  <p:stCondLst>
                                    <p:cond delay="1500"/>
                                  </p:stCondLst>
                                  <p:childTnLst>
                                    <p:set>
                                      <p:cBhvr>
                                        <p:cTn dur="1" fill="hold" id="78">
                                          <p:stCondLst>
                                            <p:cond delay="0"/>
                                          </p:stCondLst>
                                        </p:cTn>
                                        <p:tgtEl>
                                          <p:spTgt spid="60"/>
                                        </p:tgtEl>
                                        <p:attrNameLst>
                                          <p:attrName>style.visibility</p:attrName>
                                        </p:attrNameLst>
                                      </p:cBhvr>
                                      <p:to>
                                        <p:strVal val="visible"/>
                                      </p:to>
                                    </p:set>
                                    <p:anim calcmode="lin" valueType="num">
                                      <p:cBhvr>
                                        <p:cTn dur="1000" fill="hold" id="79"/>
                                        <p:tgtEl>
                                          <p:spTgt spid="60"/>
                                        </p:tgtEl>
                                        <p:attrNameLst>
                                          <p:attrName>ppt_w</p:attrName>
                                        </p:attrNameLst>
                                      </p:cBhvr>
                                      <p:tavLst>
                                        <p:tav tm="0">
                                          <p:val>
                                            <p:fltVal val="0"/>
                                          </p:val>
                                        </p:tav>
                                        <p:tav tm="100000">
                                          <p:val>
                                            <p:strVal val="#ppt_w"/>
                                          </p:val>
                                        </p:tav>
                                      </p:tavLst>
                                    </p:anim>
                                    <p:anim calcmode="lin" valueType="num">
                                      <p:cBhvr>
                                        <p:cTn dur="1000" fill="hold" id="80"/>
                                        <p:tgtEl>
                                          <p:spTgt spid="60"/>
                                        </p:tgtEl>
                                        <p:attrNameLst>
                                          <p:attrName>ppt_h</p:attrName>
                                        </p:attrNameLst>
                                      </p:cBhvr>
                                      <p:tavLst>
                                        <p:tav tm="0">
                                          <p:val>
                                            <p:fltVal val="0"/>
                                          </p:val>
                                        </p:tav>
                                        <p:tav tm="100000">
                                          <p:val>
                                            <p:strVal val="#ppt_h"/>
                                          </p:val>
                                        </p:tav>
                                      </p:tavLst>
                                    </p:anim>
                                    <p:anim calcmode="lin" valueType="num">
                                      <p:cBhvr>
                                        <p:cTn dur="1000" fill="hold" id="81"/>
                                        <p:tgtEl>
                                          <p:spTgt spid="60"/>
                                        </p:tgtEl>
                                        <p:attrNameLst>
                                          <p:attrName>style.rotation</p:attrName>
                                        </p:attrNameLst>
                                      </p:cBhvr>
                                      <p:tavLst>
                                        <p:tav tm="0">
                                          <p:val>
                                            <p:fltVal val="90"/>
                                          </p:val>
                                        </p:tav>
                                        <p:tav tm="100000">
                                          <p:val>
                                            <p:fltVal val="0"/>
                                          </p:val>
                                        </p:tav>
                                      </p:tavLst>
                                    </p:anim>
                                    <p:animEffect filter="fade" transition="in">
                                      <p:cBhvr>
                                        <p:cTn dur="1000" id="82"/>
                                        <p:tgtEl>
                                          <p:spTgt spid="60"/>
                                        </p:tgtEl>
                                      </p:cBhvr>
                                    </p:animEffect>
                                  </p:childTnLst>
                                </p:cTn>
                              </p:par>
                              <p:par>
                                <p:cTn fill="hold" grpId="0" id="83" nodeType="withEffect" presetClass="entr" presetID="31" presetSubtype="0">
                                  <p:stCondLst>
                                    <p:cond delay="1500"/>
                                  </p:stCondLst>
                                  <p:childTnLst>
                                    <p:set>
                                      <p:cBhvr>
                                        <p:cTn dur="1" fill="hold" id="84">
                                          <p:stCondLst>
                                            <p:cond delay="0"/>
                                          </p:stCondLst>
                                        </p:cTn>
                                        <p:tgtEl>
                                          <p:spTgt spid="61"/>
                                        </p:tgtEl>
                                        <p:attrNameLst>
                                          <p:attrName>style.visibility</p:attrName>
                                        </p:attrNameLst>
                                      </p:cBhvr>
                                      <p:to>
                                        <p:strVal val="visible"/>
                                      </p:to>
                                    </p:set>
                                    <p:anim calcmode="lin" valueType="num">
                                      <p:cBhvr>
                                        <p:cTn dur="1000" fill="hold" id="85"/>
                                        <p:tgtEl>
                                          <p:spTgt spid="61"/>
                                        </p:tgtEl>
                                        <p:attrNameLst>
                                          <p:attrName>ppt_w</p:attrName>
                                        </p:attrNameLst>
                                      </p:cBhvr>
                                      <p:tavLst>
                                        <p:tav tm="0">
                                          <p:val>
                                            <p:fltVal val="0"/>
                                          </p:val>
                                        </p:tav>
                                        <p:tav tm="100000">
                                          <p:val>
                                            <p:strVal val="#ppt_w"/>
                                          </p:val>
                                        </p:tav>
                                      </p:tavLst>
                                    </p:anim>
                                    <p:anim calcmode="lin" valueType="num">
                                      <p:cBhvr>
                                        <p:cTn dur="1000" fill="hold" id="86"/>
                                        <p:tgtEl>
                                          <p:spTgt spid="61"/>
                                        </p:tgtEl>
                                        <p:attrNameLst>
                                          <p:attrName>ppt_h</p:attrName>
                                        </p:attrNameLst>
                                      </p:cBhvr>
                                      <p:tavLst>
                                        <p:tav tm="0">
                                          <p:val>
                                            <p:fltVal val="0"/>
                                          </p:val>
                                        </p:tav>
                                        <p:tav tm="100000">
                                          <p:val>
                                            <p:strVal val="#ppt_h"/>
                                          </p:val>
                                        </p:tav>
                                      </p:tavLst>
                                    </p:anim>
                                    <p:anim calcmode="lin" valueType="num">
                                      <p:cBhvr>
                                        <p:cTn dur="1000" fill="hold" id="87"/>
                                        <p:tgtEl>
                                          <p:spTgt spid="61"/>
                                        </p:tgtEl>
                                        <p:attrNameLst>
                                          <p:attrName>style.rotation</p:attrName>
                                        </p:attrNameLst>
                                      </p:cBhvr>
                                      <p:tavLst>
                                        <p:tav tm="0">
                                          <p:val>
                                            <p:fltVal val="90"/>
                                          </p:val>
                                        </p:tav>
                                        <p:tav tm="100000">
                                          <p:val>
                                            <p:fltVal val="0"/>
                                          </p:val>
                                        </p:tav>
                                      </p:tavLst>
                                    </p:anim>
                                    <p:animEffect filter="fade" transition="in">
                                      <p:cBhvr>
                                        <p:cTn dur="1000" id="88"/>
                                        <p:tgtEl>
                                          <p:spTgt spid="61"/>
                                        </p:tgtEl>
                                      </p:cBhvr>
                                    </p:animEffect>
                                  </p:childTnLst>
                                </p:cTn>
                              </p:par>
                              <p:par>
                                <p:cTn fill="hold" grpId="0" id="89" nodeType="withEffect" presetClass="entr" presetID="31" presetSubtype="0">
                                  <p:stCondLst>
                                    <p:cond delay="1500"/>
                                  </p:stCondLst>
                                  <p:childTnLst>
                                    <p:set>
                                      <p:cBhvr>
                                        <p:cTn dur="1" fill="hold" id="90">
                                          <p:stCondLst>
                                            <p:cond delay="0"/>
                                          </p:stCondLst>
                                        </p:cTn>
                                        <p:tgtEl>
                                          <p:spTgt spid="62"/>
                                        </p:tgtEl>
                                        <p:attrNameLst>
                                          <p:attrName>style.visibility</p:attrName>
                                        </p:attrNameLst>
                                      </p:cBhvr>
                                      <p:to>
                                        <p:strVal val="visible"/>
                                      </p:to>
                                    </p:set>
                                    <p:anim calcmode="lin" valueType="num">
                                      <p:cBhvr>
                                        <p:cTn dur="1000" fill="hold" id="91"/>
                                        <p:tgtEl>
                                          <p:spTgt spid="62"/>
                                        </p:tgtEl>
                                        <p:attrNameLst>
                                          <p:attrName>ppt_w</p:attrName>
                                        </p:attrNameLst>
                                      </p:cBhvr>
                                      <p:tavLst>
                                        <p:tav tm="0">
                                          <p:val>
                                            <p:fltVal val="0"/>
                                          </p:val>
                                        </p:tav>
                                        <p:tav tm="100000">
                                          <p:val>
                                            <p:strVal val="#ppt_w"/>
                                          </p:val>
                                        </p:tav>
                                      </p:tavLst>
                                    </p:anim>
                                    <p:anim calcmode="lin" valueType="num">
                                      <p:cBhvr>
                                        <p:cTn dur="1000" fill="hold" id="92"/>
                                        <p:tgtEl>
                                          <p:spTgt spid="62"/>
                                        </p:tgtEl>
                                        <p:attrNameLst>
                                          <p:attrName>ppt_h</p:attrName>
                                        </p:attrNameLst>
                                      </p:cBhvr>
                                      <p:tavLst>
                                        <p:tav tm="0">
                                          <p:val>
                                            <p:fltVal val="0"/>
                                          </p:val>
                                        </p:tav>
                                        <p:tav tm="100000">
                                          <p:val>
                                            <p:strVal val="#ppt_h"/>
                                          </p:val>
                                        </p:tav>
                                      </p:tavLst>
                                    </p:anim>
                                    <p:anim calcmode="lin" valueType="num">
                                      <p:cBhvr>
                                        <p:cTn dur="1000" fill="hold" id="93"/>
                                        <p:tgtEl>
                                          <p:spTgt spid="62"/>
                                        </p:tgtEl>
                                        <p:attrNameLst>
                                          <p:attrName>style.rotation</p:attrName>
                                        </p:attrNameLst>
                                      </p:cBhvr>
                                      <p:tavLst>
                                        <p:tav tm="0">
                                          <p:val>
                                            <p:fltVal val="90"/>
                                          </p:val>
                                        </p:tav>
                                        <p:tav tm="100000">
                                          <p:val>
                                            <p:fltVal val="0"/>
                                          </p:val>
                                        </p:tav>
                                      </p:tavLst>
                                    </p:anim>
                                    <p:animEffect filter="fade" transition="in">
                                      <p:cBhvr>
                                        <p:cTn dur="1000" id="94"/>
                                        <p:tgtEl>
                                          <p:spTgt spid="62"/>
                                        </p:tgtEl>
                                      </p:cBhvr>
                                    </p:animEffect>
                                  </p:childTnLst>
                                </p:cTn>
                              </p:par>
                              <p:par>
                                <p:cTn fill="hold" grpId="0" id="95" nodeType="withEffect" presetClass="entr" presetID="31" presetSubtype="0">
                                  <p:stCondLst>
                                    <p:cond delay="1500"/>
                                  </p:stCondLst>
                                  <p:childTnLst>
                                    <p:set>
                                      <p:cBhvr>
                                        <p:cTn dur="1" fill="hold" id="96">
                                          <p:stCondLst>
                                            <p:cond delay="0"/>
                                          </p:stCondLst>
                                        </p:cTn>
                                        <p:tgtEl>
                                          <p:spTgt spid="63"/>
                                        </p:tgtEl>
                                        <p:attrNameLst>
                                          <p:attrName>style.visibility</p:attrName>
                                        </p:attrNameLst>
                                      </p:cBhvr>
                                      <p:to>
                                        <p:strVal val="visible"/>
                                      </p:to>
                                    </p:set>
                                    <p:anim calcmode="lin" valueType="num">
                                      <p:cBhvr>
                                        <p:cTn dur="1000" fill="hold" id="97"/>
                                        <p:tgtEl>
                                          <p:spTgt spid="63"/>
                                        </p:tgtEl>
                                        <p:attrNameLst>
                                          <p:attrName>ppt_w</p:attrName>
                                        </p:attrNameLst>
                                      </p:cBhvr>
                                      <p:tavLst>
                                        <p:tav tm="0">
                                          <p:val>
                                            <p:fltVal val="0"/>
                                          </p:val>
                                        </p:tav>
                                        <p:tav tm="100000">
                                          <p:val>
                                            <p:strVal val="#ppt_w"/>
                                          </p:val>
                                        </p:tav>
                                      </p:tavLst>
                                    </p:anim>
                                    <p:anim calcmode="lin" valueType="num">
                                      <p:cBhvr>
                                        <p:cTn dur="1000" fill="hold" id="98"/>
                                        <p:tgtEl>
                                          <p:spTgt spid="63"/>
                                        </p:tgtEl>
                                        <p:attrNameLst>
                                          <p:attrName>ppt_h</p:attrName>
                                        </p:attrNameLst>
                                      </p:cBhvr>
                                      <p:tavLst>
                                        <p:tav tm="0">
                                          <p:val>
                                            <p:fltVal val="0"/>
                                          </p:val>
                                        </p:tav>
                                        <p:tav tm="100000">
                                          <p:val>
                                            <p:strVal val="#ppt_h"/>
                                          </p:val>
                                        </p:tav>
                                      </p:tavLst>
                                    </p:anim>
                                    <p:anim calcmode="lin" valueType="num">
                                      <p:cBhvr>
                                        <p:cTn dur="1000" fill="hold" id="99"/>
                                        <p:tgtEl>
                                          <p:spTgt spid="63"/>
                                        </p:tgtEl>
                                        <p:attrNameLst>
                                          <p:attrName>style.rotation</p:attrName>
                                        </p:attrNameLst>
                                      </p:cBhvr>
                                      <p:tavLst>
                                        <p:tav tm="0">
                                          <p:val>
                                            <p:fltVal val="90"/>
                                          </p:val>
                                        </p:tav>
                                        <p:tav tm="100000">
                                          <p:val>
                                            <p:fltVal val="0"/>
                                          </p:val>
                                        </p:tav>
                                      </p:tavLst>
                                    </p:anim>
                                    <p:animEffect filter="fade" transition="in">
                                      <p:cBhvr>
                                        <p:cTn dur="1000" id="100"/>
                                        <p:tgtEl>
                                          <p:spTgt spid="63"/>
                                        </p:tgtEl>
                                      </p:cBhvr>
                                    </p:animEffect>
                                  </p:childTnLst>
                                </p:cTn>
                              </p:par>
                              <p:par>
                                <p:cTn fill="hold" grpId="0" id="101" nodeType="withEffect" presetClass="entr" presetID="31" presetSubtype="0">
                                  <p:stCondLst>
                                    <p:cond delay="1500"/>
                                  </p:stCondLst>
                                  <p:childTnLst>
                                    <p:set>
                                      <p:cBhvr>
                                        <p:cTn dur="1" fill="hold" id="102">
                                          <p:stCondLst>
                                            <p:cond delay="0"/>
                                          </p:stCondLst>
                                        </p:cTn>
                                        <p:tgtEl>
                                          <p:spTgt spid="59"/>
                                        </p:tgtEl>
                                        <p:attrNameLst>
                                          <p:attrName>style.visibility</p:attrName>
                                        </p:attrNameLst>
                                      </p:cBhvr>
                                      <p:to>
                                        <p:strVal val="visible"/>
                                      </p:to>
                                    </p:set>
                                    <p:anim calcmode="lin" valueType="num">
                                      <p:cBhvr>
                                        <p:cTn dur="1000" fill="hold" id="103"/>
                                        <p:tgtEl>
                                          <p:spTgt spid="59"/>
                                        </p:tgtEl>
                                        <p:attrNameLst>
                                          <p:attrName>ppt_w</p:attrName>
                                        </p:attrNameLst>
                                      </p:cBhvr>
                                      <p:tavLst>
                                        <p:tav tm="0">
                                          <p:val>
                                            <p:fltVal val="0"/>
                                          </p:val>
                                        </p:tav>
                                        <p:tav tm="100000">
                                          <p:val>
                                            <p:strVal val="#ppt_w"/>
                                          </p:val>
                                        </p:tav>
                                      </p:tavLst>
                                    </p:anim>
                                    <p:anim calcmode="lin" valueType="num">
                                      <p:cBhvr>
                                        <p:cTn dur="1000" fill="hold" id="104"/>
                                        <p:tgtEl>
                                          <p:spTgt spid="59"/>
                                        </p:tgtEl>
                                        <p:attrNameLst>
                                          <p:attrName>ppt_h</p:attrName>
                                        </p:attrNameLst>
                                      </p:cBhvr>
                                      <p:tavLst>
                                        <p:tav tm="0">
                                          <p:val>
                                            <p:fltVal val="0"/>
                                          </p:val>
                                        </p:tav>
                                        <p:tav tm="100000">
                                          <p:val>
                                            <p:strVal val="#ppt_h"/>
                                          </p:val>
                                        </p:tav>
                                      </p:tavLst>
                                    </p:anim>
                                    <p:anim calcmode="lin" valueType="num">
                                      <p:cBhvr>
                                        <p:cTn dur="1000" fill="hold" id="105"/>
                                        <p:tgtEl>
                                          <p:spTgt spid="59"/>
                                        </p:tgtEl>
                                        <p:attrNameLst>
                                          <p:attrName>style.rotation</p:attrName>
                                        </p:attrNameLst>
                                      </p:cBhvr>
                                      <p:tavLst>
                                        <p:tav tm="0">
                                          <p:val>
                                            <p:fltVal val="90"/>
                                          </p:val>
                                        </p:tav>
                                        <p:tav tm="100000">
                                          <p:val>
                                            <p:fltVal val="0"/>
                                          </p:val>
                                        </p:tav>
                                      </p:tavLst>
                                    </p:anim>
                                    <p:animEffect filter="fade" transition="in">
                                      <p:cBhvr>
                                        <p:cTn dur="1000" id="106"/>
                                        <p:tgtEl>
                                          <p:spTgt spid="59"/>
                                        </p:tgtEl>
                                      </p:cBhvr>
                                    </p:animEffect>
                                  </p:childTnLst>
                                </p:cTn>
                              </p:par>
                              <p:par>
                                <p:cTn fill="hold" grpId="0" id="107" nodeType="withEffect" presetClass="entr" presetID="31" presetSubtype="0">
                                  <p:stCondLst>
                                    <p:cond delay="1500"/>
                                  </p:stCondLst>
                                  <p:childTnLst>
                                    <p:set>
                                      <p:cBhvr>
                                        <p:cTn dur="1" fill="hold" id="108">
                                          <p:stCondLst>
                                            <p:cond delay="0"/>
                                          </p:stCondLst>
                                        </p:cTn>
                                        <p:tgtEl>
                                          <p:spTgt spid="64"/>
                                        </p:tgtEl>
                                        <p:attrNameLst>
                                          <p:attrName>style.visibility</p:attrName>
                                        </p:attrNameLst>
                                      </p:cBhvr>
                                      <p:to>
                                        <p:strVal val="visible"/>
                                      </p:to>
                                    </p:set>
                                    <p:anim calcmode="lin" valueType="num">
                                      <p:cBhvr>
                                        <p:cTn dur="1000" fill="hold" id="109"/>
                                        <p:tgtEl>
                                          <p:spTgt spid="64"/>
                                        </p:tgtEl>
                                        <p:attrNameLst>
                                          <p:attrName>ppt_w</p:attrName>
                                        </p:attrNameLst>
                                      </p:cBhvr>
                                      <p:tavLst>
                                        <p:tav tm="0">
                                          <p:val>
                                            <p:fltVal val="0"/>
                                          </p:val>
                                        </p:tav>
                                        <p:tav tm="100000">
                                          <p:val>
                                            <p:strVal val="#ppt_w"/>
                                          </p:val>
                                        </p:tav>
                                      </p:tavLst>
                                    </p:anim>
                                    <p:anim calcmode="lin" valueType="num">
                                      <p:cBhvr>
                                        <p:cTn dur="1000" fill="hold" id="110"/>
                                        <p:tgtEl>
                                          <p:spTgt spid="64"/>
                                        </p:tgtEl>
                                        <p:attrNameLst>
                                          <p:attrName>ppt_h</p:attrName>
                                        </p:attrNameLst>
                                      </p:cBhvr>
                                      <p:tavLst>
                                        <p:tav tm="0">
                                          <p:val>
                                            <p:fltVal val="0"/>
                                          </p:val>
                                        </p:tav>
                                        <p:tav tm="100000">
                                          <p:val>
                                            <p:strVal val="#ppt_h"/>
                                          </p:val>
                                        </p:tav>
                                      </p:tavLst>
                                    </p:anim>
                                    <p:anim calcmode="lin" valueType="num">
                                      <p:cBhvr>
                                        <p:cTn dur="1000" fill="hold" id="111"/>
                                        <p:tgtEl>
                                          <p:spTgt spid="64"/>
                                        </p:tgtEl>
                                        <p:attrNameLst>
                                          <p:attrName>style.rotation</p:attrName>
                                        </p:attrNameLst>
                                      </p:cBhvr>
                                      <p:tavLst>
                                        <p:tav tm="0">
                                          <p:val>
                                            <p:fltVal val="90"/>
                                          </p:val>
                                        </p:tav>
                                        <p:tav tm="100000">
                                          <p:val>
                                            <p:fltVal val="0"/>
                                          </p:val>
                                        </p:tav>
                                      </p:tavLst>
                                    </p:anim>
                                    <p:animEffect filter="fade" transition="in">
                                      <p:cBhvr>
                                        <p:cTn dur="1000" id="112"/>
                                        <p:tgtEl>
                                          <p:spTgt spid="64"/>
                                        </p:tgtEl>
                                      </p:cBhvr>
                                    </p:animEffect>
                                  </p:childTnLst>
                                </p:cTn>
                              </p:par>
                              <p:par>
                                <p:cTn fill="hold" grpId="0" id="113" nodeType="withEffect" presetClass="entr" presetID="31" presetSubtype="0">
                                  <p:stCondLst>
                                    <p:cond delay="1500"/>
                                  </p:stCondLst>
                                  <p:childTnLst>
                                    <p:set>
                                      <p:cBhvr>
                                        <p:cTn dur="1" fill="hold" id="114">
                                          <p:stCondLst>
                                            <p:cond delay="0"/>
                                          </p:stCondLst>
                                        </p:cTn>
                                        <p:tgtEl>
                                          <p:spTgt spid="65"/>
                                        </p:tgtEl>
                                        <p:attrNameLst>
                                          <p:attrName>style.visibility</p:attrName>
                                        </p:attrNameLst>
                                      </p:cBhvr>
                                      <p:to>
                                        <p:strVal val="visible"/>
                                      </p:to>
                                    </p:set>
                                    <p:anim calcmode="lin" valueType="num">
                                      <p:cBhvr>
                                        <p:cTn dur="1000" fill="hold" id="115"/>
                                        <p:tgtEl>
                                          <p:spTgt spid="65"/>
                                        </p:tgtEl>
                                        <p:attrNameLst>
                                          <p:attrName>ppt_w</p:attrName>
                                        </p:attrNameLst>
                                      </p:cBhvr>
                                      <p:tavLst>
                                        <p:tav tm="0">
                                          <p:val>
                                            <p:fltVal val="0"/>
                                          </p:val>
                                        </p:tav>
                                        <p:tav tm="100000">
                                          <p:val>
                                            <p:strVal val="#ppt_w"/>
                                          </p:val>
                                        </p:tav>
                                      </p:tavLst>
                                    </p:anim>
                                    <p:anim calcmode="lin" valueType="num">
                                      <p:cBhvr>
                                        <p:cTn dur="1000" fill="hold" id="116"/>
                                        <p:tgtEl>
                                          <p:spTgt spid="65"/>
                                        </p:tgtEl>
                                        <p:attrNameLst>
                                          <p:attrName>ppt_h</p:attrName>
                                        </p:attrNameLst>
                                      </p:cBhvr>
                                      <p:tavLst>
                                        <p:tav tm="0">
                                          <p:val>
                                            <p:fltVal val="0"/>
                                          </p:val>
                                        </p:tav>
                                        <p:tav tm="100000">
                                          <p:val>
                                            <p:strVal val="#ppt_h"/>
                                          </p:val>
                                        </p:tav>
                                      </p:tavLst>
                                    </p:anim>
                                    <p:anim calcmode="lin" valueType="num">
                                      <p:cBhvr>
                                        <p:cTn dur="1000" fill="hold" id="117"/>
                                        <p:tgtEl>
                                          <p:spTgt spid="65"/>
                                        </p:tgtEl>
                                        <p:attrNameLst>
                                          <p:attrName>style.rotation</p:attrName>
                                        </p:attrNameLst>
                                      </p:cBhvr>
                                      <p:tavLst>
                                        <p:tav tm="0">
                                          <p:val>
                                            <p:fltVal val="90"/>
                                          </p:val>
                                        </p:tav>
                                        <p:tav tm="100000">
                                          <p:val>
                                            <p:fltVal val="0"/>
                                          </p:val>
                                        </p:tav>
                                      </p:tavLst>
                                    </p:anim>
                                    <p:animEffect filter="fade" transition="in">
                                      <p:cBhvr>
                                        <p:cTn dur="1000" id="118"/>
                                        <p:tgtEl>
                                          <p:spTgt spid="65"/>
                                        </p:tgtEl>
                                      </p:cBhvr>
                                    </p:animEffect>
                                  </p:childTnLst>
                                </p:cTn>
                              </p:par>
                              <p:par>
                                <p:cTn fill="hold" grpId="0" id="119" nodeType="withEffect" presetClass="entr" presetID="31" presetSubtype="0">
                                  <p:stCondLst>
                                    <p:cond delay="1500"/>
                                  </p:stCondLst>
                                  <p:childTnLst>
                                    <p:set>
                                      <p:cBhvr>
                                        <p:cTn dur="1" fill="hold" id="120">
                                          <p:stCondLst>
                                            <p:cond delay="0"/>
                                          </p:stCondLst>
                                        </p:cTn>
                                        <p:tgtEl>
                                          <p:spTgt spid="66"/>
                                        </p:tgtEl>
                                        <p:attrNameLst>
                                          <p:attrName>style.visibility</p:attrName>
                                        </p:attrNameLst>
                                      </p:cBhvr>
                                      <p:to>
                                        <p:strVal val="visible"/>
                                      </p:to>
                                    </p:set>
                                    <p:anim calcmode="lin" valueType="num">
                                      <p:cBhvr>
                                        <p:cTn dur="1000" fill="hold" id="121"/>
                                        <p:tgtEl>
                                          <p:spTgt spid="66"/>
                                        </p:tgtEl>
                                        <p:attrNameLst>
                                          <p:attrName>ppt_w</p:attrName>
                                        </p:attrNameLst>
                                      </p:cBhvr>
                                      <p:tavLst>
                                        <p:tav tm="0">
                                          <p:val>
                                            <p:fltVal val="0"/>
                                          </p:val>
                                        </p:tav>
                                        <p:tav tm="100000">
                                          <p:val>
                                            <p:strVal val="#ppt_w"/>
                                          </p:val>
                                        </p:tav>
                                      </p:tavLst>
                                    </p:anim>
                                    <p:anim calcmode="lin" valueType="num">
                                      <p:cBhvr>
                                        <p:cTn dur="1000" fill="hold" id="122"/>
                                        <p:tgtEl>
                                          <p:spTgt spid="66"/>
                                        </p:tgtEl>
                                        <p:attrNameLst>
                                          <p:attrName>ppt_h</p:attrName>
                                        </p:attrNameLst>
                                      </p:cBhvr>
                                      <p:tavLst>
                                        <p:tav tm="0">
                                          <p:val>
                                            <p:fltVal val="0"/>
                                          </p:val>
                                        </p:tav>
                                        <p:tav tm="100000">
                                          <p:val>
                                            <p:strVal val="#ppt_h"/>
                                          </p:val>
                                        </p:tav>
                                      </p:tavLst>
                                    </p:anim>
                                    <p:anim calcmode="lin" valueType="num">
                                      <p:cBhvr>
                                        <p:cTn dur="1000" fill="hold" id="123"/>
                                        <p:tgtEl>
                                          <p:spTgt spid="66"/>
                                        </p:tgtEl>
                                        <p:attrNameLst>
                                          <p:attrName>style.rotation</p:attrName>
                                        </p:attrNameLst>
                                      </p:cBhvr>
                                      <p:tavLst>
                                        <p:tav tm="0">
                                          <p:val>
                                            <p:fltVal val="90"/>
                                          </p:val>
                                        </p:tav>
                                        <p:tav tm="100000">
                                          <p:val>
                                            <p:fltVal val="0"/>
                                          </p:val>
                                        </p:tav>
                                      </p:tavLst>
                                    </p:anim>
                                    <p:animEffect filter="fade" transition="in">
                                      <p:cBhvr>
                                        <p:cTn dur="1000" id="124"/>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8"/>
      <p:bldP grpId="0" spid="52"/>
      <p:bldP grpId="0" spid="49"/>
      <p:bldP grpId="0" spid="47"/>
      <p:bldP grpId="0" spid="56"/>
      <p:bldP grpId="0" spid="57"/>
      <p:bldP grpId="0" spid="58"/>
      <p:bldP grpId="0" spid="59"/>
      <p:bldP grpId="0" spid="60"/>
      <p:bldP grpId="0" spid="61"/>
      <p:bldP grpId="0" spid="62"/>
      <p:bldP grpId="0" spid="63"/>
      <p:bldP grpId="0" spid="64"/>
      <p:bldP grpId="0" spid="65"/>
      <p:bldP grpId="0" spid="6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10</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性格分析</a:t>
            </a:r>
          </a:p>
        </p:txBody>
      </p:sp>
      <p:pic>
        <p:nvPicPr>
          <p:cNvPr id="12" name="图片 11"/>
          <p:cNvPicPr>
            <a:picLocks noChangeAspect="1"/>
          </p:cNvPicPr>
          <p:nvPr/>
        </p:nvPicPr>
        <p:blipFill>
          <a:blip r:embed="rId3">
            <a:extLst>
              <a:ext uri="{BEBA8EAE-BF5A-486C-A8C5-ECC9F3942E4B}">
                <a14:imgProps>
                  <a14:imgLayer xmlns:d3p1="http://schemas.openxmlformats.org/officeDocument/2006/relationships" d3p1:embed="">
                    <a14:imgEffect>
                      <a14:backgroundRemoval b="97091" l="9855" r="89984" t="2242">
                        <a14:foregroundMark x1="50565" x2="51292" y1="9030" y2="56000"/>
                        <a14:foregroundMark x1="53231" x2="53958" y1="22606" y2="37152"/>
                        <a14:foregroundMark x1="48384" x2="46204" y1="25455" y2="39758"/>
                        <a14:foregroundMark x1="47819" x2="49273" y1="17212" y2="18727"/>
                        <a14:foregroundMark x1="55170" x2="55170" y1="13697" y2="13697"/>
                        <a14:foregroundMark x1="55897" x2="55493" y1="12364" y2="14303"/>
                        <a14:foregroundMark x1="55089" x2="55008" y1="14667" y2="15879"/>
                        <a14:backgroundMark x1="32310" x2="32310" y1="34182" y2="34182"/>
                        <a14:backgroundMark x1="55008" x2="54927" y1="14848" y2="15879"/>
                        <a14:backgroundMark x1="55008" x2="55897" y1="14788" y2="14242"/>
                        <a14:backgroundMark x1="55008" x2="55654" y1="15818" y2="16182"/>
                        <a14:backgroundMark x1="54847" x2="54685" y1="14424" y2="14667"/>
                        <a14:backgroundMark x1="55897" x2="55331" y1="13515" y2="14485"/>
                        <a14:backgroundMark x1="55170" x2="55331" y1="14727" y2="16303"/>
                        <a14:backgroundMark x1="54766" x2="54685" y1="14727" y2="15818"/>
                      </a14:backgroundRemoval>
                    </a14:imgEffect>
                  </a14:imgLayer>
                </a14:imgProps>
              </a:ext>
              <a:ext uri="{28A0092B-C50C-407E-A947-70E740481C1C}">
                <a14:useLocalDpi val="0"/>
              </a:ext>
            </a:extLst>
          </a:blip>
          <a:stretch>
            <a:fillRect/>
          </a:stretch>
        </p:blipFill>
        <p:spPr>
          <a:xfrm>
            <a:off x="1774726" y="692696"/>
            <a:ext cx="4260729" cy="5679877"/>
          </a:xfrm>
          <a:prstGeom prst="rect">
            <a:avLst/>
          </a:prstGeom>
          <a:effectLst>
            <a:outerShdw algn="br" dir="2700000" dist="101600" rotWithShape="0">
              <a:prstClr val="black">
                <a:alpha val="10000"/>
              </a:prstClr>
            </a:outerShdw>
          </a:effectLst>
        </p:spPr>
      </p:pic>
      <p:cxnSp>
        <p:nvCxnSpPr>
          <p:cNvPr id="13" name="直接连接符 12"/>
          <p:cNvCxnSpPr/>
          <p:nvPr/>
        </p:nvCxnSpPr>
        <p:spPr>
          <a:xfrm>
            <a:off x="4835377" y="1640508"/>
            <a:ext cx="1328161" cy="0"/>
          </a:xfrm>
          <a:prstGeom prst="line">
            <a:avLst/>
          </a:prstGeom>
          <a:ln w="9525">
            <a:solidFill>
              <a:srgbClr val="00A2A4"/>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236619" y="1297268"/>
            <a:ext cx="4028089" cy="864096"/>
            <a:chOff x="2288094" y="1321493"/>
            <a:chExt cx="1371968" cy="864096"/>
          </a:xfrm>
        </p:grpSpPr>
        <p:sp>
          <p:nvSpPr>
            <p:cNvPr id="20" name="矩形 19"/>
            <p:cNvSpPr/>
            <p:nvPr/>
          </p:nvSpPr>
          <p:spPr>
            <a:xfrm>
              <a:off x="2288094" y="1321493"/>
              <a:ext cx="373734"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沉着冷静</a:t>
              </a:r>
            </a:p>
          </p:txBody>
        </p:sp>
        <p:sp>
          <p:nvSpPr>
            <p:cNvPr id="21" name="矩形 20"/>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22" name="直接连接符 21"/>
          <p:cNvCxnSpPr/>
          <p:nvPr/>
        </p:nvCxnSpPr>
        <p:spPr>
          <a:xfrm>
            <a:off x="5532547" y="2792636"/>
            <a:ext cx="635350" cy="0"/>
          </a:xfrm>
          <a:prstGeom prst="line">
            <a:avLst/>
          </a:prstGeom>
          <a:ln w="9525">
            <a:solidFill>
              <a:srgbClr val="43BAB3"/>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240978" y="2449396"/>
            <a:ext cx="4028089" cy="864096"/>
            <a:chOff x="2288094" y="1321493"/>
            <a:chExt cx="1371968" cy="864096"/>
          </a:xfrm>
        </p:grpSpPr>
        <p:sp>
          <p:nvSpPr>
            <p:cNvPr id="24" name="矩形 23"/>
            <p:cNvSpPr/>
            <p:nvPr/>
          </p:nvSpPr>
          <p:spPr>
            <a:xfrm>
              <a:off x="2288094" y="1321493"/>
              <a:ext cx="373734"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热爱思考</a:t>
              </a:r>
            </a:p>
          </p:txBody>
        </p:sp>
        <p:sp>
          <p:nvSpPr>
            <p:cNvPr id="25" name="矩形 24"/>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26" name="直接连接符 25"/>
          <p:cNvCxnSpPr/>
          <p:nvPr/>
        </p:nvCxnSpPr>
        <p:spPr>
          <a:xfrm>
            <a:off x="4868467" y="3944764"/>
            <a:ext cx="1328161" cy="0"/>
          </a:xfrm>
          <a:prstGeom prst="line">
            <a:avLst/>
          </a:prstGeom>
          <a:ln w="9525">
            <a:solidFill>
              <a:srgbClr val="F87A08"/>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269709" y="3601524"/>
            <a:ext cx="4028089" cy="864096"/>
            <a:chOff x="2288094" y="1321493"/>
            <a:chExt cx="1371968" cy="864096"/>
          </a:xfrm>
        </p:grpSpPr>
        <p:sp>
          <p:nvSpPr>
            <p:cNvPr id="28" name="矩形 27"/>
            <p:cNvSpPr/>
            <p:nvPr/>
          </p:nvSpPr>
          <p:spPr>
            <a:xfrm>
              <a:off x="2288094" y="1321493"/>
              <a:ext cx="373734" cy="365760"/>
            </a:xfrm>
            <a:prstGeom prst="rect">
              <a:avLst/>
            </a:prstGeom>
          </p:spPr>
          <p:txBody>
            <a:bodyPr wrap="none">
              <a:spAutoFit/>
            </a:bodyPr>
            <a:lstStyle/>
            <a:p>
              <a:r>
                <a:rPr altLang="en-US" b="1" lang="zh-CN">
                  <a:solidFill>
                    <a:schemeClr val="tx1">
                      <a:lumMod val="50000"/>
                      <a:lumOff val="50000"/>
                    </a:schemeClr>
                  </a:solidFill>
                  <a:latin charset="-122" pitchFamily="34" typeface="微软雅黑"/>
                  <a:ea charset="-122" pitchFamily="34" typeface="微软雅黑"/>
                </a:rPr>
                <a:t>优柔寡断</a:t>
              </a:r>
            </a:p>
          </p:txBody>
        </p:sp>
        <p:sp>
          <p:nvSpPr>
            <p:cNvPr id="29" name="矩形 28"/>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30" name="直接连接符 29"/>
          <p:cNvCxnSpPr/>
          <p:nvPr/>
        </p:nvCxnSpPr>
        <p:spPr>
          <a:xfrm>
            <a:off x="4868467" y="5168900"/>
            <a:ext cx="1328161" cy="0"/>
          </a:xfrm>
          <a:prstGeom prst="line">
            <a:avLst/>
          </a:prstGeom>
          <a:ln w="9525">
            <a:solidFill>
              <a:srgbClr val="00A2A4"/>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6269709" y="4825660"/>
            <a:ext cx="4028089" cy="864096"/>
            <a:chOff x="2288094" y="1321493"/>
            <a:chExt cx="1371968" cy="864096"/>
          </a:xfrm>
        </p:grpSpPr>
        <p:sp>
          <p:nvSpPr>
            <p:cNvPr id="32" name="矩形 31"/>
            <p:cNvSpPr/>
            <p:nvPr/>
          </p:nvSpPr>
          <p:spPr>
            <a:xfrm>
              <a:off x="2288094" y="1321493"/>
              <a:ext cx="373734" cy="365760"/>
            </a:xfrm>
            <a:prstGeom prst="rect">
              <a:avLst/>
            </a:prstGeom>
          </p:spPr>
          <p:txBody>
            <a:bodyPr wrap="none">
              <a:spAutoFit/>
            </a:bodyPr>
            <a:lstStyle/>
            <a:p>
              <a:r>
                <a:rPr altLang="en-US" b="1" lang="zh-CN">
                  <a:solidFill>
                    <a:schemeClr val="tx1">
                      <a:lumMod val="50000"/>
                      <a:lumOff val="50000"/>
                    </a:schemeClr>
                  </a:solidFill>
                  <a:latin charset="-122" pitchFamily="34" typeface="微软雅黑"/>
                  <a:ea charset="-122" pitchFamily="34" typeface="微软雅黑"/>
                </a:rPr>
                <a:t>感情用事</a:t>
              </a:r>
            </a:p>
          </p:txBody>
        </p:sp>
        <p:sp>
          <p:nvSpPr>
            <p:cNvPr id="33" name="矩形 32"/>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spTree>
    <p:extLst>
      <p:ext uri="{BB962C8B-B14F-4D97-AF65-F5344CB8AC3E}">
        <p14:creationId val="306605539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37"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ecel="100000" dur="900" fill="hold" id="19"/>
                                        <p:tgtEl>
                                          <p:spTgt spid="12"/>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13"/>
                                        </p:tgtEl>
                                        <p:attrNameLst>
                                          <p:attrName>style.visibility</p:attrName>
                                        </p:attrNameLst>
                                      </p:cBhvr>
                                      <p:to>
                                        <p:strVal val="visible"/>
                                      </p:to>
                                    </p:set>
                                    <p:animEffect filter="wipe(left)" transition="in">
                                      <p:cBhvr>
                                        <p:cTn dur="500" id="24"/>
                                        <p:tgtEl>
                                          <p:spTgt spid="13"/>
                                        </p:tgtEl>
                                      </p:cBhvr>
                                    </p:animEffect>
                                  </p:childTnLst>
                                </p:cTn>
                              </p:par>
                              <p:par>
                                <p:cTn fill="hold" id="25" nodeType="withEffect" presetClass="entr" presetID="2" presetSubtype="2">
                                  <p:stCondLst>
                                    <p:cond delay="75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1+#ppt_w/2"/>
                                          </p:val>
                                        </p:tav>
                                        <p:tav tm="100000">
                                          <p:val>
                                            <p:strVal val="#ppt_x"/>
                                          </p:val>
                                        </p:tav>
                                      </p:tavLst>
                                    </p:anim>
                                    <p:anim calcmode="lin" valueType="num">
                                      <p:cBhvr additive="base">
                                        <p:cTn dur="500" fill="hold" id="28"/>
                                        <p:tgtEl>
                                          <p:spTgt spid="1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250"/>
                            </p:stCondLst>
                            <p:childTnLst>
                              <p:par>
                                <p:cTn fill="hold" id="30" nodeType="afterEffect" presetClass="entr" presetID="22" presetSubtype="8">
                                  <p:stCondLst>
                                    <p:cond delay="0"/>
                                  </p:stCondLst>
                                  <p:childTnLst>
                                    <p:set>
                                      <p:cBhvr>
                                        <p:cTn dur="1" fill="hold" id="31">
                                          <p:stCondLst>
                                            <p:cond delay="0"/>
                                          </p:stCondLst>
                                        </p:cTn>
                                        <p:tgtEl>
                                          <p:spTgt spid="22"/>
                                        </p:tgtEl>
                                        <p:attrNameLst>
                                          <p:attrName>style.visibility</p:attrName>
                                        </p:attrNameLst>
                                      </p:cBhvr>
                                      <p:to>
                                        <p:strVal val="visible"/>
                                      </p:to>
                                    </p:set>
                                    <p:animEffect filter="wipe(left)" transition="in">
                                      <p:cBhvr>
                                        <p:cTn dur="500" id="32"/>
                                        <p:tgtEl>
                                          <p:spTgt spid="22"/>
                                        </p:tgtEl>
                                      </p:cBhvr>
                                    </p:animEffect>
                                  </p:childTnLst>
                                </p:cTn>
                              </p:par>
                              <p:par>
                                <p:cTn fill="hold" id="33" nodeType="withEffect" presetClass="entr" presetID="2" presetSubtype="2">
                                  <p:stCondLst>
                                    <p:cond delay="75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fill="hold" id="35"/>
                                        <p:tgtEl>
                                          <p:spTgt spid="23"/>
                                        </p:tgtEl>
                                        <p:attrNameLst>
                                          <p:attrName>ppt_x</p:attrName>
                                        </p:attrNameLst>
                                      </p:cBhvr>
                                      <p:tavLst>
                                        <p:tav tm="0">
                                          <p:val>
                                            <p:strVal val="1+#ppt_w/2"/>
                                          </p:val>
                                        </p:tav>
                                        <p:tav tm="100000">
                                          <p:val>
                                            <p:strVal val="#ppt_x"/>
                                          </p:val>
                                        </p:tav>
                                      </p:tavLst>
                                    </p:anim>
                                    <p:anim calcmode="lin" valueType="num">
                                      <p:cBhvr additive="base">
                                        <p:cTn dur="500" fill="hold" id="36"/>
                                        <p:tgtEl>
                                          <p:spTgt spid="2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500"/>
                            </p:stCondLst>
                            <p:childTnLst>
                              <p:par>
                                <p:cTn fill="hold" id="38" nodeType="afterEffect" presetClass="entr" presetID="22" presetSubtype="8">
                                  <p:stCondLst>
                                    <p:cond delay="0"/>
                                  </p:stCondLst>
                                  <p:childTnLst>
                                    <p:set>
                                      <p:cBhvr>
                                        <p:cTn dur="1" fill="hold" id="39">
                                          <p:stCondLst>
                                            <p:cond delay="0"/>
                                          </p:stCondLst>
                                        </p:cTn>
                                        <p:tgtEl>
                                          <p:spTgt spid="26"/>
                                        </p:tgtEl>
                                        <p:attrNameLst>
                                          <p:attrName>style.visibility</p:attrName>
                                        </p:attrNameLst>
                                      </p:cBhvr>
                                      <p:to>
                                        <p:strVal val="visible"/>
                                      </p:to>
                                    </p:set>
                                    <p:animEffect filter="wipe(left)" transition="in">
                                      <p:cBhvr>
                                        <p:cTn dur="500" id="40"/>
                                        <p:tgtEl>
                                          <p:spTgt spid="26"/>
                                        </p:tgtEl>
                                      </p:cBhvr>
                                    </p:animEffect>
                                  </p:childTnLst>
                                </p:cTn>
                              </p:par>
                              <p:par>
                                <p:cTn fill="hold" id="41" nodeType="withEffect" presetClass="entr" presetID="2" presetSubtype="2">
                                  <p:stCondLst>
                                    <p:cond delay="750"/>
                                  </p:stCondLst>
                                  <p:childTnLst>
                                    <p:set>
                                      <p:cBhvr>
                                        <p:cTn dur="1" fill="hold" id="42">
                                          <p:stCondLst>
                                            <p:cond delay="0"/>
                                          </p:stCondLst>
                                        </p:cTn>
                                        <p:tgtEl>
                                          <p:spTgt spid="27"/>
                                        </p:tgtEl>
                                        <p:attrNameLst>
                                          <p:attrName>style.visibility</p:attrName>
                                        </p:attrNameLst>
                                      </p:cBhvr>
                                      <p:to>
                                        <p:strVal val="visible"/>
                                      </p:to>
                                    </p:set>
                                    <p:anim calcmode="lin" valueType="num">
                                      <p:cBhvr additive="base">
                                        <p:cTn dur="500" fill="hold" id="43"/>
                                        <p:tgtEl>
                                          <p:spTgt spid="27"/>
                                        </p:tgtEl>
                                        <p:attrNameLst>
                                          <p:attrName>ppt_x</p:attrName>
                                        </p:attrNameLst>
                                      </p:cBhvr>
                                      <p:tavLst>
                                        <p:tav tm="0">
                                          <p:val>
                                            <p:strVal val="1+#ppt_w/2"/>
                                          </p:val>
                                        </p:tav>
                                        <p:tav tm="100000">
                                          <p:val>
                                            <p:strVal val="#ppt_x"/>
                                          </p:val>
                                        </p:tav>
                                      </p:tavLst>
                                    </p:anim>
                                    <p:anim calcmode="lin" valueType="num">
                                      <p:cBhvr additive="base">
                                        <p:cTn dur="500" fill="hold" id="44"/>
                                        <p:tgtEl>
                                          <p:spTgt spid="27"/>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750"/>
                            </p:stCondLst>
                            <p:childTnLst>
                              <p:par>
                                <p:cTn fill="hold" id="46" nodeType="afterEffect" presetClass="entr" presetID="22" presetSubtype="8">
                                  <p:stCondLst>
                                    <p:cond delay="0"/>
                                  </p:stCondLst>
                                  <p:childTnLst>
                                    <p:set>
                                      <p:cBhvr>
                                        <p:cTn dur="1" fill="hold" id="47">
                                          <p:stCondLst>
                                            <p:cond delay="0"/>
                                          </p:stCondLst>
                                        </p:cTn>
                                        <p:tgtEl>
                                          <p:spTgt spid="30"/>
                                        </p:tgtEl>
                                        <p:attrNameLst>
                                          <p:attrName>style.visibility</p:attrName>
                                        </p:attrNameLst>
                                      </p:cBhvr>
                                      <p:to>
                                        <p:strVal val="visible"/>
                                      </p:to>
                                    </p:set>
                                    <p:animEffect filter="wipe(left)" transition="in">
                                      <p:cBhvr>
                                        <p:cTn dur="500" id="48"/>
                                        <p:tgtEl>
                                          <p:spTgt spid="30"/>
                                        </p:tgtEl>
                                      </p:cBhvr>
                                    </p:animEffect>
                                  </p:childTnLst>
                                </p:cTn>
                              </p:par>
                              <p:par>
                                <p:cTn fill="hold" id="49" nodeType="withEffect" presetClass="entr" presetID="2" presetSubtype="2">
                                  <p:stCondLst>
                                    <p:cond delay="750"/>
                                  </p:stCondLst>
                                  <p:childTnLst>
                                    <p:set>
                                      <p:cBhvr>
                                        <p:cTn dur="1" fill="hold" id="50">
                                          <p:stCondLst>
                                            <p:cond delay="0"/>
                                          </p:stCondLst>
                                        </p:cTn>
                                        <p:tgtEl>
                                          <p:spTgt spid="31"/>
                                        </p:tgtEl>
                                        <p:attrNameLst>
                                          <p:attrName>style.visibility</p:attrName>
                                        </p:attrNameLst>
                                      </p:cBhvr>
                                      <p:to>
                                        <p:strVal val="visible"/>
                                      </p:to>
                                    </p:set>
                                    <p:anim calcmode="lin" valueType="num">
                                      <p:cBhvr additive="base">
                                        <p:cTn dur="500" fill="hold" id="51"/>
                                        <p:tgtEl>
                                          <p:spTgt spid="31"/>
                                        </p:tgtEl>
                                        <p:attrNameLst>
                                          <p:attrName>ppt_x</p:attrName>
                                        </p:attrNameLst>
                                      </p:cBhvr>
                                      <p:tavLst>
                                        <p:tav tm="0">
                                          <p:val>
                                            <p:strVal val="1+#ppt_w/2"/>
                                          </p:val>
                                        </p:tav>
                                        <p:tav tm="100000">
                                          <p:val>
                                            <p:strVal val="#ppt_x"/>
                                          </p:val>
                                        </p:tav>
                                      </p:tavLst>
                                    </p:anim>
                                    <p:anim calcmode="lin" valueType="num">
                                      <p:cBhvr additive="base">
                                        <p:cTn dur="500" fill="hold" id="52"/>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11</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16024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自我分析小结</a:t>
            </a:r>
          </a:p>
        </p:txBody>
      </p:sp>
      <p:grpSp>
        <p:nvGrpSpPr>
          <p:cNvPr id="12" name="组合 11"/>
          <p:cNvGrpSpPr/>
          <p:nvPr/>
        </p:nvGrpSpPr>
        <p:grpSpPr>
          <a:xfrm>
            <a:off x="1777107" y="4617132"/>
            <a:ext cx="8712968" cy="612068"/>
            <a:chOff x="1777107" y="4415985"/>
            <a:chExt cx="8712968" cy="612068"/>
          </a:xfrm>
        </p:grpSpPr>
        <p:sp>
          <p:nvSpPr>
            <p:cNvPr id="13" name="矩形 12"/>
            <p:cNvSpPr/>
            <p:nvPr/>
          </p:nvSpPr>
          <p:spPr>
            <a:xfrm rot="21175186">
              <a:off x="1777107" y="4437112"/>
              <a:ext cx="8712968"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007574" y="4415985"/>
              <a:ext cx="180020" cy="1800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a:off x="6025576" y="4596005"/>
              <a:ext cx="144016" cy="4320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矩形 3"/>
          <p:cNvSpPr>
            <a:spLocks noChangeArrowheads="1"/>
          </p:cNvSpPr>
          <p:nvPr/>
        </p:nvSpPr>
        <p:spPr bwMode="auto">
          <a:xfrm>
            <a:off x="2089545" y="3744554"/>
            <a:ext cx="2216449" cy="1310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mtClean="0" sz="8000">
                <a:solidFill>
                  <a:srgbClr val="00A2A4"/>
                </a:solidFill>
                <a:latin charset="0" pitchFamily="34" typeface="Impact MT Std"/>
                <a:ea charset="-122" pitchFamily="34" typeface="微软雅黑"/>
                <a:sym charset="0" panose="020b0604020202020204" pitchFamily="34" typeface="Arial"/>
              </a:rPr>
              <a:t>60%</a:t>
            </a:r>
          </a:p>
        </p:txBody>
      </p:sp>
      <p:sp>
        <p:nvSpPr>
          <p:cNvPr id="22" name="矩形 3"/>
          <p:cNvSpPr>
            <a:spLocks noChangeArrowheads="1"/>
          </p:cNvSpPr>
          <p:nvPr/>
        </p:nvSpPr>
        <p:spPr bwMode="auto">
          <a:xfrm>
            <a:off x="8343607" y="2954788"/>
            <a:ext cx="2216449" cy="1310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mtClean="0" sz="8000">
                <a:solidFill>
                  <a:srgbClr val="F87A08"/>
                </a:solidFill>
                <a:latin charset="0" pitchFamily="34" typeface="Impact MT Std"/>
                <a:ea charset="-122" pitchFamily="34" typeface="微软雅黑"/>
                <a:sym charset="0" panose="020b0604020202020204" pitchFamily="34" typeface="Arial"/>
              </a:rPr>
              <a:t>40%</a:t>
            </a:r>
          </a:p>
        </p:txBody>
      </p:sp>
      <p:sp>
        <p:nvSpPr>
          <p:cNvPr id="23" name="TextBox 22"/>
          <p:cNvSpPr txBox="1"/>
          <p:nvPr/>
        </p:nvSpPr>
        <p:spPr>
          <a:xfrm>
            <a:off x="1273051" y="2495798"/>
            <a:ext cx="4176464" cy="106680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4" name="TextBox 23"/>
          <p:cNvSpPr txBox="1"/>
          <p:nvPr/>
        </p:nvSpPr>
        <p:spPr>
          <a:xfrm>
            <a:off x="1273051" y="2011544"/>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自身兴趣因素</a:t>
            </a:r>
          </a:p>
        </p:txBody>
      </p:sp>
      <p:sp>
        <p:nvSpPr>
          <p:cNvPr id="25" name="TextBox 24"/>
          <p:cNvSpPr txBox="1"/>
          <p:nvPr/>
        </p:nvSpPr>
        <p:spPr>
          <a:xfrm>
            <a:off x="7033691" y="1991742"/>
            <a:ext cx="4176464" cy="106680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6" name="TextBox 25"/>
          <p:cNvSpPr txBox="1"/>
          <p:nvPr/>
        </p:nvSpPr>
        <p:spPr>
          <a:xfrm>
            <a:off x="7033691" y="1507488"/>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职业发展因素</a:t>
            </a:r>
          </a:p>
        </p:txBody>
      </p:sp>
    </p:spTree>
    <p:extLst>
      <p:ext uri="{BB962C8B-B14F-4D97-AF65-F5344CB8AC3E}">
        <p14:creationId val="38759492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4">
                                  <p:stCondLst>
                                    <p:cond delay="250"/>
                                  </p:stCondLst>
                                  <p:childTnLst>
                                    <p:set>
                                      <p:cBhvr>
                                        <p:cTn dur="1" fill="hold" id="21">
                                          <p:stCondLst>
                                            <p:cond delay="0"/>
                                          </p:stCondLst>
                                        </p:cTn>
                                        <p:tgtEl>
                                          <p:spTgt spid="21"/>
                                        </p:tgtEl>
                                        <p:attrNameLst>
                                          <p:attrName>style.visibility</p:attrName>
                                        </p:attrNameLst>
                                      </p:cBhvr>
                                      <p:to>
                                        <p:strVal val="visible"/>
                                      </p:to>
                                    </p:set>
                                    <p:animEffect filter="wipe(down)" transition="in">
                                      <p:cBhvr>
                                        <p:cTn dur="500" id="22"/>
                                        <p:tgtEl>
                                          <p:spTgt spid="21"/>
                                        </p:tgtEl>
                                      </p:cBhvr>
                                    </p:animEffect>
                                  </p:childTnLst>
                                </p:cTn>
                              </p:par>
                              <p:par>
                                <p:cTn fill="hold" grpId="0" id="23" nodeType="withEffect" presetClass="entr" presetID="22" presetSubtype="4">
                                  <p:stCondLst>
                                    <p:cond delay="250"/>
                                  </p:stCondLst>
                                  <p:childTnLst>
                                    <p:set>
                                      <p:cBhvr>
                                        <p:cTn dur="1" fill="hold" id="24">
                                          <p:stCondLst>
                                            <p:cond delay="0"/>
                                          </p:stCondLst>
                                        </p:cTn>
                                        <p:tgtEl>
                                          <p:spTgt spid="22"/>
                                        </p:tgtEl>
                                        <p:attrNameLst>
                                          <p:attrName>style.visibility</p:attrName>
                                        </p:attrNameLst>
                                      </p:cBhvr>
                                      <p:to>
                                        <p:strVal val="visible"/>
                                      </p:to>
                                    </p:set>
                                    <p:animEffect filter="wipe(down)" transition="in">
                                      <p:cBhvr>
                                        <p:cTn dur="500" id="25"/>
                                        <p:tgtEl>
                                          <p:spTgt spid="22"/>
                                        </p:tgtEl>
                                      </p:cBhvr>
                                    </p:animEffect>
                                  </p:childTnLst>
                                </p:cTn>
                              </p:par>
                            </p:childTnLst>
                          </p:cTn>
                        </p:par>
                        <p:par>
                          <p:cTn fill="hold" id="26" nodeType="afterGroup">
                            <p:stCondLst>
                              <p:cond delay="2000"/>
                            </p:stCondLst>
                            <p:childTnLst>
                              <p:par>
                                <p:cTn fill="hold" grpId="0" id="27" nodeType="afterEffect" presetClass="entr" presetID="2" presetSubtype="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300" fill="hold" id="29"/>
                                        <p:tgtEl>
                                          <p:spTgt spid="24"/>
                                        </p:tgtEl>
                                        <p:attrNameLst>
                                          <p:attrName>ppt_x</p:attrName>
                                        </p:attrNameLst>
                                      </p:cBhvr>
                                      <p:tavLst>
                                        <p:tav tm="0">
                                          <p:val>
                                            <p:strVal val="1+#ppt_w/2"/>
                                          </p:val>
                                        </p:tav>
                                        <p:tav tm="100000">
                                          <p:val>
                                            <p:strVal val="#ppt_x"/>
                                          </p:val>
                                        </p:tav>
                                      </p:tavLst>
                                    </p:anim>
                                    <p:anim calcmode="lin" valueType="num">
                                      <p:cBhvr additive="base">
                                        <p:cTn dur="300" fill="hold" id="30"/>
                                        <p:tgtEl>
                                          <p:spTgt spid="2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300"/>
                            </p:stCondLst>
                            <p:childTnLst>
                              <p:par>
                                <p:cTn fill="hold" grpId="0" id="32" nodeType="afterEffect" presetClass="entr" presetID="2" presetSubtype="2">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300" fill="hold" id="34"/>
                                        <p:tgtEl>
                                          <p:spTgt spid="23"/>
                                        </p:tgtEl>
                                        <p:attrNameLst>
                                          <p:attrName>ppt_x</p:attrName>
                                        </p:attrNameLst>
                                      </p:cBhvr>
                                      <p:tavLst>
                                        <p:tav tm="0">
                                          <p:val>
                                            <p:strVal val="1+#ppt_w/2"/>
                                          </p:val>
                                        </p:tav>
                                        <p:tav tm="100000">
                                          <p:val>
                                            <p:strVal val="#ppt_x"/>
                                          </p:val>
                                        </p:tav>
                                      </p:tavLst>
                                    </p:anim>
                                    <p:anim calcmode="lin" valueType="num">
                                      <p:cBhvr additive="base">
                                        <p:cTn dur="300" fill="hold" id="35"/>
                                        <p:tgtEl>
                                          <p:spTgt spid="23"/>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600"/>
                            </p:stCondLst>
                            <p:childTnLst>
                              <p:par>
                                <p:cTn fill="hold" grpId="0" id="37" nodeType="afterEffect" presetClass="entr" presetID="2" presetSubtype="2">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additive="base">
                                        <p:cTn dur="300" fill="hold" id="39"/>
                                        <p:tgtEl>
                                          <p:spTgt spid="26"/>
                                        </p:tgtEl>
                                        <p:attrNameLst>
                                          <p:attrName>ppt_x</p:attrName>
                                        </p:attrNameLst>
                                      </p:cBhvr>
                                      <p:tavLst>
                                        <p:tav tm="0">
                                          <p:val>
                                            <p:strVal val="1+#ppt_w/2"/>
                                          </p:val>
                                        </p:tav>
                                        <p:tav tm="100000">
                                          <p:val>
                                            <p:strVal val="#ppt_x"/>
                                          </p:val>
                                        </p:tav>
                                      </p:tavLst>
                                    </p:anim>
                                    <p:anim calcmode="lin" valueType="num">
                                      <p:cBhvr additive="base">
                                        <p:cTn dur="300" fill="hold" id="40"/>
                                        <p:tgtEl>
                                          <p:spTgt spid="26"/>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900"/>
                            </p:stCondLst>
                            <p:childTnLst>
                              <p:par>
                                <p:cTn fill="hold" grpId="0" id="42" nodeType="afterEffect" presetClass="entr" presetID="2" presetSubtype="2">
                                  <p:stCondLst>
                                    <p:cond delay="0"/>
                                  </p:stCondLst>
                                  <p:childTnLst>
                                    <p:set>
                                      <p:cBhvr>
                                        <p:cTn dur="1" fill="hold" id="43">
                                          <p:stCondLst>
                                            <p:cond delay="0"/>
                                          </p:stCondLst>
                                        </p:cTn>
                                        <p:tgtEl>
                                          <p:spTgt spid="25"/>
                                        </p:tgtEl>
                                        <p:attrNameLst>
                                          <p:attrName>style.visibility</p:attrName>
                                        </p:attrNameLst>
                                      </p:cBhvr>
                                      <p:to>
                                        <p:strVal val="visible"/>
                                      </p:to>
                                    </p:set>
                                    <p:anim calcmode="lin" valueType="num">
                                      <p:cBhvr additive="base">
                                        <p:cTn dur="300" fill="hold" id="44"/>
                                        <p:tgtEl>
                                          <p:spTgt spid="25"/>
                                        </p:tgtEl>
                                        <p:attrNameLst>
                                          <p:attrName>ppt_x</p:attrName>
                                        </p:attrNameLst>
                                      </p:cBhvr>
                                      <p:tavLst>
                                        <p:tav tm="0">
                                          <p:val>
                                            <p:strVal val="1+#ppt_w/2"/>
                                          </p:val>
                                        </p:tav>
                                        <p:tav tm="100000">
                                          <p:val>
                                            <p:strVal val="#ppt_x"/>
                                          </p:val>
                                        </p:tav>
                                      </p:tavLst>
                                    </p:anim>
                                    <p:anim calcmode="lin" valueType="num">
                                      <p:cBhvr additive="base">
                                        <p:cTn dur="300" fill="hold" id="45"/>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0" spid="22"/>
      <p:bldP grpId="0" spid="23"/>
      <p:bldP grpId="0" spid="24"/>
      <p:bldP grpId="0" spid="25"/>
      <p:bldP grpId="0" spid="2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4" name="椭圆 43"/>
          <p:cNvSpPr/>
          <p:nvPr/>
        </p:nvSpPr>
        <p:spPr>
          <a:xfrm>
            <a:off x="1846734" y="0"/>
            <a:ext cx="5545449" cy="5545449"/>
          </a:xfrm>
          <a:prstGeom prst="ellipse">
            <a:avLst/>
          </a:prstGeom>
          <a:solidFill>
            <a:srgbClr val="43BAB3">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2441098" y="594364"/>
            <a:ext cx="4356720" cy="4356720"/>
          </a:xfrm>
          <a:prstGeom prst="ellipse">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标题 4"/>
          <p:cNvSpPr txBox="1"/>
          <p:nvPr/>
        </p:nvSpPr>
        <p:spPr>
          <a:xfrm>
            <a:off x="2998862" y="1628800"/>
            <a:ext cx="326633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5400">
                <a:solidFill>
                  <a:schemeClr val="bg1"/>
                </a:solidFill>
                <a:latin charset="-122" pitchFamily="34" typeface="微软雅黑"/>
                <a:ea charset="-122" pitchFamily="34" typeface="微软雅黑"/>
              </a:rPr>
              <a:t>环境分析</a:t>
            </a:r>
          </a:p>
        </p:txBody>
      </p:sp>
      <p:sp>
        <p:nvSpPr>
          <p:cNvPr id="49" name="标题 4"/>
          <p:cNvSpPr txBox="1"/>
          <p:nvPr/>
        </p:nvSpPr>
        <p:spPr>
          <a:xfrm>
            <a:off x="3430910" y="2204864"/>
            <a:ext cx="24482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chemeClr val="bg1"/>
                </a:solidFill>
                <a:latin charset="-122" pitchFamily="34" typeface="微软雅黑"/>
                <a:ea charset="-122" pitchFamily="34" typeface="微软雅黑"/>
              </a:rPr>
              <a:t>（外在环境因素）</a:t>
            </a:r>
          </a:p>
        </p:txBody>
      </p:sp>
      <p:grpSp>
        <p:nvGrpSpPr>
          <p:cNvPr id="50" name="组合 49"/>
          <p:cNvGrpSpPr/>
          <p:nvPr/>
        </p:nvGrpSpPr>
        <p:grpSpPr>
          <a:xfrm>
            <a:off x="3286894" y="3069540"/>
            <a:ext cx="1436675" cy="215444"/>
            <a:chOff x="4369395" y="3284984"/>
            <a:chExt cx="1436675" cy="215444"/>
          </a:xfrm>
        </p:grpSpPr>
        <p:sp>
          <p:nvSpPr>
            <p:cNvPr id="51" name="文本框 9"/>
            <p:cNvSpPr txBox="1"/>
            <p:nvPr/>
          </p:nvSpPr>
          <p:spPr>
            <a:xfrm>
              <a:off x="4581934"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家庭环境分析</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5" name="组合 54"/>
          <p:cNvGrpSpPr/>
          <p:nvPr/>
        </p:nvGrpSpPr>
        <p:grpSpPr>
          <a:xfrm>
            <a:off x="4727054" y="3069540"/>
            <a:ext cx="1436675" cy="215444"/>
            <a:chOff x="4369395" y="3284984"/>
            <a:chExt cx="1436675" cy="215444"/>
          </a:xfrm>
        </p:grpSpPr>
        <p:sp>
          <p:nvSpPr>
            <p:cNvPr id="5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学校环境分析</a:t>
              </a: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0" name="组合 59"/>
          <p:cNvGrpSpPr/>
          <p:nvPr/>
        </p:nvGrpSpPr>
        <p:grpSpPr>
          <a:xfrm>
            <a:off x="3286894" y="3358152"/>
            <a:ext cx="1436675" cy="215444"/>
            <a:chOff x="4369395" y="3284984"/>
            <a:chExt cx="1436675" cy="215444"/>
          </a:xfrm>
        </p:grpSpPr>
        <p:sp>
          <p:nvSpPr>
            <p:cNvPr id="61" name="文本框 9"/>
            <p:cNvSpPr txBox="1"/>
            <p:nvPr/>
          </p:nvSpPr>
          <p:spPr>
            <a:xfrm>
              <a:off x="4581934"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社会环境分析</a:t>
              </a: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5" name="组合 64"/>
          <p:cNvGrpSpPr/>
          <p:nvPr/>
        </p:nvGrpSpPr>
        <p:grpSpPr>
          <a:xfrm>
            <a:off x="4727054" y="3358152"/>
            <a:ext cx="1436675" cy="215444"/>
            <a:chOff x="4369395" y="3284984"/>
            <a:chExt cx="1436675" cy="215444"/>
          </a:xfrm>
        </p:grpSpPr>
        <p:sp>
          <p:nvSpPr>
            <p:cNvPr id="6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职业环境分析</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2134347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p:cTn dur="500" fill="hold" id="19"/>
                                        <p:tgtEl>
                                          <p:spTgt spid="48"/>
                                        </p:tgtEl>
                                        <p:attrNameLst>
                                          <p:attrName>ppt_w</p:attrName>
                                        </p:attrNameLst>
                                      </p:cBhvr>
                                      <p:tavLst>
                                        <p:tav tm="0">
                                          <p:val>
                                            <p:fltVal val="0"/>
                                          </p:val>
                                        </p:tav>
                                        <p:tav tm="100000">
                                          <p:val>
                                            <p:strVal val="#ppt_w"/>
                                          </p:val>
                                        </p:tav>
                                      </p:tavLst>
                                    </p:anim>
                                    <p:anim calcmode="lin" valueType="num">
                                      <p:cBhvr>
                                        <p:cTn dur="500" fill="hold" id="20"/>
                                        <p:tgtEl>
                                          <p:spTgt spid="48"/>
                                        </p:tgtEl>
                                        <p:attrNameLst>
                                          <p:attrName>ppt_h</p:attrName>
                                        </p:attrNameLst>
                                      </p:cBhvr>
                                      <p:tavLst>
                                        <p:tav tm="0">
                                          <p:val>
                                            <p:fltVal val="0"/>
                                          </p:val>
                                        </p:tav>
                                        <p:tav tm="100000">
                                          <p:val>
                                            <p:strVal val="#ppt_h"/>
                                          </p:val>
                                        </p:tav>
                                      </p:tavLst>
                                    </p:anim>
                                    <p:animEffect filter="fade" transition="in">
                                      <p:cBhvr>
                                        <p:cTn dur="500" id="21"/>
                                        <p:tgtEl>
                                          <p:spTgt spid="48"/>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par>
                                <p:cTn fill="hold" id="28" nodeType="withEffect" presetClass="entr" presetID="53" presetSubtype="0">
                                  <p:stCondLst>
                                    <p:cond delay="500"/>
                                  </p:stCondLst>
                                  <p:childTnLst>
                                    <p:set>
                                      <p:cBhvr>
                                        <p:cTn dur="1" fill="hold" id="29">
                                          <p:stCondLst>
                                            <p:cond delay="0"/>
                                          </p:stCondLst>
                                        </p:cTn>
                                        <p:tgtEl>
                                          <p:spTgt spid="50"/>
                                        </p:tgtEl>
                                        <p:attrNameLst>
                                          <p:attrName>style.visibility</p:attrName>
                                        </p:attrNameLst>
                                      </p:cBhvr>
                                      <p:to>
                                        <p:strVal val="visible"/>
                                      </p:to>
                                    </p:set>
                                    <p:anim calcmode="lin" valueType="num">
                                      <p:cBhvr>
                                        <p:cTn dur="500" fill="hold" id="30"/>
                                        <p:tgtEl>
                                          <p:spTgt spid="50"/>
                                        </p:tgtEl>
                                        <p:attrNameLst>
                                          <p:attrName>ppt_w</p:attrName>
                                        </p:attrNameLst>
                                      </p:cBhvr>
                                      <p:tavLst>
                                        <p:tav tm="0">
                                          <p:val>
                                            <p:fltVal val="0"/>
                                          </p:val>
                                        </p:tav>
                                        <p:tav tm="100000">
                                          <p:val>
                                            <p:strVal val="#ppt_w"/>
                                          </p:val>
                                        </p:tav>
                                      </p:tavLst>
                                    </p:anim>
                                    <p:anim calcmode="lin" valueType="num">
                                      <p:cBhvr>
                                        <p:cTn dur="500" fill="hold" id="31"/>
                                        <p:tgtEl>
                                          <p:spTgt spid="50"/>
                                        </p:tgtEl>
                                        <p:attrNameLst>
                                          <p:attrName>ppt_h</p:attrName>
                                        </p:attrNameLst>
                                      </p:cBhvr>
                                      <p:tavLst>
                                        <p:tav tm="0">
                                          <p:val>
                                            <p:fltVal val="0"/>
                                          </p:val>
                                        </p:tav>
                                        <p:tav tm="100000">
                                          <p:val>
                                            <p:strVal val="#ppt_h"/>
                                          </p:val>
                                        </p:tav>
                                      </p:tavLst>
                                    </p:anim>
                                    <p:animEffect filter="fade" transition="in">
                                      <p:cBhvr>
                                        <p:cTn dur="500" id="32"/>
                                        <p:tgtEl>
                                          <p:spTgt spid="50"/>
                                        </p:tgtEl>
                                      </p:cBhvr>
                                    </p:animEffect>
                                  </p:childTnLst>
                                </p:cTn>
                              </p:par>
                              <p:par>
                                <p:cTn fill="hold" id="33" nodeType="withEffect" presetClass="entr" presetID="53" presetSubtype="0">
                                  <p:stCondLst>
                                    <p:cond delay="500"/>
                                  </p:stCondLst>
                                  <p:childTnLst>
                                    <p:set>
                                      <p:cBhvr>
                                        <p:cTn dur="1" fill="hold" id="34">
                                          <p:stCondLst>
                                            <p:cond delay="0"/>
                                          </p:stCondLst>
                                        </p:cTn>
                                        <p:tgtEl>
                                          <p:spTgt spid="55"/>
                                        </p:tgtEl>
                                        <p:attrNameLst>
                                          <p:attrName>style.visibility</p:attrName>
                                        </p:attrNameLst>
                                      </p:cBhvr>
                                      <p:to>
                                        <p:strVal val="visible"/>
                                      </p:to>
                                    </p:set>
                                    <p:anim calcmode="lin" valueType="num">
                                      <p:cBhvr>
                                        <p:cTn dur="500" fill="hold" id="35"/>
                                        <p:tgtEl>
                                          <p:spTgt spid="55"/>
                                        </p:tgtEl>
                                        <p:attrNameLst>
                                          <p:attrName>ppt_w</p:attrName>
                                        </p:attrNameLst>
                                      </p:cBhvr>
                                      <p:tavLst>
                                        <p:tav tm="0">
                                          <p:val>
                                            <p:fltVal val="0"/>
                                          </p:val>
                                        </p:tav>
                                        <p:tav tm="100000">
                                          <p:val>
                                            <p:strVal val="#ppt_w"/>
                                          </p:val>
                                        </p:tav>
                                      </p:tavLst>
                                    </p:anim>
                                    <p:anim calcmode="lin" valueType="num">
                                      <p:cBhvr>
                                        <p:cTn dur="500" fill="hold" id="36"/>
                                        <p:tgtEl>
                                          <p:spTgt spid="55"/>
                                        </p:tgtEl>
                                        <p:attrNameLst>
                                          <p:attrName>ppt_h</p:attrName>
                                        </p:attrNameLst>
                                      </p:cBhvr>
                                      <p:tavLst>
                                        <p:tav tm="0">
                                          <p:val>
                                            <p:fltVal val="0"/>
                                          </p:val>
                                        </p:tav>
                                        <p:tav tm="100000">
                                          <p:val>
                                            <p:strVal val="#ppt_h"/>
                                          </p:val>
                                        </p:tav>
                                      </p:tavLst>
                                    </p:anim>
                                    <p:animEffect filter="fade" transition="in">
                                      <p:cBhvr>
                                        <p:cTn dur="500" id="37"/>
                                        <p:tgtEl>
                                          <p:spTgt spid="55"/>
                                        </p:tgtEl>
                                      </p:cBhvr>
                                    </p:animEffect>
                                  </p:childTnLst>
                                </p:cTn>
                              </p:par>
                              <p:par>
                                <p:cTn fill="hold" id="38" nodeType="withEffect" presetClass="entr" presetID="53" presetSubtype="0">
                                  <p:stCondLst>
                                    <p:cond delay="50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id="43" nodeType="withEffect" presetClass="entr" presetID="53" presetSubtype="0">
                                  <p:stCondLst>
                                    <p:cond delay="50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childTnLst>
                          </p:cTn>
                        </p:par>
                        <p:par>
                          <p:cTn fill="hold" id="48" nodeType="afterGroup">
                            <p:stCondLst>
                              <p:cond delay="2500"/>
                            </p:stCondLst>
                            <p:childTnLst>
                              <p:par>
                                <p:cTn fill="hold" id="49" nodeType="afterEffect" presetClass="entr" presetID="53" presetSubtype="0">
                                  <p:stCondLst>
                                    <p:cond delay="0"/>
                                  </p:stCondLst>
                                  <p:childTnLst>
                                    <p:set>
                                      <p:cBhvr>
                                        <p:cTn dur="1" fill="hold" id="50">
                                          <p:stCondLst>
                                            <p:cond delay="0"/>
                                          </p:stCondLst>
                                        </p:cTn>
                                        <p:tgtEl>
                                          <p:spTgt spid="80"/>
                                        </p:tgtEl>
                                        <p:attrNameLst>
                                          <p:attrName>style.visibility</p:attrName>
                                        </p:attrNameLst>
                                      </p:cBhvr>
                                      <p:to>
                                        <p:strVal val="visible"/>
                                      </p:to>
                                    </p:set>
                                    <p:anim calcmode="lin" valueType="num">
                                      <p:cBhvr>
                                        <p:cTn dur="500" fill="hold" id="51"/>
                                        <p:tgtEl>
                                          <p:spTgt spid="80"/>
                                        </p:tgtEl>
                                        <p:attrNameLst>
                                          <p:attrName>ppt_w</p:attrName>
                                        </p:attrNameLst>
                                      </p:cBhvr>
                                      <p:tavLst>
                                        <p:tav tm="0">
                                          <p:val>
                                            <p:fltVal val="0"/>
                                          </p:val>
                                        </p:tav>
                                        <p:tav tm="100000">
                                          <p:val>
                                            <p:strVal val="#ppt_w"/>
                                          </p:val>
                                        </p:tav>
                                      </p:tavLst>
                                    </p:anim>
                                    <p:anim calcmode="lin" valueType="num">
                                      <p:cBhvr>
                                        <p:cTn dur="500" fill="hold" id="52"/>
                                        <p:tgtEl>
                                          <p:spTgt spid="80"/>
                                        </p:tgtEl>
                                        <p:attrNameLst>
                                          <p:attrName>ppt_h</p:attrName>
                                        </p:attrNameLst>
                                      </p:cBhvr>
                                      <p:tavLst>
                                        <p:tav tm="0">
                                          <p:val>
                                            <p:fltVal val="0"/>
                                          </p:val>
                                        </p:tav>
                                        <p:tav tm="100000">
                                          <p:val>
                                            <p:strVal val="#ppt_h"/>
                                          </p:val>
                                        </p:tav>
                                      </p:tavLst>
                                    </p:anim>
                                    <p:animEffect filter="fade" transition="in">
                                      <p:cBhvr>
                                        <p:cTn dur="500" id="5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8"/>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13</a:t>
            </a: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16024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家庭环境分析</a:t>
            </a:r>
          </a:p>
        </p:txBody>
      </p:sp>
      <p:grpSp>
        <p:nvGrpSpPr>
          <p:cNvPr id="12" name="Group 32"/>
          <p:cNvGrpSpPr/>
          <p:nvPr/>
        </p:nvGrpSpPr>
        <p:grpSpPr>
          <a:xfrm>
            <a:off x="2422798" y="1719377"/>
            <a:ext cx="874884" cy="3551765"/>
            <a:chOff x="4129088" y="2282825"/>
            <a:chExt cx="531813" cy="2159000"/>
          </a:xfrm>
        </p:grpSpPr>
        <p:sp>
          <p:nvSpPr>
            <p:cNvPr id="13" name="Freeform 9"/>
            <p:cNvSpPr>
              <a:spLocks noEditPoints="1"/>
            </p:cNvSpPr>
            <p:nvPr/>
          </p:nvSpPr>
          <p:spPr bwMode="auto">
            <a:xfrm>
              <a:off x="4129088" y="2282825"/>
              <a:ext cx="531813" cy="2159000"/>
            </a:xfrm>
            <a:custGeom>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b="b" l="0" r="r" t="0"/>
              <a:pathLst>
                <a:path h="905" w="223">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rgbClr val="43BAB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 name="Freeform 10"/>
            <p:cNvSpPr/>
            <p:nvPr/>
          </p:nvSpPr>
          <p:spPr bwMode="auto">
            <a:xfrm>
              <a:off x="4343401" y="2589213"/>
              <a:ext cx="127000" cy="244475"/>
            </a:xfrm>
            <a:custGeom>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b="b" l="0" r="r" t="0"/>
              <a:pathLst>
                <a:path h="103" w="52">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0" name="Freeform 11"/>
            <p:cNvSpPr/>
            <p:nvPr/>
          </p:nvSpPr>
          <p:spPr bwMode="auto">
            <a:xfrm>
              <a:off x="4279901" y="2927350"/>
              <a:ext cx="23813" cy="52387"/>
            </a:xfrm>
            <a:custGeom>
              <a:cxnLst>
                <a:cxn ang="0">
                  <a:pos x="7" y="22"/>
                </a:cxn>
                <a:cxn ang="0">
                  <a:pos x="9" y="9"/>
                </a:cxn>
                <a:cxn ang="0">
                  <a:pos x="9" y="0"/>
                </a:cxn>
                <a:cxn ang="0">
                  <a:pos x="2" y="1"/>
                </a:cxn>
                <a:cxn ang="0">
                  <a:pos x="0" y="19"/>
                </a:cxn>
                <a:cxn ang="0">
                  <a:pos x="7" y="22"/>
                </a:cxn>
              </a:cxnLst>
              <a:rect b="b" l="0" r="r" t="0"/>
              <a:pathLst>
                <a:path h="22" w="10">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1" name="Freeform 12"/>
            <p:cNvSpPr/>
            <p:nvPr/>
          </p:nvSpPr>
          <p:spPr bwMode="auto">
            <a:xfrm>
              <a:off x="4456113" y="3035300"/>
              <a:ext cx="26988" cy="53975"/>
            </a:xfrm>
            <a:custGeom>
              <a:cxnLst>
                <a:cxn ang="0">
                  <a:pos x="3" y="0"/>
                </a:cxn>
                <a:cxn ang="0">
                  <a:pos x="1" y="18"/>
                </a:cxn>
                <a:cxn ang="0">
                  <a:pos x="11" y="18"/>
                </a:cxn>
                <a:cxn ang="0">
                  <a:pos x="11" y="0"/>
                </a:cxn>
                <a:cxn ang="0">
                  <a:pos x="3" y="0"/>
                </a:cxn>
              </a:cxnLst>
              <a:rect b="b" l="0" r="r" t="0"/>
              <a:pathLst>
                <a:path h="23" w="11">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2" name="Group 33"/>
          <p:cNvGrpSpPr/>
          <p:nvPr/>
        </p:nvGrpSpPr>
        <p:grpSpPr>
          <a:xfrm>
            <a:off x="3602169" y="1797308"/>
            <a:ext cx="1020474" cy="3503900"/>
            <a:chOff x="4948238" y="2751138"/>
            <a:chExt cx="585788" cy="2011362"/>
          </a:xfrm>
        </p:grpSpPr>
        <p:sp>
          <p:nvSpPr>
            <p:cNvPr id="23" name="Freeform 13"/>
            <p:cNvSpPr/>
            <p:nvPr/>
          </p:nvSpPr>
          <p:spPr bwMode="auto">
            <a:xfrm>
              <a:off x="4948238" y="2751138"/>
              <a:ext cx="585788" cy="2011362"/>
            </a:xfrm>
            <a:custGeom>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b="b" l="0" r="r" t="0"/>
              <a:pathLst>
                <a:path h="843" w="246">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rgbClr val="FB7D6E"/>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4" name="Freeform 14"/>
            <p:cNvSpPr/>
            <p:nvPr/>
          </p:nvSpPr>
          <p:spPr bwMode="auto">
            <a:xfrm>
              <a:off x="5111751" y="3011488"/>
              <a:ext cx="146050" cy="111125"/>
            </a:xfrm>
            <a:custGeom>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b="b" l="0" r="r" t="0"/>
              <a:pathLst>
                <a:path h="47" w="61">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5" name="Freeform 15"/>
            <p:cNvSpPr/>
            <p:nvPr/>
          </p:nvSpPr>
          <p:spPr bwMode="auto">
            <a:xfrm>
              <a:off x="5262563" y="3311525"/>
              <a:ext cx="66675" cy="84137"/>
            </a:xfrm>
            <a:custGeom>
              <a:cxnLst>
                <a:cxn ang="0">
                  <a:pos x="15" y="1"/>
                </a:cxn>
                <a:cxn ang="0">
                  <a:pos x="0" y="0"/>
                </a:cxn>
                <a:cxn ang="0">
                  <a:pos x="13" y="19"/>
                </a:cxn>
                <a:cxn ang="0">
                  <a:pos x="13" y="33"/>
                </a:cxn>
                <a:cxn ang="0">
                  <a:pos x="24" y="35"/>
                </a:cxn>
                <a:cxn ang="0">
                  <a:pos x="25" y="16"/>
                </a:cxn>
                <a:cxn ang="0">
                  <a:pos x="15" y="1"/>
                </a:cxn>
              </a:cxnLst>
              <a:rect b="b" l="0" r="r" t="0"/>
              <a:pathLst>
                <a:path h="35" w="28">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6" name="Freeform 16"/>
            <p:cNvSpPr/>
            <p:nvPr/>
          </p:nvSpPr>
          <p:spPr bwMode="auto">
            <a:xfrm>
              <a:off x="5300663" y="3514725"/>
              <a:ext cx="25400" cy="73025"/>
            </a:xfrm>
            <a:custGeom>
              <a:cxnLst>
                <a:cxn ang="0">
                  <a:pos x="3" y="0"/>
                </a:cxn>
                <a:cxn ang="0">
                  <a:pos x="0" y="23"/>
                </a:cxn>
                <a:cxn ang="0">
                  <a:pos x="0" y="31"/>
                </a:cxn>
                <a:cxn ang="0">
                  <a:pos x="11" y="29"/>
                </a:cxn>
                <a:cxn ang="0">
                  <a:pos x="3" y="0"/>
                </a:cxn>
              </a:cxnLst>
              <a:rect b="b" l="0" r="r" t="0"/>
              <a:pathLst>
                <a:path h="31" w="1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7" name="Group 30"/>
          <p:cNvGrpSpPr/>
          <p:nvPr/>
        </p:nvGrpSpPr>
        <p:grpSpPr>
          <a:xfrm>
            <a:off x="5912732" y="1644188"/>
            <a:ext cx="4245516" cy="839208"/>
            <a:chOff x="1315498" y="866086"/>
            <a:chExt cx="3741460" cy="839208"/>
          </a:xfrm>
        </p:grpSpPr>
        <p:sp>
          <p:nvSpPr>
            <p:cNvPr id="28" name="Text Placeholder 3"/>
            <p:cNvSpPr txBox="1"/>
            <p:nvPr/>
          </p:nvSpPr>
          <p:spPr>
            <a:xfrm>
              <a:off x="1315499" y="867574"/>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lang="zh-CN" noProof="0" smtClean="0" sz="2000">
                  <a:solidFill>
                    <a:schemeClr val="tx1">
                      <a:lumMod val="50000"/>
                      <a:lumOff val="50000"/>
                    </a:schemeClr>
                  </a:solidFill>
                  <a:latin charset="-122" pitchFamily="34" typeface="微软雅黑"/>
                  <a:ea charset="-122" pitchFamily="34" typeface="微软雅黑"/>
                </a:rPr>
                <a:t>父母寄托厚望</a:t>
              </a:r>
            </a:p>
          </p:txBody>
        </p:sp>
        <p:sp>
          <p:nvSpPr>
            <p:cNvPr id="29" name="Text Placeholder 3"/>
            <p:cNvSpPr txBox="1"/>
            <p:nvPr/>
          </p:nvSpPr>
          <p:spPr>
            <a:xfrm>
              <a:off x="1315498" y="1276490"/>
              <a:ext cx="3741460"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30" name="Text Placeholder 3"/>
          <p:cNvSpPr txBox="1"/>
          <p:nvPr/>
        </p:nvSpPr>
        <p:spPr>
          <a:xfrm>
            <a:off x="5219053" y="1794752"/>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01</a:t>
            </a:r>
          </a:p>
        </p:txBody>
      </p:sp>
      <p:grpSp>
        <p:nvGrpSpPr>
          <p:cNvPr id="31" name="Group 31"/>
          <p:cNvGrpSpPr/>
          <p:nvPr/>
        </p:nvGrpSpPr>
        <p:grpSpPr>
          <a:xfrm>
            <a:off x="5921979" y="2652300"/>
            <a:ext cx="4235023" cy="815879"/>
            <a:chOff x="1324745" y="1929884"/>
            <a:chExt cx="3732213" cy="815879"/>
          </a:xfrm>
        </p:grpSpPr>
        <p:sp>
          <p:nvSpPr>
            <p:cNvPr id="32" name="Text Placeholder 3"/>
            <p:cNvSpPr txBox="1"/>
            <p:nvPr/>
          </p:nvSpPr>
          <p:spPr>
            <a:xfrm>
              <a:off x="1324746" y="1931372"/>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mtClean="0" sz="2000">
                  <a:solidFill>
                    <a:schemeClr val="tx1">
                      <a:lumMod val="50000"/>
                      <a:lumOff val="50000"/>
                    </a:schemeClr>
                  </a:solidFill>
                  <a:latin charset="-122" pitchFamily="34" typeface="微软雅黑"/>
                  <a:ea charset="-122" pitchFamily="34" typeface="微软雅黑"/>
                </a:rPr>
                <a:t>传统家风浓厚</a:t>
              </a:r>
            </a:p>
          </p:txBody>
        </p:sp>
        <p:sp>
          <p:nvSpPr>
            <p:cNvPr id="33" name="Text Placeholder 3"/>
            <p:cNvSpPr txBox="1"/>
            <p:nvPr/>
          </p:nvSpPr>
          <p:spPr>
            <a:xfrm>
              <a:off x="1324745" y="2316960"/>
              <a:ext cx="3732213"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34" name="Text Placeholder 3"/>
          <p:cNvSpPr txBox="1"/>
          <p:nvPr/>
        </p:nvSpPr>
        <p:spPr>
          <a:xfrm>
            <a:off x="5228299" y="2753747"/>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02</a:t>
            </a:r>
          </a:p>
        </p:txBody>
      </p:sp>
      <p:grpSp>
        <p:nvGrpSpPr>
          <p:cNvPr id="35" name="Group 32"/>
          <p:cNvGrpSpPr/>
          <p:nvPr/>
        </p:nvGrpSpPr>
        <p:grpSpPr>
          <a:xfrm>
            <a:off x="5911063" y="3588182"/>
            <a:ext cx="4247409" cy="848930"/>
            <a:chOff x="1313830" y="2645657"/>
            <a:chExt cx="3743128" cy="848930"/>
          </a:xfrm>
        </p:grpSpPr>
        <p:sp>
          <p:nvSpPr>
            <p:cNvPr id="36" name="Text Placeholder 3"/>
            <p:cNvSpPr txBox="1"/>
            <p:nvPr/>
          </p:nvSpPr>
          <p:spPr>
            <a:xfrm>
              <a:off x="1313829" y="2647145"/>
              <a:ext cx="134306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mtClean="0" sz="2000">
                  <a:solidFill>
                    <a:schemeClr val="tx1">
                      <a:lumMod val="50000"/>
                      <a:lumOff val="50000"/>
                    </a:schemeClr>
                  </a:solidFill>
                  <a:latin charset="-122" pitchFamily="34" typeface="微软雅黑"/>
                  <a:ea charset="-122" pitchFamily="34" typeface="微软雅黑"/>
                </a:rPr>
                <a:t>家庭职业帮助</a:t>
              </a:r>
            </a:p>
          </p:txBody>
        </p:sp>
        <p:sp>
          <p:nvSpPr>
            <p:cNvPr id="37" name="Text Placeholder 3"/>
            <p:cNvSpPr txBox="1"/>
            <p:nvPr/>
          </p:nvSpPr>
          <p:spPr>
            <a:xfrm>
              <a:off x="1313831" y="3065784"/>
              <a:ext cx="3743128"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38" name="Text Placeholder 3"/>
          <p:cNvSpPr txBox="1"/>
          <p:nvPr/>
        </p:nvSpPr>
        <p:spPr>
          <a:xfrm>
            <a:off x="5217385" y="3668705"/>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03</a:t>
            </a:r>
          </a:p>
        </p:txBody>
      </p:sp>
      <p:grpSp>
        <p:nvGrpSpPr>
          <p:cNvPr id="39" name="Group 33"/>
          <p:cNvGrpSpPr/>
          <p:nvPr/>
        </p:nvGrpSpPr>
        <p:grpSpPr>
          <a:xfrm>
            <a:off x="5912733" y="4573403"/>
            <a:ext cx="4245515" cy="799813"/>
            <a:chOff x="1315499" y="3569414"/>
            <a:chExt cx="3741459" cy="799813"/>
          </a:xfrm>
        </p:grpSpPr>
        <p:sp>
          <p:nvSpPr>
            <p:cNvPr id="40" name="Text Placeholder 3"/>
            <p:cNvSpPr txBox="1"/>
            <p:nvPr/>
          </p:nvSpPr>
          <p:spPr>
            <a:xfrm>
              <a:off x="1315499" y="3570902"/>
              <a:ext cx="134306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z="2000">
                  <a:solidFill>
                    <a:schemeClr val="tx1">
                      <a:lumMod val="50000"/>
                      <a:lumOff val="50000"/>
                    </a:schemeClr>
                  </a:solidFill>
                  <a:latin charset="-122" pitchFamily="34" typeface="微软雅黑"/>
                  <a:ea charset="-122" pitchFamily="34" typeface="微软雅黑"/>
                </a:rPr>
                <a:t>添加文字标题</a:t>
              </a:r>
            </a:p>
          </p:txBody>
        </p:sp>
        <p:sp>
          <p:nvSpPr>
            <p:cNvPr id="41" name="Text Placeholder 3"/>
            <p:cNvSpPr txBox="1"/>
            <p:nvPr/>
          </p:nvSpPr>
          <p:spPr>
            <a:xfrm>
              <a:off x="1315499" y="3940423"/>
              <a:ext cx="3741459"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42" name="Text Placeholder 3"/>
          <p:cNvSpPr txBox="1"/>
          <p:nvPr/>
        </p:nvSpPr>
        <p:spPr>
          <a:xfrm>
            <a:off x="5219054" y="4627700"/>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04</a:t>
            </a:r>
          </a:p>
        </p:txBody>
      </p:sp>
    </p:spTree>
    <p:extLst>
      <p:ext uri="{BB962C8B-B14F-4D97-AF65-F5344CB8AC3E}">
        <p14:creationId val="256199395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50000" decel="50000" fill="hold" id="15" nodeType="afterEffect" presetClass="entr" presetID="2" presetSubtype="4">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accel="50000" decel="50000" fill="hold" id="20" nodeType="afterEffect" presetClass="entr" presetID="2" presetSubtype="4">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additive="base">
                                        <p:cTn dur="500" fill="hold" id="22"/>
                                        <p:tgtEl>
                                          <p:spTgt spid="22"/>
                                        </p:tgtEl>
                                        <p:attrNameLst>
                                          <p:attrName>ppt_x</p:attrName>
                                        </p:attrNameLst>
                                      </p:cBhvr>
                                      <p:tavLst>
                                        <p:tav tm="0">
                                          <p:val>
                                            <p:strVal val="#ppt_x"/>
                                          </p:val>
                                        </p:tav>
                                        <p:tav tm="100000">
                                          <p:val>
                                            <p:strVal val="#ppt_x"/>
                                          </p:val>
                                        </p:tav>
                                      </p:tavLst>
                                    </p:anim>
                                    <p:anim calcmode="lin" valueType="num">
                                      <p:cBhvr additive="base">
                                        <p:cTn dur="500" fill="hold" id="23"/>
                                        <p:tgtEl>
                                          <p:spTgt spid="2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accel="50000" decel="50000" fill="hold" grpId="0" id="25" nodeType="afterEffect" presetClass="entr" presetID="2" presetSubtype="8">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additive="base">
                                        <p:cTn dur="1000" fill="hold" id="27"/>
                                        <p:tgtEl>
                                          <p:spTgt spid="30"/>
                                        </p:tgtEl>
                                        <p:attrNameLst>
                                          <p:attrName>ppt_x</p:attrName>
                                        </p:attrNameLst>
                                      </p:cBhvr>
                                      <p:tavLst>
                                        <p:tav tm="0">
                                          <p:val>
                                            <p:strVal val="0-#ppt_w/2"/>
                                          </p:val>
                                        </p:tav>
                                        <p:tav tm="100000">
                                          <p:val>
                                            <p:strVal val="#ppt_x"/>
                                          </p:val>
                                        </p:tav>
                                      </p:tavLst>
                                    </p:anim>
                                    <p:anim calcmode="lin" valueType="num">
                                      <p:cBhvr additive="base">
                                        <p:cTn dur="1000" fill="hold" id="28"/>
                                        <p:tgtEl>
                                          <p:spTgt spid="30"/>
                                        </p:tgtEl>
                                        <p:attrNameLst>
                                          <p:attrName>ppt_y</p:attrName>
                                        </p:attrNameLst>
                                      </p:cBhvr>
                                      <p:tavLst>
                                        <p:tav tm="0">
                                          <p:val>
                                            <p:strVal val="#ppt_y"/>
                                          </p:val>
                                        </p:tav>
                                        <p:tav tm="100000">
                                          <p:val>
                                            <p:strVal val="#ppt_y"/>
                                          </p:val>
                                        </p:tav>
                                      </p:tavLst>
                                    </p:anim>
                                  </p:childTnLst>
                                </p:cTn>
                              </p:par>
                              <p:par>
                                <p:cTn accel="50000" decel="50000" fill="hold" id="29" nodeType="withEffect" presetClass="entr" presetID="2" presetSubtype="4">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additive="base">
                                        <p:cTn dur="500" fill="hold" id="31"/>
                                        <p:tgtEl>
                                          <p:spTgt spid="27"/>
                                        </p:tgtEl>
                                        <p:attrNameLst>
                                          <p:attrName>ppt_x</p:attrName>
                                        </p:attrNameLst>
                                      </p:cBhvr>
                                      <p:tavLst>
                                        <p:tav tm="0">
                                          <p:val>
                                            <p:strVal val="#ppt_x"/>
                                          </p:val>
                                        </p:tav>
                                        <p:tav tm="100000">
                                          <p:val>
                                            <p:strVal val="#ppt_x"/>
                                          </p:val>
                                        </p:tav>
                                      </p:tavLst>
                                    </p:anim>
                                    <p:anim calcmode="lin" valueType="num">
                                      <p:cBhvr additive="base">
                                        <p:cTn dur="500" fill="hold" id="32"/>
                                        <p:tgtEl>
                                          <p:spTgt spid="2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accel="50000" decel="50000" fill="hold" grpId="0" id="34" nodeType="afterEffect" presetClass="entr" presetID="2" presetSubtype="8">
                                  <p:stCondLst>
                                    <p:cond delay="0"/>
                                  </p:stCondLst>
                                  <p:childTnLst>
                                    <p:set>
                                      <p:cBhvr>
                                        <p:cTn dur="1" fill="hold" id="35">
                                          <p:stCondLst>
                                            <p:cond delay="0"/>
                                          </p:stCondLst>
                                        </p:cTn>
                                        <p:tgtEl>
                                          <p:spTgt spid="34"/>
                                        </p:tgtEl>
                                        <p:attrNameLst>
                                          <p:attrName>style.visibility</p:attrName>
                                        </p:attrNameLst>
                                      </p:cBhvr>
                                      <p:to>
                                        <p:strVal val="visible"/>
                                      </p:to>
                                    </p:set>
                                    <p:anim calcmode="lin" valueType="num">
                                      <p:cBhvr additive="base">
                                        <p:cTn dur="1000" fill="hold" id="36"/>
                                        <p:tgtEl>
                                          <p:spTgt spid="34"/>
                                        </p:tgtEl>
                                        <p:attrNameLst>
                                          <p:attrName>ppt_x</p:attrName>
                                        </p:attrNameLst>
                                      </p:cBhvr>
                                      <p:tavLst>
                                        <p:tav tm="0">
                                          <p:val>
                                            <p:strVal val="0-#ppt_w/2"/>
                                          </p:val>
                                        </p:tav>
                                        <p:tav tm="100000">
                                          <p:val>
                                            <p:strVal val="#ppt_x"/>
                                          </p:val>
                                        </p:tav>
                                      </p:tavLst>
                                    </p:anim>
                                    <p:anim calcmode="lin" valueType="num">
                                      <p:cBhvr additive="base">
                                        <p:cTn dur="1000" fill="hold" id="37"/>
                                        <p:tgtEl>
                                          <p:spTgt spid="34"/>
                                        </p:tgtEl>
                                        <p:attrNameLst>
                                          <p:attrName>ppt_y</p:attrName>
                                        </p:attrNameLst>
                                      </p:cBhvr>
                                      <p:tavLst>
                                        <p:tav tm="0">
                                          <p:val>
                                            <p:strVal val="#ppt_y"/>
                                          </p:val>
                                        </p:tav>
                                        <p:tav tm="100000">
                                          <p:val>
                                            <p:strVal val="#ppt_y"/>
                                          </p:val>
                                        </p:tav>
                                      </p:tavLst>
                                    </p:anim>
                                  </p:childTnLst>
                                </p:cTn>
                              </p:par>
                              <p:par>
                                <p:cTn accel="50000" decel="50000" fill="hold" id="38" nodeType="withEffect" presetClass="entr" presetID="2" presetSubtype="4">
                                  <p:stCondLst>
                                    <p:cond delay="0"/>
                                  </p:stCondLst>
                                  <p:childTnLst>
                                    <p:set>
                                      <p:cBhvr>
                                        <p:cTn dur="1" fill="hold" id="39">
                                          <p:stCondLst>
                                            <p:cond delay="0"/>
                                          </p:stCondLst>
                                        </p:cTn>
                                        <p:tgtEl>
                                          <p:spTgt spid="31"/>
                                        </p:tgtEl>
                                        <p:attrNameLst>
                                          <p:attrName>style.visibility</p:attrName>
                                        </p:attrNameLst>
                                      </p:cBhvr>
                                      <p:to>
                                        <p:strVal val="visible"/>
                                      </p:to>
                                    </p:set>
                                    <p:anim calcmode="lin" valueType="num">
                                      <p:cBhvr additive="base">
                                        <p:cTn dur="500" fill="hold" id="40"/>
                                        <p:tgtEl>
                                          <p:spTgt spid="31"/>
                                        </p:tgtEl>
                                        <p:attrNameLst>
                                          <p:attrName>ppt_x</p:attrName>
                                        </p:attrNameLst>
                                      </p:cBhvr>
                                      <p:tavLst>
                                        <p:tav tm="0">
                                          <p:val>
                                            <p:strVal val="#ppt_x"/>
                                          </p:val>
                                        </p:tav>
                                        <p:tav tm="100000">
                                          <p:val>
                                            <p:strVal val="#ppt_x"/>
                                          </p:val>
                                        </p:tav>
                                      </p:tavLst>
                                    </p:anim>
                                    <p:anim calcmode="lin" valueType="num">
                                      <p:cBhvr additive="base">
                                        <p:cTn dur="500" fill="hold" id="41"/>
                                        <p:tgtEl>
                                          <p:spTgt spid="31"/>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000"/>
                            </p:stCondLst>
                            <p:childTnLst>
                              <p:par>
                                <p:cTn accel="50000" decel="50000" fill="hold" grpId="0" id="43" nodeType="afterEffect" presetClass="entr" presetID="2" presetSubtype="8">
                                  <p:stCondLst>
                                    <p:cond delay="0"/>
                                  </p:stCondLst>
                                  <p:childTnLst>
                                    <p:set>
                                      <p:cBhvr>
                                        <p:cTn dur="1" fill="hold" id="44">
                                          <p:stCondLst>
                                            <p:cond delay="0"/>
                                          </p:stCondLst>
                                        </p:cTn>
                                        <p:tgtEl>
                                          <p:spTgt spid="38"/>
                                        </p:tgtEl>
                                        <p:attrNameLst>
                                          <p:attrName>style.visibility</p:attrName>
                                        </p:attrNameLst>
                                      </p:cBhvr>
                                      <p:to>
                                        <p:strVal val="visible"/>
                                      </p:to>
                                    </p:set>
                                    <p:anim calcmode="lin" valueType="num">
                                      <p:cBhvr additive="base">
                                        <p:cTn dur="1000" fill="hold" id="45"/>
                                        <p:tgtEl>
                                          <p:spTgt spid="38"/>
                                        </p:tgtEl>
                                        <p:attrNameLst>
                                          <p:attrName>ppt_x</p:attrName>
                                        </p:attrNameLst>
                                      </p:cBhvr>
                                      <p:tavLst>
                                        <p:tav tm="0">
                                          <p:val>
                                            <p:strVal val="0-#ppt_w/2"/>
                                          </p:val>
                                        </p:tav>
                                        <p:tav tm="100000">
                                          <p:val>
                                            <p:strVal val="#ppt_x"/>
                                          </p:val>
                                        </p:tav>
                                      </p:tavLst>
                                    </p:anim>
                                    <p:anim calcmode="lin" valueType="num">
                                      <p:cBhvr additive="base">
                                        <p:cTn dur="1000" fill="hold" id="46"/>
                                        <p:tgtEl>
                                          <p:spTgt spid="38"/>
                                        </p:tgtEl>
                                        <p:attrNameLst>
                                          <p:attrName>ppt_y</p:attrName>
                                        </p:attrNameLst>
                                      </p:cBhvr>
                                      <p:tavLst>
                                        <p:tav tm="0">
                                          <p:val>
                                            <p:strVal val="#ppt_y"/>
                                          </p:val>
                                        </p:tav>
                                        <p:tav tm="100000">
                                          <p:val>
                                            <p:strVal val="#ppt_y"/>
                                          </p:val>
                                        </p:tav>
                                      </p:tavLst>
                                    </p:anim>
                                  </p:childTnLst>
                                </p:cTn>
                              </p:par>
                              <p:par>
                                <p:cTn accel="50000" decel="50000" fill="hold" id="47" nodeType="withEffect" presetClass="entr" presetID="2" presetSubtype="4">
                                  <p:stCondLst>
                                    <p:cond delay="0"/>
                                  </p:stCondLst>
                                  <p:childTnLst>
                                    <p:set>
                                      <p:cBhvr>
                                        <p:cTn dur="1" fill="hold" id="48">
                                          <p:stCondLst>
                                            <p:cond delay="0"/>
                                          </p:stCondLst>
                                        </p:cTn>
                                        <p:tgtEl>
                                          <p:spTgt spid="35"/>
                                        </p:tgtEl>
                                        <p:attrNameLst>
                                          <p:attrName>style.visibility</p:attrName>
                                        </p:attrNameLst>
                                      </p:cBhvr>
                                      <p:to>
                                        <p:strVal val="visible"/>
                                      </p:to>
                                    </p:set>
                                    <p:anim calcmode="lin" valueType="num">
                                      <p:cBhvr additive="base">
                                        <p:cTn dur="500" fill="hold" id="49"/>
                                        <p:tgtEl>
                                          <p:spTgt spid="35"/>
                                        </p:tgtEl>
                                        <p:attrNameLst>
                                          <p:attrName>ppt_x</p:attrName>
                                        </p:attrNameLst>
                                      </p:cBhvr>
                                      <p:tavLst>
                                        <p:tav tm="0">
                                          <p:val>
                                            <p:strVal val="#ppt_x"/>
                                          </p:val>
                                        </p:tav>
                                        <p:tav tm="100000">
                                          <p:val>
                                            <p:strVal val="#ppt_x"/>
                                          </p:val>
                                        </p:tav>
                                      </p:tavLst>
                                    </p:anim>
                                    <p:anim calcmode="lin" valueType="num">
                                      <p:cBhvr additive="base">
                                        <p:cTn dur="500" fill="hold" id="50"/>
                                        <p:tgtEl>
                                          <p:spTgt spid="35"/>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5000"/>
                            </p:stCondLst>
                            <p:childTnLst>
                              <p:par>
                                <p:cTn accel="50000" decel="50000" fill="hold" grpId="0" id="52" nodeType="afterEffect" presetClass="entr" presetID="2" presetSubtype="8">
                                  <p:stCondLst>
                                    <p:cond delay="0"/>
                                  </p:stCondLst>
                                  <p:childTnLst>
                                    <p:set>
                                      <p:cBhvr>
                                        <p:cTn dur="1" fill="hold" id="53">
                                          <p:stCondLst>
                                            <p:cond delay="0"/>
                                          </p:stCondLst>
                                        </p:cTn>
                                        <p:tgtEl>
                                          <p:spTgt spid="42"/>
                                        </p:tgtEl>
                                        <p:attrNameLst>
                                          <p:attrName>style.visibility</p:attrName>
                                        </p:attrNameLst>
                                      </p:cBhvr>
                                      <p:to>
                                        <p:strVal val="visible"/>
                                      </p:to>
                                    </p:set>
                                    <p:anim calcmode="lin" valueType="num">
                                      <p:cBhvr additive="base">
                                        <p:cTn dur="1000" fill="hold" id="54"/>
                                        <p:tgtEl>
                                          <p:spTgt spid="42"/>
                                        </p:tgtEl>
                                        <p:attrNameLst>
                                          <p:attrName>ppt_x</p:attrName>
                                        </p:attrNameLst>
                                      </p:cBhvr>
                                      <p:tavLst>
                                        <p:tav tm="0">
                                          <p:val>
                                            <p:strVal val="0-#ppt_w/2"/>
                                          </p:val>
                                        </p:tav>
                                        <p:tav tm="100000">
                                          <p:val>
                                            <p:strVal val="#ppt_x"/>
                                          </p:val>
                                        </p:tav>
                                      </p:tavLst>
                                    </p:anim>
                                    <p:anim calcmode="lin" valueType="num">
                                      <p:cBhvr additive="base">
                                        <p:cTn dur="1000" fill="hold" id="55"/>
                                        <p:tgtEl>
                                          <p:spTgt spid="42"/>
                                        </p:tgtEl>
                                        <p:attrNameLst>
                                          <p:attrName>ppt_y</p:attrName>
                                        </p:attrNameLst>
                                      </p:cBhvr>
                                      <p:tavLst>
                                        <p:tav tm="0">
                                          <p:val>
                                            <p:strVal val="#ppt_y"/>
                                          </p:val>
                                        </p:tav>
                                        <p:tav tm="100000">
                                          <p:val>
                                            <p:strVal val="#ppt_y"/>
                                          </p:val>
                                        </p:tav>
                                      </p:tavLst>
                                    </p:anim>
                                  </p:childTnLst>
                                </p:cTn>
                              </p:par>
                              <p:par>
                                <p:cTn accel="50000" decel="50000" fill="hold" id="56" nodeType="withEffect" presetClass="entr" presetID="2" presetSubtype="4">
                                  <p:stCondLst>
                                    <p:cond delay="0"/>
                                  </p:stCondLst>
                                  <p:childTnLst>
                                    <p:set>
                                      <p:cBhvr>
                                        <p:cTn dur="1" fill="hold" id="57">
                                          <p:stCondLst>
                                            <p:cond delay="0"/>
                                          </p:stCondLst>
                                        </p:cTn>
                                        <p:tgtEl>
                                          <p:spTgt spid="39"/>
                                        </p:tgtEl>
                                        <p:attrNameLst>
                                          <p:attrName>style.visibility</p:attrName>
                                        </p:attrNameLst>
                                      </p:cBhvr>
                                      <p:to>
                                        <p:strVal val="visible"/>
                                      </p:to>
                                    </p:set>
                                    <p:anim calcmode="lin" valueType="num">
                                      <p:cBhvr additive="base">
                                        <p:cTn dur="500" fill="hold" id="58"/>
                                        <p:tgtEl>
                                          <p:spTgt spid="39"/>
                                        </p:tgtEl>
                                        <p:attrNameLst>
                                          <p:attrName>ppt_x</p:attrName>
                                        </p:attrNameLst>
                                      </p:cBhvr>
                                      <p:tavLst>
                                        <p:tav tm="0">
                                          <p:val>
                                            <p:strVal val="#ppt_x"/>
                                          </p:val>
                                        </p:tav>
                                        <p:tav tm="100000">
                                          <p:val>
                                            <p:strVal val="#ppt_x"/>
                                          </p:val>
                                        </p:tav>
                                      </p:tavLst>
                                    </p:anim>
                                    <p:anim calcmode="lin" valueType="num">
                                      <p:cBhvr additive="base">
                                        <p:cTn dur="500" fill="hold" id="59"/>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0"/>
      <p:bldP grpId="0" spid="34"/>
      <p:bldP grpId="0" spid="38"/>
      <p:bldP grpId="0" spid="4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14</a:t>
            </a: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16024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学校环境分析</a:t>
            </a:r>
          </a:p>
        </p:txBody>
      </p:sp>
      <p:sp>
        <p:nvSpPr>
          <p:cNvPr id="12" name="六边形 11"/>
          <p:cNvSpPr/>
          <p:nvPr/>
        </p:nvSpPr>
        <p:spPr>
          <a:xfrm>
            <a:off x="1774726" y="1754841"/>
            <a:ext cx="3888432" cy="666047"/>
          </a:xfrm>
          <a:prstGeom prst="hexagon">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9"/>
          <p:cNvSpPr txBox="1"/>
          <p:nvPr/>
        </p:nvSpPr>
        <p:spPr>
          <a:xfrm>
            <a:off x="2278782" y="1916832"/>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硬件教学设施分析</a:t>
            </a:r>
          </a:p>
        </p:txBody>
      </p:sp>
      <p:sp>
        <p:nvSpPr>
          <p:cNvPr id="19" name="Freeform 31"/>
          <p:cNvSpPr/>
          <p:nvPr/>
        </p:nvSpPr>
        <p:spPr>
          <a:xfrm>
            <a:off x="1627441" y="291443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0" name="Group 58"/>
          <p:cNvGrpSpPr/>
          <p:nvPr/>
        </p:nvGrpSpPr>
        <p:grpSpPr>
          <a:xfrm>
            <a:off x="1915473" y="2656172"/>
            <a:ext cx="3747685" cy="839399"/>
            <a:chOff x="7174424" y="1256132"/>
            <a:chExt cx="3747685" cy="839399"/>
          </a:xfrm>
        </p:grpSpPr>
        <p:sp>
          <p:nvSpPr>
            <p:cNvPr id="21" name="TextBox 20"/>
            <p:cNvSpPr txBox="1"/>
            <p:nvPr/>
          </p:nvSpPr>
          <p:spPr>
            <a:xfrm>
              <a:off x="7174424" y="1600394"/>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2" name="Rectangle 47"/>
            <p:cNvSpPr/>
            <p:nvPr/>
          </p:nvSpPr>
          <p:spPr>
            <a:xfrm>
              <a:off x="7174424" y="1256132"/>
              <a:ext cx="1524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添加标题信息</a:t>
              </a:r>
            </a:p>
          </p:txBody>
        </p:sp>
      </p:grpSp>
      <p:sp>
        <p:nvSpPr>
          <p:cNvPr id="23" name="Freeform 31"/>
          <p:cNvSpPr/>
          <p:nvPr/>
        </p:nvSpPr>
        <p:spPr>
          <a:xfrm>
            <a:off x="1627441" y="396505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4" name="Group 58"/>
          <p:cNvGrpSpPr/>
          <p:nvPr/>
        </p:nvGrpSpPr>
        <p:grpSpPr>
          <a:xfrm>
            <a:off x="1915473" y="3706792"/>
            <a:ext cx="3747685" cy="1895457"/>
            <a:chOff x="7174424" y="1256132"/>
            <a:chExt cx="3747685" cy="1895457"/>
          </a:xfrm>
        </p:grpSpPr>
        <p:sp>
          <p:nvSpPr>
            <p:cNvPr id="25" name="TextBox 24"/>
            <p:cNvSpPr txBox="1"/>
            <p:nvPr/>
          </p:nvSpPr>
          <p:spPr>
            <a:xfrm>
              <a:off x="7174424" y="1600395"/>
              <a:ext cx="3747685" cy="1536192"/>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在此录入上述图表的综合描述说明，此录入上述图表的。在此录入上述图表的综合描述说明在此录入上述图表的综合描述说明。</a:t>
              </a:r>
            </a:p>
            <a:p>
              <a:pPr>
                <a:lnSpc>
                  <a:spcPct val="120000"/>
                </a:lnSpc>
                <a:spcBef>
                  <a:spcPct val="0"/>
                </a:spcBef>
              </a:pPr>
              <a:endParaRPr altLang="en-US" lang="zh-CN" sz="1400">
                <a:solidFill>
                  <a:schemeClr val="tx1">
                    <a:lumMod val="50000"/>
                    <a:lumOff val="50000"/>
                  </a:schemeClr>
                </a:solidFill>
                <a:latin charset="-122" pitchFamily="34" typeface="微软雅黑"/>
                <a:ea charset="-122" pitchFamily="34" typeface="微软雅黑"/>
                <a:sym charset="-122" pitchFamily="34" typeface="微软雅黑"/>
              </a:endParaRPr>
            </a:p>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此录入上述图表的。在此录入上述在此录在此录在此录在此录图表的综合描述说明。</a:t>
              </a:r>
            </a:p>
          </p:txBody>
        </p:sp>
        <p:sp>
          <p:nvSpPr>
            <p:cNvPr id="26" name="Rectangle 47"/>
            <p:cNvSpPr/>
            <p:nvPr/>
          </p:nvSpPr>
          <p:spPr>
            <a:xfrm>
              <a:off x="7174424" y="1256133"/>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27" name="六边形 26"/>
          <p:cNvSpPr/>
          <p:nvPr/>
        </p:nvSpPr>
        <p:spPr>
          <a:xfrm>
            <a:off x="6455246" y="1754841"/>
            <a:ext cx="3888432" cy="666047"/>
          </a:xfrm>
          <a:prstGeom prst="hexagon">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9"/>
          <p:cNvSpPr txBox="1"/>
          <p:nvPr/>
        </p:nvSpPr>
        <p:spPr>
          <a:xfrm>
            <a:off x="6959302" y="1916832"/>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学校师资力量分析</a:t>
            </a:r>
          </a:p>
        </p:txBody>
      </p:sp>
      <p:sp>
        <p:nvSpPr>
          <p:cNvPr id="29" name="Freeform 31"/>
          <p:cNvSpPr/>
          <p:nvPr/>
        </p:nvSpPr>
        <p:spPr>
          <a:xfrm>
            <a:off x="6451977" y="289517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0" name="Group 58"/>
          <p:cNvGrpSpPr/>
          <p:nvPr/>
        </p:nvGrpSpPr>
        <p:grpSpPr>
          <a:xfrm>
            <a:off x="6740009" y="2636912"/>
            <a:ext cx="3747685" cy="839399"/>
            <a:chOff x="7174424" y="1256132"/>
            <a:chExt cx="3747685" cy="839399"/>
          </a:xfrm>
        </p:grpSpPr>
        <p:sp>
          <p:nvSpPr>
            <p:cNvPr id="31" name="TextBox 30"/>
            <p:cNvSpPr txBox="1"/>
            <p:nvPr/>
          </p:nvSpPr>
          <p:spPr>
            <a:xfrm>
              <a:off x="7174423"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2"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33" name="Freeform 31"/>
          <p:cNvSpPr/>
          <p:nvPr/>
        </p:nvSpPr>
        <p:spPr>
          <a:xfrm>
            <a:off x="6455246" y="390605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4" name="Group 58"/>
          <p:cNvGrpSpPr/>
          <p:nvPr/>
        </p:nvGrpSpPr>
        <p:grpSpPr>
          <a:xfrm>
            <a:off x="6743278" y="3647792"/>
            <a:ext cx="3747685" cy="839399"/>
            <a:chOff x="7174424" y="1256132"/>
            <a:chExt cx="3747685" cy="839399"/>
          </a:xfrm>
        </p:grpSpPr>
        <p:sp>
          <p:nvSpPr>
            <p:cNvPr id="35" name="TextBox 34"/>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6"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37" name="Freeform 31"/>
          <p:cNvSpPr/>
          <p:nvPr/>
        </p:nvSpPr>
        <p:spPr>
          <a:xfrm>
            <a:off x="6455246" y="4914171"/>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8" name="Group 58"/>
          <p:cNvGrpSpPr/>
          <p:nvPr/>
        </p:nvGrpSpPr>
        <p:grpSpPr>
          <a:xfrm>
            <a:off x="6743278" y="4655904"/>
            <a:ext cx="3747685" cy="839399"/>
            <a:chOff x="7174424" y="1256132"/>
            <a:chExt cx="3747685" cy="839399"/>
          </a:xfrm>
        </p:grpSpPr>
        <p:sp>
          <p:nvSpPr>
            <p:cNvPr id="39" name="TextBox 38"/>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40"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Tree>
    <p:extLst>
      <p:ext uri="{BB962C8B-B14F-4D97-AF65-F5344CB8AC3E}">
        <p14:creationId val="256156633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750" fill="hold" id="17"/>
                                        <p:tgtEl>
                                          <p:spTgt spid="12"/>
                                        </p:tgtEl>
                                        <p:attrNameLst>
                                          <p:attrName>ppt_x</p:attrName>
                                        </p:attrNameLst>
                                      </p:cBhvr>
                                      <p:tavLst>
                                        <p:tav tm="0">
                                          <p:val>
                                            <p:strVal val="0-#ppt_w/2"/>
                                          </p:val>
                                        </p:tav>
                                        <p:tav tm="100000">
                                          <p:val>
                                            <p:strVal val="#ppt_x"/>
                                          </p:val>
                                        </p:tav>
                                      </p:tavLst>
                                    </p:anim>
                                    <p:anim calcmode="lin" valueType="num">
                                      <p:cBhvr additive="base">
                                        <p:cTn dur="750" fill="hold" id="18"/>
                                        <p:tgtEl>
                                          <p:spTgt spid="1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750"/>
                            </p:stCondLst>
                            <p:childTnLst>
                              <p:par>
                                <p:cTn fill="hold" grpId="0"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2250"/>
                            </p:stCondLst>
                            <p:childTnLst>
                              <p:par>
                                <p:cTn fill="hold" grpId="0" id="26" nodeType="afterEffect" presetClass="entr" presetID="53" presetSubtype="0">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par>
                                <p:cTn accel="50000" decel="50000" fill="hold" id="31" nodeType="withEffect" presetClass="entr" presetID="2" presetSubtype="2">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1+#ppt_w/2"/>
                                          </p:val>
                                        </p:tav>
                                        <p:tav tm="100000">
                                          <p:val>
                                            <p:strVal val="#ppt_x"/>
                                          </p:val>
                                        </p:tav>
                                      </p:tavLst>
                                    </p:anim>
                                    <p:anim calcmode="lin" valueType="num">
                                      <p:cBhvr additive="base">
                                        <p:cTn dur="500" fill="hold" id="34"/>
                                        <p:tgtEl>
                                          <p:spTgt spid="2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750"/>
                            </p:stCondLst>
                            <p:childTnLst>
                              <p:par>
                                <p:cTn fill="hold" grpId="0" id="36" nodeType="afterEffect" presetClass="entr" presetID="53"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tm="0">
                                          <p:val>
                                            <p:fltVal val="0"/>
                                          </p:val>
                                        </p:tav>
                                        <p:tav tm="100000">
                                          <p:val>
                                            <p:strVal val="#ppt_w"/>
                                          </p:val>
                                        </p:tav>
                                      </p:tavLst>
                                    </p:anim>
                                    <p:anim calcmode="lin" valueType="num">
                                      <p:cBhvr>
                                        <p:cTn dur="500" fill="hold" id="39"/>
                                        <p:tgtEl>
                                          <p:spTgt spid="23"/>
                                        </p:tgtEl>
                                        <p:attrNameLst>
                                          <p:attrName>ppt_h</p:attrName>
                                        </p:attrNameLst>
                                      </p:cBhvr>
                                      <p:tavLst>
                                        <p:tav tm="0">
                                          <p:val>
                                            <p:fltVal val="0"/>
                                          </p:val>
                                        </p:tav>
                                        <p:tav tm="100000">
                                          <p:val>
                                            <p:strVal val="#ppt_h"/>
                                          </p:val>
                                        </p:tav>
                                      </p:tavLst>
                                    </p:anim>
                                    <p:animEffect filter="fade" transition="in">
                                      <p:cBhvr>
                                        <p:cTn dur="500" id="40"/>
                                        <p:tgtEl>
                                          <p:spTgt spid="23"/>
                                        </p:tgtEl>
                                      </p:cBhvr>
                                    </p:animEffect>
                                  </p:childTnLst>
                                </p:cTn>
                              </p:par>
                              <p:par>
                                <p:cTn accel="50000" decel="50000" fill="hold" id="41" nodeType="withEffect" presetClass="entr" presetID="2" presetSubtype="2">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1+#ppt_w/2"/>
                                          </p:val>
                                        </p:tav>
                                        <p:tav tm="100000">
                                          <p:val>
                                            <p:strVal val="#ppt_x"/>
                                          </p:val>
                                        </p:tav>
                                      </p:tavLst>
                                    </p:anim>
                                    <p:anim calcmode="lin" valueType="num">
                                      <p:cBhvr additive="base">
                                        <p:cTn dur="500" fill="hold" id="44"/>
                                        <p:tgtEl>
                                          <p:spTgt spid="2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2" presetSubtype="2">
                                  <p:stCondLst>
                                    <p:cond delay="0"/>
                                  </p:stCondLst>
                                  <p:childTnLst>
                                    <p:set>
                                      <p:cBhvr>
                                        <p:cTn dur="1" fill="hold" id="47">
                                          <p:stCondLst>
                                            <p:cond delay="0"/>
                                          </p:stCondLst>
                                        </p:cTn>
                                        <p:tgtEl>
                                          <p:spTgt spid="27"/>
                                        </p:tgtEl>
                                        <p:attrNameLst>
                                          <p:attrName>style.visibility</p:attrName>
                                        </p:attrNameLst>
                                      </p:cBhvr>
                                      <p:to>
                                        <p:strVal val="visible"/>
                                      </p:to>
                                    </p:set>
                                    <p:anim calcmode="lin" valueType="num">
                                      <p:cBhvr additive="base">
                                        <p:cTn dur="750" fill="hold" id="48"/>
                                        <p:tgtEl>
                                          <p:spTgt spid="27"/>
                                        </p:tgtEl>
                                        <p:attrNameLst>
                                          <p:attrName>ppt_x</p:attrName>
                                        </p:attrNameLst>
                                      </p:cBhvr>
                                      <p:tavLst>
                                        <p:tav tm="0">
                                          <p:val>
                                            <p:strVal val="1+#ppt_w/2"/>
                                          </p:val>
                                        </p:tav>
                                        <p:tav tm="100000">
                                          <p:val>
                                            <p:strVal val="#ppt_x"/>
                                          </p:val>
                                        </p:tav>
                                      </p:tavLst>
                                    </p:anim>
                                    <p:anim calcmode="lin" valueType="num">
                                      <p:cBhvr additive="base">
                                        <p:cTn dur="750" fill="hold" id="49"/>
                                        <p:tgtEl>
                                          <p:spTgt spid="27"/>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53" presetSubtype="0">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p:cTn dur="500" fill="hold" id="53"/>
                                        <p:tgtEl>
                                          <p:spTgt spid="28"/>
                                        </p:tgtEl>
                                        <p:attrNameLst>
                                          <p:attrName>ppt_w</p:attrName>
                                        </p:attrNameLst>
                                      </p:cBhvr>
                                      <p:tavLst>
                                        <p:tav tm="0">
                                          <p:val>
                                            <p:fltVal val="0"/>
                                          </p:val>
                                        </p:tav>
                                        <p:tav tm="100000">
                                          <p:val>
                                            <p:strVal val="#ppt_w"/>
                                          </p:val>
                                        </p:tav>
                                      </p:tavLst>
                                    </p:anim>
                                    <p:anim calcmode="lin" valueType="num">
                                      <p:cBhvr>
                                        <p:cTn dur="500" fill="hold" id="54"/>
                                        <p:tgtEl>
                                          <p:spTgt spid="28"/>
                                        </p:tgtEl>
                                        <p:attrNameLst>
                                          <p:attrName>ppt_h</p:attrName>
                                        </p:attrNameLst>
                                      </p:cBhvr>
                                      <p:tavLst>
                                        <p:tav tm="0">
                                          <p:val>
                                            <p:fltVal val="0"/>
                                          </p:val>
                                        </p:tav>
                                        <p:tav tm="100000">
                                          <p:val>
                                            <p:strVal val="#ppt_h"/>
                                          </p:val>
                                        </p:tav>
                                      </p:tavLst>
                                    </p:anim>
                                    <p:animEffect filter="fade" transition="in">
                                      <p:cBhvr>
                                        <p:cTn dur="500" id="55"/>
                                        <p:tgtEl>
                                          <p:spTgt spid="28"/>
                                        </p:tgtEl>
                                      </p:cBhvr>
                                    </p:animEffect>
                                  </p:childTnLst>
                                </p:cTn>
                              </p:par>
                            </p:childTnLst>
                          </p:cTn>
                        </p:par>
                        <p:par>
                          <p:cTn fill="hold" id="56" nodeType="afterGroup">
                            <p:stCondLst>
                              <p:cond delay="4500"/>
                            </p:stCondLst>
                            <p:childTnLst>
                              <p:par>
                                <p:cTn fill="hold" grpId="0" id="57" nodeType="afterEffect" presetClass="entr" presetID="53" presetSubtype="0">
                                  <p:stCondLst>
                                    <p:cond delay="0"/>
                                  </p:stCondLst>
                                  <p:childTnLst>
                                    <p:set>
                                      <p:cBhvr>
                                        <p:cTn dur="1" fill="hold" id="58">
                                          <p:stCondLst>
                                            <p:cond delay="0"/>
                                          </p:stCondLst>
                                        </p:cTn>
                                        <p:tgtEl>
                                          <p:spTgt spid="29"/>
                                        </p:tgtEl>
                                        <p:attrNameLst>
                                          <p:attrName>style.visibility</p:attrName>
                                        </p:attrNameLst>
                                      </p:cBhvr>
                                      <p:to>
                                        <p:strVal val="visible"/>
                                      </p:to>
                                    </p:set>
                                    <p:anim calcmode="lin" valueType="num">
                                      <p:cBhvr>
                                        <p:cTn dur="500" fill="hold" id="59"/>
                                        <p:tgtEl>
                                          <p:spTgt spid="29"/>
                                        </p:tgtEl>
                                        <p:attrNameLst>
                                          <p:attrName>ppt_w</p:attrName>
                                        </p:attrNameLst>
                                      </p:cBhvr>
                                      <p:tavLst>
                                        <p:tav tm="0">
                                          <p:val>
                                            <p:fltVal val="0"/>
                                          </p:val>
                                        </p:tav>
                                        <p:tav tm="100000">
                                          <p:val>
                                            <p:strVal val="#ppt_w"/>
                                          </p:val>
                                        </p:tav>
                                      </p:tavLst>
                                    </p:anim>
                                    <p:anim calcmode="lin" valueType="num">
                                      <p:cBhvr>
                                        <p:cTn dur="500" fill="hold" id="60"/>
                                        <p:tgtEl>
                                          <p:spTgt spid="29"/>
                                        </p:tgtEl>
                                        <p:attrNameLst>
                                          <p:attrName>ppt_h</p:attrName>
                                        </p:attrNameLst>
                                      </p:cBhvr>
                                      <p:tavLst>
                                        <p:tav tm="0">
                                          <p:val>
                                            <p:fltVal val="0"/>
                                          </p:val>
                                        </p:tav>
                                        <p:tav tm="100000">
                                          <p:val>
                                            <p:strVal val="#ppt_h"/>
                                          </p:val>
                                        </p:tav>
                                      </p:tavLst>
                                    </p:anim>
                                    <p:animEffect filter="fade" transition="in">
                                      <p:cBhvr>
                                        <p:cTn dur="500" id="61"/>
                                        <p:tgtEl>
                                          <p:spTgt spid="29"/>
                                        </p:tgtEl>
                                      </p:cBhvr>
                                    </p:animEffect>
                                  </p:childTnLst>
                                </p:cTn>
                              </p:par>
                              <p:par>
                                <p:cTn accel="50000" decel="50000" fill="hold" id="62" nodeType="withEffect" presetClass="entr" presetID="2" presetSubtype="2">
                                  <p:stCondLst>
                                    <p:cond delay="0"/>
                                  </p:stCondLst>
                                  <p:childTnLst>
                                    <p:set>
                                      <p:cBhvr>
                                        <p:cTn dur="1" fill="hold" id="63">
                                          <p:stCondLst>
                                            <p:cond delay="0"/>
                                          </p:stCondLst>
                                        </p:cTn>
                                        <p:tgtEl>
                                          <p:spTgt spid="30"/>
                                        </p:tgtEl>
                                        <p:attrNameLst>
                                          <p:attrName>style.visibility</p:attrName>
                                        </p:attrNameLst>
                                      </p:cBhvr>
                                      <p:to>
                                        <p:strVal val="visible"/>
                                      </p:to>
                                    </p:set>
                                    <p:anim calcmode="lin" valueType="num">
                                      <p:cBhvr additive="base">
                                        <p:cTn dur="500" fill="hold" id="64"/>
                                        <p:tgtEl>
                                          <p:spTgt spid="30"/>
                                        </p:tgtEl>
                                        <p:attrNameLst>
                                          <p:attrName>ppt_x</p:attrName>
                                        </p:attrNameLst>
                                      </p:cBhvr>
                                      <p:tavLst>
                                        <p:tav tm="0">
                                          <p:val>
                                            <p:strVal val="1+#ppt_w/2"/>
                                          </p:val>
                                        </p:tav>
                                        <p:tav tm="100000">
                                          <p:val>
                                            <p:strVal val="#ppt_x"/>
                                          </p:val>
                                        </p:tav>
                                      </p:tavLst>
                                    </p:anim>
                                    <p:anim calcmode="lin" valueType="num">
                                      <p:cBhvr additive="base">
                                        <p:cTn dur="500" fill="hold" id="65"/>
                                        <p:tgtEl>
                                          <p:spTgt spid="30"/>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5000"/>
                            </p:stCondLst>
                            <p:childTnLst>
                              <p:par>
                                <p:cTn fill="hold" grpId="0" id="67" nodeType="afterEffect" presetClass="entr" presetID="53" presetSubtype="0">
                                  <p:stCondLst>
                                    <p:cond delay="0"/>
                                  </p:stCondLst>
                                  <p:childTnLst>
                                    <p:set>
                                      <p:cBhvr>
                                        <p:cTn dur="1" fill="hold" id="68">
                                          <p:stCondLst>
                                            <p:cond delay="0"/>
                                          </p:stCondLst>
                                        </p:cTn>
                                        <p:tgtEl>
                                          <p:spTgt spid="33"/>
                                        </p:tgtEl>
                                        <p:attrNameLst>
                                          <p:attrName>style.visibility</p:attrName>
                                        </p:attrNameLst>
                                      </p:cBhvr>
                                      <p:to>
                                        <p:strVal val="visible"/>
                                      </p:to>
                                    </p:set>
                                    <p:anim calcmode="lin" valueType="num">
                                      <p:cBhvr>
                                        <p:cTn dur="500" fill="hold" id="69"/>
                                        <p:tgtEl>
                                          <p:spTgt spid="33"/>
                                        </p:tgtEl>
                                        <p:attrNameLst>
                                          <p:attrName>ppt_w</p:attrName>
                                        </p:attrNameLst>
                                      </p:cBhvr>
                                      <p:tavLst>
                                        <p:tav tm="0">
                                          <p:val>
                                            <p:fltVal val="0"/>
                                          </p:val>
                                        </p:tav>
                                        <p:tav tm="100000">
                                          <p:val>
                                            <p:strVal val="#ppt_w"/>
                                          </p:val>
                                        </p:tav>
                                      </p:tavLst>
                                    </p:anim>
                                    <p:anim calcmode="lin" valueType="num">
                                      <p:cBhvr>
                                        <p:cTn dur="500" fill="hold" id="70"/>
                                        <p:tgtEl>
                                          <p:spTgt spid="33"/>
                                        </p:tgtEl>
                                        <p:attrNameLst>
                                          <p:attrName>ppt_h</p:attrName>
                                        </p:attrNameLst>
                                      </p:cBhvr>
                                      <p:tavLst>
                                        <p:tav tm="0">
                                          <p:val>
                                            <p:fltVal val="0"/>
                                          </p:val>
                                        </p:tav>
                                        <p:tav tm="100000">
                                          <p:val>
                                            <p:strVal val="#ppt_h"/>
                                          </p:val>
                                        </p:tav>
                                      </p:tavLst>
                                    </p:anim>
                                    <p:animEffect filter="fade" transition="in">
                                      <p:cBhvr>
                                        <p:cTn dur="500" id="71"/>
                                        <p:tgtEl>
                                          <p:spTgt spid="33"/>
                                        </p:tgtEl>
                                      </p:cBhvr>
                                    </p:animEffect>
                                  </p:childTnLst>
                                </p:cTn>
                              </p:par>
                              <p:par>
                                <p:cTn accel="50000" decel="50000" fill="hold" id="72" nodeType="withEffect" presetClass="entr" presetID="2" presetSubtype="2">
                                  <p:stCondLst>
                                    <p:cond delay="0"/>
                                  </p:stCondLst>
                                  <p:childTnLst>
                                    <p:set>
                                      <p:cBhvr>
                                        <p:cTn dur="1" fill="hold" id="73">
                                          <p:stCondLst>
                                            <p:cond delay="0"/>
                                          </p:stCondLst>
                                        </p:cTn>
                                        <p:tgtEl>
                                          <p:spTgt spid="34"/>
                                        </p:tgtEl>
                                        <p:attrNameLst>
                                          <p:attrName>style.visibility</p:attrName>
                                        </p:attrNameLst>
                                      </p:cBhvr>
                                      <p:to>
                                        <p:strVal val="visible"/>
                                      </p:to>
                                    </p:set>
                                    <p:anim calcmode="lin" valueType="num">
                                      <p:cBhvr additive="base">
                                        <p:cTn dur="500" fill="hold" id="74"/>
                                        <p:tgtEl>
                                          <p:spTgt spid="34"/>
                                        </p:tgtEl>
                                        <p:attrNameLst>
                                          <p:attrName>ppt_x</p:attrName>
                                        </p:attrNameLst>
                                      </p:cBhvr>
                                      <p:tavLst>
                                        <p:tav tm="0">
                                          <p:val>
                                            <p:strVal val="1+#ppt_w/2"/>
                                          </p:val>
                                        </p:tav>
                                        <p:tav tm="100000">
                                          <p:val>
                                            <p:strVal val="#ppt_x"/>
                                          </p:val>
                                        </p:tav>
                                      </p:tavLst>
                                    </p:anim>
                                    <p:anim calcmode="lin" valueType="num">
                                      <p:cBhvr additive="base">
                                        <p:cTn dur="500" fill="hold" id="75"/>
                                        <p:tgtEl>
                                          <p:spTgt spid="34"/>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5500"/>
                            </p:stCondLst>
                            <p:childTnLst>
                              <p:par>
                                <p:cTn fill="hold" grpId="0" id="77" nodeType="afterEffect" presetClass="entr" presetID="53" presetSubtype="0">
                                  <p:stCondLst>
                                    <p:cond delay="0"/>
                                  </p:stCondLst>
                                  <p:childTnLst>
                                    <p:set>
                                      <p:cBhvr>
                                        <p:cTn dur="1" fill="hold" id="78">
                                          <p:stCondLst>
                                            <p:cond delay="0"/>
                                          </p:stCondLst>
                                        </p:cTn>
                                        <p:tgtEl>
                                          <p:spTgt spid="37"/>
                                        </p:tgtEl>
                                        <p:attrNameLst>
                                          <p:attrName>style.visibility</p:attrName>
                                        </p:attrNameLst>
                                      </p:cBhvr>
                                      <p:to>
                                        <p:strVal val="visible"/>
                                      </p:to>
                                    </p:set>
                                    <p:anim calcmode="lin" valueType="num">
                                      <p:cBhvr>
                                        <p:cTn dur="500" fill="hold" id="79"/>
                                        <p:tgtEl>
                                          <p:spTgt spid="37"/>
                                        </p:tgtEl>
                                        <p:attrNameLst>
                                          <p:attrName>ppt_w</p:attrName>
                                        </p:attrNameLst>
                                      </p:cBhvr>
                                      <p:tavLst>
                                        <p:tav tm="0">
                                          <p:val>
                                            <p:fltVal val="0"/>
                                          </p:val>
                                        </p:tav>
                                        <p:tav tm="100000">
                                          <p:val>
                                            <p:strVal val="#ppt_w"/>
                                          </p:val>
                                        </p:tav>
                                      </p:tavLst>
                                    </p:anim>
                                    <p:anim calcmode="lin" valueType="num">
                                      <p:cBhvr>
                                        <p:cTn dur="500" fill="hold" id="80"/>
                                        <p:tgtEl>
                                          <p:spTgt spid="37"/>
                                        </p:tgtEl>
                                        <p:attrNameLst>
                                          <p:attrName>ppt_h</p:attrName>
                                        </p:attrNameLst>
                                      </p:cBhvr>
                                      <p:tavLst>
                                        <p:tav tm="0">
                                          <p:val>
                                            <p:fltVal val="0"/>
                                          </p:val>
                                        </p:tav>
                                        <p:tav tm="100000">
                                          <p:val>
                                            <p:strVal val="#ppt_h"/>
                                          </p:val>
                                        </p:tav>
                                      </p:tavLst>
                                    </p:anim>
                                    <p:animEffect filter="fade" transition="in">
                                      <p:cBhvr>
                                        <p:cTn dur="500" id="81"/>
                                        <p:tgtEl>
                                          <p:spTgt spid="37"/>
                                        </p:tgtEl>
                                      </p:cBhvr>
                                    </p:animEffect>
                                  </p:childTnLst>
                                </p:cTn>
                              </p:par>
                              <p:par>
                                <p:cTn accel="50000" decel="50000" fill="hold" id="82" nodeType="withEffect" presetClass="entr" presetID="2" presetSubtype="2">
                                  <p:stCondLst>
                                    <p:cond delay="0"/>
                                  </p:stCondLst>
                                  <p:childTnLst>
                                    <p:set>
                                      <p:cBhvr>
                                        <p:cTn dur="1" fill="hold" id="83">
                                          <p:stCondLst>
                                            <p:cond delay="0"/>
                                          </p:stCondLst>
                                        </p:cTn>
                                        <p:tgtEl>
                                          <p:spTgt spid="38"/>
                                        </p:tgtEl>
                                        <p:attrNameLst>
                                          <p:attrName>style.visibility</p:attrName>
                                        </p:attrNameLst>
                                      </p:cBhvr>
                                      <p:to>
                                        <p:strVal val="visible"/>
                                      </p:to>
                                    </p:set>
                                    <p:anim calcmode="lin" valueType="num">
                                      <p:cBhvr additive="base">
                                        <p:cTn dur="500" fill="hold" id="84"/>
                                        <p:tgtEl>
                                          <p:spTgt spid="38"/>
                                        </p:tgtEl>
                                        <p:attrNameLst>
                                          <p:attrName>ppt_x</p:attrName>
                                        </p:attrNameLst>
                                      </p:cBhvr>
                                      <p:tavLst>
                                        <p:tav tm="0">
                                          <p:val>
                                            <p:strVal val="1+#ppt_w/2"/>
                                          </p:val>
                                        </p:tav>
                                        <p:tav tm="100000">
                                          <p:val>
                                            <p:strVal val="#ppt_x"/>
                                          </p:val>
                                        </p:tav>
                                      </p:tavLst>
                                    </p:anim>
                                    <p:anim calcmode="lin" valueType="num">
                                      <p:cBhvr additive="base">
                                        <p:cTn dur="500" fill="hold" id="85"/>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3"/>
      <p:bldP grpId="0" spid="27"/>
      <p:bldP grpId="0" spid="28"/>
      <p:bldP grpId="0" spid="29"/>
      <p:bldP grpId="0" spid="33"/>
      <p:bldP grpId="0" spid="3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15</a:t>
            </a: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944216"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社会环境分析</a:t>
            </a:r>
          </a:p>
        </p:txBody>
      </p:sp>
      <p:sp>
        <p:nvSpPr>
          <p:cNvPr id="13" name="Freeform 5"/>
          <p:cNvSpPr/>
          <p:nvPr/>
        </p:nvSpPr>
        <p:spPr bwMode="auto">
          <a:xfrm>
            <a:off x="7256915" y="620688"/>
            <a:ext cx="4582988" cy="5001372"/>
          </a:xfrm>
          <a:custGeom>
            <a:gdLst>
              <a:gd fmla="*/ 17752 w 17752" name="T0"/>
              <a:gd fmla="*/ 18550 h 18550" name="T1"/>
              <a:gd fmla="*/ 16834 w 17752" name="T2"/>
              <a:gd fmla="*/ 18494 h 18550" name="T3"/>
              <a:gd fmla="*/ 15927 w 17752" name="T4"/>
              <a:gd fmla="*/ 18393 h 18550" name="T5"/>
              <a:gd fmla="*/ 15034 w 17752" name="T6"/>
              <a:gd fmla="*/ 18251 h 18550" name="T7"/>
              <a:gd fmla="*/ 14158 w 17752" name="T8"/>
              <a:gd fmla="*/ 18064 h 18550" name="T9"/>
              <a:gd fmla="*/ 13295 w 17752" name="T10"/>
              <a:gd fmla="*/ 17838 h 18550" name="T11"/>
              <a:gd fmla="*/ 12451 w 17752" name="T12"/>
              <a:gd fmla="*/ 17571 h 18550" name="T13"/>
              <a:gd fmla="*/ 11625 w 17752" name="T14"/>
              <a:gd fmla="*/ 17265 h 18550" name="T15"/>
              <a:gd fmla="*/ 10818 w 17752" name="T16"/>
              <a:gd fmla="*/ 16922 h 18550" name="T17"/>
              <a:gd fmla="*/ 10031 w 17752" name="T18"/>
              <a:gd fmla="*/ 16541 h 18550" name="T19"/>
              <a:gd fmla="*/ 9264 w 17752" name="T20"/>
              <a:gd fmla="*/ 16126 h 18550" name="T21"/>
              <a:gd fmla="*/ 8521 w 17752" name="T22"/>
              <a:gd fmla="*/ 15675 h 18550" name="T23"/>
              <a:gd fmla="*/ 7801 w 17752" name="T24"/>
              <a:gd fmla="*/ 15190 h 18550" name="T25"/>
              <a:gd fmla="*/ 7106 w 17752" name="T26"/>
              <a:gd fmla="*/ 14674 h 18550" name="T27"/>
              <a:gd fmla="*/ 6436 w 17752" name="T28"/>
              <a:gd fmla="*/ 14126 h 18550" name="T29"/>
              <a:gd fmla="*/ 5793 w 17752" name="T30"/>
              <a:gd fmla="*/ 13547 h 18550" name="T31"/>
              <a:gd fmla="*/ 5178 w 17752" name="T32"/>
              <a:gd fmla="*/ 12940 h 18550" name="T33"/>
              <a:gd fmla="*/ 4591 w 17752" name="T34"/>
              <a:gd fmla="*/ 12304 h 18550" name="T35"/>
              <a:gd fmla="*/ 4035 w 17752" name="T36"/>
              <a:gd fmla="*/ 11642 h 18550" name="T37"/>
              <a:gd fmla="*/ 3509 w 17752" name="T38"/>
              <a:gd fmla="*/ 10954 h 18550" name="T39"/>
              <a:gd fmla="*/ 3017 w 17752" name="T40"/>
              <a:gd fmla="*/ 10241 h 18550" name="T41"/>
              <a:gd fmla="*/ 2556 w 17752" name="T42"/>
              <a:gd fmla="*/ 9503 h 18550" name="T43"/>
              <a:gd fmla="*/ 2131 w 17752" name="T44"/>
              <a:gd fmla="*/ 8743 h 18550" name="T45"/>
              <a:gd fmla="*/ 1740 w 17752" name="T46"/>
              <a:gd fmla="*/ 7961 h 18550" name="T47"/>
              <a:gd fmla="*/ 1387 w 17752" name="T48"/>
              <a:gd fmla="*/ 7160 h 18550" name="T49"/>
              <a:gd fmla="*/ 1070 w 17752" name="T50"/>
              <a:gd fmla="*/ 6338 h 18550" name="T51"/>
              <a:gd fmla="*/ 793 w 17752" name="T52"/>
              <a:gd fmla="*/ 5499 h 18550" name="T53"/>
              <a:gd fmla="*/ 555 w 17752" name="T54"/>
              <a:gd fmla="*/ 4642 h 18550" name="T55"/>
              <a:gd fmla="*/ 358 w 17752" name="T56"/>
              <a:gd fmla="*/ 3768 h 18550" name="T57"/>
              <a:gd fmla="*/ 203 w 17752" name="T58"/>
              <a:gd fmla="*/ 2880 h 18550" name="T59"/>
              <a:gd fmla="*/ 90 w 17752" name="T60"/>
              <a:gd fmla="*/ 1978 h 18550" name="T61"/>
              <a:gd fmla="*/ 23 w 17752" name="T62"/>
              <a:gd fmla="*/ 1062 h 18550" name="T63"/>
              <a:gd fmla="*/ 0 w 17752" name="T64"/>
              <a:gd fmla="*/ 136 h 18550" name="T65"/>
              <a:gd fmla="*/ 0 w 17752" name="T66"/>
              <a:gd fmla="*/ 101 h 18550" name="T67"/>
              <a:gd fmla="*/ 1 w 17752" name="T68"/>
              <a:gd fmla="*/ 67 h 18550" name="T69"/>
              <a:gd fmla="*/ 1 w 17752" name="T70"/>
              <a:gd fmla="*/ 34 h 18550" name="T71"/>
              <a:gd fmla="*/ 1 w 17752" name="T72"/>
              <a:gd fmla="*/ 0 h 18550" name="T73"/>
              <a:gd fmla="*/ 17752 w 17752" name="T74"/>
              <a:gd fmla="*/ 0 h 18550" name="T75"/>
              <a:gd fmla="*/ 17752 w 17752" name="T76"/>
              <a:gd fmla="*/ 18550 h 1855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550" w="17752">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9" name="Group 8"/>
          <p:cNvGrpSpPr/>
          <p:nvPr/>
        </p:nvGrpSpPr>
        <p:grpSpPr>
          <a:xfrm>
            <a:off x="6360567" y="719408"/>
            <a:ext cx="1500478" cy="1500478"/>
            <a:chExt cx="2101515" cy="2101515"/>
          </a:xfrm>
          <a:solidFill>
            <a:srgbClr val="43BAB3"/>
          </a:solidFill>
        </p:grpSpPr>
        <p:sp>
          <p:nvSpPr>
            <p:cNvPr id="20"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1"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grpSp>
        <p:nvGrpSpPr>
          <p:cNvPr id="22" name="Group 8"/>
          <p:cNvGrpSpPr/>
          <p:nvPr/>
        </p:nvGrpSpPr>
        <p:grpSpPr>
          <a:xfrm>
            <a:off x="7196914" y="2897530"/>
            <a:ext cx="1500478" cy="1500478"/>
            <a:chExt cx="2101515" cy="2101515"/>
          </a:xfrm>
          <a:solidFill>
            <a:srgbClr val="F87A08"/>
          </a:solidFill>
        </p:grpSpPr>
        <p:sp>
          <p:nvSpPr>
            <p:cNvPr id="23"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4"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grpSp>
        <p:nvGrpSpPr>
          <p:cNvPr id="25" name="Group 8"/>
          <p:cNvGrpSpPr/>
          <p:nvPr/>
        </p:nvGrpSpPr>
        <p:grpSpPr>
          <a:xfrm>
            <a:off x="8875568" y="4611781"/>
            <a:ext cx="1500478" cy="1500478"/>
            <a:chExt cx="2101515" cy="2101515"/>
          </a:xfrm>
          <a:solidFill>
            <a:srgbClr val="FB7D6E"/>
          </a:solidFill>
        </p:grpSpPr>
        <p:sp>
          <p:nvSpPr>
            <p:cNvPr id="26"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7"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sp>
        <p:nvSpPr>
          <p:cNvPr id="28" name="弧形 27"/>
          <p:cNvSpPr/>
          <p:nvPr/>
        </p:nvSpPr>
        <p:spPr bwMode="auto">
          <a:xfrm>
            <a:off x="6710449" y="1301496"/>
            <a:ext cx="1656184" cy="1656184"/>
          </a:xfrm>
          <a:prstGeom prst="arc">
            <a:avLst>
              <a:gd fmla="val 5989544" name="adj1"/>
              <a:gd fmla="val 10739822" name="adj2"/>
            </a:avLst>
          </a:prstGeom>
          <a:noFill/>
          <a:ln algn="ctr" cap="flat" cmpd="sng" w="12700">
            <a:solidFill>
              <a:schemeClr val="tx1">
                <a:lumMod val="50000"/>
                <a:lumOff val="50000"/>
              </a:schemeClr>
            </a:solidFill>
            <a:prstDash val="solid"/>
            <a:round/>
            <a:headEnd len="med" type="triangl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0" panose="020b0604020202020204" pitchFamily="34" typeface="Arial"/>
              <a:ea charset="-122" pitchFamily="2" typeface="宋体"/>
            </a:endParaRPr>
          </a:p>
        </p:txBody>
      </p:sp>
      <p:sp>
        <p:nvSpPr>
          <p:cNvPr id="29" name="弧形 28"/>
          <p:cNvSpPr/>
          <p:nvPr/>
        </p:nvSpPr>
        <p:spPr bwMode="auto">
          <a:xfrm>
            <a:off x="7972534" y="3486384"/>
            <a:ext cx="1656184" cy="1656184"/>
          </a:xfrm>
          <a:prstGeom prst="arc">
            <a:avLst>
              <a:gd fmla="val 5417681" name="adj1"/>
              <a:gd fmla="val 9956679" name="adj2"/>
            </a:avLst>
          </a:prstGeom>
          <a:noFill/>
          <a:ln algn="ctr" cap="flat" cmpd="sng" w="12700">
            <a:solidFill>
              <a:schemeClr val="tx1">
                <a:lumMod val="50000"/>
                <a:lumOff val="50000"/>
              </a:schemeClr>
            </a:solidFill>
            <a:prstDash val="solid"/>
            <a:round/>
            <a:headEnd len="med" type="triangl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0" panose="020b0604020202020204" pitchFamily="34" typeface="Arial"/>
              <a:ea charset="-122" pitchFamily="2" typeface="宋体"/>
            </a:endParaRPr>
          </a:p>
        </p:txBody>
      </p:sp>
      <p:sp>
        <p:nvSpPr>
          <p:cNvPr id="30" name="TextBox 29"/>
          <p:cNvSpPr txBox="1"/>
          <p:nvPr/>
        </p:nvSpPr>
        <p:spPr>
          <a:xfrm>
            <a:off x="6530429" y="1220280"/>
            <a:ext cx="1214830"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就业压力</a:t>
            </a:r>
          </a:p>
        </p:txBody>
      </p:sp>
      <p:sp>
        <p:nvSpPr>
          <p:cNvPr id="31" name="TextBox 30"/>
          <p:cNvSpPr txBox="1"/>
          <p:nvPr/>
        </p:nvSpPr>
        <p:spPr>
          <a:xfrm>
            <a:off x="7283774" y="3428323"/>
            <a:ext cx="1331711"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未来发展</a:t>
            </a:r>
          </a:p>
        </p:txBody>
      </p:sp>
      <p:sp>
        <p:nvSpPr>
          <p:cNvPr id="32" name="TextBox 31"/>
          <p:cNvSpPr txBox="1"/>
          <p:nvPr/>
        </p:nvSpPr>
        <p:spPr>
          <a:xfrm>
            <a:off x="9001075" y="5108712"/>
            <a:ext cx="1200968"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竞争激烈</a:t>
            </a:r>
          </a:p>
        </p:txBody>
      </p:sp>
      <p:sp>
        <p:nvSpPr>
          <p:cNvPr id="33" name="TextBox 32"/>
          <p:cNvSpPr txBox="1"/>
          <p:nvPr/>
        </p:nvSpPr>
        <p:spPr>
          <a:xfrm>
            <a:off x="913805" y="5132350"/>
            <a:ext cx="7899324" cy="73152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p:txBody>
      </p:sp>
      <p:sp>
        <p:nvSpPr>
          <p:cNvPr id="34" name="TextBox 33"/>
          <p:cNvSpPr txBox="1"/>
          <p:nvPr/>
        </p:nvSpPr>
        <p:spPr>
          <a:xfrm>
            <a:off x="913805" y="3071554"/>
            <a:ext cx="6008215" cy="73152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这里输入简要说明文字或列举事例这里输入简要说明文字或列举事例这里输入简要说明文字或列举事例这里输入简要说明文字或列举事例这里输入简要说明文字或列举事例这里输入简要说明文字或列举事例</a:t>
            </a:r>
          </a:p>
        </p:txBody>
      </p:sp>
      <p:sp>
        <p:nvSpPr>
          <p:cNvPr id="35" name="TextBox 34"/>
          <p:cNvSpPr txBox="1"/>
          <p:nvPr/>
        </p:nvSpPr>
        <p:spPr>
          <a:xfrm>
            <a:off x="913805" y="1242754"/>
            <a:ext cx="5272143"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这里输入简要说明文字或列举事例这里输入简要说明文字或列举事例这里输入简要说明文字或列举事例这里输入</a:t>
            </a:r>
          </a:p>
        </p:txBody>
      </p:sp>
    </p:spTree>
    <p:extLst>
      <p:ext uri="{BB962C8B-B14F-4D97-AF65-F5344CB8AC3E}">
        <p14:creationId val="160254296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21" presetSubtype="1">
                                  <p:stCondLst>
                                    <p:cond delay="0"/>
                                  </p:stCondLst>
                                  <p:childTnLst>
                                    <p:set>
                                      <p:cBhvr>
                                        <p:cTn dur="1" fill="hold" id="22">
                                          <p:stCondLst>
                                            <p:cond delay="0"/>
                                          </p:stCondLst>
                                        </p:cTn>
                                        <p:tgtEl>
                                          <p:spTgt spid="19"/>
                                        </p:tgtEl>
                                        <p:attrNameLst>
                                          <p:attrName>style.visibility</p:attrName>
                                        </p:attrNameLst>
                                      </p:cBhvr>
                                      <p:to>
                                        <p:strVal val="visible"/>
                                      </p:to>
                                    </p:set>
                                    <p:animEffect filter="wheel(1)" transition="in">
                                      <p:cBhvr>
                                        <p:cTn dur="500" id="23"/>
                                        <p:tgtEl>
                                          <p:spTgt spid="19"/>
                                        </p:tgtEl>
                                      </p:cBhvr>
                                    </p:animEffect>
                                  </p:childTnLst>
                                </p:cTn>
                              </p:par>
                              <p:par>
                                <p:cTn fill="hold" grpId="0" id="24" nodeType="withEffect" presetClass="entr" presetID="21" presetSubtype="1">
                                  <p:stCondLst>
                                    <p:cond delay="0"/>
                                  </p:stCondLst>
                                  <p:childTnLst>
                                    <p:set>
                                      <p:cBhvr>
                                        <p:cTn dur="1" fill="hold" id="25">
                                          <p:stCondLst>
                                            <p:cond delay="0"/>
                                          </p:stCondLst>
                                        </p:cTn>
                                        <p:tgtEl>
                                          <p:spTgt spid="30"/>
                                        </p:tgtEl>
                                        <p:attrNameLst>
                                          <p:attrName>style.visibility</p:attrName>
                                        </p:attrNameLst>
                                      </p:cBhvr>
                                      <p:to>
                                        <p:strVal val="visible"/>
                                      </p:to>
                                    </p:set>
                                    <p:animEffect filter="wheel(1)" transition="in">
                                      <p:cBhvr>
                                        <p:cTn dur="500" id="26"/>
                                        <p:tgtEl>
                                          <p:spTgt spid="30"/>
                                        </p:tgtEl>
                                      </p:cBhvr>
                                    </p:animEffect>
                                  </p:childTnLst>
                                </p:cTn>
                              </p:par>
                            </p:childTnLst>
                          </p:cTn>
                        </p:par>
                        <p:par>
                          <p:cTn fill="hold" id="27" nodeType="afterGroup">
                            <p:stCondLst>
                              <p:cond delay="2500"/>
                            </p:stCondLst>
                            <p:childTnLst>
                              <p:par>
                                <p:cTn fill="hold" grpId="0" id="28" nodeType="afterEffect" presetClass="entr" presetID="22" presetSubtype="2">
                                  <p:stCondLst>
                                    <p:cond delay="0"/>
                                  </p:stCondLst>
                                  <p:childTnLst>
                                    <p:set>
                                      <p:cBhvr>
                                        <p:cTn dur="1" fill="hold" id="29">
                                          <p:stCondLst>
                                            <p:cond delay="0"/>
                                          </p:stCondLst>
                                        </p:cTn>
                                        <p:tgtEl>
                                          <p:spTgt spid="35"/>
                                        </p:tgtEl>
                                        <p:attrNameLst>
                                          <p:attrName>style.visibility</p:attrName>
                                        </p:attrNameLst>
                                      </p:cBhvr>
                                      <p:to>
                                        <p:strVal val="visible"/>
                                      </p:to>
                                    </p:set>
                                    <p:animEffect filter="wipe(right)" transition="in">
                                      <p:cBhvr>
                                        <p:cTn dur="400" id="30"/>
                                        <p:tgtEl>
                                          <p:spTgt spid="35"/>
                                        </p:tgtEl>
                                      </p:cBhvr>
                                    </p:animEffect>
                                  </p:childTnLst>
                                </p:cTn>
                              </p:par>
                            </p:childTnLst>
                          </p:cTn>
                        </p:par>
                        <p:par>
                          <p:cTn fill="hold" id="31" nodeType="afterGroup">
                            <p:stCondLst>
                              <p:cond delay="2900"/>
                            </p:stCondLst>
                            <p:childTnLst>
                              <p:par>
                                <p:cTn fill="hold" grpId="0" id="32" nodeType="afterEffect" presetClass="entr" presetID="22" presetSubtype="1">
                                  <p:stCondLst>
                                    <p:cond delay="0"/>
                                  </p:stCondLst>
                                  <p:childTnLst>
                                    <p:set>
                                      <p:cBhvr>
                                        <p:cTn dur="1" fill="hold" id="33">
                                          <p:stCondLst>
                                            <p:cond delay="0"/>
                                          </p:stCondLst>
                                        </p:cTn>
                                        <p:tgtEl>
                                          <p:spTgt spid="28"/>
                                        </p:tgtEl>
                                        <p:attrNameLst>
                                          <p:attrName>style.visibility</p:attrName>
                                        </p:attrNameLst>
                                      </p:cBhvr>
                                      <p:to>
                                        <p:strVal val="visible"/>
                                      </p:to>
                                    </p:set>
                                    <p:animEffect filter="wipe(up)" transition="in">
                                      <p:cBhvr>
                                        <p:cTn dur="500" id="34"/>
                                        <p:tgtEl>
                                          <p:spTgt spid="28"/>
                                        </p:tgtEl>
                                      </p:cBhvr>
                                    </p:animEffect>
                                  </p:childTnLst>
                                </p:cTn>
                              </p:par>
                            </p:childTnLst>
                          </p:cTn>
                        </p:par>
                        <p:par>
                          <p:cTn fill="hold" id="35" nodeType="afterGroup">
                            <p:stCondLst>
                              <p:cond delay="3400"/>
                            </p:stCondLst>
                            <p:childTnLst>
                              <p:par>
                                <p:cTn fill="hold" grpId="0" id="36" nodeType="afterEffect" presetClass="entr" presetID="21" presetSubtype="1">
                                  <p:stCondLst>
                                    <p:cond delay="0"/>
                                  </p:stCondLst>
                                  <p:childTnLst>
                                    <p:set>
                                      <p:cBhvr>
                                        <p:cTn dur="1" fill="hold" id="37">
                                          <p:stCondLst>
                                            <p:cond delay="0"/>
                                          </p:stCondLst>
                                        </p:cTn>
                                        <p:tgtEl>
                                          <p:spTgt spid="31"/>
                                        </p:tgtEl>
                                        <p:attrNameLst>
                                          <p:attrName>style.visibility</p:attrName>
                                        </p:attrNameLst>
                                      </p:cBhvr>
                                      <p:to>
                                        <p:strVal val="visible"/>
                                      </p:to>
                                    </p:set>
                                    <p:animEffect filter="wheel(1)" transition="in">
                                      <p:cBhvr>
                                        <p:cTn dur="500" id="38"/>
                                        <p:tgtEl>
                                          <p:spTgt spid="31"/>
                                        </p:tgtEl>
                                      </p:cBhvr>
                                    </p:animEffect>
                                  </p:childTnLst>
                                </p:cTn>
                              </p:par>
                              <p:par>
                                <p:cTn fill="hold" id="39" nodeType="withEffect" presetClass="entr" presetID="21" presetSubtype="1">
                                  <p:stCondLst>
                                    <p:cond delay="0"/>
                                  </p:stCondLst>
                                  <p:childTnLst>
                                    <p:set>
                                      <p:cBhvr>
                                        <p:cTn dur="1" fill="hold" id="40">
                                          <p:stCondLst>
                                            <p:cond delay="0"/>
                                          </p:stCondLst>
                                        </p:cTn>
                                        <p:tgtEl>
                                          <p:spTgt spid="22"/>
                                        </p:tgtEl>
                                        <p:attrNameLst>
                                          <p:attrName>style.visibility</p:attrName>
                                        </p:attrNameLst>
                                      </p:cBhvr>
                                      <p:to>
                                        <p:strVal val="visible"/>
                                      </p:to>
                                    </p:set>
                                    <p:animEffect filter="wheel(1)" transition="in">
                                      <p:cBhvr>
                                        <p:cTn dur="500" id="41"/>
                                        <p:tgtEl>
                                          <p:spTgt spid="22"/>
                                        </p:tgtEl>
                                      </p:cBhvr>
                                    </p:animEffect>
                                  </p:childTnLst>
                                </p:cTn>
                              </p:par>
                            </p:childTnLst>
                          </p:cTn>
                        </p:par>
                        <p:par>
                          <p:cTn fill="hold" id="42" nodeType="afterGroup">
                            <p:stCondLst>
                              <p:cond delay="3900"/>
                            </p:stCondLst>
                            <p:childTnLst>
                              <p:par>
                                <p:cTn fill="hold" grpId="0" id="43" nodeType="afterEffect" presetClass="entr" presetID="22" presetSubtype="2">
                                  <p:stCondLst>
                                    <p:cond delay="0"/>
                                  </p:stCondLst>
                                  <p:childTnLst>
                                    <p:set>
                                      <p:cBhvr>
                                        <p:cTn dur="1" fill="hold" id="44">
                                          <p:stCondLst>
                                            <p:cond delay="0"/>
                                          </p:stCondLst>
                                        </p:cTn>
                                        <p:tgtEl>
                                          <p:spTgt spid="34"/>
                                        </p:tgtEl>
                                        <p:attrNameLst>
                                          <p:attrName>style.visibility</p:attrName>
                                        </p:attrNameLst>
                                      </p:cBhvr>
                                      <p:to>
                                        <p:strVal val="visible"/>
                                      </p:to>
                                    </p:set>
                                    <p:animEffect filter="wipe(right)" transition="in">
                                      <p:cBhvr>
                                        <p:cTn dur="400" id="45"/>
                                        <p:tgtEl>
                                          <p:spTgt spid="34"/>
                                        </p:tgtEl>
                                      </p:cBhvr>
                                    </p:animEffect>
                                  </p:childTnLst>
                                </p:cTn>
                              </p:par>
                            </p:childTnLst>
                          </p:cTn>
                        </p:par>
                        <p:par>
                          <p:cTn fill="hold" id="46" nodeType="afterGroup">
                            <p:stCondLst>
                              <p:cond delay="4300"/>
                            </p:stCondLst>
                            <p:childTnLst>
                              <p:par>
                                <p:cTn fill="hold" grpId="0" id="47" nodeType="afterEffect" presetClass="entr" presetID="22" presetSubtype="1">
                                  <p:stCondLst>
                                    <p:cond delay="0"/>
                                  </p:stCondLst>
                                  <p:childTnLst>
                                    <p:set>
                                      <p:cBhvr>
                                        <p:cTn dur="1" fill="hold" id="48">
                                          <p:stCondLst>
                                            <p:cond delay="0"/>
                                          </p:stCondLst>
                                        </p:cTn>
                                        <p:tgtEl>
                                          <p:spTgt spid="29"/>
                                        </p:tgtEl>
                                        <p:attrNameLst>
                                          <p:attrName>style.visibility</p:attrName>
                                        </p:attrNameLst>
                                      </p:cBhvr>
                                      <p:to>
                                        <p:strVal val="visible"/>
                                      </p:to>
                                    </p:set>
                                    <p:animEffect filter="wipe(up)" transition="in">
                                      <p:cBhvr>
                                        <p:cTn dur="500" id="49"/>
                                        <p:tgtEl>
                                          <p:spTgt spid="29"/>
                                        </p:tgtEl>
                                      </p:cBhvr>
                                    </p:animEffect>
                                  </p:childTnLst>
                                </p:cTn>
                              </p:par>
                            </p:childTnLst>
                          </p:cTn>
                        </p:par>
                        <p:par>
                          <p:cTn fill="hold" id="50" nodeType="afterGroup">
                            <p:stCondLst>
                              <p:cond delay="4800"/>
                            </p:stCondLst>
                            <p:childTnLst>
                              <p:par>
                                <p:cTn fill="hold" grpId="0" id="51" nodeType="afterEffect" presetClass="entr" presetID="21" presetSubtype="1">
                                  <p:stCondLst>
                                    <p:cond delay="0"/>
                                  </p:stCondLst>
                                  <p:childTnLst>
                                    <p:set>
                                      <p:cBhvr>
                                        <p:cTn dur="1" fill="hold" id="52">
                                          <p:stCondLst>
                                            <p:cond delay="0"/>
                                          </p:stCondLst>
                                        </p:cTn>
                                        <p:tgtEl>
                                          <p:spTgt spid="32"/>
                                        </p:tgtEl>
                                        <p:attrNameLst>
                                          <p:attrName>style.visibility</p:attrName>
                                        </p:attrNameLst>
                                      </p:cBhvr>
                                      <p:to>
                                        <p:strVal val="visible"/>
                                      </p:to>
                                    </p:set>
                                    <p:animEffect filter="wheel(1)" transition="in">
                                      <p:cBhvr>
                                        <p:cTn dur="500" id="53"/>
                                        <p:tgtEl>
                                          <p:spTgt spid="32"/>
                                        </p:tgtEl>
                                      </p:cBhvr>
                                    </p:animEffect>
                                  </p:childTnLst>
                                </p:cTn>
                              </p:par>
                              <p:par>
                                <p:cTn fill="hold" id="54" nodeType="withEffect" presetClass="entr" presetID="21" presetSubtype="1">
                                  <p:stCondLst>
                                    <p:cond delay="0"/>
                                  </p:stCondLst>
                                  <p:childTnLst>
                                    <p:set>
                                      <p:cBhvr>
                                        <p:cTn dur="1" fill="hold" id="55">
                                          <p:stCondLst>
                                            <p:cond delay="0"/>
                                          </p:stCondLst>
                                        </p:cTn>
                                        <p:tgtEl>
                                          <p:spTgt spid="25"/>
                                        </p:tgtEl>
                                        <p:attrNameLst>
                                          <p:attrName>style.visibility</p:attrName>
                                        </p:attrNameLst>
                                      </p:cBhvr>
                                      <p:to>
                                        <p:strVal val="visible"/>
                                      </p:to>
                                    </p:set>
                                    <p:animEffect filter="wheel(1)" transition="in">
                                      <p:cBhvr>
                                        <p:cTn dur="500" id="56"/>
                                        <p:tgtEl>
                                          <p:spTgt spid="25"/>
                                        </p:tgtEl>
                                      </p:cBhvr>
                                    </p:animEffect>
                                  </p:childTnLst>
                                </p:cTn>
                              </p:par>
                            </p:childTnLst>
                          </p:cTn>
                        </p:par>
                        <p:par>
                          <p:cTn fill="hold" id="57" nodeType="afterGroup">
                            <p:stCondLst>
                              <p:cond delay="5300"/>
                            </p:stCondLst>
                            <p:childTnLst>
                              <p:par>
                                <p:cTn fill="hold" grpId="0" id="58" nodeType="afterEffect" presetClass="entr" presetID="22" presetSubtype="2">
                                  <p:stCondLst>
                                    <p:cond delay="0"/>
                                  </p:stCondLst>
                                  <p:childTnLst>
                                    <p:set>
                                      <p:cBhvr>
                                        <p:cTn dur="1" fill="hold" id="59">
                                          <p:stCondLst>
                                            <p:cond delay="0"/>
                                          </p:stCondLst>
                                        </p:cTn>
                                        <p:tgtEl>
                                          <p:spTgt spid="33"/>
                                        </p:tgtEl>
                                        <p:attrNameLst>
                                          <p:attrName>style.visibility</p:attrName>
                                        </p:attrNameLst>
                                      </p:cBhvr>
                                      <p:to>
                                        <p:strVal val="visible"/>
                                      </p:to>
                                    </p:set>
                                    <p:animEffect filter="wipe(right)" transition="in">
                                      <p:cBhvr>
                                        <p:cTn dur="400" id="6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3"/>
      <p:bldP grpId="0" spid="28"/>
      <p:bldP grpId="0" spid="29"/>
      <p:bldP grpId="0" spid="30"/>
      <p:bldP grpId="0" spid="31"/>
      <p:bldP grpId="0" spid="32"/>
      <p:bldP grpId="0" spid="33"/>
      <p:bldP grpId="0" spid="34"/>
      <p:bldP grpId="0" spid="3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16</a:t>
            </a: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职业环境分析</a:t>
            </a:r>
          </a:p>
        </p:txBody>
      </p:sp>
      <p:sp>
        <p:nvSpPr>
          <p:cNvPr id="12" name="Freeform 6"/>
          <p:cNvSpPr/>
          <p:nvPr/>
        </p:nvSpPr>
        <p:spPr bwMode="auto">
          <a:xfrm>
            <a:off x="5953125" y="1835641"/>
            <a:ext cx="1590675" cy="4683125"/>
          </a:xfrm>
          <a:custGeom>
            <a:gdLst>
              <a:gd fmla="*/ 469 w 2278" name="T0"/>
              <a:gd fmla="*/ 132 h 6709" name="T1"/>
              <a:gd fmla="*/ 1800 w 2278" name="T2"/>
              <a:gd fmla="*/ 132 h 6709" name="T3"/>
              <a:gd fmla="*/ 1800 w 2278" name="T4"/>
              <a:gd fmla="*/ 0 h 6709" name="T5"/>
              <a:gd fmla="*/ 2039 w 2278" name="T6"/>
              <a:gd fmla="*/ 190 h 6709" name="T7"/>
              <a:gd fmla="*/ 2278 w 2278" name="T8"/>
              <a:gd fmla="*/ 379 h 6709" name="T9"/>
              <a:gd fmla="*/ 2039 w 2278" name="T10"/>
              <a:gd fmla="*/ 569 h 6709" name="T11"/>
              <a:gd fmla="*/ 1800 w 2278" name="T12"/>
              <a:gd fmla="*/ 758 h 6709" name="T13"/>
              <a:gd fmla="*/ 1800 w 2278" name="T14"/>
              <a:gd fmla="*/ 621 h 6709" name="T15"/>
              <a:gd fmla="*/ 797 w 2278" name="T16"/>
              <a:gd fmla="*/ 621 h 6709" name="T17"/>
              <a:gd fmla="*/ 489 w 2278" name="T18"/>
              <a:gd fmla="*/ 868 h 6709" name="T19"/>
              <a:gd fmla="*/ 489 w 2278" name="T20"/>
              <a:gd fmla="*/ 6709 h 6709" name="T21"/>
              <a:gd fmla="*/ 0 w 2278" name="T22"/>
              <a:gd fmla="*/ 6709 h 6709" name="T23"/>
              <a:gd fmla="*/ 0 w 2278" name="T24"/>
              <a:gd fmla="*/ 601 h 6709" name="T25"/>
              <a:gd fmla="*/ 469 w 2278" name="T26"/>
              <a:gd fmla="*/ 132 h 67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708" w="2278">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F87A08"/>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3" name="Freeform 7"/>
          <p:cNvSpPr/>
          <p:nvPr/>
        </p:nvSpPr>
        <p:spPr bwMode="auto">
          <a:xfrm>
            <a:off x="6402388" y="3242166"/>
            <a:ext cx="1120775" cy="3276600"/>
          </a:xfrm>
          <a:custGeom>
            <a:gdLst>
              <a:gd fmla="*/ 468 w 1605" name="T0"/>
              <a:gd fmla="*/ 132 h 4693" name="T1"/>
              <a:gd fmla="*/ 1127 w 1605" name="T2"/>
              <a:gd fmla="*/ 132 h 4693" name="T3"/>
              <a:gd fmla="*/ 1127 w 1605" name="T4"/>
              <a:gd fmla="*/ 0 h 4693" name="T5"/>
              <a:gd fmla="*/ 1366 w 1605" name="T6"/>
              <a:gd fmla="*/ 189 h 4693" name="T7"/>
              <a:gd fmla="*/ 1605 w 1605" name="T8"/>
              <a:gd fmla="*/ 379 h 4693" name="T9"/>
              <a:gd fmla="*/ 1366 w 1605" name="T10"/>
              <a:gd fmla="*/ 568 h 4693" name="T11"/>
              <a:gd fmla="*/ 1127 w 1605" name="T12"/>
              <a:gd fmla="*/ 758 h 4693" name="T13"/>
              <a:gd fmla="*/ 1127 w 1605" name="T14"/>
              <a:gd fmla="*/ 620 h 4693" name="T15"/>
              <a:gd fmla="*/ 796 w 1605" name="T16"/>
              <a:gd fmla="*/ 620 h 4693" name="T17"/>
              <a:gd fmla="*/ 488 w 1605" name="T18"/>
              <a:gd fmla="*/ 867 h 4693" name="T19"/>
              <a:gd fmla="*/ 488 w 1605" name="T20"/>
              <a:gd fmla="*/ 4693 h 4693" name="T21"/>
              <a:gd fmla="*/ 0 w 1605" name="T22"/>
              <a:gd fmla="*/ 4693 h 4693" name="T23"/>
              <a:gd fmla="*/ 0 w 1605" name="T24"/>
              <a:gd fmla="*/ 600 h 4693" name="T25"/>
              <a:gd fmla="*/ 468 w 1605" name="T26"/>
              <a:gd fmla="*/ 132 h 46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93" w="1605">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9" name="Freeform 8"/>
          <p:cNvSpPr/>
          <p:nvPr/>
        </p:nvSpPr>
        <p:spPr bwMode="auto">
          <a:xfrm>
            <a:off x="4240213" y="2788141"/>
            <a:ext cx="1590675" cy="3730625"/>
          </a:xfrm>
          <a:custGeom>
            <a:gdLst>
              <a:gd fmla="*/ 1809 w 2278" name="T0"/>
              <a:gd fmla="*/ 132 h 5345" name="T1"/>
              <a:gd fmla="*/ 478 w 2278" name="T2"/>
              <a:gd fmla="*/ 132 h 5345" name="T3"/>
              <a:gd fmla="*/ 478 w 2278" name="T4"/>
              <a:gd fmla="*/ 0 h 5345" name="T5"/>
              <a:gd fmla="*/ 239 w 2278" name="T6"/>
              <a:gd fmla="*/ 190 h 5345" name="T7"/>
              <a:gd fmla="*/ 0 w 2278" name="T8"/>
              <a:gd fmla="*/ 379 h 5345" name="T9"/>
              <a:gd fmla="*/ 239 w 2278" name="T10"/>
              <a:gd fmla="*/ 569 h 5345" name="T11"/>
              <a:gd fmla="*/ 478 w 2278" name="T12"/>
              <a:gd fmla="*/ 758 h 5345" name="T13"/>
              <a:gd fmla="*/ 478 w 2278" name="T14"/>
              <a:gd fmla="*/ 621 h 5345" name="T15"/>
              <a:gd fmla="*/ 1481 w 2278" name="T16"/>
              <a:gd fmla="*/ 621 h 5345" name="T17"/>
              <a:gd fmla="*/ 1789 w 2278" name="T18"/>
              <a:gd fmla="*/ 868 h 5345" name="T19"/>
              <a:gd fmla="*/ 1789 w 2278" name="T20"/>
              <a:gd fmla="*/ 5345 h 5345" name="T21"/>
              <a:gd fmla="*/ 2278 w 2278" name="T22"/>
              <a:gd fmla="*/ 5345 h 5345" name="T23"/>
              <a:gd fmla="*/ 2278 w 2278" name="T24"/>
              <a:gd fmla="*/ 601 h 5345" name="T25"/>
              <a:gd fmla="*/ 1809 w 2278" name="T26"/>
              <a:gd fmla="*/ 132 h 53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45" w="2278">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0" name="Freeform 9"/>
          <p:cNvSpPr/>
          <p:nvPr/>
        </p:nvSpPr>
        <p:spPr bwMode="auto">
          <a:xfrm>
            <a:off x="4262438" y="4166091"/>
            <a:ext cx="1120775" cy="2352675"/>
          </a:xfrm>
          <a:custGeom>
            <a:gdLst>
              <a:gd fmla="*/ 1137 w 1605" name="T0"/>
              <a:gd fmla="*/ 132 h 3370" name="T1"/>
              <a:gd fmla="*/ 478 w 1605" name="T2"/>
              <a:gd fmla="*/ 132 h 3370" name="T3"/>
              <a:gd fmla="*/ 478 w 1605" name="T4"/>
              <a:gd fmla="*/ 0 h 3370" name="T5"/>
              <a:gd fmla="*/ 239 w 1605" name="T6"/>
              <a:gd fmla="*/ 190 h 3370" name="T7"/>
              <a:gd fmla="*/ 0 w 1605" name="T8"/>
              <a:gd fmla="*/ 379 h 3370" name="T9"/>
              <a:gd fmla="*/ 239 w 1605" name="T10"/>
              <a:gd fmla="*/ 569 h 3370" name="T11"/>
              <a:gd fmla="*/ 478 w 1605" name="T12"/>
              <a:gd fmla="*/ 758 h 3370" name="T13"/>
              <a:gd fmla="*/ 478 w 1605" name="T14"/>
              <a:gd fmla="*/ 621 h 3370" name="T15"/>
              <a:gd fmla="*/ 809 w 1605" name="T16"/>
              <a:gd fmla="*/ 621 h 3370" name="T17"/>
              <a:gd fmla="*/ 1117 w 1605" name="T18"/>
              <a:gd fmla="*/ 868 h 3370" name="T19"/>
              <a:gd fmla="*/ 1117 w 1605" name="T20"/>
              <a:gd fmla="*/ 3370 h 3370" name="T21"/>
              <a:gd fmla="*/ 1605 w 1605" name="T22"/>
              <a:gd fmla="*/ 3370 h 3370" name="T23"/>
              <a:gd fmla="*/ 1605 w 1605" name="T24"/>
              <a:gd fmla="*/ 601 h 3370" name="T25"/>
              <a:gd fmla="*/ 1137 w 1605" name="T26"/>
              <a:gd fmla="*/ 132 h 33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70" w="1605">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00A2A4"/>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1" name="TextBox 20"/>
          <p:cNvSpPr txBox="1"/>
          <p:nvPr/>
        </p:nvSpPr>
        <p:spPr>
          <a:xfrm>
            <a:off x="7819753" y="2928392"/>
            <a:ext cx="1997346" cy="396240"/>
          </a:xfrm>
          <a:prstGeom prst="rect">
            <a:avLst/>
          </a:prstGeom>
          <a:noFill/>
        </p:spPr>
        <p:txBody>
          <a:bodyPr rtlCol="0" wrap="square">
            <a:spAutoFit/>
          </a:bodyPr>
          <a:lstStyle/>
          <a:p>
            <a:r>
              <a:rPr altLang="en-US" b="1" lang="zh-CN" smtClean="0" sz="2000">
                <a:solidFill>
                  <a:schemeClr val="tx1">
                    <a:lumMod val="50000"/>
                    <a:lumOff val="50000"/>
                  </a:schemeClr>
                </a:solidFill>
                <a:latin charset="-122" pitchFamily="34" typeface="微软雅黑"/>
                <a:ea charset="-122" pitchFamily="34" typeface="微软雅黑"/>
              </a:rPr>
              <a:t>专业职业对口</a:t>
            </a:r>
          </a:p>
        </p:txBody>
      </p:sp>
      <p:sp>
        <p:nvSpPr>
          <p:cNvPr id="22" name="TextBox 21"/>
          <p:cNvSpPr txBox="1"/>
          <p:nvPr/>
        </p:nvSpPr>
        <p:spPr>
          <a:xfrm>
            <a:off x="7802662" y="3321819"/>
            <a:ext cx="3408288" cy="518160"/>
          </a:xfrm>
          <a:prstGeom prst="rect">
            <a:avLst/>
          </a:prstGeom>
          <a:noFill/>
        </p:spPr>
        <p:txBody>
          <a:bodyPr rtlCol="0" wrap="square">
            <a:spAutoFit/>
          </a:bodyPr>
          <a:lstStyle/>
          <a:p>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23" name="TextBox 22"/>
          <p:cNvSpPr txBox="1"/>
          <p:nvPr/>
        </p:nvSpPr>
        <p:spPr>
          <a:xfrm>
            <a:off x="7819753" y="1556792"/>
            <a:ext cx="1997346" cy="396240"/>
          </a:xfrm>
          <a:prstGeom prst="rect">
            <a:avLst/>
          </a:prstGeom>
          <a:noFill/>
        </p:spPr>
        <p:txBody>
          <a:bodyPr rtlCol="0" wrap="square">
            <a:spAutoFit/>
          </a:bodyPr>
          <a:lstStyle/>
          <a:p>
            <a:r>
              <a:rPr altLang="en-US" b="1" lang="zh-CN" smtClean="0" sz="2000">
                <a:solidFill>
                  <a:schemeClr val="tx1">
                    <a:lumMod val="50000"/>
                    <a:lumOff val="50000"/>
                  </a:schemeClr>
                </a:solidFill>
                <a:latin charset="-122" pitchFamily="34" typeface="微软雅黑"/>
                <a:ea charset="-122" pitchFamily="34" typeface="微软雅黑"/>
              </a:rPr>
              <a:t>发展前景良好</a:t>
            </a:r>
          </a:p>
        </p:txBody>
      </p:sp>
      <p:sp>
        <p:nvSpPr>
          <p:cNvPr id="24" name="TextBox 23"/>
          <p:cNvSpPr txBox="1"/>
          <p:nvPr/>
        </p:nvSpPr>
        <p:spPr>
          <a:xfrm>
            <a:off x="7802662" y="1950219"/>
            <a:ext cx="3408288" cy="518160"/>
          </a:xfrm>
          <a:prstGeom prst="rect">
            <a:avLst/>
          </a:prstGeom>
          <a:noFill/>
        </p:spPr>
        <p:txBody>
          <a:bodyPr rtlCol="0" wrap="square">
            <a:spAutoFit/>
          </a:bodyPr>
          <a:lstStyle/>
          <a:p>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25" name="TextBox 24"/>
          <p:cNvSpPr txBox="1"/>
          <p:nvPr/>
        </p:nvSpPr>
        <p:spPr>
          <a:xfrm>
            <a:off x="2219610" y="2394714"/>
            <a:ext cx="1997346" cy="396240"/>
          </a:xfrm>
          <a:prstGeom prst="rect">
            <a:avLst/>
          </a:prstGeom>
          <a:noFill/>
        </p:spPr>
        <p:txBody>
          <a:bodyPr rtlCol="0" wrap="squar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新型发展行业</a:t>
            </a:r>
          </a:p>
        </p:txBody>
      </p:sp>
      <p:sp>
        <p:nvSpPr>
          <p:cNvPr id="26" name="TextBox 25"/>
          <p:cNvSpPr txBox="1"/>
          <p:nvPr/>
        </p:nvSpPr>
        <p:spPr>
          <a:xfrm>
            <a:off x="808668" y="2788141"/>
            <a:ext cx="3408288" cy="518160"/>
          </a:xfrm>
          <a:prstGeom prst="rect">
            <a:avLst/>
          </a:prstGeom>
          <a:noFill/>
        </p:spPr>
        <p:txBody>
          <a:bodyPr rtlCol="0" wrap="square">
            <a:spAutoFit/>
          </a:bodyPr>
          <a:lstStyle/>
          <a:p>
            <a:pPr algn="r"/>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27" name="TextBox 26"/>
          <p:cNvSpPr txBox="1"/>
          <p:nvPr/>
        </p:nvSpPr>
        <p:spPr>
          <a:xfrm>
            <a:off x="2219610" y="4002798"/>
            <a:ext cx="1997346" cy="396240"/>
          </a:xfrm>
          <a:prstGeom prst="rect">
            <a:avLst/>
          </a:prstGeom>
          <a:noFill/>
        </p:spPr>
        <p:txBody>
          <a:bodyPr rtlCol="0" wrap="squar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市场需求量大</a:t>
            </a:r>
          </a:p>
        </p:txBody>
      </p:sp>
      <p:sp>
        <p:nvSpPr>
          <p:cNvPr id="28" name="TextBox 27"/>
          <p:cNvSpPr txBox="1"/>
          <p:nvPr/>
        </p:nvSpPr>
        <p:spPr>
          <a:xfrm>
            <a:off x="808668" y="4396224"/>
            <a:ext cx="3408288" cy="518160"/>
          </a:xfrm>
          <a:prstGeom prst="rect">
            <a:avLst/>
          </a:prstGeom>
          <a:noFill/>
        </p:spPr>
        <p:txBody>
          <a:bodyPr rtlCol="0" wrap="square">
            <a:spAutoFit/>
          </a:bodyPr>
          <a:lstStyle/>
          <a:p>
            <a:pPr algn="r"/>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Tree>
    <p:extLst>
      <p:ext uri="{BB962C8B-B14F-4D97-AF65-F5344CB8AC3E}">
        <p14:creationId val="386974034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20"/>
                                        </p:tgtEl>
                                        <p:attrNameLst>
                                          <p:attrName>style.visibility</p:attrName>
                                        </p:attrNameLst>
                                      </p:cBhvr>
                                      <p:to>
                                        <p:strVal val="visible"/>
                                      </p:to>
                                    </p:set>
                                    <p:animEffect filter="wipe(down)" transition="in">
                                      <p:cBhvr>
                                        <p:cTn dur="500" id="17"/>
                                        <p:tgtEl>
                                          <p:spTgt spid="20"/>
                                        </p:tgtEl>
                                      </p:cBhvr>
                                    </p:animEffect>
                                  </p:childTnLst>
                                </p:cTn>
                              </p:par>
                            </p:childTnLst>
                          </p:cTn>
                        </p:par>
                        <p:par>
                          <p:cTn fill="hold" id="18" nodeType="afterGroup">
                            <p:stCondLst>
                              <p:cond delay="1500"/>
                            </p:stCondLst>
                            <p:childTnLst>
                              <p:par>
                                <p:cTn fill="hold" grpId="0" id="19" nodeType="afterEffect" presetClass="entr" presetID="31" presetSubtype="0">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p:cTn dur="300" fill="hold" id="21"/>
                                        <p:tgtEl>
                                          <p:spTgt spid="27"/>
                                        </p:tgtEl>
                                        <p:attrNameLst>
                                          <p:attrName>ppt_w</p:attrName>
                                        </p:attrNameLst>
                                      </p:cBhvr>
                                      <p:tavLst>
                                        <p:tav tm="0">
                                          <p:val>
                                            <p:fltVal val="0"/>
                                          </p:val>
                                        </p:tav>
                                        <p:tav tm="100000">
                                          <p:val>
                                            <p:strVal val="#ppt_w"/>
                                          </p:val>
                                        </p:tav>
                                      </p:tavLst>
                                    </p:anim>
                                    <p:anim calcmode="lin" valueType="num">
                                      <p:cBhvr>
                                        <p:cTn dur="300" fill="hold" id="22"/>
                                        <p:tgtEl>
                                          <p:spTgt spid="27"/>
                                        </p:tgtEl>
                                        <p:attrNameLst>
                                          <p:attrName>ppt_h</p:attrName>
                                        </p:attrNameLst>
                                      </p:cBhvr>
                                      <p:tavLst>
                                        <p:tav tm="0">
                                          <p:val>
                                            <p:fltVal val="0"/>
                                          </p:val>
                                        </p:tav>
                                        <p:tav tm="100000">
                                          <p:val>
                                            <p:strVal val="#ppt_h"/>
                                          </p:val>
                                        </p:tav>
                                      </p:tavLst>
                                    </p:anim>
                                    <p:anim calcmode="lin" valueType="num">
                                      <p:cBhvr>
                                        <p:cTn dur="300" fill="hold" id="23"/>
                                        <p:tgtEl>
                                          <p:spTgt spid="27"/>
                                        </p:tgtEl>
                                        <p:attrNameLst>
                                          <p:attrName>style.rotation</p:attrName>
                                        </p:attrNameLst>
                                      </p:cBhvr>
                                      <p:tavLst>
                                        <p:tav tm="0">
                                          <p:val>
                                            <p:fltVal val="90"/>
                                          </p:val>
                                        </p:tav>
                                        <p:tav tm="100000">
                                          <p:val>
                                            <p:fltVal val="0"/>
                                          </p:val>
                                        </p:tav>
                                      </p:tavLst>
                                    </p:anim>
                                    <p:animEffect filter="fade" transition="in">
                                      <p:cBhvr>
                                        <p:cTn dur="300" id="24"/>
                                        <p:tgtEl>
                                          <p:spTgt spid="27"/>
                                        </p:tgtEl>
                                      </p:cBhvr>
                                    </p:animEffect>
                                  </p:childTnLst>
                                </p:cTn>
                              </p:par>
                            </p:childTnLst>
                          </p:cTn>
                        </p:par>
                        <p:par>
                          <p:cTn fill="hold" id="25" nodeType="afterGroup">
                            <p:stCondLst>
                              <p:cond delay="1800"/>
                            </p:stCondLst>
                            <p:childTnLst>
                              <p:par>
                                <p:cTn fill="hold" grpId="0" id="26" nodeType="afterEffect" presetClass="entr" presetID="22" presetSubtype="1">
                                  <p:stCondLst>
                                    <p:cond delay="0"/>
                                  </p:stCondLst>
                                  <p:childTnLst>
                                    <p:set>
                                      <p:cBhvr>
                                        <p:cTn dur="1" fill="hold" id="27">
                                          <p:stCondLst>
                                            <p:cond delay="0"/>
                                          </p:stCondLst>
                                        </p:cTn>
                                        <p:tgtEl>
                                          <p:spTgt spid="28"/>
                                        </p:tgtEl>
                                        <p:attrNameLst>
                                          <p:attrName>style.visibility</p:attrName>
                                        </p:attrNameLst>
                                      </p:cBhvr>
                                      <p:to>
                                        <p:strVal val="visible"/>
                                      </p:to>
                                    </p:set>
                                    <p:animEffect filter="wipe(up)" transition="in">
                                      <p:cBhvr>
                                        <p:cTn dur="500" id="28"/>
                                        <p:tgtEl>
                                          <p:spTgt spid="28"/>
                                        </p:tgtEl>
                                      </p:cBhvr>
                                    </p:animEffect>
                                  </p:childTnLst>
                                </p:cTn>
                              </p:par>
                            </p:childTnLst>
                          </p:cTn>
                        </p:par>
                        <p:par>
                          <p:cTn fill="hold" id="29" nodeType="afterGroup">
                            <p:stCondLst>
                              <p:cond delay="2300"/>
                            </p:stCondLst>
                            <p:childTnLst>
                              <p:par>
                                <p:cTn fill="hold" grpId="0" id="30" nodeType="afterEffect" presetClass="entr" presetID="22" presetSubtype="4">
                                  <p:stCondLst>
                                    <p:cond delay="0"/>
                                  </p:stCondLst>
                                  <p:childTnLst>
                                    <p:set>
                                      <p:cBhvr>
                                        <p:cTn dur="1" fill="hold" id="31">
                                          <p:stCondLst>
                                            <p:cond delay="0"/>
                                          </p:stCondLst>
                                        </p:cTn>
                                        <p:tgtEl>
                                          <p:spTgt spid="13"/>
                                        </p:tgtEl>
                                        <p:attrNameLst>
                                          <p:attrName>style.visibility</p:attrName>
                                        </p:attrNameLst>
                                      </p:cBhvr>
                                      <p:to>
                                        <p:strVal val="visible"/>
                                      </p:to>
                                    </p:set>
                                    <p:animEffect filter="wipe(down)" transition="in">
                                      <p:cBhvr>
                                        <p:cTn dur="500" id="32"/>
                                        <p:tgtEl>
                                          <p:spTgt spid="13"/>
                                        </p:tgtEl>
                                      </p:cBhvr>
                                    </p:animEffect>
                                  </p:childTnLst>
                                </p:cTn>
                              </p:par>
                            </p:childTnLst>
                          </p:cTn>
                        </p:par>
                        <p:par>
                          <p:cTn fill="hold" id="33" nodeType="afterGroup">
                            <p:stCondLst>
                              <p:cond delay="2800"/>
                            </p:stCondLst>
                            <p:childTnLst>
                              <p:par>
                                <p:cTn fill="hold" grpId="0" id="34" nodeType="afterEffect" presetClass="entr" presetID="31" presetSubtype="0">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p:cTn dur="300" fill="hold" id="36"/>
                                        <p:tgtEl>
                                          <p:spTgt spid="21"/>
                                        </p:tgtEl>
                                        <p:attrNameLst>
                                          <p:attrName>ppt_w</p:attrName>
                                        </p:attrNameLst>
                                      </p:cBhvr>
                                      <p:tavLst>
                                        <p:tav tm="0">
                                          <p:val>
                                            <p:fltVal val="0"/>
                                          </p:val>
                                        </p:tav>
                                        <p:tav tm="100000">
                                          <p:val>
                                            <p:strVal val="#ppt_w"/>
                                          </p:val>
                                        </p:tav>
                                      </p:tavLst>
                                    </p:anim>
                                    <p:anim calcmode="lin" valueType="num">
                                      <p:cBhvr>
                                        <p:cTn dur="300" fill="hold" id="37"/>
                                        <p:tgtEl>
                                          <p:spTgt spid="21"/>
                                        </p:tgtEl>
                                        <p:attrNameLst>
                                          <p:attrName>ppt_h</p:attrName>
                                        </p:attrNameLst>
                                      </p:cBhvr>
                                      <p:tavLst>
                                        <p:tav tm="0">
                                          <p:val>
                                            <p:fltVal val="0"/>
                                          </p:val>
                                        </p:tav>
                                        <p:tav tm="100000">
                                          <p:val>
                                            <p:strVal val="#ppt_h"/>
                                          </p:val>
                                        </p:tav>
                                      </p:tavLst>
                                    </p:anim>
                                    <p:anim calcmode="lin" valueType="num">
                                      <p:cBhvr>
                                        <p:cTn dur="300" fill="hold" id="38"/>
                                        <p:tgtEl>
                                          <p:spTgt spid="21"/>
                                        </p:tgtEl>
                                        <p:attrNameLst>
                                          <p:attrName>style.rotation</p:attrName>
                                        </p:attrNameLst>
                                      </p:cBhvr>
                                      <p:tavLst>
                                        <p:tav tm="0">
                                          <p:val>
                                            <p:fltVal val="90"/>
                                          </p:val>
                                        </p:tav>
                                        <p:tav tm="100000">
                                          <p:val>
                                            <p:fltVal val="0"/>
                                          </p:val>
                                        </p:tav>
                                      </p:tavLst>
                                    </p:anim>
                                    <p:animEffect filter="fade" transition="in">
                                      <p:cBhvr>
                                        <p:cTn dur="300" id="39"/>
                                        <p:tgtEl>
                                          <p:spTgt spid="21"/>
                                        </p:tgtEl>
                                      </p:cBhvr>
                                    </p:animEffect>
                                  </p:childTnLst>
                                </p:cTn>
                              </p:par>
                            </p:childTnLst>
                          </p:cTn>
                        </p:par>
                        <p:par>
                          <p:cTn fill="hold" id="40" nodeType="afterGroup">
                            <p:stCondLst>
                              <p:cond delay="3100"/>
                            </p:stCondLst>
                            <p:childTnLst>
                              <p:par>
                                <p:cTn fill="hold" grpId="0" id="41" nodeType="afterEffect" presetClass="entr" presetID="22" presetSubtype="1">
                                  <p:stCondLst>
                                    <p:cond delay="0"/>
                                  </p:stCondLst>
                                  <p:childTnLst>
                                    <p:set>
                                      <p:cBhvr>
                                        <p:cTn dur="1" fill="hold" id="42">
                                          <p:stCondLst>
                                            <p:cond delay="0"/>
                                          </p:stCondLst>
                                        </p:cTn>
                                        <p:tgtEl>
                                          <p:spTgt spid="22"/>
                                        </p:tgtEl>
                                        <p:attrNameLst>
                                          <p:attrName>style.visibility</p:attrName>
                                        </p:attrNameLst>
                                      </p:cBhvr>
                                      <p:to>
                                        <p:strVal val="visible"/>
                                      </p:to>
                                    </p:set>
                                    <p:animEffect filter="wipe(up)" transition="in">
                                      <p:cBhvr>
                                        <p:cTn dur="500" id="43"/>
                                        <p:tgtEl>
                                          <p:spTgt spid="22"/>
                                        </p:tgtEl>
                                      </p:cBhvr>
                                    </p:animEffect>
                                  </p:childTnLst>
                                </p:cTn>
                              </p:par>
                            </p:childTnLst>
                          </p:cTn>
                        </p:par>
                        <p:par>
                          <p:cTn fill="hold" id="44" nodeType="afterGroup">
                            <p:stCondLst>
                              <p:cond delay="3600"/>
                            </p:stCondLst>
                            <p:childTnLst>
                              <p:par>
                                <p:cTn fill="hold" grpId="0" id="45" nodeType="afterEffect" presetClass="entr" presetID="22" presetSubtype="4">
                                  <p:stCondLst>
                                    <p:cond delay="0"/>
                                  </p:stCondLst>
                                  <p:childTnLst>
                                    <p:set>
                                      <p:cBhvr>
                                        <p:cTn dur="1" fill="hold" id="46">
                                          <p:stCondLst>
                                            <p:cond delay="0"/>
                                          </p:stCondLst>
                                        </p:cTn>
                                        <p:tgtEl>
                                          <p:spTgt spid="19"/>
                                        </p:tgtEl>
                                        <p:attrNameLst>
                                          <p:attrName>style.visibility</p:attrName>
                                        </p:attrNameLst>
                                      </p:cBhvr>
                                      <p:to>
                                        <p:strVal val="visible"/>
                                      </p:to>
                                    </p:set>
                                    <p:animEffect filter="wipe(down)" transition="in">
                                      <p:cBhvr>
                                        <p:cTn dur="500" id="47"/>
                                        <p:tgtEl>
                                          <p:spTgt spid="19"/>
                                        </p:tgtEl>
                                      </p:cBhvr>
                                    </p:animEffect>
                                  </p:childTnLst>
                                </p:cTn>
                              </p:par>
                            </p:childTnLst>
                          </p:cTn>
                        </p:par>
                        <p:par>
                          <p:cTn fill="hold" id="48" nodeType="afterGroup">
                            <p:stCondLst>
                              <p:cond delay="4100"/>
                            </p:stCondLst>
                            <p:childTnLst>
                              <p:par>
                                <p:cTn fill="hold" grpId="0" id="49" nodeType="afterEffect" presetClass="entr" presetID="31" presetSubtype="0">
                                  <p:stCondLst>
                                    <p:cond delay="0"/>
                                  </p:stCondLst>
                                  <p:childTnLst>
                                    <p:set>
                                      <p:cBhvr>
                                        <p:cTn dur="1" fill="hold" id="50">
                                          <p:stCondLst>
                                            <p:cond delay="0"/>
                                          </p:stCondLst>
                                        </p:cTn>
                                        <p:tgtEl>
                                          <p:spTgt spid="25"/>
                                        </p:tgtEl>
                                        <p:attrNameLst>
                                          <p:attrName>style.visibility</p:attrName>
                                        </p:attrNameLst>
                                      </p:cBhvr>
                                      <p:to>
                                        <p:strVal val="visible"/>
                                      </p:to>
                                    </p:set>
                                    <p:anim calcmode="lin" valueType="num">
                                      <p:cBhvr>
                                        <p:cTn dur="300" fill="hold" id="51"/>
                                        <p:tgtEl>
                                          <p:spTgt spid="25"/>
                                        </p:tgtEl>
                                        <p:attrNameLst>
                                          <p:attrName>ppt_w</p:attrName>
                                        </p:attrNameLst>
                                      </p:cBhvr>
                                      <p:tavLst>
                                        <p:tav tm="0">
                                          <p:val>
                                            <p:fltVal val="0"/>
                                          </p:val>
                                        </p:tav>
                                        <p:tav tm="100000">
                                          <p:val>
                                            <p:strVal val="#ppt_w"/>
                                          </p:val>
                                        </p:tav>
                                      </p:tavLst>
                                    </p:anim>
                                    <p:anim calcmode="lin" valueType="num">
                                      <p:cBhvr>
                                        <p:cTn dur="300" fill="hold" id="52"/>
                                        <p:tgtEl>
                                          <p:spTgt spid="25"/>
                                        </p:tgtEl>
                                        <p:attrNameLst>
                                          <p:attrName>ppt_h</p:attrName>
                                        </p:attrNameLst>
                                      </p:cBhvr>
                                      <p:tavLst>
                                        <p:tav tm="0">
                                          <p:val>
                                            <p:fltVal val="0"/>
                                          </p:val>
                                        </p:tav>
                                        <p:tav tm="100000">
                                          <p:val>
                                            <p:strVal val="#ppt_h"/>
                                          </p:val>
                                        </p:tav>
                                      </p:tavLst>
                                    </p:anim>
                                    <p:anim calcmode="lin" valueType="num">
                                      <p:cBhvr>
                                        <p:cTn dur="300" fill="hold" id="53"/>
                                        <p:tgtEl>
                                          <p:spTgt spid="25"/>
                                        </p:tgtEl>
                                        <p:attrNameLst>
                                          <p:attrName>style.rotation</p:attrName>
                                        </p:attrNameLst>
                                      </p:cBhvr>
                                      <p:tavLst>
                                        <p:tav tm="0">
                                          <p:val>
                                            <p:fltVal val="90"/>
                                          </p:val>
                                        </p:tav>
                                        <p:tav tm="100000">
                                          <p:val>
                                            <p:fltVal val="0"/>
                                          </p:val>
                                        </p:tav>
                                      </p:tavLst>
                                    </p:anim>
                                    <p:animEffect filter="fade" transition="in">
                                      <p:cBhvr>
                                        <p:cTn dur="300" id="54"/>
                                        <p:tgtEl>
                                          <p:spTgt spid="25"/>
                                        </p:tgtEl>
                                      </p:cBhvr>
                                    </p:animEffect>
                                  </p:childTnLst>
                                </p:cTn>
                              </p:par>
                            </p:childTnLst>
                          </p:cTn>
                        </p:par>
                        <p:par>
                          <p:cTn fill="hold" id="55" nodeType="afterGroup">
                            <p:stCondLst>
                              <p:cond delay="4400"/>
                            </p:stCondLst>
                            <p:childTnLst>
                              <p:par>
                                <p:cTn fill="hold" grpId="0" id="56" nodeType="afterEffect" presetClass="entr" presetID="22" presetSubtype="1">
                                  <p:stCondLst>
                                    <p:cond delay="0"/>
                                  </p:stCondLst>
                                  <p:childTnLst>
                                    <p:set>
                                      <p:cBhvr>
                                        <p:cTn dur="1" fill="hold" id="57">
                                          <p:stCondLst>
                                            <p:cond delay="0"/>
                                          </p:stCondLst>
                                        </p:cTn>
                                        <p:tgtEl>
                                          <p:spTgt spid="26"/>
                                        </p:tgtEl>
                                        <p:attrNameLst>
                                          <p:attrName>style.visibility</p:attrName>
                                        </p:attrNameLst>
                                      </p:cBhvr>
                                      <p:to>
                                        <p:strVal val="visible"/>
                                      </p:to>
                                    </p:set>
                                    <p:animEffect filter="wipe(up)" transition="in">
                                      <p:cBhvr>
                                        <p:cTn dur="500" id="58"/>
                                        <p:tgtEl>
                                          <p:spTgt spid="26"/>
                                        </p:tgtEl>
                                      </p:cBhvr>
                                    </p:animEffect>
                                  </p:childTnLst>
                                </p:cTn>
                              </p:par>
                            </p:childTnLst>
                          </p:cTn>
                        </p:par>
                        <p:par>
                          <p:cTn fill="hold" id="59" nodeType="afterGroup">
                            <p:stCondLst>
                              <p:cond delay="4900"/>
                            </p:stCondLst>
                            <p:childTnLst>
                              <p:par>
                                <p:cTn fill="hold" grpId="0" id="60" nodeType="afterEffect" presetClass="entr" presetID="22" presetSubtype="4">
                                  <p:stCondLst>
                                    <p:cond delay="0"/>
                                  </p:stCondLst>
                                  <p:childTnLst>
                                    <p:set>
                                      <p:cBhvr>
                                        <p:cTn dur="1" fill="hold" id="61">
                                          <p:stCondLst>
                                            <p:cond delay="0"/>
                                          </p:stCondLst>
                                        </p:cTn>
                                        <p:tgtEl>
                                          <p:spTgt spid="12"/>
                                        </p:tgtEl>
                                        <p:attrNameLst>
                                          <p:attrName>style.visibility</p:attrName>
                                        </p:attrNameLst>
                                      </p:cBhvr>
                                      <p:to>
                                        <p:strVal val="visible"/>
                                      </p:to>
                                    </p:set>
                                    <p:animEffect filter="wipe(down)" transition="in">
                                      <p:cBhvr>
                                        <p:cTn dur="500" id="62"/>
                                        <p:tgtEl>
                                          <p:spTgt spid="12"/>
                                        </p:tgtEl>
                                      </p:cBhvr>
                                    </p:animEffect>
                                  </p:childTnLst>
                                </p:cTn>
                              </p:par>
                            </p:childTnLst>
                          </p:cTn>
                        </p:par>
                        <p:par>
                          <p:cTn fill="hold" id="63" nodeType="afterGroup">
                            <p:stCondLst>
                              <p:cond delay="5400"/>
                            </p:stCondLst>
                            <p:childTnLst>
                              <p:par>
                                <p:cTn fill="hold" grpId="0" id="64" nodeType="afterEffect" presetClass="entr" presetID="31" presetSubtype="0">
                                  <p:stCondLst>
                                    <p:cond delay="0"/>
                                  </p:stCondLst>
                                  <p:childTnLst>
                                    <p:set>
                                      <p:cBhvr>
                                        <p:cTn dur="1" fill="hold" id="65">
                                          <p:stCondLst>
                                            <p:cond delay="0"/>
                                          </p:stCondLst>
                                        </p:cTn>
                                        <p:tgtEl>
                                          <p:spTgt spid="23"/>
                                        </p:tgtEl>
                                        <p:attrNameLst>
                                          <p:attrName>style.visibility</p:attrName>
                                        </p:attrNameLst>
                                      </p:cBhvr>
                                      <p:to>
                                        <p:strVal val="visible"/>
                                      </p:to>
                                    </p:set>
                                    <p:anim calcmode="lin" valueType="num">
                                      <p:cBhvr>
                                        <p:cTn dur="300" fill="hold" id="66"/>
                                        <p:tgtEl>
                                          <p:spTgt spid="23"/>
                                        </p:tgtEl>
                                        <p:attrNameLst>
                                          <p:attrName>ppt_w</p:attrName>
                                        </p:attrNameLst>
                                      </p:cBhvr>
                                      <p:tavLst>
                                        <p:tav tm="0">
                                          <p:val>
                                            <p:fltVal val="0"/>
                                          </p:val>
                                        </p:tav>
                                        <p:tav tm="100000">
                                          <p:val>
                                            <p:strVal val="#ppt_w"/>
                                          </p:val>
                                        </p:tav>
                                      </p:tavLst>
                                    </p:anim>
                                    <p:anim calcmode="lin" valueType="num">
                                      <p:cBhvr>
                                        <p:cTn dur="300" fill="hold" id="67"/>
                                        <p:tgtEl>
                                          <p:spTgt spid="23"/>
                                        </p:tgtEl>
                                        <p:attrNameLst>
                                          <p:attrName>ppt_h</p:attrName>
                                        </p:attrNameLst>
                                      </p:cBhvr>
                                      <p:tavLst>
                                        <p:tav tm="0">
                                          <p:val>
                                            <p:fltVal val="0"/>
                                          </p:val>
                                        </p:tav>
                                        <p:tav tm="100000">
                                          <p:val>
                                            <p:strVal val="#ppt_h"/>
                                          </p:val>
                                        </p:tav>
                                      </p:tavLst>
                                    </p:anim>
                                    <p:anim calcmode="lin" valueType="num">
                                      <p:cBhvr>
                                        <p:cTn dur="300" fill="hold" id="68"/>
                                        <p:tgtEl>
                                          <p:spTgt spid="23"/>
                                        </p:tgtEl>
                                        <p:attrNameLst>
                                          <p:attrName>style.rotation</p:attrName>
                                        </p:attrNameLst>
                                      </p:cBhvr>
                                      <p:tavLst>
                                        <p:tav tm="0">
                                          <p:val>
                                            <p:fltVal val="90"/>
                                          </p:val>
                                        </p:tav>
                                        <p:tav tm="100000">
                                          <p:val>
                                            <p:fltVal val="0"/>
                                          </p:val>
                                        </p:tav>
                                      </p:tavLst>
                                    </p:anim>
                                    <p:animEffect filter="fade" transition="in">
                                      <p:cBhvr>
                                        <p:cTn dur="300" id="69"/>
                                        <p:tgtEl>
                                          <p:spTgt spid="23"/>
                                        </p:tgtEl>
                                      </p:cBhvr>
                                    </p:animEffect>
                                  </p:childTnLst>
                                </p:cTn>
                              </p:par>
                            </p:childTnLst>
                          </p:cTn>
                        </p:par>
                        <p:par>
                          <p:cTn fill="hold" id="70" nodeType="afterGroup">
                            <p:stCondLst>
                              <p:cond delay="5700"/>
                            </p:stCondLst>
                            <p:childTnLst>
                              <p:par>
                                <p:cTn fill="hold" grpId="0" id="71" nodeType="afterEffect" presetClass="entr" presetID="22" presetSubtype="1">
                                  <p:stCondLst>
                                    <p:cond delay="0"/>
                                  </p:stCondLst>
                                  <p:childTnLst>
                                    <p:set>
                                      <p:cBhvr>
                                        <p:cTn dur="1" fill="hold" id="72">
                                          <p:stCondLst>
                                            <p:cond delay="0"/>
                                          </p:stCondLst>
                                        </p:cTn>
                                        <p:tgtEl>
                                          <p:spTgt spid="24"/>
                                        </p:tgtEl>
                                        <p:attrNameLst>
                                          <p:attrName>style.visibility</p:attrName>
                                        </p:attrNameLst>
                                      </p:cBhvr>
                                      <p:to>
                                        <p:strVal val="visible"/>
                                      </p:to>
                                    </p:set>
                                    <p:animEffect filter="wipe(up)" transition="in">
                                      <p:cBhvr>
                                        <p:cTn dur="500" id="7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1"/>
      <p:bldP grpId="0" spid="22"/>
      <p:bldP grpId="0" spid="23"/>
      <p:bldP grpId="0" spid="24"/>
      <p:bldP grpId="0" spid="25"/>
      <p:bldP grpId="0" spid="26"/>
      <p:bldP grpId="0" spid="27"/>
      <p:bldP grpId="0" spid="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17</a:t>
            </a: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73630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职业规划因素占比</a:t>
            </a:r>
          </a:p>
        </p:txBody>
      </p:sp>
      <p:grpSp>
        <p:nvGrpSpPr>
          <p:cNvPr id="12" name="组合 11"/>
          <p:cNvGrpSpPr/>
          <p:nvPr/>
        </p:nvGrpSpPr>
        <p:grpSpPr>
          <a:xfrm>
            <a:off x="2865012" y="1850664"/>
            <a:ext cx="2444677" cy="2436655"/>
            <a:chOff x="1440917" y="1548121"/>
            <a:chExt cx="2027143" cy="2020491"/>
          </a:xfrm>
          <a:solidFill>
            <a:schemeClr val="accent5">
              <a:lumMod val="50000"/>
            </a:schemeClr>
          </a:solidFill>
        </p:grpSpPr>
        <p:sp>
          <p:nvSpPr>
            <p:cNvPr id="13" name="Freeform 6"/>
            <p:cNvSpPr/>
            <p:nvPr/>
          </p:nvSpPr>
          <p:spPr bwMode="auto">
            <a:xfrm rot="2700000">
              <a:off x="1444243" y="1544795"/>
              <a:ext cx="2020491" cy="2027143"/>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00A2A4"/>
            </a:solidFill>
            <a:ln>
              <a:noFill/>
            </a:ln>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19" name="TextBox 18"/>
            <p:cNvSpPr txBox="1"/>
            <p:nvPr/>
          </p:nvSpPr>
          <p:spPr>
            <a:xfrm>
              <a:off x="1889683" y="2173729"/>
              <a:ext cx="1304283" cy="252742"/>
            </a:xfrm>
            <a:prstGeom prst="rect">
              <a:avLst/>
            </a:prstGeom>
            <a:noFill/>
          </p:spPr>
          <p:txBody>
            <a:bodyPr bIns="0" lIns="0" rIns="0" rtlCol="0" tIns="0" wrap="square">
              <a:spAutoFit/>
            </a:bodyPr>
            <a:lstStyle/>
            <a:p>
              <a:pPr algn="ctr"/>
              <a:r>
                <a:rPr altLang="en-US" b="1" lang="zh-CN" smtClean="0" sz="2000">
                  <a:solidFill>
                    <a:schemeClr val="bg1"/>
                  </a:solidFill>
                  <a:latin charset="0" pitchFamily="34" typeface="Impact MT Std"/>
                  <a:ea charset="-122" pitchFamily="34" typeface="微软雅黑"/>
                </a:rPr>
                <a:t>自身因素</a:t>
              </a:r>
            </a:p>
          </p:txBody>
        </p:sp>
        <p:sp>
          <p:nvSpPr>
            <p:cNvPr id="20" name="TextBox 19"/>
            <p:cNvSpPr txBox="1">
              <a:spLocks noChangeArrowheads="1"/>
            </p:cNvSpPr>
            <p:nvPr/>
          </p:nvSpPr>
          <p:spPr bwMode="auto">
            <a:xfrm>
              <a:off x="1970406" y="2491031"/>
              <a:ext cx="825625" cy="48021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mtClean="0" sz="3200">
                  <a:solidFill>
                    <a:schemeClr val="bg1"/>
                  </a:solidFill>
                  <a:latin charset="0" pitchFamily="34" typeface="Impact MT Std"/>
                  <a:ea charset="-122" pitchFamily="34" typeface="微软雅黑"/>
                </a:rPr>
                <a:t>40%</a:t>
              </a:r>
            </a:p>
          </p:txBody>
        </p:sp>
      </p:grpSp>
      <p:grpSp>
        <p:nvGrpSpPr>
          <p:cNvPr id="21" name="组合 20"/>
          <p:cNvGrpSpPr/>
          <p:nvPr/>
        </p:nvGrpSpPr>
        <p:grpSpPr>
          <a:xfrm>
            <a:off x="4823975" y="3573012"/>
            <a:ext cx="1978373" cy="1971881"/>
            <a:chOff x="3111668" y="2944827"/>
            <a:chExt cx="1640481" cy="1635098"/>
          </a:xfrm>
          <a:solidFill>
            <a:schemeClr val="accent5">
              <a:lumMod val="75000"/>
            </a:schemeClr>
          </a:solidFill>
        </p:grpSpPr>
        <p:sp>
          <p:nvSpPr>
            <p:cNvPr id="22" name="Freeform 7"/>
            <p:cNvSpPr/>
            <p:nvPr/>
          </p:nvSpPr>
          <p:spPr bwMode="auto">
            <a:xfrm rot="2700000">
              <a:off x="3114360" y="2942135"/>
              <a:ext cx="1635098" cy="1640481"/>
            </a:xfrm>
            <a:custGeom>
              <a:gdLst>
                <a:gd fmla="*/ 4570 w 5609" name="T0"/>
                <a:gd fmla="*/ 4570 h 5609" name="T1"/>
                <a:gd fmla="*/ 807 w 5609" name="T2"/>
                <a:gd fmla="*/ 4570 h 5609" name="T3"/>
                <a:gd fmla="*/ 30 w 5609" name="T4"/>
                <a:gd fmla="*/ 2575 h 5609" name="T5"/>
                <a:gd fmla="*/ 30 w 5609" name="T6"/>
                <a:gd fmla="*/ 30 h 5609" name="T7"/>
                <a:gd fmla="*/ 2574 w 5609" name="T8"/>
                <a:gd fmla="*/ 30 h 5609" name="T9"/>
                <a:gd fmla="*/ 4570 w 5609" name="T10"/>
                <a:gd fmla="*/ 807 h 5609" name="T11"/>
                <a:gd fmla="*/ 4570 w 5609"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23" name="TextBox 22"/>
            <p:cNvSpPr txBox="1"/>
            <p:nvPr/>
          </p:nvSpPr>
          <p:spPr>
            <a:xfrm>
              <a:off x="3421327" y="3347926"/>
              <a:ext cx="1078663" cy="227468"/>
            </a:xfrm>
            <a:prstGeom prst="rect">
              <a:avLst/>
            </a:prstGeom>
            <a:noFill/>
          </p:spPr>
          <p:txBody>
            <a:bodyPr bIns="0" lIns="0" rIns="0" rtlCol="0" tIns="0" wrap="square">
              <a:spAutoFit/>
            </a:bodyPr>
            <a:lstStyle/>
            <a:p>
              <a:pPr algn="ctr"/>
              <a:r>
                <a:rPr altLang="en-US" b="1" lang="zh-CN" smtClean="0">
                  <a:solidFill>
                    <a:schemeClr val="bg1"/>
                  </a:solidFill>
                  <a:latin charset="0" pitchFamily="34" typeface="Impact MT Std"/>
                  <a:ea charset="-122" pitchFamily="34" typeface="微软雅黑"/>
                </a:rPr>
                <a:t>职业因素</a:t>
              </a:r>
            </a:p>
          </p:txBody>
        </p:sp>
        <p:sp>
          <p:nvSpPr>
            <p:cNvPr id="24" name="TextBox 9"/>
            <p:cNvSpPr txBox="1">
              <a:spLocks noChangeArrowheads="1"/>
            </p:cNvSpPr>
            <p:nvPr/>
          </p:nvSpPr>
          <p:spPr bwMode="auto">
            <a:xfrm>
              <a:off x="3466877" y="3620484"/>
              <a:ext cx="825625" cy="48021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mtClean="0" sz="3200">
                  <a:solidFill>
                    <a:schemeClr val="bg1"/>
                  </a:solidFill>
                  <a:latin charset="0" pitchFamily="34" typeface="Impact MT Std"/>
                  <a:ea charset="-122" pitchFamily="34" typeface="微软雅黑"/>
                </a:rPr>
                <a:t>30%</a:t>
              </a:r>
            </a:p>
          </p:txBody>
        </p:sp>
      </p:grpSp>
      <p:grpSp>
        <p:nvGrpSpPr>
          <p:cNvPr id="25" name="组合 24"/>
          <p:cNvGrpSpPr/>
          <p:nvPr/>
        </p:nvGrpSpPr>
        <p:grpSpPr>
          <a:xfrm>
            <a:off x="6148731" y="2287533"/>
            <a:ext cx="1567951" cy="1562915"/>
            <a:chOff x="4254365" y="1910376"/>
            <a:chExt cx="1300156" cy="1295980"/>
          </a:xfrm>
          <a:solidFill>
            <a:srgbClr val="2DD3C2"/>
          </a:solidFill>
        </p:grpSpPr>
        <p:sp>
          <p:nvSpPr>
            <p:cNvPr id="26" name="Freeform 5"/>
            <p:cNvSpPr/>
            <p:nvPr/>
          </p:nvSpPr>
          <p:spPr bwMode="auto">
            <a:xfrm flipH="1" rot="2700000">
              <a:off x="4256453" y="1908288"/>
              <a:ext cx="1295980" cy="1300156"/>
            </a:xfrm>
            <a:custGeom>
              <a:gdLst>
                <a:gd fmla="*/ 795 w 4296" name="T0"/>
                <a:gd fmla="*/ 796 h 4297" name="T1"/>
                <a:gd fmla="*/ 3678 w 4296" name="T2"/>
                <a:gd fmla="*/ 796 h 4297" name="T3"/>
                <a:gd fmla="*/ 4273 w 4296" name="T4"/>
                <a:gd fmla="*/ 2324 h 4297" name="T5"/>
                <a:gd fmla="*/ 4273 w 4296" name="T6"/>
                <a:gd fmla="*/ 4273 h 4297" name="T7"/>
                <a:gd fmla="*/ 2324 w 4296" name="T8"/>
                <a:gd fmla="*/ 4273 h 4297" name="T9"/>
                <a:gd fmla="*/ 795 w 4296" name="T10"/>
                <a:gd fmla="*/ 3678 h 4297" name="T11"/>
                <a:gd fmla="*/ 795 w 4296" name="T12"/>
                <a:gd fmla="*/ 796 h 4297" name="T13"/>
              </a:gdLst>
              <a:cxnLst>
                <a:cxn ang="0">
                  <a:pos x="T0" y="T1"/>
                </a:cxn>
                <a:cxn ang="0">
                  <a:pos x="T2" y="T3"/>
                </a:cxn>
                <a:cxn ang="0">
                  <a:pos x="T4" y="T5"/>
                </a:cxn>
                <a:cxn ang="0">
                  <a:pos x="T6" y="T7"/>
                </a:cxn>
                <a:cxn ang="0">
                  <a:pos x="T8" y="T9"/>
                </a:cxn>
                <a:cxn ang="0">
                  <a:pos x="T10" y="T11"/>
                </a:cxn>
                <a:cxn ang="0">
                  <a:pos x="T12" y="T13"/>
                </a:cxn>
              </a:cxnLst>
              <a:rect b="b" l="0" r="r" t="0"/>
              <a:pathLst>
                <a:path h="4297" w="4296">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F87A08"/>
            </a:solidFill>
            <a:ln>
              <a:noFill/>
            </a:ln>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27" name="TextBox 26"/>
            <p:cNvSpPr txBox="1"/>
            <p:nvPr/>
          </p:nvSpPr>
          <p:spPr>
            <a:xfrm>
              <a:off x="4434737" y="2241239"/>
              <a:ext cx="901312" cy="176920"/>
            </a:xfrm>
            <a:prstGeom prst="rect">
              <a:avLst/>
            </a:prstGeom>
            <a:noFill/>
          </p:spPr>
          <p:txBody>
            <a:bodyPr bIns="0" lIns="0" rIns="0" rtlCol="0" tIns="0" wrap="square">
              <a:spAutoFit/>
            </a:bodyPr>
            <a:lstStyle/>
            <a:p>
              <a:pPr algn="ctr"/>
              <a:r>
                <a:rPr altLang="en-US" b="1" lang="zh-CN" smtClean="0" sz="1400">
                  <a:solidFill>
                    <a:schemeClr val="bg1"/>
                  </a:solidFill>
                  <a:latin charset="0" pitchFamily="34" typeface="Impact MT Std"/>
                  <a:ea charset="-122" pitchFamily="34" typeface="微软雅黑"/>
                </a:rPr>
                <a:t>家庭因素</a:t>
              </a:r>
            </a:p>
          </p:txBody>
        </p:sp>
        <p:sp>
          <p:nvSpPr>
            <p:cNvPr id="28" name="TextBox 9"/>
            <p:cNvSpPr txBox="1">
              <a:spLocks noChangeArrowheads="1"/>
            </p:cNvSpPr>
            <p:nvPr/>
          </p:nvSpPr>
          <p:spPr bwMode="auto">
            <a:xfrm>
              <a:off x="4396941" y="2413757"/>
              <a:ext cx="825625" cy="48021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mtClean="0" sz="3200">
                  <a:solidFill>
                    <a:schemeClr val="bg1"/>
                  </a:solidFill>
                  <a:latin charset="0" pitchFamily="34" typeface="Impact MT Std"/>
                  <a:ea charset="-122" pitchFamily="34" typeface="微软雅黑"/>
                </a:rPr>
                <a:t>20%</a:t>
              </a:r>
            </a:p>
          </p:txBody>
        </p:sp>
      </p:grpSp>
      <p:grpSp>
        <p:nvGrpSpPr>
          <p:cNvPr id="29" name="组合 28"/>
          <p:cNvGrpSpPr/>
          <p:nvPr/>
        </p:nvGrpSpPr>
        <p:grpSpPr>
          <a:xfrm>
            <a:off x="5178594" y="1407064"/>
            <a:ext cx="1294367" cy="1290210"/>
            <a:chOff x="3395261" y="1209491"/>
            <a:chExt cx="1073298" cy="1069851"/>
          </a:xfrm>
          <a:solidFill>
            <a:srgbClr val="92D050"/>
          </a:solidFill>
        </p:grpSpPr>
        <p:sp>
          <p:nvSpPr>
            <p:cNvPr id="30" name="Freeform 5"/>
            <p:cNvSpPr/>
            <p:nvPr/>
          </p:nvSpPr>
          <p:spPr bwMode="auto">
            <a:xfrm rot="2700000">
              <a:off x="3396984" y="1207768"/>
              <a:ext cx="1069851" cy="1073298"/>
            </a:xfrm>
            <a:custGeom>
              <a:gdLst>
                <a:gd fmla="*/ 795 w 4296" name="T0"/>
                <a:gd fmla="*/ 796 h 4297" name="T1"/>
                <a:gd fmla="*/ 3678 w 4296" name="T2"/>
                <a:gd fmla="*/ 796 h 4297" name="T3"/>
                <a:gd fmla="*/ 4273 w 4296" name="T4"/>
                <a:gd fmla="*/ 2324 h 4297" name="T5"/>
                <a:gd fmla="*/ 4273 w 4296" name="T6"/>
                <a:gd fmla="*/ 4273 h 4297" name="T7"/>
                <a:gd fmla="*/ 2324 w 4296" name="T8"/>
                <a:gd fmla="*/ 4273 h 4297" name="T9"/>
                <a:gd fmla="*/ 795 w 4296" name="T10"/>
                <a:gd fmla="*/ 3678 h 4297" name="T11"/>
                <a:gd fmla="*/ 795 w 4296" name="T12"/>
                <a:gd fmla="*/ 796 h 4297" name="T13"/>
              </a:gdLst>
              <a:cxnLst>
                <a:cxn ang="0">
                  <a:pos x="T0" y="T1"/>
                </a:cxn>
                <a:cxn ang="0">
                  <a:pos x="T2" y="T3"/>
                </a:cxn>
                <a:cxn ang="0">
                  <a:pos x="T4" y="T5"/>
                </a:cxn>
                <a:cxn ang="0">
                  <a:pos x="T6" y="T7"/>
                </a:cxn>
                <a:cxn ang="0">
                  <a:pos x="T8" y="T9"/>
                </a:cxn>
                <a:cxn ang="0">
                  <a:pos x="T10" y="T11"/>
                </a:cxn>
                <a:cxn ang="0">
                  <a:pos x="T12" y="T13"/>
                </a:cxn>
              </a:cxnLst>
              <a:rect b="b" l="0" r="r" t="0"/>
              <a:pathLst>
                <a:path h="4297" w="4296">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31" name="TextBox 30"/>
            <p:cNvSpPr txBox="1"/>
            <p:nvPr/>
          </p:nvSpPr>
          <p:spPr>
            <a:xfrm>
              <a:off x="3582648" y="1516900"/>
              <a:ext cx="698523" cy="151645"/>
            </a:xfrm>
            <a:prstGeom prst="rect">
              <a:avLst/>
            </a:prstGeom>
            <a:noFill/>
          </p:spPr>
          <p:txBody>
            <a:bodyPr bIns="0" lIns="0" rIns="0" rtlCol="0" tIns="0" wrap="square">
              <a:spAutoFit/>
            </a:bodyPr>
            <a:lstStyle/>
            <a:p>
              <a:pPr algn="ctr"/>
              <a:r>
                <a:rPr altLang="en-US" b="1" lang="zh-CN" smtClean="0" sz="1200">
                  <a:solidFill>
                    <a:schemeClr val="bg1"/>
                  </a:solidFill>
                  <a:latin charset="0" pitchFamily="34" typeface="Impact MT Std"/>
                  <a:ea charset="-122" pitchFamily="34" typeface="微软雅黑"/>
                </a:rPr>
                <a:t>其他因素</a:t>
              </a:r>
            </a:p>
          </p:txBody>
        </p:sp>
        <p:sp>
          <p:nvSpPr>
            <p:cNvPr id="32" name="TextBox 9"/>
            <p:cNvSpPr txBox="1">
              <a:spLocks noChangeArrowheads="1"/>
            </p:cNvSpPr>
            <p:nvPr/>
          </p:nvSpPr>
          <p:spPr bwMode="auto">
            <a:xfrm>
              <a:off x="3555043" y="1654258"/>
              <a:ext cx="658446" cy="379113"/>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mtClean="0" sz="2400">
                  <a:solidFill>
                    <a:schemeClr val="bg1"/>
                  </a:solidFill>
                  <a:latin charset="0" pitchFamily="34" typeface="Impact MT Std"/>
                  <a:ea charset="-122" pitchFamily="34" typeface="微软雅黑"/>
                </a:rPr>
                <a:t>10%</a:t>
              </a:r>
            </a:p>
          </p:txBody>
        </p:sp>
      </p:grpSp>
      <p:sp>
        <p:nvSpPr>
          <p:cNvPr id="33" name="TextBox 32"/>
          <p:cNvSpPr txBox="1"/>
          <p:nvPr/>
        </p:nvSpPr>
        <p:spPr>
          <a:xfrm>
            <a:off x="7618287" y="2080111"/>
            <a:ext cx="3338756" cy="57150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gn="l"/>
            <a:r>
              <a:rPr altLang="en-US" lang="zh-CN" sz="1400">
                <a:solidFill>
                  <a:schemeClr val="tx1">
                    <a:lumMod val="50000"/>
                    <a:lumOff val="50000"/>
                  </a:schemeClr>
                </a:solidFill>
              </a:rPr>
              <a:t>点击输入本栏的具体文字，简明扼要的说明分项内容，此为概念图解，请根据您的具体内容酌情修改</a:t>
            </a:r>
          </a:p>
        </p:txBody>
      </p:sp>
      <p:sp>
        <p:nvSpPr>
          <p:cNvPr id="34" name="TextBox 33"/>
          <p:cNvSpPr txBox="1"/>
          <p:nvPr/>
        </p:nvSpPr>
        <p:spPr>
          <a:xfrm>
            <a:off x="7860699" y="3024130"/>
            <a:ext cx="3277448" cy="57150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gn="l"/>
            <a:r>
              <a:rPr altLang="en-US" lang="zh-CN" sz="1400">
                <a:solidFill>
                  <a:schemeClr val="tx1">
                    <a:lumMod val="50000"/>
                    <a:lumOff val="50000"/>
                  </a:schemeClr>
                </a:solidFill>
              </a:rPr>
              <a:t>点击输入本栏的具体文字，简明扼要的说明分项内容，此为概念图解，请根据您的具体内容酌情修改</a:t>
            </a:r>
          </a:p>
        </p:txBody>
      </p:sp>
      <p:sp>
        <p:nvSpPr>
          <p:cNvPr id="35" name="TextBox 34"/>
          <p:cNvSpPr txBox="1"/>
          <p:nvPr/>
        </p:nvSpPr>
        <p:spPr>
          <a:xfrm>
            <a:off x="6969006" y="4323408"/>
            <a:ext cx="3123941" cy="57150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gn="l"/>
            <a:r>
              <a:rPr altLang="en-US" lang="zh-CN" sz="1400">
                <a:solidFill>
                  <a:schemeClr val="tx1">
                    <a:lumMod val="50000"/>
                    <a:lumOff val="50000"/>
                  </a:schemeClr>
                </a:solidFill>
              </a:rPr>
              <a:t>点击输入本栏的具体文字，简明扼要的说明分项内容，此为概念图解，请根据您的具体内容酌情修改</a:t>
            </a:r>
          </a:p>
        </p:txBody>
      </p:sp>
      <p:sp>
        <p:nvSpPr>
          <p:cNvPr id="36" name="TextBox 35"/>
          <p:cNvSpPr txBox="1"/>
          <p:nvPr/>
        </p:nvSpPr>
        <p:spPr>
          <a:xfrm>
            <a:off x="1163955" y="4293096"/>
            <a:ext cx="2665128" cy="76200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gn="l"/>
            <a:r>
              <a:rPr altLang="en-US" lang="zh-CN" sz="1400">
                <a:solidFill>
                  <a:schemeClr val="tx1">
                    <a:lumMod val="50000"/>
                    <a:lumOff val="50000"/>
                  </a:schemeClr>
                </a:solidFill>
              </a:rPr>
              <a:t>点击输入本栏的具体文字，简明扼要的说明分项内容，此为概念图解，请根据您的具体内容酌情修改</a:t>
            </a:r>
          </a:p>
        </p:txBody>
      </p:sp>
    </p:spTree>
    <p:extLst>
      <p:ext uri="{BB962C8B-B14F-4D97-AF65-F5344CB8AC3E}">
        <p14:creationId val="216248277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par>
                                <p:cTn fill="hold" id="14" nodeType="withEffect" presetClass="entr" presetID="2" presetSubtype="1">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additive="base">
                                        <p:cTn dur="500" fill="hold" id="16"/>
                                        <p:tgtEl>
                                          <p:spTgt spid="29"/>
                                        </p:tgtEl>
                                        <p:attrNameLst>
                                          <p:attrName>ppt_x</p:attrName>
                                        </p:attrNameLst>
                                      </p:cBhvr>
                                      <p:tavLst>
                                        <p:tav tm="0">
                                          <p:val>
                                            <p:strVal val="#ppt_x"/>
                                          </p:val>
                                        </p:tav>
                                        <p:tav tm="100000">
                                          <p:val>
                                            <p:strVal val="#ppt_x"/>
                                          </p:val>
                                        </p:tav>
                                      </p:tavLst>
                                    </p:anim>
                                    <p:anim calcmode="lin" valueType="num">
                                      <p:cBhvr additive="base">
                                        <p:cTn dur="500" fill="hold" id="17"/>
                                        <p:tgtEl>
                                          <p:spTgt spid="29"/>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2">
                                  <p:stCondLst>
                                    <p:cond delay="20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1+#ppt_w/2"/>
                                          </p:val>
                                        </p:tav>
                                        <p:tav tm="100000">
                                          <p:val>
                                            <p:strVal val="#ppt_x"/>
                                          </p:val>
                                        </p:tav>
                                      </p:tavLst>
                                    </p:anim>
                                    <p:anim calcmode="lin" valueType="num">
                                      <p:cBhvr additive="base">
                                        <p:cTn dur="500" fill="hold" id="21"/>
                                        <p:tgtEl>
                                          <p:spTgt spid="25"/>
                                        </p:tgtEl>
                                        <p:attrNameLst>
                                          <p:attrName>ppt_y</p:attrName>
                                        </p:attrNameLst>
                                      </p:cBhvr>
                                      <p:tavLst>
                                        <p:tav tm="0">
                                          <p:val>
                                            <p:strVal val="#ppt_y"/>
                                          </p:val>
                                        </p:tav>
                                        <p:tav tm="100000">
                                          <p:val>
                                            <p:strVal val="#ppt_y"/>
                                          </p:val>
                                        </p:tav>
                                      </p:tavLst>
                                    </p:anim>
                                  </p:childTnLst>
                                </p:cTn>
                              </p:par>
                              <p:par>
                                <p:cTn fill="hold" id="22" nodeType="withEffect" presetClass="entr" presetID="2" presetSubtype="4">
                                  <p:stCondLst>
                                    <p:cond delay="40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500" fill="hold" id="24"/>
                                        <p:tgtEl>
                                          <p:spTgt spid="21"/>
                                        </p:tgtEl>
                                        <p:attrNameLst>
                                          <p:attrName>ppt_x</p:attrName>
                                        </p:attrNameLst>
                                      </p:cBhvr>
                                      <p:tavLst>
                                        <p:tav tm="0">
                                          <p:val>
                                            <p:strVal val="#ppt_x"/>
                                          </p:val>
                                        </p:tav>
                                        <p:tav tm="100000">
                                          <p:val>
                                            <p:strVal val="#ppt_x"/>
                                          </p:val>
                                        </p:tav>
                                      </p:tavLst>
                                    </p:anim>
                                    <p:anim calcmode="lin" valueType="num">
                                      <p:cBhvr additive="base">
                                        <p:cTn dur="500" fill="hold" id="25"/>
                                        <p:tgtEl>
                                          <p:spTgt spid="21"/>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8">
                                  <p:stCondLst>
                                    <p:cond delay="60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0-#ppt_w/2"/>
                                          </p:val>
                                        </p:tav>
                                        <p:tav tm="100000">
                                          <p:val>
                                            <p:strVal val="#ppt_x"/>
                                          </p:val>
                                        </p:tav>
                                      </p:tavLst>
                                    </p:anim>
                                    <p:anim calcmode="lin" valueType="num">
                                      <p:cBhvr additive="base">
                                        <p:cTn dur="500" fill="hold" id="29"/>
                                        <p:tgtEl>
                                          <p:spTgt spid="12"/>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600"/>
                            </p:stCondLst>
                            <p:childTnLst>
                              <p:par>
                                <p:cTn fill="hold" grpId="0" id="31" nodeType="afterEffect" presetClass="entr" presetID="2" presetSubtype="2">
                                  <p:stCondLst>
                                    <p:cond delay="0"/>
                                  </p:stCondLst>
                                  <p:childTnLst>
                                    <p:set>
                                      <p:cBhvr>
                                        <p:cTn dur="1" fill="hold" id="32">
                                          <p:stCondLst>
                                            <p:cond delay="0"/>
                                          </p:stCondLst>
                                        </p:cTn>
                                        <p:tgtEl>
                                          <p:spTgt spid="33"/>
                                        </p:tgtEl>
                                        <p:attrNameLst>
                                          <p:attrName>style.visibility</p:attrName>
                                        </p:attrNameLst>
                                      </p:cBhvr>
                                      <p:to>
                                        <p:strVal val="visible"/>
                                      </p:to>
                                    </p:set>
                                    <p:anim calcmode="lin" valueType="num">
                                      <p:cBhvr additive="base">
                                        <p:cTn dur="500" fill="hold" id="33"/>
                                        <p:tgtEl>
                                          <p:spTgt spid="33"/>
                                        </p:tgtEl>
                                        <p:attrNameLst>
                                          <p:attrName>ppt_x</p:attrName>
                                        </p:attrNameLst>
                                      </p:cBhvr>
                                      <p:tavLst>
                                        <p:tav tm="0">
                                          <p:val>
                                            <p:strVal val="1+#ppt_w/2"/>
                                          </p:val>
                                        </p:tav>
                                        <p:tav tm="100000">
                                          <p:val>
                                            <p:strVal val="#ppt_x"/>
                                          </p:val>
                                        </p:tav>
                                      </p:tavLst>
                                    </p:anim>
                                    <p:anim calcmode="lin" valueType="num">
                                      <p:cBhvr additive="base">
                                        <p:cTn dur="500" fill="hold" id="34"/>
                                        <p:tgtEl>
                                          <p:spTgt spid="33"/>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20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fill="hold" id="37"/>
                                        <p:tgtEl>
                                          <p:spTgt spid="34"/>
                                        </p:tgtEl>
                                        <p:attrNameLst>
                                          <p:attrName>ppt_x</p:attrName>
                                        </p:attrNameLst>
                                      </p:cBhvr>
                                      <p:tavLst>
                                        <p:tav tm="0">
                                          <p:val>
                                            <p:strVal val="1+#ppt_w/2"/>
                                          </p:val>
                                        </p:tav>
                                        <p:tav tm="100000">
                                          <p:val>
                                            <p:strVal val="#ppt_x"/>
                                          </p:val>
                                        </p:tav>
                                      </p:tavLst>
                                    </p:anim>
                                    <p:anim calcmode="lin" valueType="num">
                                      <p:cBhvr additive="base">
                                        <p:cTn dur="500" fill="hold" id="38"/>
                                        <p:tgtEl>
                                          <p:spTgt spid="34"/>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40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1+#ppt_w/2"/>
                                          </p:val>
                                        </p:tav>
                                        <p:tav tm="100000">
                                          <p:val>
                                            <p:strVal val="#ppt_x"/>
                                          </p:val>
                                        </p:tav>
                                      </p:tavLst>
                                    </p:anim>
                                    <p:anim calcmode="lin" valueType="num">
                                      <p:cBhvr additive="base">
                                        <p:cTn dur="500" fill="hold" id="42"/>
                                        <p:tgtEl>
                                          <p:spTgt spid="35"/>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4">
                                  <p:stCondLst>
                                    <p:cond delay="600"/>
                                  </p:stCondLst>
                                  <p:childTnLst>
                                    <p:set>
                                      <p:cBhvr>
                                        <p:cTn dur="1" fill="hold" id="44">
                                          <p:stCondLst>
                                            <p:cond delay="0"/>
                                          </p:stCondLst>
                                        </p:cTn>
                                        <p:tgtEl>
                                          <p:spTgt spid="36"/>
                                        </p:tgtEl>
                                        <p:attrNameLst>
                                          <p:attrName>style.visibility</p:attrName>
                                        </p:attrNameLst>
                                      </p:cBhvr>
                                      <p:to>
                                        <p:strVal val="visible"/>
                                      </p:to>
                                    </p:set>
                                    <p:anim calcmode="lin" valueType="num">
                                      <p:cBhvr additive="base">
                                        <p:cTn dur="500" fill="hold" id="45"/>
                                        <p:tgtEl>
                                          <p:spTgt spid="36"/>
                                        </p:tgtEl>
                                        <p:attrNameLst>
                                          <p:attrName>ppt_x</p:attrName>
                                        </p:attrNameLst>
                                      </p:cBhvr>
                                      <p:tavLst>
                                        <p:tav tm="0">
                                          <p:val>
                                            <p:strVal val="#ppt_x"/>
                                          </p:val>
                                        </p:tav>
                                        <p:tav tm="100000">
                                          <p:val>
                                            <p:strVal val="#ppt_x"/>
                                          </p:val>
                                        </p:tav>
                                      </p:tavLst>
                                    </p:anim>
                                    <p:anim calcmode="lin" valueType="num">
                                      <p:cBhvr additive="base">
                                        <p:cTn dur="500" fill="hold" id="46"/>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3"/>
      <p:bldP grpId="0" spid="34"/>
      <p:bldP grpId="0" spid="35"/>
      <p:bldP grpId="0" spid="3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4" name="椭圆 43"/>
          <p:cNvSpPr/>
          <p:nvPr/>
        </p:nvSpPr>
        <p:spPr>
          <a:xfrm>
            <a:off x="1846734" y="0"/>
            <a:ext cx="5545449" cy="5545449"/>
          </a:xfrm>
          <a:prstGeom prst="ellipse">
            <a:avLst/>
          </a:prstGeom>
          <a:solidFill>
            <a:srgbClr val="F87A0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2441098" y="594364"/>
            <a:ext cx="4356720" cy="4356720"/>
          </a:xfrm>
          <a:prstGeom prst="ellipse">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标题 4"/>
          <p:cNvSpPr txBox="1"/>
          <p:nvPr/>
        </p:nvSpPr>
        <p:spPr>
          <a:xfrm>
            <a:off x="2998862" y="1628800"/>
            <a:ext cx="326633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5400">
                <a:solidFill>
                  <a:schemeClr val="bg1"/>
                </a:solidFill>
                <a:latin charset="-122" pitchFamily="34" typeface="微软雅黑"/>
                <a:ea charset="-122" pitchFamily="34" typeface="微软雅黑"/>
              </a:rPr>
              <a:t>职业定位</a:t>
            </a:r>
          </a:p>
        </p:txBody>
      </p:sp>
      <p:sp>
        <p:nvSpPr>
          <p:cNvPr id="49" name="标题 4"/>
          <p:cNvSpPr txBox="1"/>
          <p:nvPr/>
        </p:nvSpPr>
        <p:spPr>
          <a:xfrm>
            <a:off x="3286894" y="2204864"/>
            <a:ext cx="276227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chemeClr val="bg1"/>
                </a:solidFill>
                <a:latin charset="-122" pitchFamily="34" typeface="微软雅黑"/>
                <a:ea charset="-122" pitchFamily="34" typeface="微软雅黑"/>
              </a:rPr>
              <a:t>（内外因素的定位）</a:t>
            </a: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职业前景</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职业发展</a:t>
              </a: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职业规划</a:t>
              </a: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职业优势</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职业劣势</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职业定位</a:t>
              </a: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8798046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p:cTn dur="500" fill="hold" id="19"/>
                                        <p:tgtEl>
                                          <p:spTgt spid="48"/>
                                        </p:tgtEl>
                                        <p:attrNameLst>
                                          <p:attrName>ppt_w</p:attrName>
                                        </p:attrNameLst>
                                      </p:cBhvr>
                                      <p:tavLst>
                                        <p:tav tm="0">
                                          <p:val>
                                            <p:fltVal val="0"/>
                                          </p:val>
                                        </p:tav>
                                        <p:tav tm="100000">
                                          <p:val>
                                            <p:strVal val="#ppt_w"/>
                                          </p:val>
                                        </p:tav>
                                      </p:tavLst>
                                    </p:anim>
                                    <p:anim calcmode="lin" valueType="num">
                                      <p:cBhvr>
                                        <p:cTn dur="500" fill="hold" id="20"/>
                                        <p:tgtEl>
                                          <p:spTgt spid="48"/>
                                        </p:tgtEl>
                                        <p:attrNameLst>
                                          <p:attrName>ppt_h</p:attrName>
                                        </p:attrNameLst>
                                      </p:cBhvr>
                                      <p:tavLst>
                                        <p:tav tm="0">
                                          <p:val>
                                            <p:fltVal val="0"/>
                                          </p:val>
                                        </p:tav>
                                        <p:tav tm="100000">
                                          <p:val>
                                            <p:strVal val="#ppt_h"/>
                                          </p:val>
                                        </p:tav>
                                      </p:tavLst>
                                    </p:anim>
                                    <p:animEffect filter="fade" transition="in">
                                      <p:cBhvr>
                                        <p:cTn dur="500" id="21"/>
                                        <p:tgtEl>
                                          <p:spTgt spid="48"/>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par>
                                <p:cTn fill="hold" id="28" nodeType="withEffect" presetClass="entr" presetID="53" presetSubtype="0">
                                  <p:stCondLst>
                                    <p:cond delay="500"/>
                                  </p:stCondLst>
                                  <p:childTnLst>
                                    <p:set>
                                      <p:cBhvr>
                                        <p:cTn dur="1" fill="hold" id="29">
                                          <p:stCondLst>
                                            <p:cond delay="0"/>
                                          </p:stCondLst>
                                        </p:cTn>
                                        <p:tgtEl>
                                          <p:spTgt spid="50"/>
                                        </p:tgtEl>
                                        <p:attrNameLst>
                                          <p:attrName>style.visibility</p:attrName>
                                        </p:attrNameLst>
                                      </p:cBhvr>
                                      <p:to>
                                        <p:strVal val="visible"/>
                                      </p:to>
                                    </p:set>
                                    <p:anim calcmode="lin" valueType="num">
                                      <p:cBhvr>
                                        <p:cTn dur="500" fill="hold" id="30"/>
                                        <p:tgtEl>
                                          <p:spTgt spid="50"/>
                                        </p:tgtEl>
                                        <p:attrNameLst>
                                          <p:attrName>ppt_w</p:attrName>
                                        </p:attrNameLst>
                                      </p:cBhvr>
                                      <p:tavLst>
                                        <p:tav tm="0">
                                          <p:val>
                                            <p:fltVal val="0"/>
                                          </p:val>
                                        </p:tav>
                                        <p:tav tm="100000">
                                          <p:val>
                                            <p:strVal val="#ppt_w"/>
                                          </p:val>
                                        </p:tav>
                                      </p:tavLst>
                                    </p:anim>
                                    <p:anim calcmode="lin" valueType="num">
                                      <p:cBhvr>
                                        <p:cTn dur="500" fill="hold" id="31"/>
                                        <p:tgtEl>
                                          <p:spTgt spid="50"/>
                                        </p:tgtEl>
                                        <p:attrNameLst>
                                          <p:attrName>ppt_h</p:attrName>
                                        </p:attrNameLst>
                                      </p:cBhvr>
                                      <p:tavLst>
                                        <p:tav tm="0">
                                          <p:val>
                                            <p:fltVal val="0"/>
                                          </p:val>
                                        </p:tav>
                                        <p:tav tm="100000">
                                          <p:val>
                                            <p:strVal val="#ppt_h"/>
                                          </p:val>
                                        </p:tav>
                                      </p:tavLst>
                                    </p:anim>
                                    <p:animEffect filter="fade" transition="in">
                                      <p:cBhvr>
                                        <p:cTn dur="500" id="32"/>
                                        <p:tgtEl>
                                          <p:spTgt spid="50"/>
                                        </p:tgtEl>
                                      </p:cBhvr>
                                    </p:animEffect>
                                  </p:childTnLst>
                                </p:cTn>
                              </p:par>
                              <p:par>
                                <p:cTn fill="hold" id="33" nodeType="withEffect" presetClass="entr" presetID="53" presetSubtype="0">
                                  <p:stCondLst>
                                    <p:cond delay="500"/>
                                  </p:stCondLst>
                                  <p:childTnLst>
                                    <p:set>
                                      <p:cBhvr>
                                        <p:cTn dur="1" fill="hold" id="34">
                                          <p:stCondLst>
                                            <p:cond delay="0"/>
                                          </p:stCondLst>
                                        </p:cTn>
                                        <p:tgtEl>
                                          <p:spTgt spid="55"/>
                                        </p:tgtEl>
                                        <p:attrNameLst>
                                          <p:attrName>style.visibility</p:attrName>
                                        </p:attrNameLst>
                                      </p:cBhvr>
                                      <p:to>
                                        <p:strVal val="visible"/>
                                      </p:to>
                                    </p:set>
                                    <p:anim calcmode="lin" valueType="num">
                                      <p:cBhvr>
                                        <p:cTn dur="500" fill="hold" id="35"/>
                                        <p:tgtEl>
                                          <p:spTgt spid="55"/>
                                        </p:tgtEl>
                                        <p:attrNameLst>
                                          <p:attrName>ppt_w</p:attrName>
                                        </p:attrNameLst>
                                      </p:cBhvr>
                                      <p:tavLst>
                                        <p:tav tm="0">
                                          <p:val>
                                            <p:fltVal val="0"/>
                                          </p:val>
                                        </p:tav>
                                        <p:tav tm="100000">
                                          <p:val>
                                            <p:strVal val="#ppt_w"/>
                                          </p:val>
                                        </p:tav>
                                      </p:tavLst>
                                    </p:anim>
                                    <p:anim calcmode="lin" valueType="num">
                                      <p:cBhvr>
                                        <p:cTn dur="500" fill="hold" id="36"/>
                                        <p:tgtEl>
                                          <p:spTgt spid="55"/>
                                        </p:tgtEl>
                                        <p:attrNameLst>
                                          <p:attrName>ppt_h</p:attrName>
                                        </p:attrNameLst>
                                      </p:cBhvr>
                                      <p:tavLst>
                                        <p:tav tm="0">
                                          <p:val>
                                            <p:fltVal val="0"/>
                                          </p:val>
                                        </p:tav>
                                        <p:tav tm="100000">
                                          <p:val>
                                            <p:strVal val="#ppt_h"/>
                                          </p:val>
                                        </p:tav>
                                      </p:tavLst>
                                    </p:anim>
                                    <p:animEffect filter="fade" transition="in">
                                      <p:cBhvr>
                                        <p:cTn dur="500" id="37"/>
                                        <p:tgtEl>
                                          <p:spTgt spid="55"/>
                                        </p:tgtEl>
                                      </p:cBhvr>
                                    </p:animEffect>
                                  </p:childTnLst>
                                </p:cTn>
                              </p:par>
                              <p:par>
                                <p:cTn fill="hold" id="38" nodeType="withEffect" presetClass="entr" presetID="53" presetSubtype="0">
                                  <p:stCondLst>
                                    <p:cond delay="50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id="43" nodeType="withEffect" presetClass="entr" presetID="53" presetSubtype="0">
                                  <p:stCondLst>
                                    <p:cond delay="50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id="48" nodeType="withEffect" presetClass="entr" presetID="53" presetSubtype="0">
                                  <p:stCondLst>
                                    <p:cond delay="500"/>
                                  </p:stCondLst>
                                  <p:childTnLst>
                                    <p:set>
                                      <p:cBhvr>
                                        <p:cTn dur="1" fill="hold" id="49">
                                          <p:stCondLst>
                                            <p:cond delay="0"/>
                                          </p:stCondLst>
                                        </p:cTn>
                                        <p:tgtEl>
                                          <p:spTgt spid="70"/>
                                        </p:tgtEl>
                                        <p:attrNameLst>
                                          <p:attrName>style.visibility</p:attrName>
                                        </p:attrNameLst>
                                      </p:cBhvr>
                                      <p:to>
                                        <p:strVal val="visible"/>
                                      </p:to>
                                    </p:set>
                                    <p:anim calcmode="lin" valueType="num">
                                      <p:cBhvr>
                                        <p:cTn dur="500" fill="hold" id="50"/>
                                        <p:tgtEl>
                                          <p:spTgt spid="70"/>
                                        </p:tgtEl>
                                        <p:attrNameLst>
                                          <p:attrName>ppt_w</p:attrName>
                                        </p:attrNameLst>
                                      </p:cBhvr>
                                      <p:tavLst>
                                        <p:tav tm="0">
                                          <p:val>
                                            <p:fltVal val="0"/>
                                          </p:val>
                                        </p:tav>
                                        <p:tav tm="100000">
                                          <p:val>
                                            <p:strVal val="#ppt_w"/>
                                          </p:val>
                                        </p:tav>
                                      </p:tavLst>
                                    </p:anim>
                                    <p:anim calcmode="lin" valueType="num">
                                      <p:cBhvr>
                                        <p:cTn dur="500" fill="hold" id="51"/>
                                        <p:tgtEl>
                                          <p:spTgt spid="70"/>
                                        </p:tgtEl>
                                        <p:attrNameLst>
                                          <p:attrName>ppt_h</p:attrName>
                                        </p:attrNameLst>
                                      </p:cBhvr>
                                      <p:tavLst>
                                        <p:tav tm="0">
                                          <p:val>
                                            <p:fltVal val="0"/>
                                          </p:val>
                                        </p:tav>
                                        <p:tav tm="100000">
                                          <p:val>
                                            <p:strVal val="#ppt_h"/>
                                          </p:val>
                                        </p:tav>
                                      </p:tavLst>
                                    </p:anim>
                                    <p:animEffect filter="fade" transition="in">
                                      <p:cBhvr>
                                        <p:cTn dur="500" id="52"/>
                                        <p:tgtEl>
                                          <p:spTgt spid="70"/>
                                        </p:tgtEl>
                                      </p:cBhvr>
                                    </p:animEffect>
                                  </p:childTnLst>
                                </p:cTn>
                              </p:par>
                              <p:par>
                                <p:cTn fill="hold" id="53" nodeType="withEffect" presetClass="entr" presetID="53" presetSubtype="0">
                                  <p:stCondLst>
                                    <p:cond delay="500"/>
                                  </p:stCondLst>
                                  <p:childTnLst>
                                    <p:set>
                                      <p:cBhvr>
                                        <p:cTn dur="1" fill="hold" id="54">
                                          <p:stCondLst>
                                            <p:cond delay="0"/>
                                          </p:stCondLst>
                                        </p:cTn>
                                        <p:tgtEl>
                                          <p:spTgt spid="75"/>
                                        </p:tgtEl>
                                        <p:attrNameLst>
                                          <p:attrName>style.visibility</p:attrName>
                                        </p:attrNameLst>
                                      </p:cBhvr>
                                      <p:to>
                                        <p:strVal val="visible"/>
                                      </p:to>
                                    </p:set>
                                    <p:anim calcmode="lin" valueType="num">
                                      <p:cBhvr>
                                        <p:cTn dur="500" fill="hold" id="55"/>
                                        <p:tgtEl>
                                          <p:spTgt spid="75"/>
                                        </p:tgtEl>
                                        <p:attrNameLst>
                                          <p:attrName>ppt_w</p:attrName>
                                        </p:attrNameLst>
                                      </p:cBhvr>
                                      <p:tavLst>
                                        <p:tav tm="0">
                                          <p:val>
                                            <p:fltVal val="0"/>
                                          </p:val>
                                        </p:tav>
                                        <p:tav tm="100000">
                                          <p:val>
                                            <p:strVal val="#ppt_w"/>
                                          </p:val>
                                        </p:tav>
                                      </p:tavLst>
                                    </p:anim>
                                    <p:anim calcmode="lin" valueType="num">
                                      <p:cBhvr>
                                        <p:cTn dur="500" fill="hold" id="56"/>
                                        <p:tgtEl>
                                          <p:spTgt spid="75"/>
                                        </p:tgtEl>
                                        <p:attrNameLst>
                                          <p:attrName>ppt_h</p:attrName>
                                        </p:attrNameLst>
                                      </p:cBhvr>
                                      <p:tavLst>
                                        <p:tav tm="0">
                                          <p:val>
                                            <p:fltVal val="0"/>
                                          </p:val>
                                        </p:tav>
                                        <p:tav tm="100000">
                                          <p:val>
                                            <p:strVal val="#ppt_h"/>
                                          </p:val>
                                        </p:tav>
                                      </p:tavLst>
                                    </p:anim>
                                    <p:animEffect filter="fade" transition="in">
                                      <p:cBhvr>
                                        <p:cTn dur="500" id="57"/>
                                        <p:tgtEl>
                                          <p:spTgt spid="75"/>
                                        </p:tgtEl>
                                      </p:cBhvr>
                                    </p:animEffect>
                                  </p:childTnLst>
                                </p:cTn>
                              </p:par>
                            </p:childTnLst>
                          </p:cTn>
                        </p:par>
                        <p:par>
                          <p:cTn fill="hold" id="58" nodeType="afterGroup">
                            <p:stCondLst>
                              <p:cond delay="2500"/>
                            </p:stCondLst>
                            <p:childTnLst>
                              <p:par>
                                <p:cTn fill="hold" id="59" nodeType="afterEffect" presetClass="entr" presetID="53" presetSubtype="0">
                                  <p:stCondLst>
                                    <p:cond delay="0"/>
                                  </p:stCondLst>
                                  <p:childTnLst>
                                    <p:set>
                                      <p:cBhvr>
                                        <p:cTn dur="1" fill="hold" id="60">
                                          <p:stCondLst>
                                            <p:cond delay="0"/>
                                          </p:stCondLst>
                                        </p:cTn>
                                        <p:tgtEl>
                                          <p:spTgt spid="80"/>
                                        </p:tgtEl>
                                        <p:attrNameLst>
                                          <p:attrName>style.visibility</p:attrName>
                                        </p:attrNameLst>
                                      </p:cBhvr>
                                      <p:to>
                                        <p:strVal val="visible"/>
                                      </p:to>
                                    </p:set>
                                    <p:anim calcmode="lin" valueType="num">
                                      <p:cBhvr>
                                        <p:cTn dur="500" fill="hold" id="61"/>
                                        <p:tgtEl>
                                          <p:spTgt spid="80"/>
                                        </p:tgtEl>
                                        <p:attrNameLst>
                                          <p:attrName>ppt_w</p:attrName>
                                        </p:attrNameLst>
                                      </p:cBhvr>
                                      <p:tavLst>
                                        <p:tav tm="0">
                                          <p:val>
                                            <p:fltVal val="0"/>
                                          </p:val>
                                        </p:tav>
                                        <p:tav tm="100000">
                                          <p:val>
                                            <p:strVal val="#ppt_w"/>
                                          </p:val>
                                        </p:tav>
                                      </p:tavLst>
                                    </p:anim>
                                    <p:anim calcmode="lin" valueType="num">
                                      <p:cBhvr>
                                        <p:cTn dur="500" fill="hold" id="62"/>
                                        <p:tgtEl>
                                          <p:spTgt spid="80"/>
                                        </p:tgtEl>
                                        <p:attrNameLst>
                                          <p:attrName>ppt_h</p:attrName>
                                        </p:attrNameLst>
                                      </p:cBhvr>
                                      <p:tavLst>
                                        <p:tav tm="0">
                                          <p:val>
                                            <p:fltVal val="0"/>
                                          </p:val>
                                        </p:tav>
                                        <p:tav tm="100000">
                                          <p:val>
                                            <p:strVal val="#ppt_h"/>
                                          </p:val>
                                        </p:tav>
                                      </p:tavLst>
                                    </p:anim>
                                    <p:animEffect filter="fade" transition="in">
                                      <p:cBhvr>
                                        <p:cTn dur="500" id="6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8"/>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19</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职业前景</a:t>
            </a:r>
          </a:p>
        </p:txBody>
      </p:sp>
      <p:pic>
        <p:nvPicPr>
          <p:cNvPr descr="C:\Users\Administrator\Desktop\58pic_529623bd16668.png" id="12"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3000"/>
                    </a14:imgEffect>
                  </a14:imgLayer>
                </a14:imgProps>
              </a:ext>
              <a:ext uri="{28A0092B-C50C-407E-A947-70E740481C1C}">
                <a14:useLocalDpi val="0"/>
              </a:ext>
            </a:extLst>
          </a:blip>
          <a:stretch>
            <a:fillRect/>
          </a:stretch>
        </p:blipFill>
        <p:spPr bwMode="auto">
          <a:xfrm>
            <a:off x="1633091" y="980728"/>
            <a:ext cx="3292475" cy="6105525"/>
          </a:xfrm>
          <a:prstGeom prst="rect">
            <a:avLst/>
          </a:prstGeom>
          <a:noFill/>
          <a:extLst>
            <a:ext uri="{909E8E84-426E-40DD-AFC4-6F175D3DCCD1}">
              <a14:hiddenFill>
                <a:solidFill>
                  <a:srgbClr val="FFFFFF"/>
                </a:solidFill>
              </a14:hiddenFill>
            </a:ext>
          </a:extLst>
        </p:spPr>
      </p:pic>
      <p:grpSp>
        <p:nvGrpSpPr>
          <p:cNvPr id="13" name="组合 12"/>
          <p:cNvGrpSpPr/>
          <p:nvPr/>
        </p:nvGrpSpPr>
        <p:grpSpPr>
          <a:xfrm>
            <a:off x="5017467" y="1617928"/>
            <a:ext cx="756000" cy="756000"/>
            <a:chOff x="4534974" y="2492893"/>
            <a:chExt cx="756000" cy="756000"/>
          </a:xfrm>
        </p:grpSpPr>
        <p:sp>
          <p:nvSpPr>
            <p:cNvPr id="19" name="椭圆 18"/>
            <p:cNvSpPr/>
            <p:nvPr/>
          </p:nvSpPr>
          <p:spPr>
            <a:xfrm>
              <a:off x="4534974" y="2492893"/>
              <a:ext cx="756000" cy="756000"/>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4687974" y="2629656"/>
              <a:ext cx="450000" cy="434596"/>
              <a:chOff x="5512720" y="2152017"/>
              <a:chExt cx="583915" cy="496874"/>
            </a:xfrm>
          </p:grpSpPr>
          <p:sp>
            <p:nvSpPr>
              <p:cNvPr id="21"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sp>
            <p:nvSpPr>
              <p:cNvPr id="22"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grpSp>
      </p:grpSp>
      <p:grpSp>
        <p:nvGrpSpPr>
          <p:cNvPr id="23" name="组合 22"/>
          <p:cNvGrpSpPr/>
          <p:nvPr/>
        </p:nvGrpSpPr>
        <p:grpSpPr>
          <a:xfrm>
            <a:off x="5017467" y="4719934"/>
            <a:ext cx="756000" cy="756000"/>
            <a:chOff x="4534974" y="4368345"/>
            <a:chExt cx="756000" cy="756000"/>
          </a:xfrm>
        </p:grpSpPr>
        <p:sp>
          <p:nvSpPr>
            <p:cNvPr id="24" name="椭圆 23"/>
            <p:cNvSpPr/>
            <p:nvPr/>
          </p:nvSpPr>
          <p:spPr>
            <a:xfrm>
              <a:off x="4534974" y="4368345"/>
              <a:ext cx="756000" cy="756000"/>
            </a:xfrm>
            <a:prstGeom prst="ellips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277"/>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cs charset="0" panose="020b0604020202020204" pitchFamily="34" typeface="Arial"/>
              </a:endParaRPr>
            </a:p>
          </p:txBody>
        </p:sp>
      </p:grpSp>
      <p:grpSp>
        <p:nvGrpSpPr>
          <p:cNvPr id="26" name="组合 25"/>
          <p:cNvGrpSpPr/>
          <p:nvPr/>
        </p:nvGrpSpPr>
        <p:grpSpPr>
          <a:xfrm>
            <a:off x="5557611" y="3249058"/>
            <a:ext cx="756000" cy="756000"/>
            <a:chOff x="4534974" y="3430619"/>
            <a:chExt cx="756000" cy="756000"/>
          </a:xfrm>
        </p:grpSpPr>
        <p:sp>
          <p:nvSpPr>
            <p:cNvPr id="27" name="椭圆 26"/>
            <p:cNvSpPr/>
            <p:nvPr/>
          </p:nvSpPr>
          <p:spPr>
            <a:xfrm>
              <a:off x="4534974" y="3430619"/>
              <a:ext cx="756000" cy="756000"/>
            </a:xfrm>
            <a:prstGeom prst="ellipse">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Group 92"/>
            <p:cNvGrpSpPr/>
            <p:nvPr/>
          </p:nvGrpSpPr>
          <p:grpSpPr>
            <a:xfrm>
              <a:off x="4688410" y="3660828"/>
              <a:ext cx="474528" cy="295582"/>
              <a:chOff x="5172076" y="1938338"/>
              <a:chExt cx="471488" cy="293688"/>
            </a:xfrm>
            <a:solidFill>
              <a:schemeClr val="bg1"/>
            </a:solidFill>
          </p:grpSpPr>
          <p:sp>
            <p:nvSpPr>
              <p:cNvPr id="29"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30"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31"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grpSp>
      </p:grpSp>
      <p:grpSp>
        <p:nvGrpSpPr>
          <p:cNvPr id="32" name="组合 31"/>
          <p:cNvGrpSpPr/>
          <p:nvPr/>
        </p:nvGrpSpPr>
        <p:grpSpPr>
          <a:xfrm>
            <a:off x="6193221" y="1608232"/>
            <a:ext cx="4032449" cy="848738"/>
            <a:chOff x="1911251" y="1321493"/>
            <a:chExt cx="1373453" cy="848738"/>
          </a:xfrm>
        </p:grpSpPr>
        <p:sp>
          <p:nvSpPr>
            <p:cNvPr id="33" name="矩形 32"/>
            <p:cNvSpPr/>
            <p:nvPr/>
          </p:nvSpPr>
          <p:spPr>
            <a:xfrm>
              <a:off x="1911251" y="1321493"/>
              <a:ext cx="731679"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新兴市场  发展巨大</a:t>
              </a:r>
            </a:p>
          </p:txBody>
        </p:sp>
        <p:sp>
          <p:nvSpPr>
            <p:cNvPr id="34" name="矩形 33"/>
            <p:cNvSpPr/>
            <p:nvPr/>
          </p:nvSpPr>
          <p:spPr>
            <a:xfrm>
              <a:off x="1911251" y="1649541"/>
              <a:ext cx="1373453"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请在此输入详细文字信息和简介,请在此输入详细文字信息和简介,请在此输入详细文字信息和简介.</a:t>
              </a:r>
            </a:p>
          </p:txBody>
        </p:sp>
      </p:grpSp>
      <p:sp>
        <p:nvSpPr>
          <p:cNvPr id="35" name="矩形 34"/>
          <p:cNvSpPr/>
          <p:nvPr/>
        </p:nvSpPr>
        <p:spPr>
          <a:xfrm>
            <a:off x="6075494" y="1702682"/>
            <a:ext cx="45719" cy="694051"/>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6719370" y="3192408"/>
            <a:ext cx="4032449" cy="848738"/>
            <a:chOff x="1911251" y="1321493"/>
            <a:chExt cx="1373453" cy="848738"/>
          </a:xfrm>
        </p:grpSpPr>
        <p:sp>
          <p:nvSpPr>
            <p:cNvPr id="37" name="矩形 36"/>
            <p:cNvSpPr/>
            <p:nvPr/>
          </p:nvSpPr>
          <p:spPr>
            <a:xfrm>
              <a:off x="1911251" y="1321493"/>
              <a:ext cx="731679"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人员缺失  需求量大</a:t>
              </a:r>
            </a:p>
          </p:txBody>
        </p:sp>
        <p:sp>
          <p:nvSpPr>
            <p:cNvPr id="38" name="矩形 37"/>
            <p:cNvSpPr/>
            <p:nvPr/>
          </p:nvSpPr>
          <p:spPr>
            <a:xfrm>
              <a:off x="1911251" y="1649540"/>
              <a:ext cx="1373453"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请在此输入详细文字信息和简介,请在此输入详细文字信息和简介,请在此输入详细文字信息和简介.</a:t>
              </a:r>
            </a:p>
          </p:txBody>
        </p:sp>
      </p:grpSp>
      <p:sp>
        <p:nvSpPr>
          <p:cNvPr id="39" name="矩形 38"/>
          <p:cNvSpPr/>
          <p:nvPr/>
        </p:nvSpPr>
        <p:spPr>
          <a:xfrm>
            <a:off x="6601643" y="3286858"/>
            <a:ext cx="45719" cy="694051"/>
          </a:xfrm>
          <a:prstGeom prst="rect">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a:off x="6179226" y="4647926"/>
            <a:ext cx="4032449" cy="848738"/>
            <a:chOff x="1911251" y="1321493"/>
            <a:chExt cx="1373453" cy="848738"/>
          </a:xfrm>
        </p:grpSpPr>
        <p:sp>
          <p:nvSpPr>
            <p:cNvPr id="41" name="矩形 40"/>
            <p:cNvSpPr/>
            <p:nvPr/>
          </p:nvSpPr>
          <p:spPr>
            <a:xfrm>
              <a:off x="1911251" y="1321493"/>
              <a:ext cx="731679"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政策扶持  政府支持</a:t>
              </a:r>
            </a:p>
          </p:txBody>
        </p:sp>
        <p:sp>
          <p:nvSpPr>
            <p:cNvPr id="42" name="矩形 41"/>
            <p:cNvSpPr/>
            <p:nvPr/>
          </p:nvSpPr>
          <p:spPr>
            <a:xfrm>
              <a:off x="1911251" y="1649541"/>
              <a:ext cx="1373453"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请在此输入详细文字信息和简介,请在此输入详细文字信息和简介,请在此输入详细文字信息和简介.</a:t>
              </a:r>
            </a:p>
          </p:txBody>
        </p:sp>
      </p:grpSp>
      <p:sp>
        <p:nvSpPr>
          <p:cNvPr id="43" name="矩形 42"/>
          <p:cNvSpPr/>
          <p:nvPr/>
        </p:nvSpPr>
        <p:spPr>
          <a:xfrm>
            <a:off x="6061499" y="4742376"/>
            <a:ext cx="45719" cy="694051"/>
          </a:xfrm>
          <a:prstGeom prst="rect">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5976470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3"/>
                                        </p:tgtEl>
                                        <p:attrNameLst>
                                          <p:attrName>style.visibility</p:attrName>
                                        </p:attrNameLst>
                                      </p:cBhvr>
                                      <p:to>
                                        <p:strVal val="visible"/>
                                      </p:to>
                                    </p:set>
                                    <p:animEffect filter="fade" transition="in">
                                      <p:cBhvr>
                                        <p:cTn dur="500" id="23"/>
                                        <p:tgtEl>
                                          <p:spTgt spid="23"/>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6"/>
                                        </p:tgtEl>
                                        <p:attrNameLst>
                                          <p:attrName>style.visibility</p:attrName>
                                        </p:attrNameLst>
                                      </p:cBhvr>
                                      <p:to>
                                        <p:strVal val="visible"/>
                                      </p:to>
                                    </p:set>
                                    <p:animEffect filter="fade" transition="in">
                                      <p:cBhvr>
                                        <p:cTn dur="500" id="27"/>
                                        <p:tgtEl>
                                          <p:spTgt spid="2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grpId="0" id="32" nodeType="withEffect" presetClass="entr" presetID="22" presetSubtype="4">
                                  <p:stCondLst>
                                    <p:cond delay="1500"/>
                                  </p:stCondLst>
                                  <p:childTnLst>
                                    <p:set>
                                      <p:cBhvr>
                                        <p:cTn dur="1" fill="hold" id="33">
                                          <p:stCondLst>
                                            <p:cond delay="0"/>
                                          </p:stCondLst>
                                        </p:cTn>
                                        <p:tgtEl>
                                          <p:spTgt spid="35"/>
                                        </p:tgtEl>
                                        <p:attrNameLst>
                                          <p:attrName>style.visibility</p:attrName>
                                        </p:attrNameLst>
                                      </p:cBhvr>
                                      <p:to>
                                        <p:strVal val="visible"/>
                                      </p:to>
                                    </p:set>
                                    <p:animEffect filter="wipe(down)" transition="in">
                                      <p:cBhvr>
                                        <p:cTn dur="500" id="34"/>
                                        <p:tgtEl>
                                          <p:spTgt spid="35"/>
                                        </p:tgtEl>
                                      </p:cBhvr>
                                    </p:animEffect>
                                  </p:childTnLst>
                                </p:cTn>
                              </p:par>
                              <p:par>
                                <p:cTn fill="hold" grpId="0" id="35" nodeType="withEffect" presetClass="entr" presetID="22" presetSubtype="4">
                                  <p:stCondLst>
                                    <p:cond delay="1500"/>
                                  </p:stCondLst>
                                  <p:childTnLst>
                                    <p:set>
                                      <p:cBhvr>
                                        <p:cTn dur="1" fill="hold" id="36">
                                          <p:stCondLst>
                                            <p:cond delay="0"/>
                                          </p:stCondLst>
                                        </p:cTn>
                                        <p:tgtEl>
                                          <p:spTgt spid="39"/>
                                        </p:tgtEl>
                                        <p:attrNameLst>
                                          <p:attrName>style.visibility</p:attrName>
                                        </p:attrNameLst>
                                      </p:cBhvr>
                                      <p:to>
                                        <p:strVal val="visible"/>
                                      </p:to>
                                    </p:set>
                                    <p:animEffect filter="wipe(down)" transition="in">
                                      <p:cBhvr>
                                        <p:cTn dur="500" id="37"/>
                                        <p:tgtEl>
                                          <p:spTgt spid="39"/>
                                        </p:tgtEl>
                                      </p:cBhvr>
                                    </p:animEffect>
                                  </p:childTnLst>
                                </p:cTn>
                              </p:par>
                              <p:par>
                                <p:cTn fill="hold" grpId="0" id="38" nodeType="withEffect" presetClass="entr" presetID="22" presetSubtype="4">
                                  <p:stCondLst>
                                    <p:cond delay="1500"/>
                                  </p:stCondLst>
                                  <p:childTnLst>
                                    <p:set>
                                      <p:cBhvr>
                                        <p:cTn dur="1" fill="hold" id="39">
                                          <p:stCondLst>
                                            <p:cond delay="0"/>
                                          </p:stCondLst>
                                        </p:cTn>
                                        <p:tgtEl>
                                          <p:spTgt spid="43"/>
                                        </p:tgtEl>
                                        <p:attrNameLst>
                                          <p:attrName>style.visibility</p:attrName>
                                        </p:attrNameLst>
                                      </p:cBhvr>
                                      <p:to>
                                        <p:strVal val="visible"/>
                                      </p:to>
                                    </p:set>
                                    <p:animEffect filter="wipe(down)" transition="in">
                                      <p:cBhvr>
                                        <p:cTn dur="500" id="40"/>
                                        <p:tgtEl>
                                          <p:spTgt spid="43"/>
                                        </p:tgtEl>
                                      </p:cBhvr>
                                    </p:animEffect>
                                  </p:childTnLst>
                                </p:cTn>
                              </p:par>
                              <p:par>
                                <p:cTn fill="hold" id="41" nodeType="withEffect" presetClass="entr" presetID="2" presetSubtype="8">
                                  <p:stCondLst>
                                    <p:cond delay="2250"/>
                                  </p:stCondLst>
                                  <p:childTnLst>
                                    <p:set>
                                      <p:cBhvr>
                                        <p:cTn dur="1" fill="hold" id="42">
                                          <p:stCondLst>
                                            <p:cond delay="0"/>
                                          </p:stCondLst>
                                        </p:cTn>
                                        <p:tgtEl>
                                          <p:spTgt spid="32"/>
                                        </p:tgtEl>
                                        <p:attrNameLst>
                                          <p:attrName>style.visibility</p:attrName>
                                        </p:attrNameLst>
                                      </p:cBhvr>
                                      <p:to>
                                        <p:strVal val="visible"/>
                                      </p:to>
                                    </p:set>
                                    <p:anim calcmode="lin" valueType="num">
                                      <p:cBhvr additive="base">
                                        <p:cTn dur="500" fill="hold" id="43"/>
                                        <p:tgtEl>
                                          <p:spTgt spid="32"/>
                                        </p:tgtEl>
                                        <p:attrNameLst>
                                          <p:attrName>ppt_x</p:attrName>
                                        </p:attrNameLst>
                                      </p:cBhvr>
                                      <p:tavLst>
                                        <p:tav tm="0">
                                          <p:val>
                                            <p:strVal val="0-#ppt_w/2"/>
                                          </p:val>
                                        </p:tav>
                                        <p:tav tm="100000">
                                          <p:val>
                                            <p:strVal val="#ppt_x"/>
                                          </p:val>
                                        </p:tav>
                                      </p:tavLst>
                                    </p:anim>
                                    <p:anim calcmode="lin" valueType="num">
                                      <p:cBhvr additive="base">
                                        <p:cTn dur="500" fill="hold" id="44"/>
                                        <p:tgtEl>
                                          <p:spTgt spid="32"/>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2250"/>
                                  </p:stCondLst>
                                  <p:childTnLst>
                                    <p:set>
                                      <p:cBhvr>
                                        <p:cTn dur="1" fill="hold" id="46">
                                          <p:stCondLst>
                                            <p:cond delay="0"/>
                                          </p:stCondLst>
                                        </p:cTn>
                                        <p:tgtEl>
                                          <p:spTgt spid="36"/>
                                        </p:tgtEl>
                                        <p:attrNameLst>
                                          <p:attrName>style.visibility</p:attrName>
                                        </p:attrNameLst>
                                      </p:cBhvr>
                                      <p:to>
                                        <p:strVal val="visible"/>
                                      </p:to>
                                    </p:set>
                                    <p:anim calcmode="lin" valueType="num">
                                      <p:cBhvr additive="base">
                                        <p:cTn dur="500" fill="hold" id="47"/>
                                        <p:tgtEl>
                                          <p:spTgt spid="36"/>
                                        </p:tgtEl>
                                        <p:attrNameLst>
                                          <p:attrName>ppt_x</p:attrName>
                                        </p:attrNameLst>
                                      </p:cBhvr>
                                      <p:tavLst>
                                        <p:tav tm="0">
                                          <p:val>
                                            <p:strVal val="0-#ppt_w/2"/>
                                          </p:val>
                                        </p:tav>
                                        <p:tav tm="100000">
                                          <p:val>
                                            <p:strVal val="#ppt_x"/>
                                          </p:val>
                                        </p:tav>
                                      </p:tavLst>
                                    </p:anim>
                                    <p:anim calcmode="lin" valueType="num">
                                      <p:cBhvr additive="base">
                                        <p:cTn dur="500" fill="hold" id="48"/>
                                        <p:tgtEl>
                                          <p:spTgt spid="36"/>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225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0-#ppt_w/2"/>
                                          </p:val>
                                        </p:tav>
                                        <p:tav tm="100000">
                                          <p:val>
                                            <p:strVal val="#ppt_x"/>
                                          </p:val>
                                        </p:tav>
                                      </p:tavLst>
                                    </p:anim>
                                    <p:anim calcmode="lin" valueType="num">
                                      <p:cBhvr additive="base">
                                        <p:cTn dur="500" fill="hold" id="52"/>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5"/>
      <p:bldP grpId="0" spid="39"/>
      <p:bldP grpId="0" spid="4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777.jpg" id="4" name="Picture 3"/>
          <p:cNvPicPr>
            <a:picLocks noChangeArrowheads="1" noChangeAspect="1"/>
          </p:cNvPicPr>
          <p:nvPr/>
        </p:nvPicPr>
        <p:blipFill>
          <a:blip r:embed="rId3">
            <a:extLst>
              <a:ext uri="{28A0092B-C50C-407E-A947-70E740481C1C}">
                <a14:useLocalDpi val="0"/>
              </a:ext>
            </a:extLst>
          </a:blip>
          <a:stretch>
            <a:fillRect/>
          </a:stretch>
        </p:blipFill>
        <p:spPr bwMode="auto">
          <a:xfrm>
            <a:off x="4119636" y="-27384"/>
            <a:ext cx="8096250" cy="6885384"/>
          </a:xfrm>
          <a:prstGeom prst="rect">
            <a:avLst/>
          </a:prstGeom>
          <a:noFill/>
          <a:extLst>
            <a:ext uri="{909E8E84-426E-40DD-AFC4-6F175D3DCCD1}">
              <a14:hiddenFill>
                <a:solidFill>
                  <a:srgbClr val="FFFFFF"/>
                </a:solidFill>
              </a14:hiddenFill>
            </a:ext>
          </a:extLst>
        </p:spPr>
      </p:pic>
      <p:sp>
        <p:nvSpPr>
          <p:cNvPr id="5" name="矩形 4"/>
          <p:cNvSpPr/>
          <p:nvPr/>
        </p:nvSpPr>
        <p:spPr>
          <a:xfrm rot="20205764">
            <a:off x="7012835" y="-571938"/>
            <a:ext cx="340994" cy="8302887"/>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6" name="矩形 2"/>
          <p:cNvSpPr/>
          <p:nvPr/>
        </p:nvSpPr>
        <p:spPr>
          <a:xfrm flipH="1">
            <a:off x="-2" y="186"/>
            <a:ext cx="8642494" cy="6857814"/>
          </a:xfrm>
          <a:custGeom>
            <a:gdLst>
              <a:gd fmla="*/ 1721868 w 5038597" name="connsiteX0"/>
              <a:gd fmla="*/ 0 h 2677996" name="connsiteY0"/>
              <a:gd fmla="*/ 5038597 w 5038597" name="connsiteX1"/>
              <a:gd fmla="*/ 556 h 2677996" name="connsiteY1"/>
              <a:gd fmla="*/ 5038597 w 5038597" name="connsiteX2"/>
              <a:gd fmla="*/ 2677996 h 2677996" name="connsiteY2"/>
              <a:gd fmla="*/ 0 w 5038597" name="connsiteX3"/>
              <a:gd fmla="*/ 2677996 h 2677996" name="connsiteY3"/>
              <a:gd fmla="*/ 1721868 w 5038597" name="connsiteX4"/>
              <a:gd fmla="*/ 0 h 2677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77996" w="5038597">
                <a:moveTo>
                  <a:pt x="1721868" y="0"/>
                </a:moveTo>
                <a:lnTo>
                  <a:pt x="5038597" y="556"/>
                </a:lnTo>
                <a:lnTo>
                  <a:pt x="5038597" y="2677996"/>
                </a:lnTo>
                <a:lnTo>
                  <a:pt x="0" y="2677996"/>
                </a:lnTo>
                <a:lnTo>
                  <a:pt x="172186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rot="4661439">
            <a:off x="2027278" y="1233579"/>
            <a:ext cx="2535340" cy="1560332"/>
          </a:xfrm>
          <a:prstGeom prst="triangle">
            <a:avLst>
              <a:gd fmla="val 55319" name="adj"/>
            </a:avLst>
          </a:prstGeom>
          <a:solidFill>
            <a:srgbClr val="43BAB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H="1" rot="5400000">
            <a:off x="2287123" y="1227799"/>
            <a:ext cx="2371953" cy="1798067"/>
          </a:xfrm>
          <a:prstGeom prst="triangle">
            <a:avLst>
              <a:gd fmla="val 50458" name="adj"/>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2373554" y="3852337"/>
            <a:ext cx="2571905" cy="396240"/>
          </a:xfrm>
          <a:prstGeom prst="rect">
            <a:avLst/>
          </a:prstGeom>
          <a:noFill/>
        </p:spPr>
        <p:txBody>
          <a:bodyPr rtlCol="0" wrap="square">
            <a:spAutoFit/>
          </a:bodyPr>
          <a:lstStyle/>
          <a:p>
            <a:pPr algn="dist"/>
            <a:r>
              <a:rPr altLang="en-US" lang="zh-CN" smtClean="0" sz="2000">
                <a:solidFill>
                  <a:srgbClr val="FB7D6E"/>
                </a:solidFill>
                <a:latin charset="-122" pitchFamily="34" typeface="微软雅黑"/>
                <a:ea charset="-122" pitchFamily="34" typeface="微软雅黑"/>
                <a:cs charset="0" panose="020b0604020202020204" pitchFamily="34" typeface="Arial"/>
              </a:rPr>
              <a:t>带着梦想开始</a:t>
            </a:r>
          </a:p>
        </p:txBody>
      </p:sp>
      <p:sp>
        <p:nvSpPr>
          <p:cNvPr id="16" name="TextBox 15"/>
          <p:cNvSpPr txBox="1"/>
          <p:nvPr/>
        </p:nvSpPr>
        <p:spPr>
          <a:xfrm>
            <a:off x="1091949" y="4502538"/>
            <a:ext cx="5164996" cy="1188720"/>
          </a:xfrm>
          <a:prstGeom prst="rect">
            <a:avLst/>
          </a:prstGeom>
          <a:noFill/>
        </p:spPr>
        <p:txBody>
          <a:bodyPr rtlCol="0"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我想我应该一个成为一个实干家，不需要那些美丽的辞藻来修饰。工作锻炼了我，生活造就了我。</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戴尔卡耐基说过：不要怕推销自己，只要你自信，认为自己能行有才华，你就应该认为自己能够胜任这份工作以及职位，并承担相应的义务和压力。</a:t>
            </a:r>
          </a:p>
        </p:txBody>
      </p:sp>
      <p:pic>
        <p:nvPicPr>
          <p:cNvPr id="17" name="Picture 3"/>
          <p:cNvPicPr>
            <a:picLocks noChangeArrowheads="1" noChangeAspect="1"/>
          </p:cNvPicPr>
          <p:nvPr/>
        </p:nvPicPr>
        <p:blipFill>
          <a:blip r:embed="rId4">
            <a:extLst>
              <a:ext uri="{28A0092B-C50C-407E-A947-70E740481C1C}">
                <a14:useLocalDpi val="0"/>
              </a:ext>
            </a:extLst>
          </a:blip>
          <a:stretch>
            <a:fillRect/>
          </a:stretch>
        </p:blipFill>
        <p:spPr bwMode="auto">
          <a:xfrm>
            <a:off x="2566814" y="1583196"/>
            <a:ext cx="1145538" cy="10537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cxnSp>
        <p:nvCxnSpPr>
          <p:cNvPr id="18" name="直接连接符 17"/>
          <p:cNvCxnSpPr/>
          <p:nvPr/>
        </p:nvCxnSpPr>
        <p:spPr>
          <a:xfrm>
            <a:off x="1201043" y="4221088"/>
            <a:ext cx="1094410" cy="1"/>
          </a:xfrm>
          <a:prstGeom prst="line">
            <a:avLst/>
          </a:prstGeom>
          <a:ln>
            <a:solidFill>
              <a:srgbClr val="FB7D6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017467" y="4221088"/>
            <a:ext cx="1094410" cy="1"/>
          </a:xfrm>
          <a:prstGeom prst="line">
            <a:avLst/>
          </a:prstGeom>
          <a:ln>
            <a:solidFill>
              <a:srgbClr val="FB7D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9560056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750" id="7"/>
                                        <p:tgtEl>
                                          <p:spTgt spid="5"/>
                                        </p:tgtEl>
                                      </p:cBhvr>
                                    </p:animEffect>
                                  </p:childTnLst>
                                </p:cTn>
                              </p:par>
                              <p:par>
                                <p:cTn fill="hold" grpId="0" id="8" nodeType="withEffect" presetClass="entr" presetID="31" presetSubtype="0">
                                  <p:stCondLst>
                                    <p:cond delay="750"/>
                                  </p:stCondLst>
                                  <p:childTnLst>
                                    <p:set>
                                      <p:cBhvr>
                                        <p:cTn dur="1" fill="hold" id="9">
                                          <p:stCondLst>
                                            <p:cond delay="0"/>
                                          </p:stCondLst>
                                        </p:cTn>
                                        <p:tgtEl>
                                          <p:spTgt spid="13"/>
                                        </p:tgtEl>
                                        <p:attrNameLst>
                                          <p:attrName>style.visibility</p:attrName>
                                        </p:attrNameLst>
                                      </p:cBhvr>
                                      <p:to>
                                        <p:strVal val="visible"/>
                                      </p:to>
                                    </p:set>
                                    <p:anim calcmode="lin" valueType="num">
                                      <p:cBhvr>
                                        <p:cTn dur="750" fill="hold" id="10"/>
                                        <p:tgtEl>
                                          <p:spTgt spid="13"/>
                                        </p:tgtEl>
                                        <p:attrNameLst>
                                          <p:attrName>ppt_w</p:attrName>
                                        </p:attrNameLst>
                                      </p:cBhvr>
                                      <p:tavLst>
                                        <p:tav tm="0">
                                          <p:val>
                                            <p:fltVal val="0"/>
                                          </p:val>
                                        </p:tav>
                                        <p:tav tm="100000">
                                          <p:val>
                                            <p:strVal val="#ppt_w"/>
                                          </p:val>
                                        </p:tav>
                                      </p:tavLst>
                                    </p:anim>
                                    <p:anim calcmode="lin" valueType="num">
                                      <p:cBhvr>
                                        <p:cTn dur="750" fill="hold" id="11"/>
                                        <p:tgtEl>
                                          <p:spTgt spid="13"/>
                                        </p:tgtEl>
                                        <p:attrNameLst>
                                          <p:attrName>ppt_h</p:attrName>
                                        </p:attrNameLst>
                                      </p:cBhvr>
                                      <p:tavLst>
                                        <p:tav tm="0">
                                          <p:val>
                                            <p:fltVal val="0"/>
                                          </p:val>
                                        </p:tav>
                                        <p:tav tm="100000">
                                          <p:val>
                                            <p:strVal val="#ppt_h"/>
                                          </p:val>
                                        </p:tav>
                                      </p:tavLst>
                                    </p:anim>
                                    <p:anim calcmode="lin" valueType="num">
                                      <p:cBhvr>
                                        <p:cTn dur="750" fill="hold" id="12"/>
                                        <p:tgtEl>
                                          <p:spTgt spid="13"/>
                                        </p:tgtEl>
                                        <p:attrNameLst>
                                          <p:attrName>style.rotation</p:attrName>
                                        </p:attrNameLst>
                                      </p:cBhvr>
                                      <p:tavLst>
                                        <p:tav tm="0">
                                          <p:val>
                                            <p:fltVal val="90"/>
                                          </p:val>
                                        </p:tav>
                                        <p:tav tm="100000">
                                          <p:val>
                                            <p:fltVal val="0"/>
                                          </p:val>
                                        </p:tav>
                                      </p:tavLst>
                                    </p:anim>
                                    <p:animEffect filter="fade" transition="in">
                                      <p:cBhvr>
                                        <p:cTn dur="750" id="13"/>
                                        <p:tgtEl>
                                          <p:spTgt spid="13"/>
                                        </p:tgtEl>
                                      </p:cBhvr>
                                    </p:animEffect>
                                  </p:childTnLst>
                                </p:cTn>
                              </p:par>
                              <p:par>
                                <p:cTn fill="hold" grpId="0" id="14" nodeType="withEffect" presetClass="entr" presetID="31" presetSubtype="0">
                                  <p:stCondLst>
                                    <p:cond delay="500"/>
                                  </p:stCondLst>
                                  <p:childTnLst>
                                    <p:set>
                                      <p:cBhvr>
                                        <p:cTn dur="1" fill="hold" id="15">
                                          <p:stCondLst>
                                            <p:cond delay="0"/>
                                          </p:stCondLst>
                                        </p:cTn>
                                        <p:tgtEl>
                                          <p:spTgt spid="14"/>
                                        </p:tgtEl>
                                        <p:attrNameLst>
                                          <p:attrName>style.visibility</p:attrName>
                                        </p:attrNameLst>
                                      </p:cBhvr>
                                      <p:to>
                                        <p:strVal val="visible"/>
                                      </p:to>
                                    </p:set>
                                    <p:anim calcmode="lin" valueType="num">
                                      <p:cBhvr>
                                        <p:cTn dur="750" fill="hold" id="16"/>
                                        <p:tgtEl>
                                          <p:spTgt spid="14"/>
                                        </p:tgtEl>
                                        <p:attrNameLst>
                                          <p:attrName>ppt_w</p:attrName>
                                        </p:attrNameLst>
                                      </p:cBhvr>
                                      <p:tavLst>
                                        <p:tav tm="0">
                                          <p:val>
                                            <p:fltVal val="0"/>
                                          </p:val>
                                        </p:tav>
                                        <p:tav tm="100000">
                                          <p:val>
                                            <p:strVal val="#ppt_w"/>
                                          </p:val>
                                        </p:tav>
                                      </p:tavLst>
                                    </p:anim>
                                    <p:anim calcmode="lin" valueType="num">
                                      <p:cBhvr>
                                        <p:cTn dur="750" fill="hold" id="17"/>
                                        <p:tgtEl>
                                          <p:spTgt spid="14"/>
                                        </p:tgtEl>
                                        <p:attrNameLst>
                                          <p:attrName>ppt_h</p:attrName>
                                        </p:attrNameLst>
                                      </p:cBhvr>
                                      <p:tavLst>
                                        <p:tav tm="0">
                                          <p:val>
                                            <p:fltVal val="0"/>
                                          </p:val>
                                        </p:tav>
                                        <p:tav tm="100000">
                                          <p:val>
                                            <p:strVal val="#ppt_h"/>
                                          </p:val>
                                        </p:tav>
                                      </p:tavLst>
                                    </p:anim>
                                    <p:anim calcmode="lin" valueType="num">
                                      <p:cBhvr>
                                        <p:cTn dur="750" fill="hold" id="18"/>
                                        <p:tgtEl>
                                          <p:spTgt spid="14"/>
                                        </p:tgtEl>
                                        <p:attrNameLst>
                                          <p:attrName>style.rotation</p:attrName>
                                        </p:attrNameLst>
                                      </p:cBhvr>
                                      <p:tavLst>
                                        <p:tav tm="0">
                                          <p:val>
                                            <p:fltVal val="90"/>
                                          </p:val>
                                        </p:tav>
                                        <p:tav tm="100000">
                                          <p:val>
                                            <p:fltVal val="0"/>
                                          </p:val>
                                        </p:tav>
                                      </p:tavLst>
                                    </p:anim>
                                    <p:animEffect filter="fade" transition="in">
                                      <p:cBhvr>
                                        <p:cTn dur="750" id="19"/>
                                        <p:tgtEl>
                                          <p:spTgt spid="14"/>
                                        </p:tgtEl>
                                      </p:cBhvr>
                                    </p:animEffect>
                                  </p:childTnLst>
                                </p:cTn>
                              </p:par>
                              <p:par>
                                <p:cTn fill="hold" id="20" nodeType="withEffect" presetClass="entr" presetID="31" presetSubtype="0">
                                  <p:stCondLst>
                                    <p:cond delay="1750"/>
                                  </p:stCondLst>
                                  <p:childTnLst>
                                    <p:set>
                                      <p:cBhvr>
                                        <p:cTn dur="1" fill="hold" id="21">
                                          <p:stCondLst>
                                            <p:cond delay="0"/>
                                          </p:stCondLst>
                                        </p:cTn>
                                        <p:tgtEl>
                                          <p:spTgt spid="17"/>
                                        </p:tgtEl>
                                        <p:attrNameLst>
                                          <p:attrName>style.visibility</p:attrName>
                                        </p:attrNameLst>
                                      </p:cBhvr>
                                      <p:to>
                                        <p:strVal val="visible"/>
                                      </p:to>
                                    </p:set>
                                    <p:anim calcmode="lin" valueType="num">
                                      <p:cBhvr>
                                        <p:cTn dur="750" fill="hold" id="22"/>
                                        <p:tgtEl>
                                          <p:spTgt spid="17"/>
                                        </p:tgtEl>
                                        <p:attrNameLst>
                                          <p:attrName>ppt_w</p:attrName>
                                        </p:attrNameLst>
                                      </p:cBhvr>
                                      <p:tavLst>
                                        <p:tav tm="0">
                                          <p:val>
                                            <p:fltVal val="0"/>
                                          </p:val>
                                        </p:tav>
                                        <p:tav tm="100000">
                                          <p:val>
                                            <p:strVal val="#ppt_w"/>
                                          </p:val>
                                        </p:tav>
                                      </p:tavLst>
                                    </p:anim>
                                    <p:anim calcmode="lin" valueType="num">
                                      <p:cBhvr>
                                        <p:cTn dur="750" fill="hold" id="23"/>
                                        <p:tgtEl>
                                          <p:spTgt spid="17"/>
                                        </p:tgtEl>
                                        <p:attrNameLst>
                                          <p:attrName>ppt_h</p:attrName>
                                        </p:attrNameLst>
                                      </p:cBhvr>
                                      <p:tavLst>
                                        <p:tav tm="0">
                                          <p:val>
                                            <p:fltVal val="0"/>
                                          </p:val>
                                        </p:tav>
                                        <p:tav tm="100000">
                                          <p:val>
                                            <p:strVal val="#ppt_h"/>
                                          </p:val>
                                        </p:tav>
                                      </p:tavLst>
                                    </p:anim>
                                    <p:anim calcmode="lin" valueType="num">
                                      <p:cBhvr>
                                        <p:cTn dur="750" fill="hold" id="24"/>
                                        <p:tgtEl>
                                          <p:spTgt spid="17"/>
                                        </p:tgtEl>
                                        <p:attrNameLst>
                                          <p:attrName>style.rotation</p:attrName>
                                        </p:attrNameLst>
                                      </p:cBhvr>
                                      <p:tavLst>
                                        <p:tav tm="0">
                                          <p:val>
                                            <p:fltVal val="90"/>
                                          </p:val>
                                        </p:tav>
                                        <p:tav tm="100000">
                                          <p:val>
                                            <p:fltVal val="0"/>
                                          </p:val>
                                        </p:tav>
                                      </p:tavLst>
                                    </p:anim>
                                    <p:animEffect filter="fade" transition="in">
                                      <p:cBhvr>
                                        <p:cTn dur="750" id="25"/>
                                        <p:tgtEl>
                                          <p:spTgt spid="17"/>
                                        </p:tgtEl>
                                      </p:cBhvr>
                                    </p:animEffect>
                                  </p:childTnLst>
                                </p:cTn>
                              </p:par>
                              <p:par>
                                <p:cTn fill="hold" grpId="0" id="26" nodeType="withEffect" presetClass="entr" presetID="16" presetSubtype="37">
                                  <p:stCondLst>
                                    <p:cond delay="2500"/>
                                  </p:stCondLst>
                                  <p:childTnLst>
                                    <p:set>
                                      <p:cBhvr>
                                        <p:cTn dur="1" fill="hold" id="27">
                                          <p:stCondLst>
                                            <p:cond delay="0"/>
                                          </p:stCondLst>
                                        </p:cTn>
                                        <p:tgtEl>
                                          <p:spTgt spid="15"/>
                                        </p:tgtEl>
                                        <p:attrNameLst>
                                          <p:attrName>style.visibility</p:attrName>
                                        </p:attrNameLst>
                                      </p:cBhvr>
                                      <p:to>
                                        <p:strVal val="visible"/>
                                      </p:to>
                                    </p:set>
                                    <p:animEffect filter="barn(outVertical)" transition="in">
                                      <p:cBhvr>
                                        <p:cTn dur="500" id="28"/>
                                        <p:tgtEl>
                                          <p:spTgt spid="15"/>
                                        </p:tgtEl>
                                      </p:cBhvr>
                                    </p:animEffect>
                                  </p:childTnLst>
                                </p:cTn>
                              </p:par>
                              <p:par>
                                <p:cTn fill="hold" id="29" nodeType="withEffect" presetClass="entr" presetID="22" presetSubtype="2">
                                  <p:stCondLst>
                                    <p:cond delay="3000"/>
                                  </p:stCondLst>
                                  <p:childTnLst>
                                    <p:set>
                                      <p:cBhvr>
                                        <p:cTn dur="1" fill="hold" id="30">
                                          <p:stCondLst>
                                            <p:cond delay="0"/>
                                          </p:stCondLst>
                                        </p:cTn>
                                        <p:tgtEl>
                                          <p:spTgt spid="18"/>
                                        </p:tgtEl>
                                        <p:attrNameLst>
                                          <p:attrName>style.visibility</p:attrName>
                                        </p:attrNameLst>
                                      </p:cBhvr>
                                      <p:to>
                                        <p:strVal val="visible"/>
                                      </p:to>
                                    </p:set>
                                    <p:animEffect filter="wipe(right)" transition="in">
                                      <p:cBhvr>
                                        <p:cTn dur="500" id="31"/>
                                        <p:tgtEl>
                                          <p:spTgt spid="18"/>
                                        </p:tgtEl>
                                      </p:cBhvr>
                                    </p:animEffect>
                                  </p:childTnLst>
                                </p:cTn>
                              </p:par>
                              <p:par>
                                <p:cTn fill="hold" id="32" nodeType="withEffect" presetClass="entr" presetID="22" presetSubtype="8">
                                  <p:stCondLst>
                                    <p:cond delay="3000"/>
                                  </p:stCondLst>
                                  <p:childTnLst>
                                    <p:set>
                                      <p:cBhvr>
                                        <p:cTn dur="1" fill="hold" id="33">
                                          <p:stCondLst>
                                            <p:cond delay="0"/>
                                          </p:stCondLst>
                                        </p:cTn>
                                        <p:tgtEl>
                                          <p:spTgt spid="19"/>
                                        </p:tgtEl>
                                        <p:attrNameLst>
                                          <p:attrName>style.visibility</p:attrName>
                                        </p:attrNameLst>
                                      </p:cBhvr>
                                      <p:to>
                                        <p:strVal val="visible"/>
                                      </p:to>
                                    </p:set>
                                    <p:animEffect filter="wipe(left)" transition="in">
                                      <p:cBhvr>
                                        <p:cTn dur="500" id="34"/>
                                        <p:tgtEl>
                                          <p:spTgt spid="19"/>
                                        </p:tgtEl>
                                      </p:cBhvr>
                                    </p:animEffect>
                                  </p:childTnLst>
                                </p:cTn>
                              </p:par>
                              <p:par>
                                <p:cTn fill="hold" grpId="0" id="35" nodeType="withEffect" presetClass="entr" presetID="16" presetSubtype="42">
                                  <p:stCondLst>
                                    <p:cond delay="3500"/>
                                  </p:stCondLst>
                                  <p:childTnLst>
                                    <p:set>
                                      <p:cBhvr>
                                        <p:cTn dur="1" fill="hold" id="36">
                                          <p:stCondLst>
                                            <p:cond delay="0"/>
                                          </p:stCondLst>
                                        </p:cTn>
                                        <p:tgtEl>
                                          <p:spTgt spid="16"/>
                                        </p:tgtEl>
                                        <p:attrNameLst>
                                          <p:attrName>style.visibility</p:attrName>
                                        </p:attrNameLst>
                                      </p:cBhvr>
                                      <p:to>
                                        <p:strVal val="visible"/>
                                      </p:to>
                                    </p:set>
                                    <p:animEffect filter="barn(outHorizontal)" transition="in">
                                      <p:cBhvr>
                                        <p:cTn dur="500" id="3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14"/>
      <p:bldP grpId="0" spid="15"/>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20</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职业发展</a:t>
            </a:r>
          </a:p>
        </p:txBody>
      </p:sp>
      <p:sp>
        <p:nvSpPr>
          <p:cNvPr id="12" name="Bent Arrow 21"/>
          <p:cNvSpPr/>
          <p:nvPr/>
        </p:nvSpPr>
        <p:spPr>
          <a:xfrm>
            <a:off x="8490850" y="2570845"/>
            <a:ext cx="2428892" cy="1550916"/>
          </a:xfrm>
          <a:prstGeom prst="bentArrow">
            <a:avLst/>
          </a:prstGeom>
          <a:solidFill>
            <a:srgbClr val="FB7D6E"/>
          </a:solidFill>
          <a:ln>
            <a:noFill/>
          </a:ln>
          <a:effectLst/>
          <a:scene3d>
            <a:camera prst="orthographicFront"/>
            <a:lightRig dir="t" rig="threePt"/>
          </a:scene3d>
          <a:sp3d prstMaterial="softEdge">
            <a:bevelT h="6350" w="38100"/>
          </a:sp3d>
        </p:spPr>
        <p:style>
          <a:lnRef idx="1">
            <a:schemeClr val="accent2"/>
          </a:lnRef>
          <a:fillRef idx="3">
            <a:schemeClr val="accent2"/>
          </a:fillRef>
          <a:effectRef idx="2">
            <a:schemeClr val="accent2"/>
          </a:effectRef>
          <a:fontRef idx="minor">
            <a:schemeClr val="lt1"/>
          </a:fontRef>
        </p:style>
        <p:txBody>
          <a:bodyPr anchor="ctr" rtlCol="0"/>
          <a:lstStyle/>
          <a:p>
            <a:pPr algn="ctr"/>
            <a:endParaRPr lang="id-ID" sz="3200">
              <a:solidFill>
                <a:prstClr val="black"/>
              </a:solidFill>
            </a:endParaRPr>
          </a:p>
        </p:txBody>
      </p:sp>
      <p:sp>
        <p:nvSpPr>
          <p:cNvPr id="13" name="Bent Arrow 18"/>
          <p:cNvSpPr/>
          <p:nvPr/>
        </p:nvSpPr>
        <p:spPr>
          <a:xfrm>
            <a:off x="1204174" y="4121762"/>
            <a:ext cx="2428892" cy="1550916"/>
          </a:xfrm>
          <a:prstGeom prst="bentArrow">
            <a:avLst/>
          </a:prstGeom>
          <a:solidFill>
            <a:srgbClr val="00A2A4"/>
          </a:solidFill>
          <a:ln>
            <a:noFill/>
          </a:ln>
          <a:effectLst/>
          <a:scene3d>
            <a:camera prst="orthographicFront"/>
            <a:lightRig dir="t" rig="threePt"/>
          </a:scene3d>
          <a:sp3d prstMaterial="softEdge">
            <a:bevelT h="6350" w="38100"/>
          </a:sp3d>
        </p:spPr>
        <p:style>
          <a:lnRef idx="1">
            <a:schemeClr val="accent5"/>
          </a:lnRef>
          <a:fillRef idx="3">
            <a:schemeClr val="accent5"/>
          </a:fillRef>
          <a:effectRef idx="2">
            <a:schemeClr val="accent5"/>
          </a:effectRef>
          <a:fontRef idx="minor">
            <a:schemeClr val="lt1"/>
          </a:fontRef>
        </p:style>
        <p:txBody>
          <a:bodyPr anchor="ctr" rtlCol="0"/>
          <a:lstStyle/>
          <a:p>
            <a:pPr algn="ctr"/>
            <a:endParaRPr lang="id-ID" sz="3200">
              <a:solidFill>
                <a:prstClr val="black"/>
              </a:solidFill>
            </a:endParaRPr>
          </a:p>
        </p:txBody>
      </p:sp>
      <p:sp>
        <p:nvSpPr>
          <p:cNvPr id="19" name="Bent Arrow 20"/>
          <p:cNvSpPr/>
          <p:nvPr/>
        </p:nvSpPr>
        <p:spPr>
          <a:xfrm>
            <a:off x="6061956" y="3173978"/>
            <a:ext cx="2428892" cy="1550916"/>
          </a:xfrm>
          <a:prstGeom prst="bentArrow">
            <a:avLst/>
          </a:prstGeom>
          <a:solidFill>
            <a:srgbClr val="F87A08"/>
          </a:solidFill>
          <a:ln>
            <a:noFill/>
          </a:ln>
          <a:effectLst/>
          <a:scene3d>
            <a:camera prst="orthographicFront"/>
            <a:lightRig dir="t" rig="threePt"/>
          </a:scene3d>
          <a:sp3d prstMaterial="softEdge">
            <a:bevelT h="6350" w="38100"/>
          </a:sp3d>
        </p:spPr>
        <p:style>
          <a:lnRef idx="1">
            <a:schemeClr val="accent3"/>
          </a:lnRef>
          <a:fillRef idx="3">
            <a:schemeClr val="accent3"/>
          </a:fillRef>
          <a:effectRef idx="2">
            <a:schemeClr val="accent3"/>
          </a:effectRef>
          <a:fontRef idx="minor">
            <a:schemeClr val="lt1"/>
          </a:fontRef>
        </p:style>
        <p:txBody>
          <a:bodyPr anchor="ctr" rtlCol="0"/>
          <a:lstStyle/>
          <a:p>
            <a:pPr algn="ctr"/>
            <a:endParaRPr lang="id-ID" sz="3200">
              <a:solidFill>
                <a:prstClr val="black"/>
              </a:solidFill>
            </a:endParaRPr>
          </a:p>
        </p:txBody>
      </p:sp>
      <p:sp>
        <p:nvSpPr>
          <p:cNvPr id="20" name="Bent Arrow 19"/>
          <p:cNvSpPr/>
          <p:nvPr/>
        </p:nvSpPr>
        <p:spPr>
          <a:xfrm>
            <a:off x="3633064" y="3604790"/>
            <a:ext cx="2428892" cy="1550916"/>
          </a:xfrm>
          <a:prstGeom prst="bentArrow">
            <a:avLst/>
          </a:prstGeom>
          <a:solidFill>
            <a:srgbClr val="43BAB3"/>
          </a:solidFill>
          <a:ln>
            <a:noFill/>
          </a:ln>
          <a:effectLst/>
          <a:scene3d>
            <a:camera prst="orthographicFront"/>
            <a:lightRig dir="t" rig="threePt"/>
          </a:scene3d>
          <a:sp3d prstMaterial="softEdge">
            <a:bevelT h="6350" w="38100"/>
          </a:sp3d>
        </p:spPr>
        <p:style>
          <a:lnRef idx="1">
            <a:schemeClr val="accent6"/>
          </a:lnRef>
          <a:fillRef idx="3">
            <a:schemeClr val="accent6"/>
          </a:fillRef>
          <a:effectRef idx="2">
            <a:schemeClr val="accent6"/>
          </a:effectRef>
          <a:fontRef idx="minor">
            <a:schemeClr val="lt1"/>
          </a:fontRef>
        </p:style>
        <p:txBody>
          <a:bodyPr anchor="ctr" rtlCol="0"/>
          <a:lstStyle/>
          <a:p>
            <a:pPr algn="ctr"/>
            <a:endParaRPr lang="id-ID" sz="3200">
              <a:solidFill>
                <a:prstClr val="black"/>
              </a:solidFill>
            </a:endParaRPr>
          </a:p>
        </p:txBody>
      </p:sp>
      <p:grpSp>
        <p:nvGrpSpPr>
          <p:cNvPr id="21" name="组合 20"/>
          <p:cNvGrpSpPr/>
          <p:nvPr/>
        </p:nvGrpSpPr>
        <p:grpSpPr>
          <a:xfrm>
            <a:off x="9452634" y="1345515"/>
            <a:ext cx="887355" cy="1291435"/>
            <a:chOff x="8516938" y="5619750"/>
            <a:chExt cx="693738" cy="1009650"/>
          </a:xfrm>
          <a:solidFill>
            <a:srgbClr val="FB7D6E"/>
          </a:solidFill>
        </p:grpSpPr>
        <p:sp>
          <p:nvSpPr>
            <p:cNvPr id="22" name="Freeform 190"/>
            <p:cNvSpPr/>
            <p:nvPr/>
          </p:nvSpPr>
          <p:spPr bwMode="auto">
            <a:xfrm>
              <a:off x="8543926" y="6273800"/>
              <a:ext cx="53975" cy="52388"/>
            </a:xfrm>
            <a:custGeom>
              <a:gdLst>
                <a:gd fmla="*/ 24 w 31" name="T0"/>
                <a:gd fmla="*/ 5 h 30" name="T1"/>
                <a:gd fmla="*/ 0 w 31" name="T2"/>
                <a:gd fmla="*/ 0 h 30" name="T3"/>
                <a:gd fmla="*/ 13 w 31" name="T4"/>
                <a:gd fmla="*/ 26 h 30" name="T5"/>
                <a:gd fmla="*/ 21 w 31" name="T6"/>
                <a:gd fmla="*/ 18 h 30" name="T7"/>
                <a:gd fmla="*/ 24 w 31" name="T8"/>
                <a:gd fmla="*/ 17 h 30" name="T9"/>
                <a:gd fmla="*/ 30 w 31" name="T10"/>
                <a:gd fmla="*/ 23 h 30" name="T11"/>
                <a:gd fmla="*/ 24 w 31" name="T12"/>
                <a:gd fmla="*/ 5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3" name="Freeform 191"/>
            <p:cNvSpPr/>
            <p:nvPr/>
          </p:nvSpPr>
          <p:spPr bwMode="auto">
            <a:xfrm>
              <a:off x="8516938" y="5888037"/>
              <a:ext cx="560388" cy="692150"/>
            </a:xfrm>
            <a:custGeom>
              <a:gdLst>
                <a:gd fmla="*/ 273 w 321" name="T0"/>
                <a:gd fmla="*/ 82 h 397" name="T1"/>
                <a:gd fmla="*/ 251 w 321" name="T2"/>
                <a:gd fmla="*/ 41 h 397" name="T3"/>
                <a:gd fmla="*/ 167 w 321" name="T4"/>
                <a:gd fmla="*/ 5 h 397" name="T5"/>
                <a:gd fmla="*/ 162 w 321" name="T6"/>
                <a:gd fmla="*/ 8 h 397" name="T7"/>
                <a:gd fmla="*/ 143 w 321" name="T8"/>
                <a:gd fmla="*/ 91 h 397" name="T9"/>
                <a:gd fmla="*/ 136 w 321" name="T10"/>
                <a:gd fmla="*/ 29 h 397" name="T11"/>
                <a:gd fmla="*/ 138 w 321" name="T12"/>
                <a:gd fmla="*/ 22 h 397" name="T13"/>
                <a:gd fmla="*/ 134 w 321" name="T14"/>
                <a:gd fmla="*/ 15 h 397" name="T15"/>
                <a:gd fmla="*/ 124 w 321" name="T16"/>
                <a:gd fmla="*/ 15 h 397" name="T17"/>
                <a:gd fmla="*/ 119 w 321" name="T18"/>
                <a:gd fmla="*/ 22 h 397" name="T19"/>
                <a:gd fmla="*/ 121 w 321" name="T20"/>
                <a:gd fmla="*/ 28 h 397" name="T21"/>
                <a:gd fmla="*/ 113 w 321" name="T22"/>
                <a:gd fmla="*/ 87 h 397" name="T23"/>
                <a:gd fmla="*/ 113 w 321" name="T24"/>
                <a:gd fmla="*/ 90 h 397" name="T25"/>
                <a:gd fmla="*/ 90 w 321" name="T26"/>
                <a:gd fmla="*/ 5 h 397" name="T27"/>
                <a:gd fmla="*/ 87 w 321" name="T28"/>
                <a:gd fmla="*/ 5 h 397" name="T29"/>
                <a:gd fmla="*/ 2 w 321" name="T30"/>
                <a:gd fmla="*/ 49 h 397" name="T31"/>
                <a:gd fmla="*/ 13 w 321" name="T32"/>
                <a:gd fmla="*/ 211 h 397" name="T33"/>
                <a:gd fmla="*/ 43 w 321" name="T34"/>
                <a:gd fmla="*/ 217 h 397" name="T35"/>
                <a:gd fmla="*/ 38 w 321" name="T36"/>
                <a:gd fmla="*/ 73 h 397" name="T37"/>
                <a:gd fmla="*/ 42 w 321" name="T38"/>
                <a:gd fmla="*/ 76 h 397" name="T39"/>
                <a:gd fmla="*/ 42 w 321" name="T40"/>
                <a:gd fmla="*/ 76 h 397" name="T41"/>
                <a:gd fmla="*/ 47 w 321" name="T42"/>
                <a:gd fmla="*/ 148 h 397" name="T43"/>
                <a:gd fmla="*/ 53 w 321" name="T44"/>
                <a:gd fmla="*/ 222 h 397" name="T45"/>
                <a:gd fmla="*/ 54 w 321" name="T46"/>
                <a:gd fmla="*/ 223 h 397" name="T47"/>
                <a:gd fmla="*/ 61 w 321" name="T48"/>
                <a:gd fmla="*/ 238 h 397" name="T49"/>
                <a:gd fmla="*/ 73 w 321" name="T50"/>
                <a:gd fmla="*/ 397 h 397" name="T51"/>
                <a:gd fmla="*/ 106 w 321" name="T52"/>
                <a:gd fmla="*/ 397 h 397" name="T53"/>
                <a:gd fmla="*/ 121 w 321" name="T54"/>
                <a:gd fmla="*/ 272 h 397" name="T55"/>
                <a:gd fmla="*/ 124 w 321" name="T56"/>
                <a:gd fmla="*/ 273 h 397" name="T57"/>
                <a:gd fmla="*/ 128 w 321" name="T58"/>
                <a:gd fmla="*/ 272 h 397" name="T59"/>
                <a:gd fmla="*/ 144 w 321" name="T60"/>
                <a:gd fmla="*/ 397 h 397" name="T61"/>
                <a:gd fmla="*/ 176 w 321" name="T62"/>
                <a:gd fmla="*/ 397 h 397" name="T63"/>
                <a:gd fmla="*/ 187 w 321" name="T64"/>
                <a:gd fmla="*/ 240 h 397" name="T65"/>
                <a:gd fmla="*/ 196 w 321" name="T66"/>
                <a:gd fmla="*/ 223 h 397" name="T67"/>
                <a:gd fmla="*/ 196 w 321" name="T68"/>
                <a:gd fmla="*/ 222 h 397" name="T69"/>
                <a:gd fmla="*/ 200 w 321" name="T70"/>
                <a:gd fmla="*/ 173 h 397" name="T71"/>
                <a:gd fmla="*/ 207 w 321" name="T72"/>
                <a:gd fmla="*/ 79 h 397" name="T73"/>
                <a:gd fmla="*/ 207 w 321" name="T74"/>
                <a:gd fmla="*/ 78 h 397" name="T75"/>
                <a:gd fmla="*/ 211 w 321" name="T76"/>
                <a:gd fmla="*/ 73 h 397" name="T77"/>
                <a:gd fmla="*/ 274 w 321" name="T78"/>
                <a:gd fmla="*/ 134 h 397" name="T79"/>
                <a:gd fmla="*/ 301 w 321" name="T80"/>
                <a:gd fmla="*/ 141 h 397" name="T81"/>
                <a:gd fmla="*/ 321 w 321" name="T82"/>
                <a:gd fmla="*/ 103 h 397" name="T83"/>
                <a:gd fmla="*/ 273 w 321" name="T84"/>
                <a:gd fmla="*/ 82 h 3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97" w="321">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4" name="Freeform 192"/>
            <p:cNvSpPr/>
            <p:nvPr/>
          </p:nvSpPr>
          <p:spPr bwMode="auto">
            <a:xfrm>
              <a:off x="8640763" y="5619750"/>
              <a:ext cx="195263" cy="279400"/>
            </a:xfrm>
            <a:custGeom>
              <a:gdLst>
                <a:gd fmla="*/ 5 w 112" name="T0"/>
                <a:gd fmla="*/ 75 h 160" name="T1"/>
                <a:gd fmla="*/ 0 w 112" name="T2"/>
                <a:gd fmla="*/ 93 h 160" name="T3"/>
                <a:gd fmla="*/ 5 w 112" name="T4"/>
                <a:gd fmla="*/ 111 h 160" name="T5"/>
                <a:gd fmla="*/ 8 w 112" name="T6"/>
                <a:gd fmla="*/ 107 h 160" name="T7"/>
                <a:gd fmla="*/ 57 w 112" name="T8"/>
                <a:gd fmla="*/ 160 h 160" name="T9"/>
                <a:gd fmla="*/ 104 w 112" name="T10"/>
                <a:gd fmla="*/ 105 h 160" name="T11"/>
                <a:gd fmla="*/ 108 w 112" name="T12"/>
                <a:gd fmla="*/ 111 h 160" name="T13"/>
                <a:gd fmla="*/ 112 w 112" name="T14"/>
                <a:gd fmla="*/ 93 h 160" name="T15"/>
                <a:gd fmla="*/ 108 w 112" name="T16"/>
                <a:gd fmla="*/ 74 h 160" name="T17"/>
                <a:gd fmla="*/ 106 w 112" name="T18"/>
                <a:gd fmla="*/ 75 h 160" name="T19"/>
                <a:gd fmla="*/ 106 w 112" name="T20"/>
                <a:gd fmla="*/ 60 h 160" name="T21"/>
                <a:gd fmla="*/ 65 w 112" name="T22"/>
                <a:gd fmla="*/ 50 h 160" name="T23"/>
                <a:gd fmla="*/ 71 w 112" name="T24"/>
                <a:gd fmla="*/ 52 h 160" name="T25"/>
                <a:gd fmla="*/ 110 w 112" name="T26"/>
                <a:gd fmla="*/ 39 h 160" name="T27"/>
                <a:gd fmla="*/ 20 w 112" name="T28"/>
                <a:gd fmla="*/ 29 h 160" name="T29"/>
                <a:gd fmla="*/ 2 w 112" name="T30"/>
                <a:gd fmla="*/ 41 h 160" name="T31"/>
                <a:gd fmla="*/ 14 w 112" name="T32"/>
                <a:gd fmla="*/ 41 h 160" name="T33"/>
                <a:gd fmla="*/ 6 w 112" name="T34"/>
                <a:gd fmla="*/ 67 h 160" name="T35"/>
                <a:gd fmla="*/ 5 w 112" name="T36"/>
                <a:gd fmla="*/ 75 h 160" name="T37"/>
                <a:gd fmla="*/ 5 w 112" name="T38"/>
                <a:gd fmla="*/ 75 h 1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0" w="112">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5" name="Freeform 193"/>
            <p:cNvSpPr/>
            <p:nvPr/>
          </p:nvSpPr>
          <p:spPr bwMode="auto">
            <a:xfrm>
              <a:off x="8591551" y="6591300"/>
              <a:ext cx="104775" cy="38100"/>
            </a:xfrm>
            <a:custGeom>
              <a:gdLst>
                <a:gd fmla="*/ 31 w 60" name="T0"/>
                <a:gd fmla="*/ 0 h 22" name="T1"/>
                <a:gd fmla="*/ 21 w 60" name="T2"/>
                <a:gd fmla="*/ 21 h 22" name="T3"/>
                <a:gd fmla="*/ 48 w 60" name="T4"/>
                <a:gd fmla="*/ 12 h 22" name="T5"/>
                <a:gd fmla="*/ 52 w 60" name="T6"/>
                <a:gd fmla="*/ 12 h 22" name="T7"/>
                <a:gd fmla="*/ 59 w 60" name="T8"/>
                <a:gd fmla="*/ 11 h 22" name="T9"/>
                <a:gd fmla="*/ 59 w 60" name="T10"/>
                <a:gd fmla="*/ 1 h 22" name="T11"/>
                <a:gd fmla="*/ 60 w 60" name="T12"/>
                <a:gd fmla="*/ 0 h 22" name="T13"/>
                <a:gd fmla="*/ 31 w 60" name="T14"/>
                <a:gd fmla="*/ 0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0">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6" name="Freeform 194"/>
            <p:cNvSpPr/>
            <p:nvPr/>
          </p:nvSpPr>
          <p:spPr bwMode="auto">
            <a:xfrm>
              <a:off x="8772526" y="6591300"/>
              <a:ext cx="106363" cy="38100"/>
            </a:xfrm>
            <a:custGeom>
              <a:gdLst>
                <a:gd fmla="*/ 2 w 61" name="T0"/>
                <a:gd fmla="*/ 11 h 22" name="T1"/>
                <a:gd fmla="*/ 8 w 61" name="T2"/>
                <a:gd fmla="*/ 12 h 22" name="T3"/>
                <a:gd fmla="*/ 12 w 61" name="T4"/>
                <a:gd fmla="*/ 12 h 22" name="T5"/>
                <a:gd fmla="*/ 40 w 61" name="T6"/>
                <a:gd fmla="*/ 21 h 22" name="T7"/>
                <a:gd fmla="*/ 29 w 61" name="T8"/>
                <a:gd fmla="*/ 0 h 22" name="T9"/>
                <a:gd fmla="*/ 1 w 61" name="T10"/>
                <a:gd fmla="*/ 0 h 22" name="T11"/>
                <a:gd fmla="*/ 1 w 61" name="T12"/>
                <a:gd fmla="*/ 1 h 22" name="T13"/>
                <a:gd fmla="*/ 2 w 61" name="T14"/>
                <a:gd fmla="*/ 1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1">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7" name="Freeform 195"/>
            <p:cNvSpPr/>
            <p:nvPr/>
          </p:nvSpPr>
          <p:spPr bwMode="auto">
            <a:xfrm>
              <a:off x="8951913" y="6127750"/>
              <a:ext cx="258763" cy="488950"/>
            </a:xfrm>
            <a:custGeom>
              <a:gdLst>
                <a:gd fmla="*/ 82 w 149" name="T0"/>
                <a:gd fmla="*/ 69 h 281" name="T1"/>
                <a:gd fmla="*/ 130 w 149" name="T2"/>
                <a:gd fmla="*/ 81 h 281" name="T3"/>
                <a:gd fmla="*/ 139 w 149" name="T4"/>
                <a:gd fmla="*/ 42 h 281" name="T5"/>
                <a:gd fmla="*/ 91 w 149" name="T6"/>
                <a:gd fmla="*/ 30 h 281" name="T7"/>
                <a:gd fmla="*/ 91 w 149" name="T8"/>
                <a:gd fmla="*/ 0 h 281" name="T9"/>
                <a:gd fmla="*/ 59 w 149" name="T10"/>
                <a:gd fmla="*/ 0 h 281" name="T11"/>
                <a:gd fmla="*/ 59 w 149" name="T12"/>
                <a:gd fmla="*/ 33 h 281" name="T13"/>
                <a:gd fmla="*/ 2 w 149" name="T14"/>
                <a:gd fmla="*/ 94 h 281" name="T15"/>
                <a:gd fmla="*/ 62 w 149" name="T16"/>
                <a:gd fmla="*/ 157 h 281" name="T17"/>
                <a:gd fmla="*/ 98 w 149" name="T18"/>
                <a:gd fmla="*/ 187 h 281" name="T19"/>
                <a:gd fmla="*/ 66 w 149" name="T20"/>
                <a:gd fmla="*/ 208 h 281" name="T21"/>
                <a:gd fmla="*/ 10 w 149" name="T22"/>
                <a:gd fmla="*/ 193 h 281" name="T23"/>
                <a:gd fmla="*/ 0 w 149" name="T24"/>
                <a:gd fmla="*/ 233 h 281" name="T25"/>
                <a:gd fmla="*/ 57 w 149" name="T26"/>
                <a:gd fmla="*/ 248 h 281" name="T27"/>
                <a:gd fmla="*/ 57 w 149" name="T28"/>
                <a:gd fmla="*/ 281 h 281" name="T29"/>
                <a:gd fmla="*/ 90 w 149" name="T30"/>
                <a:gd fmla="*/ 281 h 281" name="T31"/>
                <a:gd fmla="*/ 90 w 149" name="T32"/>
                <a:gd fmla="*/ 246 h 281" name="T33"/>
                <a:gd fmla="*/ 149 w 149" name="T34"/>
                <a:gd fmla="*/ 182 h 281" name="T35"/>
                <a:gd fmla="*/ 93 w 149" name="T36"/>
                <a:gd fmla="*/ 118 h 281" name="T37"/>
                <a:gd fmla="*/ 53 w 149" name="T38"/>
                <a:gd fmla="*/ 88 h 281" name="T39"/>
                <a:gd fmla="*/ 82 w 149" name="T40"/>
                <a:gd fmla="*/ 69 h 28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1" w="149">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8" name="Freeform 196"/>
            <p:cNvSpPr/>
            <p:nvPr/>
          </p:nvSpPr>
          <p:spPr bwMode="auto">
            <a:xfrm>
              <a:off x="9061451" y="6076950"/>
              <a:ext cx="90488" cy="90488"/>
            </a:xfrm>
            <a:custGeom>
              <a:gdLst>
                <a:gd fmla="*/ 10 w 52" name="T0"/>
                <a:gd fmla="*/ 0 h 52" name="T1"/>
                <a:gd fmla="*/ 0 w 52" name="T2"/>
                <a:gd fmla="*/ 18 h 52" name="T3"/>
                <a:gd fmla="*/ 35 w 52" name="T4"/>
                <a:gd fmla="*/ 17 h 52" name="T5"/>
                <a:gd fmla="*/ 34 w 52" name="T6"/>
                <a:gd fmla="*/ 40 h 52" name="T7"/>
                <a:gd fmla="*/ 40 w 52" name="T8"/>
                <a:gd fmla="*/ 45 h 52" name="T9"/>
                <a:gd fmla="*/ 47 w 52" name="T10"/>
                <a:gd fmla="*/ 38 h 52" name="T11"/>
                <a:gd fmla="*/ 10 w 52"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grpSp>
      <p:sp>
        <p:nvSpPr>
          <p:cNvPr id="29" name="Freeform 368"/>
          <p:cNvSpPr/>
          <p:nvPr/>
        </p:nvSpPr>
        <p:spPr bwMode="auto">
          <a:xfrm>
            <a:off x="2190626" y="3818894"/>
            <a:ext cx="378906" cy="382257"/>
          </a:xfrm>
          <a:custGeom>
            <a:gdLst>
              <a:gd fmla="*/ 48 w 48" name="T0"/>
              <a:gd fmla="*/ 2 h 48" name="T1"/>
              <a:gd fmla="*/ 41 w 48" name="T2"/>
              <a:gd fmla="*/ 43 h 48" name="T3"/>
              <a:gd fmla="*/ 40 w 48" name="T4"/>
              <a:gd fmla="*/ 44 h 48" name="T5"/>
              <a:gd fmla="*/ 39 w 48" name="T6"/>
              <a:gd fmla="*/ 44 h 48" name="T7"/>
              <a:gd fmla="*/ 39 w 48" name="T8"/>
              <a:gd fmla="*/ 44 h 48" name="T9"/>
              <a:gd fmla="*/ 26 w 48" name="T10"/>
              <a:gd fmla="*/ 39 h 48" name="T11"/>
              <a:gd fmla="*/ 20 w 48" name="T12"/>
              <a:gd fmla="*/ 47 h 48" name="T13"/>
              <a:gd fmla="*/ 19 w 48" name="T14"/>
              <a:gd fmla="*/ 48 h 48" name="T15"/>
              <a:gd fmla="*/ 18 w 48" name="T16"/>
              <a:gd fmla="*/ 48 h 48" name="T17"/>
              <a:gd fmla="*/ 17 w 48" name="T18"/>
              <a:gd fmla="*/ 46 h 48" name="T19"/>
              <a:gd fmla="*/ 17 w 48" name="T20"/>
              <a:gd fmla="*/ 37 h 48" name="T21"/>
              <a:gd fmla="*/ 40 w 48" name="T22"/>
              <a:gd fmla="*/ 8 h 48" name="T23"/>
              <a:gd fmla="*/ 11 w 48" name="T24"/>
              <a:gd fmla="*/ 33 h 48" name="T25"/>
              <a:gd fmla="*/ 1 w 48" name="T26"/>
              <a:gd fmla="*/ 29 h 48" name="T27"/>
              <a:gd fmla="*/ 0 w 48" name="T28"/>
              <a:gd fmla="*/ 27 h 48" name="T29"/>
              <a:gd fmla="*/ 1 w 48" name="T30"/>
              <a:gd fmla="*/ 26 h 48" name="T31"/>
              <a:gd fmla="*/ 45 w 48" name="T32"/>
              <a:gd fmla="*/ 0 h 48" name="T33"/>
              <a:gd fmla="*/ 46 w 48" name="T34"/>
              <a:gd fmla="*/ 0 h 48" name="T35"/>
              <a:gd fmla="*/ 47 w 48" name="T36"/>
              <a:gd fmla="*/ 0 h 48" name="T37"/>
              <a:gd fmla="*/ 48 w 48" name="T38"/>
              <a:gd fmla="*/ 2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00A2A4"/>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30" name="Freeform 336"/>
          <p:cNvSpPr>
            <a:spLocks noEditPoints="1"/>
          </p:cNvSpPr>
          <p:nvPr/>
        </p:nvSpPr>
        <p:spPr bwMode="auto">
          <a:xfrm>
            <a:off x="4678497" y="3346303"/>
            <a:ext cx="338026" cy="338026"/>
          </a:xfrm>
          <a:custGeom>
            <a:gdLst>
              <a:gd fmla="*/ 0 w 90" name="T0"/>
              <a:gd fmla="*/ 40 h 90" name="T1"/>
              <a:gd fmla="*/ 40 w 90" name="T2"/>
              <a:gd fmla="*/ 0 h 90" name="T3"/>
              <a:gd fmla="*/ 40 w 90" name="T4"/>
              <a:gd fmla="*/ 90 h 90" name="T5"/>
              <a:gd fmla="*/ 0 w 90" name="T6"/>
              <a:gd fmla="*/ 50 h 90" name="T7"/>
              <a:gd fmla="*/ 40 w 90" name="T8"/>
              <a:gd fmla="*/ 90 h 90" name="T9"/>
              <a:gd fmla="*/ 33 w 90" name="T10"/>
              <a:gd fmla="*/ 10 h 90" name="T11"/>
              <a:gd fmla="*/ 9 w 90" name="T12"/>
              <a:gd fmla="*/ 33 h 90" name="T13"/>
              <a:gd fmla="*/ 33 w 90" name="T14"/>
              <a:gd fmla="*/ 83 h 90" name="T15"/>
              <a:gd fmla="*/ 9 w 90" name="T16"/>
              <a:gd fmla="*/ 57 h 90" name="T17"/>
              <a:gd fmla="*/ 33 w 90" name="T18"/>
              <a:gd fmla="*/ 83 h 90" name="T19"/>
              <a:gd fmla="*/ 16 w 90" name="T20"/>
              <a:gd fmla="*/ 26 h 90" name="T21"/>
              <a:gd fmla="*/ 26 w 90" name="T22"/>
              <a:gd fmla="*/ 17 h 90" name="T23"/>
              <a:gd fmla="*/ 26 w 90" name="T24"/>
              <a:gd fmla="*/ 74 h 90" name="T25"/>
              <a:gd fmla="*/ 16 w 90" name="T26"/>
              <a:gd fmla="*/ 67 h 90" name="T27"/>
              <a:gd fmla="*/ 26 w 90" name="T28"/>
              <a:gd fmla="*/ 74 h 90" name="T29"/>
              <a:gd fmla="*/ 49 w 90" name="T30"/>
              <a:gd fmla="*/ 40 h 90" name="T31"/>
              <a:gd fmla="*/ 90 w 90" name="T32"/>
              <a:gd fmla="*/ 0 h 90" name="T33"/>
              <a:gd fmla="*/ 90 w 90" name="T34"/>
              <a:gd fmla="*/ 74 h 90" name="T35"/>
              <a:gd fmla="*/ 66 w 90" name="T36"/>
              <a:gd fmla="*/ 67 h 90" name="T37"/>
              <a:gd fmla="*/ 57 w 90" name="T38"/>
              <a:gd fmla="*/ 90 h 90" name="T39"/>
              <a:gd fmla="*/ 49 w 90" name="T40"/>
              <a:gd fmla="*/ 50 h 90" name="T41"/>
              <a:gd fmla="*/ 73 w 90" name="T42"/>
              <a:gd fmla="*/ 57 h 90" name="T43"/>
              <a:gd fmla="*/ 83 w 90" name="T44"/>
              <a:gd fmla="*/ 50 h 90" name="T45"/>
              <a:gd fmla="*/ 90 w 90" name="T46"/>
              <a:gd fmla="*/ 74 h 90" name="T47"/>
              <a:gd fmla="*/ 83 w 90" name="T48"/>
              <a:gd fmla="*/ 10 h 90" name="T49"/>
              <a:gd fmla="*/ 57 w 90" name="T50"/>
              <a:gd fmla="*/ 33 h 90" name="T51"/>
              <a:gd fmla="*/ 73 w 90" name="T52"/>
              <a:gd fmla="*/ 26 h 90" name="T53"/>
              <a:gd fmla="*/ 66 w 90" name="T54"/>
              <a:gd fmla="*/ 17 h 90" name="T55"/>
              <a:gd fmla="*/ 73 w 90" name="T56"/>
              <a:gd fmla="*/ 26 h 90" name="T57"/>
              <a:gd fmla="*/ 66 w 90" name="T58"/>
              <a:gd fmla="*/ 90 h 90" name="T59"/>
              <a:gd fmla="*/ 73 w 90" name="T60"/>
              <a:gd fmla="*/ 83 h 90" name="T61"/>
              <a:gd fmla="*/ 90 w 90" name="T62"/>
              <a:gd fmla="*/ 90 h 90" name="T63"/>
              <a:gd fmla="*/ 83 w 90" name="T64"/>
              <a:gd fmla="*/ 83 h 90" name="T65"/>
              <a:gd fmla="*/ 90 w 90" name="T66"/>
              <a:gd fmla="*/ 90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43BAB3"/>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31" name="Freeform 261"/>
          <p:cNvSpPr>
            <a:spLocks noEditPoints="1"/>
          </p:cNvSpPr>
          <p:nvPr/>
        </p:nvSpPr>
        <p:spPr bwMode="auto">
          <a:xfrm>
            <a:off x="7048929" y="2900869"/>
            <a:ext cx="406222" cy="320702"/>
          </a:xfrm>
          <a:custGeom>
            <a:gdLst>
              <a:gd fmla="*/ 47 w 48" name="T0"/>
              <a:gd fmla="*/ 15 h 38" name="T1"/>
              <a:gd fmla="*/ 33 w 48" name="T2"/>
              <a:gd fmla="*/ 33 h 38" name="T3"/>
              <a:gd fmla="*/ 21 w 48" name="T4"/>
              <a:gd fmla="*/ 36 h 38" name="T5"/>
              <a:gd fmla="*/ 14 w 48" name="T6"/>
              <a:gd fmla="*/ 34 h 38" name="T7"/>
              <a:gd fmla="*/ 9 w 48" name="T8"/>
              <a:gd fmla="*/ 32 h 38" name="T9"/>
              <a:gd fmla="*/ 3 w 48" name="T10"/>
              <a:gd fmla="*/ 38 h 38" name="T11"/>
              <a:gd fmla="*/ 0 w 48" name="T12"/>
              <a:gd fmla="*/ 36 h 38" name="T13"/>
              <a:gd fmla="*/ 0 w 48" name="T14"/>
              <a:gd fmla="*/ 34 h 38" name="T15"/>
              <a:gd fmla="*/ 5 w 48" name="T16"/>
              <a:gd fmla="*/ 28 h 38" name="T17"/>
              <a:gd fmla="*/ 4 w 48" name="T18"/>
              <a:gd fmla="*/ 26 h 38" name="T19"/>
              <a:gd fmla="*/ 4 w 48" name="T20"/>
              <a:gd fmla="*/ 23 h 38" name="T21"/>
              <a:gd fmla="*/ 19 w 48" name="T22"/>
              <a:gd fmla="*/ 6 h 38" name="T23"/>
              <a:gd fmla="*/ 39 w 48" name="T24"/>
              <a:gd fmla="*/ 2 h 38" name="T25"/>
              <a:gd fmla="*/ 44 w 48" name="T26"/>
              <a:gd fmla="*/ 0 h 38" name="T27"/>
              <a:gd fmla="*/ 48 w 48" name="T28"/>
              <a:gd fmla="*/ 10 h 38" name="T29"/>
              <a:gd fmla="*/ 47 w 48" name="T30"/>
              <a:gd fmla="*/ 15 h 38" name="T31"/>
              <a:gd fmla="*/ 33 w 48" name="T32"/>
              <a:gd fmla="*/ 14 h 38" name="T33"/>
              <a:gd fmla="*/ 11 w 48" name="T34"/>
              <a:gd fmla="*/ 24 h 38" name="T35"/>
              <a:gd fmla="*/ 10 w 48" name="T36"/>
              <a:gd fmla="*/ 26 h 38" name="T37"/>
              <a:gd fmla="*/ 12 w 48" name="T38"/>
              <a:gd fmla="*/ 27 h 38" name="T39"/>
              <a:gd fmla="*/ 13 w 48" name="T40"/>
              <a:gd fmla="*/ 27 h 38" name="T41"/>
              <a:gd fmla="*/ 17 w 48" name="T42"/>
              <a:gd fmla="*/ 23 h 38" name="T43"/>
              <a:gd fmla="*/ 33 w 48" name="T44"/>
              <a:gd fmla="*/ 17 h 38" name="T45"/>
              <a:gd fmla="*/ 34 w 48" name="T46"/>
              <a:gd fmla="*/ 15 h 38" name="T47"/>
              <a:gd fmla="*/ 33 w 48" name="T48"/>
              <a:gd fmla="*/ 14 h 3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8" w="4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F87A08"/>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32" name="TextBox 7"/>
          <p:cNvSpPr>
            <a:spLocks noChangeArrowheads="1"/>
          </p:cNvSpPr>
          <p:nvPr/>
        </p:nvSpPr>
        <p:spPr bwMode="auto">
          <a:xfrm>
            <a:off x="1945938" y="5185068"/>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设计人员</a:t>
            </a:r>
          </a:p>
        </p:txBody>
      </p:sp>
      <p:sp>
        <p:nvSpPr>
          <p:cNvPr id="33" name="圆角矩形 32"/>
          <p:cNvSpPr/>
          <p:nvPr/>
        </p:nvSpPr>
        <p:spPr>
          <a:xfrm>
            <a:off x="1734730" y="5089931"/>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34" name="文本框 49"/>
          <p:cNvSpPr txBox="1"/>
          <p:nvPr/>
        </p:nvSpPr>
        <p:spPr>
          <a:xfrm>
            <a:off x="1636222" y="5628984"/>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35" name="TextBox 7"/>
          <p:cNvSpPr>
            <a:spLocks noChangeArrowheads="1"/>
          </p:cNvSpPr>
          <p:nvPr/>
        </p:nvSpPr>
        <p:spPr bwMode="auto">
          <a:xfrm>
            <a:off x="4377342" y="4681012"/>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运营主管</a:t>
            </a:r>
          </a:p>
        </p:txBody>
      </p:sp>
      <p:sp>
        <p:nvSpPr>
          <p:cNvPr id="36" name="圆角矩形 35"/>
          <p:cNvSpPr/>
          <p:nvPr/>
        </p:nvSpPr>
        <p:spPr>
          <a:xfrm>
            <a:off x="4166134" y="4585875"/>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7" name="文本框 49"/>
          <p:cNvSpPr txBox="1"/>
          <p:nvPr/>
        </p:nvSpPr>
        <p:spPr>
          <a:xfrm>
            <a:off x="4067627" y="5124928"/>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38" name="TextBox 7"/>
          <p:cNvSpPr>
            <a:spLocks noChangeArrowheads="1"/>
          </p:cNvSpPr>
          <p:nvPr/>
        </p:nvSpPr>
        <p:spPr bwMode="auto">
          <a:xfrm>
            <a:off x="6825614" y="4236868"/>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tx1">
                    <a:lumMod val="50000"/>
                    <a:lumOff val="50000"/>
                  </a:schemeClr>
                </a:solidFill>
                <a:latin charset="-122" pitchFamily="34" typeface="微软雅黑"/>
                <a:ea charset="-122" pitchFamily="34" typeface="微软雅黑"/>
              </a:rPr>
              <a:t>设计总监</a:t>
            </a:r>
          </a:p>
        </p:txBody>
      </p:sp>
      <p:sp>
        <p:nvSpPr>
          <p:cNvPr id="39" name="圆角矩形 38"/>
          <p:cNvSpPr/>
          <p:nvPr/>
        </p:nvSpPr>
        <p:spPr>
          <a:xfrm>
            <a:off x="6614406" y="4141731"/>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0" name="文本框 49"/>
          <p:cNvSpPr txBox="1"/>
          <p:nvPr/>
        </p:nvSpPr>
        <p:spPr>
          <a:xfrm>
            <a:off x="6515898" y="4680784"/>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41" name="TextBox 7"/>
          <p:cNvSpPr>
            <a:spLocks noChangeArrowheads="1"/>
          </p:cNvSpPr>
          <p:nvPr/>
        </p:nvSpPr>
        <p:spPr bwMode="auto">
          <a:xfrm>
            <a:off x="9290754" y="3660804"/>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首席执行官</a:t>
            </a:r>
          </a:p>
        </p:txBody>
      </p:sp>
      <p:sp>
        <p:nvSpPr>
          <p:cNvPr id="42" name="圆角矩形 41"/>
          <p:cNvSpPr/>
          <p:nvPr/>
        </p:nvSpPr>
        <p:spPr>
          <a:xfrm>
            <a:off x="9079546" y="3565667"/>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3" name="文本框 49"/>
          <p:cNvSpPr txBox="1"/>
          <p:nvPr/>
        </p:nvSpPr>
        <p:spPr>
          <a:xfrm>
            <a:off x="8981037" y="4104720"/>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44" name="TextBox 43"/>
          <p:cNvSpPr txBox="1"/>
          <p:nvPr/>
        </p:nvSpPr>
        <p:spPr>
          <a:xfrm>
            <a:off x="1276182" y="1268760"/>
            <a:ext cx="5695950" cy="1737360"/>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en-US" b="1" lang="zh-CN" smtClean="0">
                <a:solidFill>
                  <a:schemeClr val="tx1">
                    <a:lumMod val="50000"/>
                    <a:lumOff val="50000"/>
                  </a:schemeClr>
                </a:solidFill>
                <a:latin charset="-122" pitchFamily="34" typeface="微软雅黑"/>
                <a:ea charset="-122" pitchFamily="34" typeface="微软雅黑"/>
              </a:rPr>
              <a:t>未来发展职业规划</a:t>
            </a:r>
          </a:p>
          <a:p>
            <a:endParaRPr altLang="en-US" b="1" lang="zh-CN" smtClean="0">
              <a:solidFill>
                <a:schemeClr val="tx1">
                  <a:lumMod val="50000"/>
                  <a:lumOff val="50000"/>
                </a:schemeClr>
              </a:solidFill>
              <a:latin charset="-122" pitchFamily="34" typeface="微软雅黑"/>
              <a:ea charset="-122" pitchFamily="34" typeface="微软雅黑"/>
            </a:endParaRPr>
          </a:p>
          <a:p>
            <a:r>
              <a:rPr altLang="en-US" b="1" lang="zh-CN" smtClean="0">
                <a:solidFill>
                  <a:schemeClr val="tx1">
                    <a:lumMod val="50000"/>
                    <a:lumOff val="50000"/>
                  </a:schemeClr>
                </a:solidFill>
                <a:latin charset="-122" pitchFamily="34" typeface="微软雅黑"/>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Tree>
    <p:extLst>
      <p:ext uri="{BB962C8B-B14F-4D97-AF65-F5344CB8AC3E}">
        <p14:creationId val="140599526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ppt_w</p:attrName>
                                        </p:attrNameLst>
                                      </p:cBhvr>
                                      <p:tavLst>
                                        <p:tav tm="0">
                                          <p:val>
                                            <p:fltVal val="0"/>
                                          </p:val>
                                        </p:tav>
                                        <p:tav tm="100000">
                                          <p:val>
                                            <p:strVal val="#ppt_w"/>
                                          </p:val>
                                        </p:tav>
                                      </p:tavLst>
                                    </p:anim>
                                    <p:anim calcmode="lin" valueType="num">
                                      <p:cBhvr>
                                        <p:cTn dur="500" fill="hold" id="18"/>
                                        <p:tgtEl>
                                          <p:spTgt spid="29"/>
                                        </p:tgtEl>
                                        <p:attrNameLst>
                                          <p:attrName>ppt_h</p:attrName>
                                        </p:attrNameLst>
                                      </p:cBhvr>
                                      <p:tavLst>
                                        <p:tav tm="0">
                                          <p:val>
                                            <p:fltVal val="0"/>
                                          </p:val>
                                        </p:tav>
                                        <p:tav tm="100000">
                                          <p:val>
                                            <p:strVal val="#ppt_h"/>
                                          </p:val>
                                        </p:tav>
                                      </p:tavLst>
                                    </p:anim>
                                    <p:animEffect filter="fade" transition="in">
                                      <p:cBhvr>
                                        <p:cTn dur="500" id="19"/>
                                        <p:tgtEl>
                                          <p:spTgt spid="29"/>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33"/>
                                        </p:tgtEl>
                                        <p:attrNameLst>
                                          <p:attrName>style.visibility</p:attrName>
                                        </p:attrNameLst>
                                      </p:cBhvr>
                                      <p:to>
                                        <p:strVal val="visible"/>
                                      </p:to>
                                    </p:set>
                                    <p:animEffect filter="wipe(down)" transition="in">
                                      <p:cBhvr>
                                        <p:cTn dur="500" id="29"/>
                                        <p:tgtEl>
                                          <p:spTgt spid="33"/>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32"/>
                                        </p:tgtEl>
                                        <p:attrNameLst>
                                          <p:attrName>style.visibility</p:attrName>
                                        </p:attrNameLst>
                                      </p:cBhvr>
                                      <p:to>
                                        <p:strVal val="visible"/>
                                      </p:to>
                                    </p:set>
                                    <p:anim calcmode="lin" valueType="num">
                                      <p:cBhvr>
                                        <p:cTn dur="500" fill="hold" id="33"/>
                                        <p:tgtEl>
                                          <p:spTgt spid="32"/>
                                        </p:tgtEl>
                                        <p:attrNameLst>
                                          <p:attrName>ppt_w</p:attrName>
                                        </p:attrNameLst>
                                      </p:cBhvr>
                                      <p:tavLst>
                                        <p:tav tm="0">
                                          <p:val>
                                            <p:fltVal val="0"/>
                                          </p:val>
                                        </p:tav>
                                        <p:tav tm="100000">
                                          <p:val>
                                            <p:strVal val="#ppt_w"/>
                                          </p:val>
                                        </p:tav>
                                      </p:tavLst>
                                    </p:anim>
                                    <p:anim calcmode="lin" valueType="num">
                                      <p:cBhvr>
                                        <p:cTn dur="500" fill="hold" id="34"/>
                                        <p:tgtEl>
                                          <p:spTgt spid="32"/>
                                        </p:tgtEl>
                                        <p:attrNameLst>
                                          <p:attrName>ppt_h</p:attrName>
                                        </p:attrNameLst>
                                      </p:cBhvr>
                                      <p:tavLst>
                                        <p:tav tm="0">
                                          <p:val>
                                            <p:fltVal val="0"/>
                                          </p:val>
                                        </p:tav>
                                        <p:tav tm="100000">
                                          <p:val>
                                            <p:strVal val="#ppt_h"/>
                                          </p:val>
                                        </p:tav>
                                      </p:tavLst>
                                    </p:anim>
                                    <p:animEffect filter="fade" transition="in">
                                      <p:cBhvr>
                                        <p:cTn dur="500" id="35"/>
                                        <p:tgtEl>
                                          <p:spTgt spid="32"/>
                                        </p:tgtEl>
                                      </p:cBhvr>
                                    </p:animEffect>
                                  </p:childTnLst>
                                </p:cTn>
                              </p:par>
                            </p:childTnLst>
                          </p:cTn>
                        </p:par>
                        <p:par>
                          <p:cTn fill="hold" id="36" nodeType="afterGroup">
                            <p:stCondLst>
                              <p:cond delay="3500"/>
                            </p:stCondLst>
                            <p:childTnLst>
                              <p:par>
                                <p:cTn fill="hold" grpId="0" id="37" nodeType="afterEffect" presetClass="entr" presetID="42" presetSubtype="0">
                                  <p:stCondLst>
                                    <p:cond delay="0"/>
                                  </p:stCondLst>
                                  <p:childTnLst>
                                    <p:set>
                                      <p:cBhvr>
                                        <p:cTn dur="1" fill="hold" id="38">
                                          <p:stCondLst>
                                            <p:cond delay="0"/>
                                          </p:stCondLst>
                                        </p:cTn>
                                        <p:tgtEl>
                                          <p:spTgt spid="34"/>
                                        </p:tgtEl>
                                        <p:attrNameLst>
                                          <p:attrName>style.visibility</p:attrName>
                                        </p:attrNameLst>
                                      </p:cBhvr>
                                      <p:to>
                                        <p:strVal val="visible"/>
                                      </p:to>
                                    </p:set>
                                    <p:animEffect filter="fade" transition="in">
                                      <p:cBhvr>
                                        <p:cTn dur="1000" id="39"/>
                                        <p:tgtEl>
                                          <p:spTgt spid="34"/>
                                        </p:tgtEl>
                                      </p:cBhvr>
                                    </p:animEffect>
                                    <p:anim calcmode="lin" valueType="num">
                                      <p:cBhvr>
                                        <p:cTn dur="1000" fill="hold" id="40"/>
                                        <p:tgtEl>
                                          <p:spTgt spid="34"/>
                                        </p:tgtEl>
                                        <p:attrNameLst>
                                          <p:attrName>ppt_x</p:attrName>
                                        </p:attrNameLst>
                                      </p:cBhvr>
                                      <p:tavLst>
                                        <p:tav tm="0">
                                          <p:val>
                                            <p:strVal val="#ppt_x"/>
                                          </p:val>
                                        </p:tav>
                                        <p:tav tm="100000">
                                          <p:val>
                                            <p:strVal val="#ppt_x"/>
                                          </p:val>
                                        </p:tav>
                                      </p:tavLst>
                                    </p:anim>
                                    <p:anim calcmode="lin" valueType="num">
                                      <p:cBhvr>
                                        <p:cTn dur="1000" fill="hold" id="41"/>
                                        <p:tgtEl>
                                          <p:spTgt spid="34"/>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500"/>
                            </p:stCondLst>
                            <p:childTnLst>
                              <p:par>
                                <p:cTn fill="hold" grpId="0" id="43" nodeType="afterEffect" presetClass="entr" presetID="53" presetSubtype="0">
                                  <p:stCondLst>
                                    <p:cond delay="0"/>
                                  </p:stCondLst>
                                  <p:childTnLst>
                                    <p:set>
                                      <p:cBhvr>
                                        <p:cTn dur="1" fill="hold" id="44">
                                          <p:stCondLst>
                                            <p:cond delay="0"/>
                                          </p:stCondLst>
                                        </p:cTn>
                                        <p:tgtEl>
                                          <p:spTgt spid="30"/>
                                        </p:tgtEl>
                                        <p:attrNameLst>
                                          <p:attrName>style.visibility</p:attrName>
                                        </p:attrNameLst>
                                      </p:cBhvr>
                                      <p:to>
                                        <p:strVal val="visible"/>
                                      </p:to>
                                    </p:set>
                                    <p:anim calcmode="lin" valueType="num">
                                      <p:cBhvr>
                                        <p:cTn dur="500" fill="hold" id="45"/>
                                        <p:tgtEl>
                                          <p:spTgt spid="30"/>
                                        </p:tgtEl>
                                        <p:attrNameLst>
                                          <p:attrName>ppt_w</p:attrName>
                                        </p:attrNameLst>
                                      </p:cBhvr>
                                      <p:tavLst>
                                        <p:tav tm="0">
                                          <p:val>
                                            <p:fltVal val="0"/>
                                          </p:val>
                                        </p:tav>
                                        <p:tav tm="100000">
                                          <p:val>
                                            <p:strVal val="#ppt_w"/>
                                          </p:val>
                                        </p:tav>
                                      </p:tavLst>
                                    </p:anim>
                                    <p:anim calcmode="lin" valueType="num">
                                      <p:cBhvr>
                                        <p:cTn dur="500" fill="hold" id="46"/>
                                        <p:tgtEl>
                                          <p:spTgt spid="30"/>
                                        </p:tgtEl>
                                        <p:attrNameLst>
                                          <p:attrName>ppt_h</p:attrName>
                                        </p:attrNameLst>
                                      </p:cBhvr>
                                      <p:tavLst>
                                        <p:tav tm="0">
                                          <p:val>
                                            <p:fltVal val="0"/>
                                          </p:val>
                                        </p:tav>
                                        <p:tav tm="100000">
                                          <p:val>
                                            <p:strVal val="#ppt_h"/>
                                          </p:val>
                                        </p:tav>
                                      </p:tavLst>
                                    </p:anim>
                                    <p:animEffect filter="fade" transition="in">
                                      <p:cBhvr>
                                        <p:cTn dur="500" id="47"/>
                                        <p:tgtEl>
                                          <p:spTgt spid="30"/>
                                        </p:tgtEl>
                                      </p:cBhvr>
                                    </p:animEffect>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000"/>
                            </p:stCondLst>
                            <p:childTnLst>
                              <p:par>
                                <p:cTn fill="hold" grpId="0" id="55" nodeType="afterEffect" presetClass="entr" presetID="22" presetSubtype="4">
                                  <p:stCondLst>
                                    <p:cond delay="0"/>
                                  </p:stCondLst>
                                  <p:childTnLst>
                                    <p:set>
                                      <p:cBhvr>
                                        <p:cTn dur="1" fill="hold" id="56">
                                          <p:stCondLst>
                                            <p:cond delay="0"/>
                                          </p:stCondLst>
                                        </p:cTn>
                                        <p:tgtEl>
                                          <p:spTgt spid="36"/>
                                        </p:tgtEl>
                                        <p:attrNameLst>
                                          <p:attrName>style.visibility</p:attrName>
                                        </p:attrNameLst>
                                      </p:cBhvr>
                                      <p:to>
                                        <p:strVal val="visible"/>
                                      </p:to>
                                    </p:set>
                                    <p:animEffect filter="wipe(down)" transition="in">
                                      <p:cBhvr>
                                        <p:cTn dur="500" id="57"/>
                                        <p:tgtEl>
                                          <p:spTgt spid="36"/>
                                        </p:tgtEl>
                                      </p:cBhvr>
                                    </p:animEffect>
                                  </p:childTnLst>
                                </p:cTn>
                              </p:par>
                            </p:childTnLst>
                          </p:cTn>
                        </p:par>
                        <p:par>
                          <p:cTn fill="hold" id="58" nodeType="afterGroup">
                            <p:stCondLst>
                              <p:cond delay="6500"/>
                            </p:stCondLst>
                            <p:childTnLst>
                              <p:par>
                                <p:cTn fill="hold" grpId="0" id="59" nodeType="afterEffect" presetClass="entr" presetID="53" presetSubtype="0">
                                  <p:stCondLst>
                                    <p:cond delay="0"/>
                                  </p:stCondLst>
                                  <p:childTnLst>
                                    <p:set>
                                      <p:cBhvr>
                                        <p:cTn dur="1" fill="hold" id="60">
                                          <p:stCondLst>
                                            <p:cond delay="0"/>
                                          </p:stCondLst>
                                        </p:cTn>
                                        <p:tgtEl>
                                          <p:spTgt spid="35"/>
                                        </p:tgtEl>
                                        <p:attrNameLst>
                                          <p:attrName>style.visibility</p:attrName>
                                        </p:attrNameLst>
                                      </p:cBhvr>
                                      <p:to>
                                        <p:strVal val="visible"/>
                                      </p:to>
                                    </p:set>
                                    <p:anim calcmode="lin" valueType="num">
                                      <p:cBhvr>
                                        <p:cTn dur="500" fill="hold" id="61"/>
                                        <p:tgtEl>
                                          <p:spTgt spid="35"/>
                                        </p:tgtEl>
                                        <p:attrNameLst>
                                          <p:attrName>ppt_w</p:attrName>
                                        </p:attrNameLst>
                                      </p:cBhvr>
                                      <p:tavLst>
                                        <p:tav tm="0">
                                          <p:val>
                                            <p:fltVal val="0"/>
                                          </p:val>
                                        </p:tav>
                                        <p:tav tm="100000">
                                          <p:val>
                                            <p:strVal val="#ppt_w"/>
                                          </p:val>
                                        </p:tav>
                                      </p:tavLst>
                                    </p:anim>
                                    <p:anim calcmode="lin" valueType="num">
                                      <p:cBhvr>
                                        <p:cTn dur="500" fill="hold" id="62"/>
                                        <p:tgtEl>
                                          <p:spTgt spid="35"/>
                                        </p:tgtEl>
                                        <p:attrNameLst>
                                          <p:attrName>ppt_h</p:attrName>
                                        </p:attrNameLst>
                                      </p:cBhvr>
                                      <p:tavLst>
                                        <p:tav tm="0">
                                          <p:val>
                                            <p:fltVal val="0"/>
                                          </p:val>
                                        </p:tav>
                                        <p:tav tm="100000">
                                          <p:val>
                                            <p:strVal val="#ppt_h"/>
                                          </p:val>
                                        </p:tav>
                                      </p:tavLst>
                                    </p:anim>
                                    <p:animEffect filter="fade" transition="in">
                                      <p:cBhvr>
                                        <p:cTn dur="500" id="63"/>
                                        <p:tgtEl>
                                          <p:spTgt spid="35"/>
                                        </p:tgtEl>
                                      </p:cBhvr>
                                    </p:animEffect>
                                  </p:childTnLst>
                                </p:cTn>
                              </p:par>
                            </p:childTnLst>
                          </p:cTn>
                        </p:par>
                        <p:par>
                          <p:cTn fill="hold" id="64" nodeType="afterGroup">
                            <p:stCondLst>
                              <p:cond delay="7000"/>
                            </p:stCondLst>
                            <p:childTnLst>
                              <p:par>
                                <p:cTn fill="hold" grpId="0" id="65" nodeType="afterEffect" presetClass="entr" presetID="42" presetSubtype="0">
                                  <p:stCondLst>
                                    <p:cond delay="0"/>
                                  </p:stCondLst>
                                  <p:childTnLst>
                                    <p:set>
                                      <p:cBhvr>
                                        <p:cTn dur="1" fill="hold" id="66">
                                          <p:stCondLst>
                                            <p:cond delay="0"/>
                                          </p:stCondLst>
                                        </p:cTn>
                                        <p:tgtEl>
                                          <p:spTgt spid="37"/>
                                        </p:tgtEl>
                                        <p:attrNameLst>
                                          <p:attrName>style.visibility</p:attrName>
                                        </p:attrNameLst>
                                      </p:cBhvr>
                                      <p:to>
                                        <p:strVal val="visible"/>
                                      </p:to>
                                    </p:set>
                                    <p:animEffect filter="fade" transition="in">
                                      <p:cBhvr>
                                        <p:cTn dur="1000" id="67"/>
                                        <p:tgtEl>
                                          <p:spTgt spid="37"/>
                                        </p:tgtEl>
                                      </p:cBhvr>
                                    </p:animEffect>
                                    <p:anim calcmode="lin" valueType="num">
                                      <p:cBhvr>
                                        <p:cTn dur="1000" fill="hold" id="68"/>
                                        <p:tgtEl>
                                          <p:spTgt spid="37"/>
                                        </p:tgtEl>
                                        <p:attrNameLst>
                                          <p:attrName>ppt_x</p:attrName>
                                        </p:attrNameLst>
                                      </p:cBhvr>
                                      <p:tavLst>
                                        <p:tav tm="0">
                                          <p:val>
                                            <p:strVal val="#ppt_x"/>
                                          </p:val>
                                        </p:tav>
                                        <p:tav tm="100000">
                                          <p:val>
                                            <p:strVal val="#ppt_x"/>
                                          </p:val>
                                        </p:tav>
                                      </p:tavLst>
                                    </p:anim>
                                    <p:anim calcmode="lin" valueType="num">
                                      <p:cBhvr>
                                        <p:cTn dur="1000" fill="hold" id="69"/>
                                        <p:tgtEl>
                                          <p:spTgt spid="3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8000"/>
                            </p:stCondLst>
                            <p:childTnLst>
                              <p:par>
                                <p:cTn fill="hold" grpId="0" id="71" nodeType="afterEffect" presetClass="entr" presetID="53" presetSubtype="0">
                                  <p:stCondLst>
                                    <p:cond delay="0"/>
                                  </p:stCondLst>
                                  <p:childTnLst>
                                    <p:set>
                                      <p:cBhvr>
                                        <p:cTn dur="1" fill="hold" id="72">
                                          <p:stCondLst>
                                            <p:cond delay="0"/>
                                          </p:stCondLst>
                                        </p:cTn>
                                        <p:tgtEl>
                                          <p:spTgt spid="31"/>
                                        </p:tgtEl>
                                        <p:attrNameLst>
                                          <p:attrName>style.visibility</p:attrName>
                                        </p:attrNameLst>
                                      </p:cBhvr>
                                      <p:to>
                                        <p:strVal val="visible"/>
                                      </p:to>
                                    </p:set>
                                    <p:anim calcmode="lin" valueType="num">
                                      <p:cBhvr>
                                        <p:cTn dur="500" fill="hold" id="73"/>
                                        <p:tgtEl>
                                          <p:spTgt spid="31"/>
                                        </p:tgtEl>
                                        <p:attrNameLst>
                                          <p:attrName>ppt_w</p:attrName>
                                        </p:attrNameLst>
                                      </p:cBhvr>
                                      <p:tavLst>
                                        <p:tav tm="0">
                                          <p:val>
                                            <p:fltVal val="0"/>
                                          </p:val>
                                        </p:tav>
                                        <p:tav tm="100000">
                                          <p:val>
                                            <p:strVal val="#ppt_w"/>
                                          </p:val>
                                        </p:tav>
                                      </p:tavLst>
                                    </p:anim>
                                    <p:anim calcmode="lin" valueType="num">
                                      <p:cBhvr>
                                        <p:cTn dur="500" fill="hold" id="74"/>
                                        <p:tgtEl>
                                          <p:spTgt spid="31"/>
                                        </p:tgtEl>
                                        <p:attrNameLst>
                                          <p:attrName>ppt_h</p:attrName>
                                        </p:attrNameLst>
                                      </p:cBhvr>
                                      <p:tavLst>
                                        <p:tav tm="0">
                                          <p:val>
                                            <p:fltVal val="0"/>
                                          </p:val>
                                        </p:tav>
                                        <p:tav tm="100000">
                                          <p:val>
                                            <p:strVal val="#ppt_h"/>
                                          </p:val>
                                        </p:tav>
                                      </p:tavLst>
                                    </p:anim>
                                    <p:animEffect filter="fade" transition="in">
                                      <p:cBhvr>
                                        <p:cTn dur="500" id="75"/>
                                        <p:tgtEl>
                                          <p:spTgt spid="31"/>
                                        </p:tgtEl>
                                      </p:cBhvr>
                                    </p:animEffect>
                                  </p:childTnLst>
                                </p:cTn>
                              </p:par>
                            </p:childTnLst>
                          </p:cTn>
                        </p:par>
                        <p:par>
                          <p:cTn fill="hold" id="76" nodeType="afterGroup">
                            <p:stCondLst>
                              <p:cond delay="8500"/>
                            </p:stCondLst>
                            <p:childTnLst>
                              <p:par>
                                <p:cTn fill="hold" grpId="0" id="77" nodeType="afterEffect" presetClass="entr" presetID="42" presetSubtype="0">
                                  <p:stCondLst>
                                    <p:cond delay="0"/>
                                  </p:stCondLst>
                                  <p:childTnLst>
                                    <p:set>
                                      <p:cBhvr>
                                        <p:cTn dur="1" fill="hold" id="78">
                                          <p:stCondLst>
                                            <p:cond delay="0"/>
                                          </p:stCondLst>
                                        </p:cTn>
                                        <p:tgtEl>
                                          <p:spTgt spid="19"/>
                                        </p:tgtEl>
                                        <p:attrNameLst>
                                          <p:attrName>style.visibility</p:attrName>
                                        </p:attrNameLst>
                                      </p:cBhvr>
                                      <p:to>
                                        <p:strVal val="visible"/>
                                      </p:to>
                                    </p:set>
                                    <p:animEffect filter="fade" transition="in">
                                      <p:cBhvr>
                                        <p:cTn dur="1000" id="79"/>
                                        <p:tgtEl>
                                          <p:spTgt spid="19"/>
                                        </p:tgtEl>
                                      </p:cBhvr>
                                    </p:animEffect>
                                    <p:anim calcmode="lin" valueType="num">
                                      <p:cBhvr>
                                        <p:cTn dur="1000" fill="hold" id="80"/>
                                        <p:tgtEl>
                                          <p:spTgt spid="19"/>
                                        </p:tgtEl>
                                        <p:attrNameLst>
                                          <p:attrName>ppt_x</p:attrName>
                                        </p:attrNameLst>
                                      </p:cBhvr>
                                      <p:tavLst>
                                        <p:tav tm="0">
                                          <p:val>
                                            <p:strVal val="#ppt_x"/>
                                          </p:val>
                                        </p:tav>
                                        <p:tav tm="100000">
                                          <p:val>
                                            <p:strVal val="#ppt_x"/>
                                          </p:val>
                                        </p:tav>
                                      </p:tavLst>
                                    </p:anim>
                                    <p:anim calcmode="lin" valueType="num">
                                      <p:cBhvr>
                                        <p:cTn dur="1000" fill="hold" id="81"/>
                                        <p:tgtEl>
                                          <p:spTgt spid="19"/>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500"/>
                            </p:stCondLst>
                            <p:childTnLst>
                              <p:par>
                                <p:cTn fill="hold" grpId="0" id="83" nodeType="afterEffect" presetClass="entr" presetID="22" presetSubtype="4">
                                  <p:stCondLst>
                                    <p:cond delay="0"/>
                                  </p:stCondLst>
                                  <p:childTnLst>
                                    <p:set>
                                      <p:cBhvr>
                                        <p:cTn dur="1" fill="hold" id="84">
                                          <p:stCondLst>
                                            <p:cond delay="0"/>
                                          </p:stCondLst>
                                        </p:cTn>
                                        <p:tgtEl>
                                          <p:spTgt spid="39"/>
                                        </p:tgtEl>
                                        <p:attrNameLst>
                                          <p:attrName>style.visibility</p:attrName>
                                        </p:attrNameLst>
                                      </p:cBhvr>
                                      <p:to>
                                        <p:strVal val="visible"/>
                                      </p:to>
                                    </p:set>
                                    <p:animEffect filter="wipe(down)" transition="in">
                                      <p:cBhvr>
                                        <p:cTn dur="500" id="85"/>
                                        <p:tgtEl>
                                          <p:spTgt spid="39"/>
                                        </p:tgtEl>
                                      </p:cBhvr>
                                    </p:animEffect>
                                  </p:childTnLst>
                                </p:cTn>
                              </p:par>
                            </p:childTnLst>
                          </p:cTn>
                        </p:par>
                        <p:par>
                          <p:cTn fill="hold" id="86" nodeType="afterGroup">
                            <p:stCondLst>
                              <p:cond delay="10000"/>
                            </p:stCondLst>
                            <p:childTnLst>
                              <p:par>
                                <p:cTn fill="hold" grpId="0" id="87" nodeType="afterEffect" presetClass="entr" presetID="53" presetSubtype="0">
                                  <p:stCondLst>
                                    <p:cond delay="0"/>
                                  </p:stCondLst>
                                  <p:childTnLst>
                                    <p:set>
                                      <p:cBhvr>
                                        <p:cTn dur="1" fill="hold" id="88">
                                          <p:stCondLst>
                                            <p:cond delay="0"/>
                                          </p:stCondLst>
                                        </p:cTn>
                                        <p:tgtEl>
                                          <p:spTgt spid="38"/>
                                        </p:tgtEl>
                                        <p:attrNameLst>
                                          <p:attrName>style.visibility</p:attrName>
                                        </p:attrNameLst>
                                      </p:cBhvr>
                                      <p:to>
                                        <p:strVal val="visible"/>
                                      </p:to>
                                    </p:set>
                                    <p:anim calcmode="lin" valueType="num">
                                      <p:cBhvr>
                                        <p:cTn dur="500" fill="hold" id="89"/>
                                        <p:tgtEl>
                                          <p:spTgt spid="38"/>
                                        </p:tgtEl>
                                        <p:attrNameLst>
                                          <p:attrName>ppt_w</p:attrName>
                                        </p:attrNameLst>
                                      </p:cBhvr>
                                      <p:tavLst>
                                        <p:tav tm="0">
                                          <p:val>
                                            <p:fltVal val="0"/>
                                          </p:val>
                                        </p:tav>
                                        <p:tav tm="100000">
                                          <p:val>
                                            <p:strVal val="#ppt_w"/>
                                          </p:val>
                                        </p:tav>
                                      </p:tavLst>
                                    </p:anim>
                                    <p:anim calcmode="lin" valueType="num">
                                      <p:cBhvr>
                                        <p:cTn dur="500" fill="hold" id="90"/>
                                        <p:tgtEl>
                                          <p:spTgt spid="38"/>
                                        </p:tgtEl>
                                        <p:attrNameLst>
                                          <p:attrName>ppt_h</p:attrName>
                                        </p:attrNameLst>
                                      </p:cBhvr>
                                      <p:tavLst>
                                        <p:tav tm="0">
                                          <p:val>
                                            <p:fltVal val="0"/>
                                          </p:val>
                                        </p:tav>
                                        <p:tav tm="100000">
                                          <p:val>
                                            <p:strVal val="#ppt_h"/>
                                          </p:val>
                                        </p:tav>
                                      </p:tavLst>
                                    </p:anim>
                                    <p:animEffect filter="fade" transition="in">
                                      <p:cBhvr>
                                        <p:cTn dur="500" id="91"/>
                                        <p:tgtEl>
                                          <p:spTgt spid="38"/>
                                        </p:tgtEl>
                                      </p:cBhvr>
                                    </p:animEffect>
                                  </p:childTnLst>
                                </p:cTn>
                              </p:par>
                            </p:childTnLst>
                          </p:cTn>
                        </p:par>
                        <p:par>
                          <p:cTn fill="hold" id="92" nodeType="afterGroup">
                            <p:stCondLst>
                              <p:cond delay="10500"/>
                            </p:stCondLst>
                            <p:childTnLst>
                              <p:par>
                                <p:cTn fill="hold" grpId="0" id="93" nodeType="afterEffect" presetClass="entr" presetID="42" presetSubtype="0">
                                  <p:stCondLst>
                                    <p:cond delay="0"/>
                                  </p:stCondLst>
                                  <p:childTnLst>
                                    <p:set>
                                      <p:cBhvr>
                                        <p:cTn dur="1" fill="hold" id="94">
                                          <p:stCondLst>
                                            <p:cond delay="0"/>
                                          </p:stCondLst>
                                        </p:cTn>
                                        <p:tgtEl>
                                          <p:spTgt spid="40"/>
                                        </p:tgtEl>
                                        <p:attrNameLst>
                                          <p:attrName>style.visibility</p:attrName>
                                        </p:attrNameLst>
                                      </p:cBhvr>
                                      <p:to>
                                        <p:strVal val="visible"/>
                                      </p:to>
                                    </p:set>
                                    <p:animEffect filter="fade" transition="in">
                                      <p:cBhvr>
                                        <p:cTn dur="1000" id="95"/>
                                        <p:tgtEl>
                                          <p:spTgt spid="40"/>
                                        </p:tgtEl>
                                      </p:cBhvr>
                                    </p:animEffect>
                                    <p:anim calcmode="lin" valueType="num">
                                      <p:cBhvr>
                                        <p:cTn dur="1000" fill="hold" id="96"/>
                                        <p:tgtEl>
                                          <p:spTgt spid="40"/>
                                        </p:tgtEl>
                                        <p:attrNameLst>
                                          <p:attrName>ppt_x</p:attrName>
                                        </p:attrNameLst>
                                      </p:cBhvr>
                                      <p:tavLst>
                                        <p:tav tm="0">
                                          <p:val>
                                            <p:strVal val="#ppt_x"/>
                                          </p:val>
                                        </p:tav>
                                        <p:tav tm="100000">
                                          <p:val>
                                            <p:strVal val="#ppt_x"/>
                                          </p:val>
                                        </p:tav>
                                      </p:tavLst>
                                    </p:anim>
                                    <p:anim calcmode="lin" valueType="num">
                                      <p:cBhvr>
                                        <p:cTn dur="1000" fill="hold" id="97"/>
                                        <p:tgtEl>
                                          <p:spTgt spid="40"/>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11500"/>
                            </p:stCondLst>
                            <p:childTnLst>
                              <p:par>
                                <p:cTn fill="hold" id="99" nodeType="afterEffect" presetClass="entr" presetID="53" presetSubtype="0">
                                  <p:stCondLst>
                                    <p:cond delay="0"/>
                                  </p:stCondLst>
                                  <p:childTnLst>
                                    <p:set>
                                      <p:cBhvr>
                                        <p:cTn dur="1" fill="hold" id="100">
                                          <p:stCondLst>
                                            <p:cond delay="0"/>
                                          </p:stCondLst>
                                        </p:cTn>
                                        <p:tgtEl>
                                          <p:spTgt spid="21"/>
                                        </p:tgtEl>
                                        <p:attrNameLst>
                                          <p:attrName>style.visibility</p:attrName>
                                        </p:attrNameLst>
                                      </p:cBhvr>
                                      <p:to>
                                        <p:strVal val="visible"/>
                                      </p:to>
                                    </p:set>
                                    <p:anim calcmode="lin" valueType="num">
                                      <p:cBhvr>
                                        <p:cTn dur="500" fill="hold" id="101"/>
                                        <p:tgtEl>
                                          <p:spTgt spid="21"/>
                                        </p:tgtEl>
                                        <p:attrNameLst>
                                          <p:attrName>ppt_w</p:attrName>
                                        </p:attrNameLst>
                                      </p:cBhvr>
                                      <p:tavLst>
                                        <p:tav tm="0">
                                          <p:val>
                                            <p:fltVal val="0"/>
                                          </p:val>
                                        </p:tav>
                                        <p:tav tm="100000">
                                          <p:val>
                                            <p:strVal val="#ppt_w"/>
                                          </p:val>
                                        </p:tav>
                                      </p:tavLst>
                                    </p:anim>
                                    <p:anim calcmode="lin" valueType="num">
                                      <p:cBhvr>
                                        <p:cTn dur="500" fill="hold" id="102"/>
                                        <p:tgtEl>
                                          <p:spTgt spid="21"/>
                                        </p:tgtEl>
                                        <p:attrNameLst>
                                          <p:attrName>ppt_h</p:attrName>
                                        </p:attrNameLst>
                                      </p:cBhvr>
                                      <p:tavLst>
                                        <p:tav tm="0">
                                          <p:val>
                                            <p:fltVal val="0"/>
                                          </p:val>
                                        </p:tav>
                                        <p:tav tm="100000">
                                          <p:val>
                                            <p:strVal val="#ppt_h"/>
                                          </p:val>
                                        </p:tav>
                                      </p:tavLst>
                                    </p:anim>
                                    <p:animEffect filter="fade" transition="in">
                                      <p:cBhvr>
                                        <p:cTn dur="500" id="103"/>
                                        <p:tgtEl>
                                          <p:spTgt spid="21"/>
                                        </p:tgtEl>
                                      </p:cBhvr>
                                    </p:animEffect>
                                  </p:childTnLst>
                                </p:cTn>
                              </p:par>
                            </p:childTnLst>
                          </p:cTn>
                        </p:par>
                        <p:par>
                          <p:cTn fill="hold" id="104" nodeType="afterGroup">
                            <p:stCondLst>
                              <p:cond delay="12000"/>
                            </p:stCondLst>
                            <p:childTnLst>
                              <p:par>
                                <p:cTn fill="hold" grpId="0" id="105" nodeType="afterEffect" presetClass="entr" presetID="42" presetSubtype="0">
                                  <p:stCondLst>
                                    <p:cond delay="0"/>
                                  </p:stCondLst>
                                  <p:childTnLst>
                                    <p:set>
                                      <p:cBhvr>
                                        <p:cTn dur="1" fill="hold" id="106">
                                          <p:stCondLst>
                                            <p:cond delay="0"/>
                                          </p:stCondLst>
                                        </p:cTn>
                                        <p:tgtEl>
                                          <p:spTgt spid="12"/>
                                        </p:tgtEl>
                                        <p:attrNameLst>
                                          <p:attrName>style.visibility</p:attrName>
                                        </p:attrNameLst>
                                      </p:cBhvr>
                                      <p:to>
                                        <p:strVal val="visible"/>
                                      </p:to>
                                    </p:set>
                                    <p:animEffect filter="fade" transition="in">
                                      <p:cBhvr>
                                        <p:cTn dur="1000" id="107"/>
                                        <p:tgtEl>
                                          <p:spTgt spid="12"/>
                                        </p:tgtEl>
                                      </p:cBhvr>
                                    </p:animEffect>
                                    <p:anim calcmode="lin" valueType="num">
                                      <p:cBhvr>
                                        <p:cTn dur="1000" fill="hold" id="108"/>
                                        <p:tgtEl>
                                          <p:spTgt spid="12"/>
                                        </p:tgtEl>
                                        <p:attrNameLst>
                                          <p:attrName>ppt_x</p:attrName>
                                        </p:attrNameLst>
                                      </p:cBhvr>
                                      <p:tavLst>
                                        <p:tav tm="0">
                                          <p:val>
                                            <p:strVal val="#ppt_x"/>
                                          </p:val>
                                        </p:tav>
                                        <p:tav tm="100000">
                                          <p:val>
                                            <p:strVal val="#ppt_x"/>
                                          </p:val>
                                        </p:tav>
                                      </p:tavLst>
                                    </p:anim>
                                    <p:anim calcmode="lin" valueType="num">
                                      <p:cBhvr>
                                        <p:cTn dur="1000" fill="hold" id="109"/>
                                        <p:tgtEl>
                                          <p:spTgt spid="12"/>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13000"/>
                            </p:stCondLst>
                            <p:childTnLst>
                              <p:par>
                                <p:cTn fill="hold" grpId="0" id="111" nodeType="afterEffect" presetClass="entr" presetID="22" presetSubtype="4">
                                  <p:stCondLst>
                                    <p:cond delay="0"/>
                                  </p:stCondLst>
                                  <p:childTnLst>
                                    <p:set>
                                      <p:cBhvr>
                                        <p:cTn dur="1" fill="hold" id="112">
                                          <p:stCondLst>
                                            <p:cond delay="0"/>
                                          </p:stCondLst>
                                        </p:cTn>
                                        <p:tgtEl>
                                          <p:spTgt spid="42"/>
                                        </p:tgtEl>
                                        <p:attrNameLst>
                                          <p:attrName>style.visibility</p:attrName>
                                        </p:attrNameLst>
                                      </p:cBhvr>
                                      <p:to>
                                        <p:strVal val="visible"/>
                                      </p:to>
                                    </p:set>
                                    <p:animEffect filter="wipe(down)" transition="in">
                                      <p:cBhvr>
                                        <p:cTn dur="500" id="113"/>
                                        <p:tgtEl>
                                          <p:spTgt spid="42"/>
                                        </p:tgtEl>
                                      </p:cBhvr>
                                    </p:animEffect>
                                  </p:childTnLst>
                                </p:cTn>
                              </p:par>
                            </p:childTnLst>
                          </p:cTn>
                        </p:par>
                        <p:par>
                          <p:cTn fill="hold" id="114" nodeType="afterGroup">
                            <p:stCondLst>
                              <p:cond delay="13500"/>
                            </p:stCondLst>
                            <p:childTnLst>
                              <p:par>
                                <p:cTn fill="hold" grpId="0" id="115" nodeType="afterEffect" presetClass="entr" presetID="53" presetSubtype="0">
                                  <p:stCondLst>
                                    <p:cond delay="0"/>
                                  </p:stCondLst>
                                  <p:childTnLst>
                                    <p:set>
                                      <p:cBhvr>
                                        <p:cTn dur="1" fill="hold" id="116">
                                          <p:stCondLst>
                                            <p:cond delay="0"/>
                                          </p:stCondLst>
                                        </p:cTn>
                                        <p:tgtEl>
                                          <p:spTgt spid="41"/>
                                        </p:tgtEl>
                                        <p:attrNameLst>
                                          <p:attrName>style.visibility</p:attrName>
                                        </p:attrNameLst>
                                      </p:cBhvr>
                                      <p:to>
                                        <p:strVal val="visible"/>
                                      </p:to>
                                    </p:set>
                                    <p:anim calcmode="lin" valueType="num">
                                      <p:cBhvr>
                                        <p:cTn dur="500" fill="hold" id="117"/>
                                        <p:tgtEl>
                                          <p:spTgt spid="41"/>
                                        </p:tgtEl>
                                        <p:attrNameLst>
                                          <p:attrName>ppt_w</p:attrName>
                                        </p:attrNameLst>
                                      </p:cBhvr>
                                      <p:tavLst>
                                        <p:tav tm="0">
                                          <p:val>
                                            <p:fltVal val="0"/>
                                          </p:val>
                                        </p:tav>
                                        <p:tav tm="100000">
                                          <p:val>
                                            <p:strVal val="#ppt_w"/>
                                          </p:val>
                                        </p:tav>
                                      </p:tavLst>
                                    </p:anim>
                                    <p:anim calcmode="lin" valueType="num">
                                      <p:cBhvr>
                                        <p:cTn dur="500" fill="hold" id="118"/>
                                        <p:tgtEl>
                                          <p:spTgt spid="41"/>
                                        </p:tgtEl>
                                        <p:attrNameLst>
                                          <p:attrName>ppt_h</p:attrName>
                                        </p:attrNameLst>
                                      </p:cBhvr>
                                      <p:tavLst>
                                        <p:tav tm="0">
                                          <p:val>
                                            <p:fltVal val="0"/>
                                          </p:val>
                                        </p:tav>
                                        <p:tav tm="100000">
                                          <p:val>
                                            <p:strVal val="#ppt_h"/>
                                          </p:val>
                                        </p:tav>
                                      </p:tavLst>
                                    </p:anim>
                                    <p:animEffect filter="fade" transition="in">
                                      <p:cBhvr>
                                        <p:cTn dur="500" id="119"/>
                                        <p:tgtEl>
                                          <p:spTgt spid="41"/>
                                        </p:tgtEl>
                                      </p:cBhvr>
                                    </p:animEffect>
                                  </p:childTnLst>
                                </p:cTn>
                              </p:par>
                            </p:childTnLst>
                          </p:cTn>
                        </p:par>
                        <p:par>
                          <p:cTn fill="hold" id="120" nodeType="afterGroup">
                            <p:stCondLst>
                              <p:cond delay="14000"/>
                            </p:stCondLst>
                            <p:childTnLst>
                              <p:par>
                                <p:cTn fill="hold" grpId="0" id="121" nodeType="afterEffect" presetClass="entr" presetID="42" presetSubtype="0">
                                  <p:stCondLst>
                                    <p:cond delay="0"/>
                                  </p:stCondLst>
                                  <p:childTnLst>
                                    <p:set>
                                      <p:cBhvr>
                                        <p:cTn dur="1" fill="hold" id="122">
                                          <p:stCondLst>
                                            <p:cond delay="0"/>
                                          </p:stCondLst>
                                        </p:cTn>
                                        <p:tgtEl>
                                          <p:spTgt spid="43"/>
                                        </p:tgtEl>
                                        <p:attrNameLst>
                                          <p:attrName>style.visibility</p:attrName>
                                        </p:attrNameLst>
                                      </p:cBhvr>
                                      <p:to>
                                        <p:strVal val="visible"/>
                                      </p:to>
                                    </p:set>
                                    <p:animEffect filter="fade" transition="in">
                                      <p:cBhvr>
                                        <p:cTn dur="1000" id="123"/>
                                        <p:tgtEl>
                                          <p:spTgt spid="43"/>
                                        </p:tgtEl>
                                      </p:cBhvr>
                                    </p:animEffect>
                                    <p:anim calcmode="lin" valueType="num">
                                      <p:cBhvr>
                                        <p:cTn dur="1000" fill="hold" id="124"/>
                                        <p:tgtEl>
                                          <p:spTgt spid="43"/>
                                        </p:tgtEl>
                                        <p:attrNameLst>
                                          <p:attrName>ppt_x</p:attrName>
                                        </p:attrNameLst>
                                      </p:cBhvr>
                                      <p:tavLst>
                                        <p:tav tm="0">
                                          <p:val>
                                            <p:strVal val="#ppt_x"/>
                                          </p:val>
                                        </p:tav>
                                        <p:tav tm="100000">
                                          <p:val>
                                            <p:strVal val="#ppt_x"/>
                                          </p:val>
                                        </p:tav>
                                      </p:tavLst>
                                    </p:anim>
                                    <p:anim calcmode="lin" valueType="num">
                                      <p:cBhvr>
                                        <p:cTn dur="1000" fill="hold" id="125"/>
                                        <p:tgtEl>
                                          <p:spTgt spid="43"/>
                                        </p:tgtEl>
                                        <p:attrNameLst>
                                          <p:attrName>ppt_y</p:attrName>
                                        </p:attrNameLst>
                                      </p:cBhvr>
                                      <p:tavLst>
                                        <p:tav tm="0">
                                          <p:val>
                                            <p:strVal val="#ppt_y+.1"/>
                                          </p:val>
                                        </p:tav>
                                        <p:tav tm="100000">
                                          <p:val>
                                            <p:strVal val="#ppt_y"/>
                                          </p:val>
                                        </p:tav>
                                      </p:tavLst>
                                    </p:anim>
                                  </p:childTnLst>
                                </p:cTn>
                              </p:par>
                            </p:childTnLst>
                          </p:cTn>
                        </p:par>
                        <p:par>
                          <p:cTn fill="hold" id="126" nodeType="afterGroup">
                            <p:stCondLst>
                              <p:cond delay="15000"/>
                            </p:stCondLst>
                            <p:childTnLst>
                              <p:par>
                                <p:cTn fill="hold" grpId="0" id="127" nodeType="afterEffect" presetClass="entr" presetID="42" presetSubtype="0">
                                  <p:stCondLst>
                                    <p:cond delay="0"/>
                                  </p:stCondLst>
                                  <p:childTnLst>
                                    <p:set>
                                      <p:cBhvr>
                                        <p:cTn dur="1" fill="hold" id="128">
                                          <p:stCondLst>
                                            <p:cond delay="0"/>
                                          </p:stCondLst>
                                        </p:cTn>
                                        <p:tgtEl>
                                          <p:spTgt spid="44"/>
                                        </p:tgtEl>
                                        <p:attrNameLst>
                                          <p:attrName>style.visibility</p:attrName>
                                        </p:attrNameLst>
                                      </p:cBhvr>
                                      <p:to>
                                        <p:strVal val="visible"/>
                                      </p:to>
                                    </p:set>
                                    <p:animEffect filter="fade" transition="in">
                                      <p:cBhvr>
                                        <p:cTn dur="1000" id="129"/>
                                        <p:tgtEl>
                                          <p:spTgt spid="44"/>
                                        </p:tgtEl>
                                      </p:cBhvr>
                                    </p:animEffect>
                                    <p:anim calcmode="lin" valueType="num">
                                      <p:cBhvr>
                                        <p:cTn dur="1000" fill="hold" id="130"/>
                                        <p:tgtEl>
                                          <p:spTgt spid="44"/>
                                        </p:tgtEl>
                                        <p:attrNameLst>
                                          <p:attrName>ppt_x</p:attrName>
                                        </p:attrNameLst>
                                      </p:cBhvr>
                                      <p:tavLst>
                                        <p:tav tm="0">
                                          <p:val>
                                            <p:strVal val="#ppt_x"/>
                                          </p:val>
                                        </p:tav>
                                        <p:tav tm="100000">
                                          <p:val>
                                            <p:strVal val="#ppt_x"/>
                                          </p:val>
                                        </p:tav>
                                      </p:tavLst>
                                    </p:anim>
                                    <p:anim calcmode="lin" valueType="num">
                                      <p:cBhvr>
                                        <p:cTn dur="1000" fill="hold" id="131"/>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63" name="图片 62"/>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9978" r="89978" t="9994">
                        <a14:foregroundMark x1="43416" x2="50022" y1="50878" y2="87583"/>
                        <a14:foregroundMark x1="43416" x2="40449" y1="64022" y2="97577"/>
                        <a14:foregroundMark x1="52809" x2="49843" y1="50454" y2="67777"/>
                        <a14:backgroundMark x1="21124" x2="23461" y1="76681" y2="94428"/>
                        <a14:backgroundMark x1="21618" x2="17528" y1="63113" y2="64446"/>
                        <a14:backgroundMark x1="75236" x2="83820" y1="64022" y2="86917"/>
                      </a14:backgroundRemoval>
                    </a14:imgEffect>
                  </a14:imgLayer>
                </a14:imgProps>
              </a:ext>
              <a:ext uri="{28A0092B-C50C-407E-A947-70E740481C1C}">
                <a14:useLocalDpi val="0"/>
              </a:ext>
            </a:extLst>
          </a:blip>
          <a:srcRect l="22300" r="24773" t="15333"/>
          <a:stretch>
            <a:fillRect/>
          </a:stretch>
        </p:blipFill>
        <p:spPr>
          <a:xfrm>
            <a:off x="6671270" y="980728"/>
            <a:ext cx="4874871" cy="5786063"/>
          </a:xfrm>
          <a:prstGeom prst="rect">
            <a:avLst/>
          </a:prstGeom>
          <a:effectLst>
            <a:outerShdw algn="br" dir="2700000" dist="139700" rotWithShape="0">
              <a:prstClr val="black">
                <a:alpha val="17000"/>
              </a:prstClr>
            </a:outerShdw>
          </a:effectLst>
        </p:spPr>
      </p:pic>
      <p:sp>
        <p:nvSpPr>
          <p:cNvPr id="64" name="Text Box 7"/>
          <p:cNvSpPr txBox="1">
            <a:spLocks noChangeArrowheads="1"/>
          </p:cNvSpPr>
          <p:nvPr/>
        </p:nvSpPr>
        <p:spPr bwMode="gray">
          <a:xfrm>
            <a:off x="1126654" y="1731626"/>
            <a:ext cx="5616575" cy="1200912"/>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65" name="Text Box 7"/>
          <p:cNvSpPr txBox="1">
            <a:spLocks noChangeArrowheads="1"/>
          </p:cNvSpPr>
          <p:nvPr/>
        </p:nvSpPr>
        <p:spPr bwMode="gray">
          <a:xfrm>
            <a:off x="1138978" y="1205969"/>
            <a:ext cx="2579963" cy="48768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b="1" lang="zh-CN" smtClean="0" sz="2000">
                <a:ln w="3175">
                  <a:noFill/>
                </a:ln>
                <a:solidFill>
                  <a:schemeClr val="tx1">
                    <a:lumMod val="50000"/>
                    <a:lumOff val="50000"/>
                  </a:schemeClr>
                </a:solidFill>
                <a:latin charset="-122" pitchFamily="34" typeface="微软雅黑"/>
                <a:ea charset="-122" pitchFamily="34" typeface="微软雅黑"/>
              </a:rPr>
              <a:t>发展职业规划</a:t>
            </a:r>
          </a:p>
        </p:txBody>
      </p:sp>
      <p:grpSp>
        <p:nvGrpSpPr>
          <p:cNvPr id="66" name="组合 65"/>
          <p:cNvGrpSpPr/>
          <p:nvPr/>
        </p:nvGrpSpPr>
        <p:grpSpPr>
          <a:xfrm>
            <a:off x="1211953" y="3526431"/>
            <a:ext cx="436310" cy="461665"/>
            <a:chOff x="4547136" y="4696682"/>
            <a:chExt cx="436310" cy="461665"/>
          </a:xfrm>
        </p:grpSpPr>
        <p:sp>
          <p:nvSpPr>
            <p:cNvPr id="67" name="椭圆 66"/>
            <p:cNvSpPr>
              <a:spLocks noChangeAspect="1"/>
            </p:cNvSpPr>
            <p:nvPr/>
          </p:nvSpPr>
          <p:spPr>
            <a:xfrm>
              <a:off x="4549291" y="4704142"/>
              <a:ext cx="432000" cy="432000"/>
            </a:xfrm>
            <a:prstGeom prst="ellips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68" name="TextBox 6"/>
            <p:cNvSpPr txBox="1"/>
            <p:nvPr/>
          </p:nvSpPr>
          <p:spPr>
            <a:xfrm>
              <a:off x="4547136" y="4696682"/>
              <a:ext cx="436310" cy="457200"/>
            </a:xfrm>
            <a:prstGeom prst="rect">
              <a:avLst/>
            </a:prstGeom>
            <a:solidFill>
              <a:srgbClr val="00A2A4"/>
            </a:solid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1</a:t>
              </a:r>
            </a:p>
          </p:txBody>
        </p:sp>
      </p:grpSp>
      <p:sp>
        <p:nvSpPr>
          <p:cNvPr id="69" name="Text Box 7"/>
          <p:cNvSpPr txBox="1">
            <a:spLocks noChangeArrowheads="1"/>
          </p:cNvSpPr>
          <p:nvPr/>
        </p:nvSpPr>
        <p:spPr bwMode="gray">
          <a:xfrm>
            <a:off x="1827659" y="3432737"/>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grpSp>
        <p:nvGrpSpPr>
          <p:cNvPr id="70" name="组合 69"/>
          <p:cNvGrpSpPr/>
          <p:nvPr/>
        </p:nvGrpSpPr>
        <p:grpSpPr>
          <a:xfrm>
            <a:off x="1211953" y="4288902"/>
            <a:ext cx="436310" cy="461665"/>
            <a:chOff x="4547136" y="4693454"/>
            <a:chExt cx="436310" cy="461665"/>
          </a:xfrm>
          <a:solidFill>
            <a:srgbClr val="F6A514"/>
          </a:solidFill>
        </p:grpSpPr>
        <p:sp>
          <p:nvSpPr>
            <p:cNvPr id="71" name="椭圆 70"/>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72" name="TextBox 6"/>
            <p:cNvSpPr txBox="1"/>
            <p:nvPr/>
          </p:nvSpPr>
          <p:spPr>
            <a:xfrm>
              <a:off x="4547136" y="4693454"/>
              <a:ext cx="436310" cy="457200"/>
            </a:xfrm>
            <a:prstGeom prst="rect">
              <a:avLst/>
            </a:prstGeom>
            <a:solidFill>
              <a:srgbClr val="F87A08"/>
            </a:solid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2</a:t>
              </a:r>
            </a:p>
          </p:txBody>
        </p:sp>
      </p:grpSp>
      <p:sp>
        <p:nvSpPr>
          <p:cNvPr id="73" name="Text Box 7"/>
          <p:cNvSpPr txBox="1">
            <a:spLocks noChangeArrowheads="1"/>
          </p:cNvSpPr>
          <p:nvPr/>
        </p:nvSpPr>
        <p:spPr bwMode="gray">
          <a:xfrm>
            <a:off x="1827659" y="4198436"/>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grpSp>
        <p:nvGrpSpPr>
          <p:cNvPr id="74" name="组合 73"/>
          <p:cNvGrpSpPr/>
          <p:nvPr/>
        </p:nvGrpSpPr>
        <p:grpSpPr>
          <a:xfrm>
            <a:off x="1211953" y="5080990"/>
            <a:ext cx="436310" cy="461665"/>
            <a:chOff x="4547136" y="4694486"/>
            <a:chExt cx="436310" cy="461665"/>
          </a:xfrm>
          <a:solidFill>
            <a:srgbClr val="FB7D6E"/>
          </a:solidFill>
        </p:grpSpPr>
        <p:sp>
          <p:nvSpPr>
            <p:cNvPr id="75" name="椭圆 74"/>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76" name="TextBox 6"/>
            <p:cNvSpPr txBox="1"/>
            <p:nvPr/>
          </p:nvSpPr>
          <p:spPr>
            <a:xfrm>
              <a:off x="4547136" y="4694486"/>
              <a:ext cx="436310" cy="457200"/>
            </a:xfrm>
            <a:prstGeom prst="rect">
              <a:avLst/>
            </a:prstGeom>
            <a:grp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3</a:t>
              </a:r>
            </a:p>
          </p:txBody>
        </p:sp>
      </p:grpSp>
      <p:sp>
        <p:nvSpPr>
          <p:cNvPr id="77" name="Text Box 7"/>
          <p:cNvSpPr txBox="1">
            <a:spLocks noChangeArrowheads="1"/>
          </p:cNvSpPr>
          <p:nvPr/>
        </p:nvSpPr>
        <p:spPr bwMode="gray">
          <a:xfrm>
            <a:off x="1827659" y="4989492"/>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21</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职业规划</a:t>
            </a:r>
          </a:p>
        </p:txBody>
      </p:sp>
    </p:spTree>
    <p:extLst>
      <p:ext uri="{BB962C8B-B14F-4D97-AF65-F5344CB8AC3E}">
        <p14:creationId val="239224416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37" presetSubtype="0">
                                  <p:stCondLst>
                                    <p:cond delay="0"/>
                                  </p:stCondLst>
                                  <p:childTnLst>
                                    <p:set>
                                      <p:cBhvr>
                                        <p:cTn dur="1" fill="hold" id="16">
                                          <p:stCondLst>
                                            <p:cond delay="0"/>
                                          </p:stCondLst>
                                        </p:cTn>
                                        <p:tgtEl>
                                          <p:spTgt spid="63"/>
                                        </p:tgtEl>
                                        <p:attrNameLst>
                                          <p:attrName>style.visibility</p:attrName>
                                        </p:attrNameLst>
                                      </p:cBhvr>
                                      <p:to>
                                        <p:strVal val="visible"/>
                                      </p:to>
                                    </p:set>
                                    <p:animEffect filter="fade" transition="in">
                                      <p:cBhvr>
                                        <p:cTn dur="1000" id="17"/>
                                        <p:tgtEl>
                                          <p:spTgt spid="63"/>
                                        </p:tgtEl>
                                      </p:cBhvr>
                                    </p:animEffect>
                                    <p:anim calcmode="lin" valueType="num">
                                      <p:cBhvr>
                                        <p:cTn dur="1000" fill="hold" id="18"/>
                                        <p:tgtEl>
                                          <p:spTgt spid="63"/>
                                        </p:tgtEl>
                                        <p:attrNameLst>
                                          <p:attrName>ppt_x</p:attrName>
                                        </p:attrNameLst>
                                      </p:cBhvr>
                                      <p:tavLst>
                                        <p:tav tm="0">
                                          <p:val>
                                            <p:strVal val="#ppt_x"/>
                                          </p:val>
                                        </p:tav>
                                        <p:tav tm="100000">
                                          <p:val>
                                            <p:strVal val="#ppt_x"/>
                                          </p:val>
                                        </p:tav>
                                      </p:tavLst>
                                    </p:anim>
                                    <p:anim calcmode="lin" valueType="num">
                                      <p:cBhvr>
                                        <p:cTn decel="100000" dur="900" fill="hold" id="19"/>
                                        <p:tgtEl>
                                          <p:spTgt spid="63"/>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65"/>
                                        </p:tgtEl>
                                        <p:attrNameLst>
                                          <p:attrName>style.visibility</p:attrName>
                                        </p:attrNameLst>
                                      </p:cBhvr>
                                      <p:to>
                                        <p:strVal val="visible"/>
                                      </p:to>
                                    </p:set>
                                    <p:animEffect filter="wipe(left)" transition="in">
                                      <p:cBhvr>
                                        <p:cTn dur="500" id="24"/>
                                        <p:tgtEl>
                                          <p:spTgt spid="65"/>
                                        </p:tgtEl>
                                      </p:cBhvr>
                                    </p:animEffect>
                                  </p:childTnLst>
                                </p:cTn>
                              </p:par>
                              <p:par>
                                <p:cTn fill="hold" grpId="0" id="25" nodeType="withEffect" presetClass="entr" presetID="22" presetSubtype="8">
                                  <p:stCondLst>
                                    <p:cond delay="200"/>
                                  </p:stCondLst>
                                  <p:childTnLst>
                                    <p:set>
                                      <p:cBhvr>
                                        <p:cTn dur="1" fill="hold" id="26">
                                          <p:stCondLst>
                                            <p:cond delay="0"/>
                                          </p:stCondLst>
                                        </p:cTn>
                                        <p:tgtEl>
                                          <p:spTgt spid="64"/>
                                        </p:tgtEl>
                                        <p:attrNameLst>
                                          <p:attrName>style.visibility</p:attrName>
                                        </p:attrNameLst>
                                      </p:cBhvr>
                                      <p:to>
                                        <p:strVal val="visible"/>
                                      </p:to>
                                    </p:set>
                                    <p:animEffect filter="wipe(left)" transition="in">
                                      <p:cBhvr>
                                        <p:cTn dur="500" id="27"/>
                                        <p:tgtEl>
                                          <p:spTgt spid="64"/>
                                        </p:tgtEl>
                                      </p:cBhvr>
                                    </p:animEffect>
                                  </p:childTnLst>
                                </p:cTn>
                              </p:par>
                            </p:childTnLst>
                          </p:cTn>
                        </p:par>
                        <p:par>
                          <p:cTn fill="hold" id="28" nodeType="afterGroup">
                            <p:stCondLst>
                              <p:cond delay="2700"/>
                            </p:stCondLst>
                            <p:childTnLst>
                              <p:par>
                                <p:cTn fill="hold" id="29" nodeType="afterEffect" presetClass="entr" presetID="53" presetSubtype="0">
                                  <p:stCondLst>
                                    <p:cond delay="0"/>
                                  </p:stCondLst>
                                  <p:childTnLst>
                                    <p:set>
                                      <p:cBhvr>
                                        <p:cTn dur="1" fill="hold" id="30">
                                          <p:stCondLst>
                                            <p:cond delay="0"/>
                                          </p:stCondLst>
                                        </p:cTn>
                                        <p:tgtEl>
                                          <p:spTgt spid="66"/>
                                        </p:tgtEl>
                                        <p:attrNameLst>
                                          <p:attrName>style.visibility</p:attrName>
                                        </p:attrNameLst>
                                      </p:cBhvr>
                                      <p:to>
                                        <p:strVal val="visible"/>
                                      </p:to>
                                    </p:set>
                                    <p:anim calcmode="lin" valueType="num">
                                      <p:cBhvr>
                                        <p:cTn dur="500" fill="hold" id="31"/>
                                        <p:tgtEl>
                                          <p:spTgt spid="66"/>
                                        </p:tgtEl>
                                        <p:attrNameLst>
                                          <p:attrName>ppt_w</p:attrName>
                                        </p:attrNameLst>
                                      </p:cBhvr>
                                      <p:tavLst>
                                        <p:tav tm="0">
                                          <p:val>
                                            <p:fltVal val="0"/>
                                          </p:val>
                                        </p:tav>
                                        <p:tav tm="100000">
                                          <p:val>
                                            <p:strVal val="#ppt_w"/>
                                          </p:val>
                                        </p:tav>
                                      </p:tavLst>
                                    </p:anim>
                                    <p:anim calcmode="lin" valueType="num">
                                      <p:cBhvr>
                                        <p:cTn dur="500" fill="hold" id="32"/>
                                        <p:tgtEl>
                                          <p:spTgt spid="66"/>
                                        </p:tgtEl>
                                        <p:attrNameLst>
                                          <p:attrName>ppt_h</p:attrName>
                                        </p:attrNameLst>
                                      </p:cBhvr>
                                      <p:tavLst>
                                        <p:tav tm="0">
                                          <p:val>
                                            <p:fltVal val="0"/>
                                          </p:val>
                                        </p:tav>
                                        <p:tav tm="100000">
                                          <p:val>
                                            <p:strVal val="#ppt_h"/>
                                          </p:val>
                                        </p:tav>
                                      </p:tavLst>
                                    </p:anim>
                                    <p:animEffect filter="fade" transition="in">
                                      <p:cBhvr>
                                        <p:cTn dur="500" id="33"/>
                                        <p:tgtEl>
                                          <p:spTgt spid="66"/>
                                        </p:tgtEl>
                                      </p:cBhvr>
                                    </p:animEffect>
                                  </p:childTnLst>
                                </p:cTn>
                              </p:par>
                              <p:par>
                                <p:cTn fill="hold" grpId="0" id="34" nodeType="withEffect" presetClass="entr" presetID="22" presetSubtype="8">
                                  <p:stCondLst>
                                    <p:cond delay="300"/>
                                  </p:stCondLst>
                                  <p:childTnLst>
                                    <p:set>
                                      <p:cBhvr>
                                        <p:cTn dur="1" fill="hold" id="35">
                                          <p:stCondLst>
                                            <p:cond delay="0"/>
                                          </p:stCondLst>
                                        </p:cTn>
                                        <p:tgtEl>
                                          <p:spTgt spid="69"/>
                                        </p:tgtEl>
                                        <p:attrNameLst>
                                          <p:attrName>style.visibility</p:attrName>
                                        </p:attrNameLst>
                                      </p:cBhvr>
                                      <p:to>
                                        <p:strVal val="visible"/>
                                      </p:to>
                                    </p:set>
                                    <p:animEffect filter="wipe(left)" transition="in">
                                      <p:cBhvr>
                                        <p:cTn dur="500" id="36"/>
                                        <p:tgtEl>
                                          <p:spTgt spid="69"/>
                                        </p:tgtEl>
                                      </p:cBhvr>
                                    </p:animEffect>
                                  </p:childTnLst>
                                </p:cTn>
                              </p:par>
                            </p:childTnLst>
                          </p:cTn>
                        </p:par>
                        <p:par>
                          <p:cTn fill="hold" id="37" nodeType="afterGroup">
                            <p:stCondLst>
                              <p:cond delay="3500"/>
                            </p:stCondLst>
                            <p:childTnLst>
                              <p:par>
                                <p:cTn fill="hold" id="38" nodeType="afterEffect" presetClass="entr" presetID="53" presetSubtype="0">
                                  <p:stCondLst>
                                    <p:cond delay="0"/>
                                  </p:stCondLst>
                                  <p:childTnLst>
                                    <p:set>
                                      <p:cBhvr>
                                        <p:cTn dur="1" fill="hold" id="39">
                                          <p:stCondLst>
                                            <p:cond delay="0"/>
                                          </p:stCondLst>
                                        </p:cTn>
                                        <p:tgtEl>
                                          <p:spTgt spid="70"/>
                                        </p:tgtEl>
                                        <p:attrNameLst>
                                          <p:attrName>style.visibility</p:attrName>
                                        </p:attrNameLst>
                                      </p:cBhvr>
                                      <p:to>
                                        <p:strVal val="visible"/>
                                      </p:to>
                                    </p:set>
                                    <p:anim calcmode="lin" valueType="num">
                                      <p:cBhvr>
                                        <p:cTn dur="500" fill="hold" id="40"/>
                                        <p:tgtEl>
                                          <p:spTgt spid="70"/>
                                        </p:tgtEl>
                                        <p:attrNameLst>
                                          <p:attrName>ppt_w</p:attrName>
                                        </p:attrNameLst>
                                      </p:cBhvr>
                                      <p:tavLst>
                                        <p:tav tm="0">
                                          <p:val>
                                            <p:fltVal val="0"/>
                                          </p:val>
                                        </p:tav>
                                        <p:tav tm="100000">
                                          <p:val>
                                            <p:strVal val="#ppt_w"/>
                                          </p:val>
                                        </p:tav>
                                      </p:tavLst>
                                    </p:anim>
                                    <p:anim calcmode="lin" valueType="num">
                                      <p:cBhvr>
                                        <p:cTn dur="500" fill="hold" id="41"/>
                                        <p:tgtEl>
                                          <p:spTgt spid="70"/>
                                        </p:tgtEl>
                                        <p:attrNameLst>
                                          <p:attrName>ppt_h</p:attrName>
                                        </p:attrNameLst>
                                      </p:cBhvr>
                                      <p:tavLst>
                                        <p:tav tm="0">
                                          <p:val>
                                            <p:fltVal val="0"/>
                                          </p:val>
                                        </p:tav>
                                        <p:tav tm="100000">
                                          <p:val>
                                            <p:strVal val="#ppt_h"/>
                                          </p:val>
                                        </p:tav>
                                      </p:tavLst>
                                    </p:anim>
                                    <p:animEffect filter="fade" transition="in">
                                      <p:cBhvr>
                                        <p:cTn dur="500" id="42"/>
                                        <p:tgtEl>
                                          <p:spTgt spid="70"/>
                                        </p:tgtEl>
                                      </p:cBhvr>
                                    </p:animEffect>
                                  </p:childTnLst>
                                </p:cTn>
                              </p:par>
                              <p:par>
                                <p:cTn fill="hold" grpId="0" id="43" nodeType="withEffect" presetClass="entr" presetID="22" presetSubtype="8">
                                  <p:stCondLst>
                                    <p:cond delay="300"/>
                                  </p:stCondLst>
                                  <p:childTnLst>
                                    <p:set>
                                      <p:cBhvr>
                                        <p:cTn dur="1" fill="hold" id="44">
                                          <p:stCondLst>
                                            <p:cond delay="0"/>
                                          </p:stCondLst>
                                        </p:cTn>
                                        <p:tgtEl>
                                          <p:spTgt spid="73"/>
                                        </p:tgtEl>
                                        <p:attrNameLst>
                                          <p:attrName>style.visibility</p:attrName>
                                        </p:attrNameLst>
                                      </p:cBhvr>
                                      <p:to>
                                        <p:strVal val="visible"/>
                                      </p:to>
                                    </p:set>
                                    <p:animEffect filter="wipe(left)" transition="in">
                                      <p:cBhvr>
                                        <p:cTn dur="500" id="45"/>
                                        <p:tgtEl>
                                          <p:spTgt spid="73"/>
                                        </p:tgtEl>
                                      </p:cBhvr>
                                    </p:animEffect>
                                  </p:childTnLst>
                                </p:cTn>
                              </p:par>
                            </p:childTnLst>
                          </p:cTn>
                        </p:par>
                        <p:par>
                          <p:cTn fill="hold" id="46" nodeType="afterGroup">
                            <p:stCondLst>
                              <p:cond delay="4300"/>
                            </p:stCondLst>
                            <p:childTnLst>
                              <p:par>
                                <p:cTn fill="hold" id="47" nodeType="afterEffect" presetClass="entr" presetID="53" presetSubtype="0">
                                  <p:stCondLst>
                                    <p:cond delay="0"/>
                                  </p:stCondLst>
                                  <p:childTnLst>
                                    <p:set>
                                      <p:cBhvr>
                                        <p:cTn dur="1" fill="hold" id="48">
                                          <p:stCondLst>
                                            <p:cond delay="0"/>
                                          </p:stCondLst>
                                        </p:cTn>
                                        <p:tgtEl>
                                          <p:spTgt spid="74"/>
                                        </p:tgtEl>
                                        <p:attrNameLst>
                                          <p:attrName>style.visibility</p:attrName>
                                        </p:attrNameLst>
                                      </p:cBhvr>
                                      <p:to>
                                        <p:strVal val="visible"/>
                                      </p:to>
                                    </p:set>
                                    <p:anim calcmode="lin" valueType="num">
                                      <p:cBhvr>
                                        <p:cTn dur="500" fill="hold" id="49"/>
                                        <p:tgtEl>
                                          <p:spTgt spid="74"/>
                                        </p:tgtEl>
                                        <p:attrNameLst>
                                          <p:attrName>ppt_w</p:attrName>
                                        </p:attrNameLst>
                                      </p:cBhvr>
                                      <p:tavLst>
                                        <p:tav tm="0">
                                          <p:val>
                                            <p:fltVal val="0"/>
                                          </p:val>
                                        </p:tav>
                                        <p:tav tm="100000">
                                          <p:val>
                                            <p:strVal val="#ppt_w"/>
                                          </p:val>
                                        </p:tav>
                                      </p:tavLst>
                                    </p:anim>
                                    <p:anim calcmode="lin" valueType="num">
                                      <p:cBhvr>
                                        <p:cTn dur="500" fill="hold" id="50"/>
                                        <p:tgtEl>
                                          <p:spTgt spid="74"/>
                                        </p:tgtEl>
                                        <p:attrNameLst>
                                          <p:attrName>ppt_h</p:attrName>
                                        </p:attrNameLst>
                                      </p:cBhvr>
                                      <p:tavLst>
                                        <p:tav tm="0">
                                          <p:val>
                                            <p:fltVal val="0"/>
                                          </p:val>
                                        </p:tav>
                                        <p:tav tm="100000">
                                          <p:val>
                                            <p:strVal val="#ppt_h"/>
                                          </p:val>
                                        </p:tav>
                                      </p:tavLst>
                                    </p:anim>
                                    <p:animEffect filter="fade" transition="in">
                                      <p:cBhvr>
                                        <p:cTn dur="500" id="51"/>
                                        <p:tgtEl>
                                          <p:spTgt spid="74"/>
                                        </p:tgtEl>
                                      </p:cBhvr>
                                    </p:animEffect>
                                  </p:childTnLst>
                                </p:cTn>
                              </p:par>
                              <p:par>
                                <p:cTn fill="hold" grpId="0" id="52" nodeType="withEffect" presetClass="entr" presetID="22" presetSubtype="8">
                                  <p:stCondLst>
                                    <p:cond delay="200"/>
                                  </p:stCondLst>
                                  <p:childTnLst>
                                    <p:set>
                                      <p:cBhvr>
                                        <p:cTn dur="1" fill="hold" id="53">
                                          <p:stCondLst>
                                            <p:cond delay="0"/>
                                          </p:stCondLst>
                                        </p:cTn>
                                        <p:tgtEl>
                                          <p:spTgt spid="77"/>
                                        </p:tgtEl>
                                        <p:attrNameLst>
                                          <p:attrName>style.visibility</p:attrName>
                                        </p:attrNameLst>
                                      </p:cBhvr>
                                      <p:to>
                                        <p:strVal val="visible"/>
                                      </p:to>
                                    </p:set>
                                    <p:animEffect filter="wipe(left)" transition="in">
                                      <p:cBhvr>
                                        <p:cTn dur="500" id="54"/>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9"/>
      <p:bldP grpId="0" spid="73"/>
      <p:bldP grpId="0" spid="77"/>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22</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职业优势</a:t>
            </a:r>
          </a:p>
        </p:txBody>
      </p:sp>
      <p:grpSp>
        <p:nvGrpSpPr>
          <p:cNvPr id="12" name="Group 28"/>
          <p:cNvGrpSpPr/>
          <p:nvPr/>
        </p:nvGrpSpPr>
        <p:grpSpPr>
          <a:xfrm>
            <a:off x="5380261" y="1484784"/>
            <a:ext cx="1900646" cy="1922352"/>
            <a:chOff x="5380261" y="1891294"/>
            <a:chExt cx="1900646" cy="1922352"/>
          </a:xfrm>
          <a:solidFill>
            <a:srgbClr val="00A2A4"/>
          </a:solidFill>
        </p:grpSpPr>
        <p:sp>
          <p:nvSpPr>
            <p:cNvPr id="13" name="Oval 5"/>
            <p:cNvSpPr>
              <a:spLocks noChangeArrowheads="1"/>
            </p:cNvSpPr>
            <p:nvPr/>
          </p:nvSpPr>
          <p:spPr bwMode="auto">
            <a:xfrm>
              <a:off x="6149473" y="2682212"/>
              <a:ext cx="1131434" cy="113143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19" name="Oval 6"/>
            <p:cNvSpPr>
              <a:spLocks noChangeArrowheads="1"/>
            </p:cNvSpPr>
            <p:nvPr/>
          </p:nvSpPr>
          <p:spPr bwMode="auto">
            <a:xfrm>
              <a:off x="5380261" y="1891294"/>
              <a:ext cx="769213" cy="7692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0" name="Freeform 7"/>
            <p:cNvSpPr/>
            <p:nvPr/>
          </p:nvSpPr>
          <p:spPr bwMode="auto">
            <a:xfrm>
              <a:off x="5734343" y="2253515"/>
              <a:ext cx="949645" cy="949645"/>
            </a:xfrm>
            <a:custGeom>
              <a:gdLst>
                <a:gd fmla="*/ 214 w 487" name="T0"/>
                <a:gd fmla="*/ 487 h 487" name="T1"/>
                <a:gd fmla="*/ 0 w 487" name="T2"/>
                <a:gd fmla="*/ 208 h 487" name="T3"/>
                <a:gd fmla="*/ 212 w 487" name="T4"/>
                <a:gd fmla="*/ 0 h 487" name="T5"/>
                <a:gd fmla="*/ 487 w 487" name="T6"/>
                <a:gd fmla="*/ 220 h 487" name="T7"/>
                <a:gd fmla="*/ 214 w 487" name="T8"/>
                <a:gd fmla="*/ 487 h 487" name="T9"/>
              </a:gdLst>
              <a:cxnLst>
                <a:cxn ang="0">
                  <a:pos x="T0" y="T1"/>
                </a:cxn>
                <a:cxn ang="0">
                  <a:pos x="T2" y="T3"/>
                </a:cxn>
                <a:cxn ang="0">
                  <a:pos x="T4" y="T5"/>
                </a:cxn>
                <a:cxn ang="0">
                  <a:pos x="T6" y="T7"/>
                </a:cxn>
                <a:cxn ang="0">
                  <a:pos x="T8" y="T9"/>
                </a:cxn>
              </a:cxnLst>
              <a:rect b="b" l="0" r="r" t="0"/>
              <a:pathLst>
                <a:path h="487" w="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21" name="Group 34"/>
          <p:cNvGrpSpPr/>
          <p:nvPr/>
        </p:nvGrpSpPr>
        <p:grpSpPr>
          <a:xfrm>
            <a:off x="4974627" y="3565863"/>
            <a:ext cx="1900647" cy="1922352"/>
            <a:chOff x="4974627" y="3972373"/>
            <a:chExt cx="1900647" cy="1922352"/>
          </a:xfrm>
          <a:solidFill>
            <a:srgbClr val="F87A08"/>
          </a:solidFill>
        </p:grpSpPr>
        <p:sp>
          <p:nvSpPr>
            <p:cNvPr id="22" name="Oval 11"/>
            <p:cNvSpPr>
              <a:spLocks noChangeArrowheads="1"/>
            </p:cNvSpPr>
            <p:nvPr/>
          </p:nvSpPr>
          <p:spPr bwMode="auto">
            <a:xfrm>
              <a:off x="4974627" y="3972373"/>
              <a:ext cx="1132791" cy="1132791"/>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3" name="Oval 12"/>
            <p:cNvSpPr>
              <a:spLocks noChangeArrowheads="1"/>
            </p:cNvSpPr>
            <p:nvPr/>
          </p:nvSpPr>
          <p:spPr bwMode="auto">
            <a:xfrm>
              <a:off x="6107418" y="5126869"/>
              <a:ext cx="767856" cy="767856"/>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4" name="Freeform 13"/>
            <p:cNvSpPr/>
            <p:nvPr/>
          </p:nvSpPr>
          <p:spPr bwMode="auto">
            <a:xfrm>
              <a:off x="5572903" y="4582859"/>
              <a:ext cx="946932" cy="949645"/>
            </a:xfrm>
            <a:custGeom>
              <a:gdLst>
                <a:gd fmla="*/ 273 w 486" name="T0"/>
                <a:gd fmla="*/ 0 h 487" name="T1"/>
                <a:gd fmla="*/ 486 w 486" name="T2"/>
                <a:gd fmla="*/ 280 h 487" name="T3"/>
                <a:gd fmla="*/ 274 w 486" name="T4"/>
                <a:gd fmla="*/ 487 h 487" name="T5"/>
                <a:gd fmla="*/ 0 w 486" name="T6"/>
                <a:gd fmla="*/ 267 h 487" name="T7"/>
                <a:gd fmla="*/ 273 w 486" name="T8"/>
                <a:gd fmla="*/ 0 h 487" name="T9"/>
              </a:gdLst>
              <a:cxnLst>
                <a:cxn ang="0">
                  <a:pos x="T0" y="T1"/>
                </a:cxn>
                <a:cxn ang="0">
                  <a:pos x="T2" y="T3"/>
                </a:cxn>
                <a:cxn ang="0">
                  <a:pos x="T4" y="T5"/>
                </a:cxn>
                <a:cxn ang="0">
                  <a:pos x="T6" y="T7"/>
                </a:cxn>
                <a:cxn ang="0">
                  <a:pos x="T8" y="T9"/>
                </a:cxn>
              </a:cxnLst>
              <a:rect b="b" l="0" r="r" t="0"/>
              <a:pathLst>
                <a:path h="487" w="486">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25" name="Group 38"/>
          <p:cNvGrpSpPr/>
          <p:nvPr/>
        </p:nvGrpSpPr>
        <p:grpSpPr>
          <a:xfrm>
            <a:off x="6239011" y="2770874"/>
            <a:ext cx="1922353" cy="1902003"/>
            <a:chOff x="6239011" y="3177384"/>
            <a:chExt cx="1922353" cy="1902003"/>
          </a:xfrm>
          <a:solidFill>
            <a:srgbClr val="43BAB3"/>
          </a:solidFill>
        </p:grpSpPr>
        <p:sp>
          <p:nvSpPr>
            <p:cNvPr id="26" name="Oval 14"/>
            <p:cNvSpPr>
              <a:spLocks noChangeArrowheads="1"/>
            </p:cNvSpPr>
            <p:nvPr/>
          </p:nvSpPr>
          <p:spPr bwMode="auto">
            <a:xfrm>
              <a:off x="6239011" y="3946596"/>
              <a:ext cx="1131434" cy="1132791"/>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7" name="Oval 15"/>
            <p:cNvSpPr>
              <a:spLocks noChangeArrowheads="1"/>
            </p:cNvSpPr>
            <p:nvPr/>
          </p:nvSpPr>
          <p:spPr bwMode="auto">
            <a:xfrm>
              <a:off x="7392151" y="3177384"/>
              <a:ext cx="769213" cy="769213"/>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8" name="Freeform 16"/>
            <p:cNvSpPr/>
            <p:nvPr/>
          </p:nvSpPr>
          <p:spPr bwMode="auto">
            <a:xfrm>
              <a:off x="6849497" y="3532823"/>
              <a:ext cx="948289" cy="948289"/>
            </a:xfrm>
            <a:custGeom>
              <a:gdLst>
                <a:gd fmla="*/ 0 w 486" name="T0"/>
                <a:gd fmla="*/ 213 h 486" name="T1"/>
                <a:gd fmla="*/ 279 w 486" name="T2"/>
                <a:gd fmla="*/ 0 h 486" name="T3"/>
                <a:gd fmla="*/ 486 w 486" name="T4"/>
                <a:gd fmla="*/ 212 h 486" name="T5"/>
                <a:gd fmla="*/ 267 w 486" name="T6"/>
                <a:gd fmla="*/ 486 h 486" name="T7"/>
                <a:gd fmla="*/ 0 w 486" name="T8"/>
                <a:gd fmla="*/ 213 h 486" name="T9"/>
              </a:gdLst>
              <a:cxnLst>
                <a:cxn ang="0">
                  <a:pos x="T0" y="T1"/>
                </a:cxn>
                <a:cxn ang="0">
                  <a:pos x="T2" y="T3"/>
                </a:cxn>
                <a:cxn ang="0">
                  <a:pos x="T4" y="T5"/>
                </a:cxn>
                <a:cxn ang="0">
                  <a:pos x="T6" y="T7"/>
                </a:cxn>
                <a:cxn ang="0">
                  <a:pos x="T8" y="T9"/>
                </a:cxn>
              </a:cxnLst>
              <a:rect b="b" l="0" r="r" t="0"/>
              <a:pathLst>
                <a:path h="486" w="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29" name="Group 47"/>
          <p:cNvGrpSpPr/>
          <p:nvPr/>
        </p:nvGrpSpPr>
        <p:grpSpPr>
          <a:xfrm>
            <a:off x="4067038" y="2301479"/>
            <a:ext cx="1922353" cy="1902003"/>
            <a:chOff x="4067038" y="2707989"/>
            <a:chExt cx="1922353" cy="1902003"/>
          </a:xfrm>
          <a:solidFill>
            <a:srgbClr val="FB7D6E"/>
          </a:solidFill>
        </p:grpSpPr>
        <p:sp>
          <p:nvSpPr>
            <p:cNvPr id="30" name="Oval 8"/>
            <p:cNvSpPr>
              <a:spLocks noChangeArrowheads="1"/>
            </p:cNvSpPr>
            <p:nvPr/>
          </p:nvSpPr>
          <p:spPr bwMode="auto">
            <a:xfrm>
              <a:off x="4856600" y="2707989"/>
              <a:ext cx="1132791" cy="1131434"/>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31" name="Oval 9"/>
            <p:cNvSpPr>
              <a:spLocks noChangeArrowheads="1"/>
            </p:cNvSpPr>
            <p:nvPr/>
          </p:nvSpPr>
          <p:spPr bwMode="auto">
            <a:xfrm>
              <a:off x="4067038" y="3839423"/>
              <a:ext cx="769213" cy="770569"/>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32" name="Freeform 10"/>
            <p:cNvSpPr/>
            <p:nvPr/>
          </p:nvSpPr>
          <p:spPr bwMode="auto">
            <a:xfrm>
              <a:off x="4430616" y="3304908"/>
              <a:ext cx="949645" cy="949645"/>
            </a:xfrm>
            <a:custGeom>
              <a:gdLst>
                <a:gd fmla="*/ 487 w 487" name="T0"/>
                <a:gd fmla="*/ 274 h 487" name="T1"/>
                <a:gd fmla="*/ 207 w 487" name="T2"/>
                <a:gd fmla="*/ 487 h 487" name="T3"/>
                <a:gd fmla="*/ 0 w 487" name="T4"/>
                <a:gd fmla="*/ 275 h 487" name="T5"/>
                <a:gd fmla="*/ 220 w 487" name="T6"/>
                <a:gd fmla="*/ 0 h 487" name="T7"/>
                <a:gd fmla="*/ 487 w 487" name="T8"/>
                <a:gd fmla="*/ 274 h 487" name="T9"/>
              </a:gdLst>
              <a:cxnLst>
                <a:cxn ang="0">
                  <a:pos x="T0" y="T1"/>
                </a:cxn>
                <a:cxn ang="0">
                  <a:pos x="T2" y="T3"/>
                </a:cxn>
                <a:cxn ang="0">
                  <a:pos x="T4" y="T5"/>
                </a:cxn>
                <a:cxn ang="0">
                  <a:pos x="T6" y="T7"/>
                </a:cxn>
                <a:cxn ang="0">
                  <a:pos x="T8" y="T9"/>
                </a:cxn>
              </a:cxnLst>
              <a:rect b="b" l="0" r="r" t="0"/>
              <a:pathLst>
                <a:path h="487" w="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
        <p:nvSpPr>
          <p:cNvPr id="33" name="TextBox 51"/>
          <p:cNvSpPr txBox="1"/>
          <p:nvPr/>
        </p:nvSpPr>
        <p:spPr>
          <a:xfrm>
            <a:off x="5422995" y="1648009"/>
            <a:ext cx="646533"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01</a:t>
            </a:r>
          </a:p>
        </p:txBody>
      </p:sp>
      <p:sp>
        <p:nvSpPr>
          <p:cNvPr id="34" name="TextBox 52"/>
          <p:cNvSpPr txBox="1"/>
          <p:nvPr/>
        </p:nvSpPr>
        <p:spPr>
          <a:xfrm>
            <a:off x="7407880" y="2924647"/>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02</a:t>
            </a:r>
          </a:p>
        </p:txBody>
      </p:sp>
      <p:sp>
        <p:nvSpPr>
          <p:cNvPr id="35" name="TextBox 53"/>
          <p:cNvSpPr txBox="1"/>
          <p:nvPr/>
        </p:nvSpPr>
        <p:spPr>
          <a:xfrm>
            <a:off x="6121703" y="4873252"/>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03</a:t>
            </a:r>
          </a:p>
        </p:txBody>
      </p:sp>
      <p:sp>
        <p:nvSpPr>
          <p:cNvPr id="36" name="TextBox 54"/>
          <p:cNvSpPr txBox="1"/>
          <p:nvPr/>
        </p:nvSpPr>
        <p:spPr>
          <a:xfrm>
            <a:off x="4080454" y="3585446"/>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04</a:t>
            </a:r>
          </a:p>
        </p:txBody>
      </p:sp>
      <p:sp>
        <p:nvSpPr>
          <p:cNvPr id="37" name="TextBox 55"/>
          <p:cNvSpPr txBox="1"/>
          <p:nvPr/>
        </p:nvSpPr>
        <p:spPr>
          <a:xfrm>
            <a:off x="8353151" y="1512795"/>
            <a:ext cx="1554480" cy="365760"/>
          </a:xfrm>
          <a:prstGeom prst="rect">
            <a:avLst/>
          </a:prstGeom>
          <a:noFill/>
        </p:spPr>
        <p:txBody>
          <a:bodyPr rtlCol="0" wrap="none">
            <a:spAutoFit/>
          </a:bodyPr>
          <a:lstStyle/>
          <a:p>
            <a:r>
              <a:rPr altLang="en-US" b="1" lang="zh-CN" smtClean="0">
                <a:solidFill>
                  <a:schemeClr val="tx1">
                    <a:lumMod val="50000"/>
                    <a:lumOff val="50000"/>
                  </a:schemeClr>
                </a:solidFill>
                <a:latin charset="-122" pitchFamily="34" typeface="微软雅黑"/>
                <a:ea charset="-122" pitchFamily="34" typeface="微软雅黑"/>
              </a:rPr>
              <a:t>自身专业符合</a:t>
            </a:r>
          </a:p>
        </p:txBody>
      </p:sp>
      <p:sp>
        <p:nvSpPr>
          <p:cNvPr id="38" name="TextBox 58"/>
          <p:cNvSpPr txBox="1"/>
          <p:nvPr/>
        </p:nvSpPr>
        <p:spPr>
          <a:xfrm>
            <a:off x="8353151" y="1793977"/>
            <a:ext cx="2926630" cy="105156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输入你的文字信息输入你的文字信息输入你的文字信息输入你的文字信息输入你的文字信息。</a:t>
            </a:r>
          </a:p>
        </p:txBody>
      </p:sp>
      <p:cxnSp>
        <p:nvCxnSpPr>
          <p:cNvPr id="39" name="Elbow Connector 59"/>
          <p:cNvCxnSpPr/>
          <p:nvPr/>
        </p:nvCxnSpPr>
        <p:spPr>
          <a:xfrm rot="10800000">
            <a:off x="3512313" y="4839745"/>
            <a:ext cx="2403072" cy="387784"/>
          </a:xfrm>
          <a:prstGeom prst="bentConnector3">
            <a:avLst>
              <a:gd fmla="val 50000" name="adj1"/>
            </a:avLst>
          </a:prstGeom>
          <a:noFill/>
          <a:ln algn="ctr" cap="flat" cmpd="sng" w="19050">
            <a:solidFill>
              <a:schemeClr val="bg1">
                <a:lumMod val="65000"/>
              </a:schemeClr>
            </a:solidFill>
            <a:prstDash val="sysDash"/>
            <a:miter lim="800000"/>
            <a:tailEnd type="diamond"/>
          </a:ln>
          <a:effectLst/>
        </p:spPr>
      </p:cxnSp>
      <p:cxnSp>
        <p:nvCxnSpPr>
          <p:cNvPr id="40" name="Straight Connector 60"/>
          <p:cNvCxnSpPr/>
          <p:nvPr/>
        </p:nvCxnSpPr>
        <p:spPr>
          <a:xfrm>
            <a:off x="6261313" y="1832437"/>
            <a:ext cx="1980000" cy="0"/>
          </a:xfrm>
          <a:prstGeom prst="line">
            <a:avLst/>
          </a:prstGeom>
          <a:noFill/>
          <a:ln algn="ctr" cap="flat" cmpd="sng" w="19050">
            <a:solidFill>
              <a:schemeClr val="bg1">
                <a:lumMod val="65000"/>
              </a:schemeClr>
            </a:solidFill>
            <a:prstDash val="sysDash"/>
            <a:miter lim="800000"/>
            <a:headEnd len="med" type="none" w="med"/>
            <a:tailEnd type="diamond"/>
          </a:ln>
          <a:effectLst/>
        </p:spPr>
      </p:cxnSp>
      <p:cxnSp>
        <p:nvCxnSpPr>
          <p:cNvPr id="41" name="Elbow Connector 61"/>
          <p:cNvCxnSpPr/>
          <p:nvPr/>
        </p:nvCxnSpPr>
        <p:spPr>
          <a:xfrm flipV="1" rot="16200000">
            <a:off x="3375063" y="2311005"/>
            <a:ext cx="1212354" cy="750015"/>
          </a:xfrm>
          <a:prstGeom prst="bentConnector3">
            <a:avLst>
              <a:gd fmla="val 100000" name="adj1"/>
            </a:avLst>
          </a:prstGeom>
          <a:noFill/>
          <a:ln algn="ctr" cap="flat" cmpd="sng" w="19050">
            <a:solidFill>
              <a:schemeClr val="bg1">
                <a:lumMod val="65000"/>
              </a:schemeClr>
            </a:solidFill>
            <a:prstDash val="sysDash"/>
            <a:miter lim="800000"/>
            <a:tailEnd type="diamond"/>
          </a:ln>
          <a:effectLst/>
        </p:spPr>
      </p:cxnSp>
      <p:cxnSp>
        <p:nvCxnSpPr>
          <p:cNvPr id="42" name="Elbow Connector 62"/>
          <p:cNvCxnSpPr/>
          <p:nvPr/>
        </p:nvCxnSpPr>
        <p:spPr>
          <a:xfrm>
            <a:off x="7828670" y="3644838"/>
            <a:ext cx="976198" cy="574006"/>
          </a:xfrm>
          <a:prstGeom prst="bentConnector3">
            <a:avLst>
              <a:gd fmla="val 1587" name="adj1"/>
            </a:avLst>
          </a:prstGeom>
          <a:noFill/>
          <a:ln algn="ctr" cap="flat" cmpd="sng" w="19050">
            <a:solidFill>
              <a:schemeClr val="bg1">
                <a:lumMod val="65000"/>
              </a:schemeClr>
            </a:solidFill>
            <a:prstDash val="sysDash"/>
            <a:miter lim="800000"/>
            <a:tailEnd type="diamond"/>
          </a:ln>
          <a:effectLst/>
        </p:spPr>
      </p:cxnSp>
      <p:sp>
        <p:nvSpPr>
          <p:cNvPr id="43" name="TextBox 63"/>
          <p:cNvSpPr txBox="1"/>
          <p:nvPr/>
        </p:nvSpPr>
        <p:spPr>
          <a:xfrm>
            <a:off x="8863215" y="3803146"/>
            <a:ext cx="1554480" cy="365760"/>
          </a:xfrm>
          <a:prstGeom prst="rect">
            <a:avLst/>
          </a:prstGeom>
          <a:noFill/>
        </p:spPr>
        <p:txBody>
          <a:bodyPr rtlCol="0" wrap="none">
            <a:spAutoFit/>
          </a:bodyPr>
          <a:lstStyle/>
          <a:p>
            <a:r>
              <a:rPr altLang="en-US" b="1" lang="zh-CN" smtClean="0">
                <a:solidFill>
                  <a:schemeClr val="tx1">
                    <a:lumMod val="50000"/>
                    <a:lumOff val="50000"/>
                  </a:schemeClr>
                </a:solidFill>
                <a:latin charset="-122" pitchFamily="34" typeface="微软雅黑"/>
                <a:ea charset="-122" pitchFamily="34" typeface="微软雅黑"/>
              </a:rPr>
              <a:t>未来发展良好</a:t>
            </a:r>
          </a:p>
        </p:txBody>
      </p:sp>
      <p:sp>
        <p:nvSpPr>
          <p:cNvPr id="44" name="TextBox 64"/>
          <p:cNvSpPr txBox="1"/>
          <p:nvPr/>
        </p:nvSpPr>
        <p:spPr>
          <a:xfrm>
            <a:off x="8863216" y="4084328"/>
            <a:ext cx="2480617" cy="105156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sp>
        <p:nvSpPr>
          <p:cNvPr id="45" name="TextBox 65"/>
          <p:cNvSpPr txBox="1"/>
          <p:nvPr/>
        </p:nvSpPr>
        <p:spPr>
          <a:xfrm>
            <a:off x="2010960" y="1763531"/>
            <a:ext cx="1554480" cy="365760"/>
          </a:xfrm>
          <a:prstGeom prst="rect">
            <a:avLst/>
          </a:prstGeom>
          <a:noFill/>
        </p:spPr>
        <p:txBody>
          <a:bodyPr rtlCol="0" wrap="none">
            <a:spAutoFit/>
          </a:bodyPr>
          <a:lstStyle/>
          <a:p>
            <a:pPr algn="r"/>
            <a:r>
              <a:rPr altLang="en-US" b="1" lang="zh-CN" smtClean="0">
                <a:solidFill>
                  <a:schemeClr val="tx1">
                    <a:lumMod val="50000"/>
                    <a:lumOff val="50000"/>
                  </a:schemeClr>
                </a:solidFill>
                <a:latin charset="-122" pitchFamily="34" typeface="微软雅黑"/>
                <a:ea charset="-122" pitchFamily="34" typeface="微软雅黑"/>
              </a:rPr>
              <a:t>兴趣爱好使然</a:t>
            </a:r>
          </a:p>
        </p:txBody>
      </p:sp>
      <p:sp>
        <p:nvSpPr>
          <p:cNvPr id="46" name="TextBox 66"/>
          <p:cNvSpPr txBox="1"/>
          <p:nvPr/>
        </p:nvSpPr>
        <p:spPr>
          <a:xfrm>
            <a:off x="1084823" y="2044713"/>
            <a:ext cx="2480617" cy="1051560"/>
          </a:xfrm>
          <a:prstGeom prst="rect">
            <a:avLst/>
          </a:prstGeom>
          <a:noFill/>
        </p:spPr>
        <p:txBody>
          <a:bodyPr rtlCol="0" wrap="square">
            <a:spAutoFit/>
          </a:bodyPr>
          <a:lstStyle/>
          <a:p>
            <a:pPr algn="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sp>
        <p:nvSpPr>
          <p:cNvPr id="47" name="TextBox 67"/>
          <p:cNvSpPr txBox="1"/>
          <p:nvPr/>
        </p:nvSpPr>
        <p:spPr>
          <a:xfrm>
            <a:off x="1899850" y="4500340"/>
            <a:ext cx="1554480" cy="365760"/>
          </a:xfrm>
          <a:prstGeom prst="rect">
            <a:avLst/>
          </a:prstGeom>
          <a:noFill/>
        </p:spPr>
        <p:txBody>
          <a:bodyPr rtlCol="0" wrap="none">
            <a:spAutoFit/>
          </a:bodyPr>
          <a:lstStyle/>
          <a:p>
            <a:pPr algn="r"/>
            <a:r>
              <a:rPr altLang="en-US" b="1" lang="zh-CN" smtClean="0">
                <a:solidFill>
                  <a:schemeClr val="tx1">
                    <a:lumMod val="50000"/>
                    <a:lumOff val="50000"/>
                  </a:schemeClr>
                </a:solidFill>
                <a:latin charset="-122" pitchFamily="34" typeface="微软雅黑"/>
                <a:ea charset="-122" pitchFamily="34" typeface="微软雅黑"/>
              </a:rPr>
              <a:t>业内荣誉嘉奖</a:t>
            </a:r>
          </a:p>
        </p:txBody>
      </p:sp>
      <p:sp>
        <p:nvSpPr>
          <p:cNvPr id="48" name="TextBox 68"/>
          <p:cNvSpPr txBox="1"/>
          <p:nvPr/>
        </p:nvSpPr>
        <p:spPr>
          <a:xfrm>
            <a:off x="973713" y="4781522"/>
            <a:ext cx="2480617" cy="1051560"/>
          </a:xfrm>
          <a:prstGeom prst="rect">
            <a:avLst/>
          </a:prstGeom>
          <a:noFill/>
        </p:spPr>
        <p:txBody>
          <a:bodyPr rtlCol="0" wrap="square">
            <a:spAutoFit/>
          </a:bodyPr>
          <a:lstStyle/>
          <a:p>
            <a:pPr algn="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grpSp>
        <p:nvGrpSpPr>
          <p:cNvPr id="49" name="Group 69"/>
          <p:cNvGrpSpPr/>
          <p:nvPr/>
        </p:nvGrpSpPr>
        <p:grpSpPr>
          <a:xfrm>
            <a:off x="6440090" y="2619643"/>
            <a:ext cx="547960" cy="417157"/>
            <a:chOff x="2320926" y="1616075"/>
            <a:chExt cx="492124" cy="374650"/>
          </a:xfrm>
          <a:solidFill>
            <a:sysClr lastClr="FFFFFF" val="window"/>
          </a:solidFill>
        </p:grpSpPr>
        <p:sp>
          <p:nvSpPr>
            <p:cNvPr id="50" name="Freeform 20"/>
            <p:cNvSpPr/>
            <p:nvPr/>
          </p:nvSpPr>
          <p:spPr bwMode="auto">
            <a:xfrm>
              <a:off x="2541588" y="1793875"/>
              <a:ext cx="52387" cy="53975"/>
            </a:xfrm>
            <a:custGeom>
              <a:gdLst>
                <a:gd fmla="*/ 10 w 14" name="T0"/>
                <a:gd fmla="*/ 14 h 14" name="T1"/>
                <a:gd fmla="*/ 14 w 14" name="T2"/>
                <a:gd fmla="*/ 10 h 14" name="T3"/>
                <a:gd fmla="*/ 14 w 14" name="T4"/>
                <a:gd fmla="*/ 4 h 14" name="T5"/>
                <a:gd fmla="*/ 10 w 14" name="T6"/>
                <a:gd fmla="*/ 0 h 14" name="T7"/>
                <a:gd fmla="*/ 4 w 14" name="T8"/>
                <a:gd fmla="*/ 0 h 14" name="T9"/>
                <a:gd fmla="*/ 0 w 14" name="T10"/>
                <a:gd fmla="*/ 4 h 14" name="T11"/>
                <a:gd fmla="*/ 0 w 14" name="T12"/>
                <a:gd fmla="*/ 10 h 14" name="T13"/>
                <a:gd fmla="*/ 4 w 14" name="T14"/>
                <a:gd fmla="*/ 14 h 14" name="T15"/>
                <a:gd fmla="*/ 10 w 14" name="T16"/>
                <a:gd fmla="*/ 14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1" name="Freeform 21"/>
            <p:cNvSpPr>
              <a:spLocks noEditPoints="1"/>
            </p:cNvSpPr>
            <p:nvPr/>
          </p:nvSpPr>
          <p:spPr bwMode="auto">
            <a:xfrm>
              <a:off x="2320926" y="1616075"/>
              <a:ext cx="492124" cy="196850"/>
            </a:xfrm>
            <a:custGeom>
              <a:gdLst>
                <a:gd fmla="*/ 116 w 128" name="T0"/>
                <a:gd fmla="*/ 17 h 51" name="T1"/>
                <a:gd fmla="*/ 90 w 128" name="T2"/>
                <a:gd fmla="*/ 17 h 51" name="T3"/>
                <a:gd fmla="*/ 90 w 128" name="T4"/>
                <a:gd fmla="*/ 12 h 51" name="T5"/>
                <a:gd fmla="*/ 80 w 128" name="T6"/>
                <a:gd fmla="*/ 0 h 51" name="T7"/>
                <a:gd fmla="*/ 49 w 128" name="T8"/>
                <a:gd fmla="*/ 0 h 51" name="T9"/>
                <a:gd fmla="*/ 38 w 128" name="T10"/>
                <a:gd fmla="*/ 12 h 51" name="T11"/>
                <a:gd fmla="*/ 38 w 128" name="T12"/>
                <a:gd fmla="*/ 17 h 51" name="T13"/>
                <a:gd fmla="*/ 12 w 128" name="T14"/>
                <a:gd fmla="*/ 17 h 51" name="T15"/>
                <a:gd fmla="*/ 0 w 128" name="T16"/>
                <a:gd fmla="*/ 29 h 51" name="T17"/>
                <a:gd fmla="*/ 0 w 128" name="T18"/>
                <a:gd fmla="*/ 51 h 51" name="T19"/>
                <a:gd fmla="*/ 53 w 128" name="T20"/>
                <a:gd fmla="*/ 51 h 51" name="T21"/>
                <a:gd fmla="*/ 53 w 128" name="T22"/>
                <a:gd fmla="*/ 50 h 51" name="T23"/>
                <a:gd fmla="*/ 61 w 128" name="T24"/>
                <a:gd fmla="*/ 42 h 51" name="T25"/>
                <a:gd fmla="*/ 67 w 128" name="T26"/>
                <a:gd fmla="*/ 42 h 51" name="T27"/>
                <a:gd fmla="*/ 75 w 128" name="T28"/>
                <a:gd fmla="*/ 50 h 51" name="T29"/>
                <a:gd fmla="*/ 75 w 128" name="T30"/>
                <a:gd fmla="*/ 51 h 51" name="T31"/>
                <a:gd fmla="*/ 128 w 128" name="T32"/>
                <a:gd fmla="*/ 51 h 51" name="T33"/>
                <a:gd fmla="*/ 128 w 128" name="T34"/>
                <a:gd fmla="*/ 29 h 51" name="T35"/>
                <a:gd fmla="*/ 116 w 128" name="T36"/>
                <a:gd fmla="*/ 17 h 51" name="T37"/>
                <a:gd fmla="*/ 44 w 128" name="T38"/>
                <a:gd fmla="*/ 12 h 51" name="T39"/>
                <a:gd fmla="*/ 49 w 128" name="T40"/>
                <a:gd fmla="*/ 6 h 51" name="T41"/>
                <a:gd fmla="*/ 79 w 128" name="T42"/>
                <a:gd fmla="*/ 6 h 51" name="T43"/>
                <a:gd fmla="*/ 84 w 128" name="T44"/>
                <a:gd fmla="*/ 12 h 51" name="T45"/>
                <a:gd fmla="*/ 84 w 128" name="T46"/>
                <a:gd fmla="*/ 17 h 51" name="T47"/>
                <a:gd fmla="*/ 44 w 128" name="T48"/>
                <a:gd fmla="*/ 17 h 51" name="T49"/>
                <a:gd fmla="*/ 44 w 128" name="T50"/>
                <a:gd fmla="*/ 12 h 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1" w="128">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2" name="Freeform 22"/>
            <p:cNvSpPr/>
            <p:nvPr/>
          </p:nvSpPr>
          <p:spPr bwMode="auto">
            <a:xfrm>
              <a:off x="2333625" y="1828800"/>
              <a:ext cx="468312" cy="161925"/>
            </a:xfrm>
            <a:custGeom>
              <a:gdLst>
                <a:gd fmla="*/ 72 w 122" name="T0"/>
                <a:gd fmla="*/ 1 h 42" name="T1"/>
                <a:gd fmla="*/ 64 w 122" name="T2"/>
                <a:gd fmla="*/ 9 h 42" name="T3"/>
                <a:gd fmla="*/ 58 w 122" name="T4"/>
                <a:gd fmla="*/ 9 h 42" name="T5"/>
                <a:gd fmla="*/ 51 w 122" name="T6"/>
                <a:gd fmla="*/ 1 h 42" name="T7"/>
                <a:gd fmla="*/ 51 w 122" name="T8"/>
                <a:gd fmla="*/ 0 h 42" name="T9"/>
                <a:gd fmla="*/ 0 w 122" name="T10"/>
                <a:gd fmla="*/ 0 h 42" name="T11"/>
                <a:gd fmla="*/ 0 w 122" name="T12"/>
                <a:gd fmla="*/ 30 h 42" name="T13"/>
                <a:gd fmla="*/ 12 w 122" name="T14"/>
                <a:gd fmla="*/ 42 h 42" name="T15"/>
                <a:gd fmla="*/ 111 w 122" name="T16"/>
                <a:gd fmla="*/ 42 h 42" name="T17"/>
                <a:gd fmla="*/ 122 w 122" name="T18"/>
                <a:gd fmla="*/ 30 h 42" name="T19"/>
                <a:gd fmla="*/ 122 w 122" name="T20"/>
                <a:gd fmla="*/ 0 h 42" name="T21"/>
                <a:gd fmla="*/ 72 w 122" name="T22"/>
                <a:gd fmla="*/ 0 h 42" name="T23"/>
                <a:gd fmla="*/ 72 w 122" name="T24"/>
                <a:gd fmla="*/ 1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12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
        <p:nvSpPr>
          <p:cNvPr id="53" name="Freeform 26"/>
          <p:cNvSpPr>
            <a:spLocks noEditPoints="1"/>
          </p:cNvSpPr>
          <p:nvPr/>
        </p:nvSpPr>
        <p:spPr bwMode="auto">
          <a:xfrm>
            <a:off x="6488656" y="3780771"/>
            <a:ext cx="641811" cy="641811"/>
          </a:xfrm>
          <a:custGeom>
            <a:gdLst>
              <a:gd fmla="*/ 96 w 660" name="T0"/>
              <a:gd fmla="*/ 96 h 660" name="T1"/>
              <a:gd fmla="*/ 96 w 660" name="T2"/>
              <a:gd fmla="*/ 563 h 660" name="T3"/>
              <a:gd fmla="*/ 563 w 660" name="T4"/>
              <a:gd fmla="*/ 563 h 660" name="T5"/>
              <a:gd fmla="*/ 563 w 660" name="T6"/>
              <a:gd fmla="*/ 96 h 660" name="T7"/>
              <a:gd fmla="*/ 578 w 660" name="T8"/>
              <a:gd fmla="*/ 180 h 660" name="T9"/>
              <a:gd fmla="*/ 465 w 660" name="T10"/>
              <a:gd fmla="*/ 120 h 660" name="T11"/>
              <a:gd fmla="*/ 380 w 660" name="T12"/>
              <a:gd fmla="*/ 44 h 660" name="T13"/>
              <a:gd fmla="*/ 578 w 660" name="T14"/>
              <a:gd fmla="*/ 180 h 660" name="T15"/>
              <a:gd fmla="*/ 482 w 660" name="T16"/>
              <a:gd fmla="*/ 474 h 660" name="T17"/>
              <a:gd fmla="*/ 619 w 660" name="T18"/>
              <a:gd fmla="*/ 340 h 660" name="T19"/>
              <a:gd fmla="*/ 341 w 660" name="T20"/>
              <a:gd fmla="*/ 619 h 660" name="T21"/>
              <a:gd fmla="*/ 340 w 660" name="T22"/>
              <a:gd fmla="*/ 548 h 660" name="T23"/>
              <a:gd fmla="*/ 440 w 660" name="T24"/>
              <a:gd fmla="*/ 506 h 660" name="T25"/>
              <a:gd fmla="*/ 220 w 660" name="T26"/>
              <a:gd fmla="*/ 506 h 660" name="T27"/>
              <a:gd fmla="*/ 320 w 660" name="T28"/>
              <a:gd fmla="*/ 548 h 660" name="T29"/>
              <a:gd fmla="*/ 319 w 660" name="T30"/>
              <a:gd fmla="*/ 619 h 660" name="T31"/>
              <a:gd fmla="*/ 65 w 660" name="T32"/>
              <a:gd fmla="*/ 213 h 660" name="T33"/>
              <a:gd fmla="*/ 151 w 660" name="T34"/>
              <a:gd fmla="*/ 281 h 660" name="T35"/>
              <a:gd fmla="*/ 40 w 660" name="T36"/>
              <a:gd fmla="*/ 320 h 660" name="T37"/>
              <a:gd fmla="*/ 319 w 660" name="T38"/>
              <a:gd fmla="*/ 40 h 660" name="T39"/>
              <a:gd fmla="*/ 320 w 660" name="T40"/>
              <a:gd fmla="*/ 147 h 660" name="T41"/>
              <a:gd fmla="*/ 319 w 660" name="T42"/>
              <a:gd fmla="*/ 40 h 660" name="T43"/>
              <a:gd fmla="*/ 419 w 660" name="T44"/>
              <a:gd fmla="*/ 151 h 660" name="T45"/>
              <a:gd fmla="*/ 340 w 660" name="T46"/>
              <a:gd fmla="*/ 40 h 660" name="T47"/>
              <a:gd fmla="*/ 429 w 660" name="T48"/>
              <a:gd fmla="*/ 135 h 660" name="T49"/>
              <a:gd fmla="*/ 416 w 660" name="T50"/>
              <a:gd fmla="*/ 177 h 660" name="T51"/>
              <a:gd fmla="*/ 471 w 660" name="T52"/>
              <a:gd fmla="*/ 219 h 660" name="T53"/>
              <a:gd fmla="*/ 340 w 660" name="T54"/>
              <a:gd fmla="*/ 320 h 660" name="T55"/>
              <a:gd fmla="*/ 488 w 660" name="T56"/>
              <a:gd fmla="*/ 169 h 660" name="T57"/>
              <a:gd fmla="*/ 442 w 660" name="T58"/>
              <a:gd fmla="*/ 169 h 660" name="T59"/>
              <a:gd fmla="*/ 488 w 660" name="T60"/>
              <a:gd fmla="*/ 169 h 660" name="T61"/>
              <a:gd fmla="*/ 320 w 660" name="T62"/>
              <a:gd fmla="*/ 320 h 660" name="T63"/>
              <a:gd fmla="*/ 173 w 660" name="T64"/>
              <a:gd fmla="*/ 282 h 660" name="T65"/>
              <a:gd fmla="*/ 320 w 660" name="T66"/>
              <a:gd fmla="*/ 173 h 660" name="T67"/>
              <a:gd fmla="*/ 159 w 660" name="T68"/>
              <a:gd fmla="*/ 352 h 660" name="T69"/>
              <a:gd fmla="*/ 159 w 660" name="T70"/>
              <a:gd fmla="*/ 307 h 660" name="T71"/>
              <a:gd fmla="*/ 40 w 660" name="T72"/>
              <a:gd fmla="*/ 340 h 660" name="T73"/>
              <a:gd fmla="*/ 151 w 660" name="T74"/>
              <a:gd fmla="*/ 379 h 660" name="T75"/>
              <a:gd fmla="*/ 65 w 660" name="T76"/>
              <a:gd fmla="*/ 447 h 660" name="T77"/>
              <a:gd fmla="*/ 173 w 660" name="T78"/>
              <a:gd fmla="*/ 377 h 660" name="T79"/>
              <a:gd fmla="*/ 320 w 660" name="T80"/>
              <a:gd fmla="*/ 340 h 660" name="T81"/>
              <a:gd fmla="*/ 282 w 660" name="T82"/>
              <a:gd fmla="*/ 486 h 660" name="T83"/>
              <a:gd fmla="*/ 173 w 660" name="T84"/>
              <a:gd fmla="*/ 377 h 660" name="T85"/>
              <a:gd fmla="*/ 330 w 660" name="T86"/>
              <a:gd fmla="*/ 523 h 660" name="T87"/>
              <a:gd fmla="*/ 330 w 660" name="T88"/>
              <a:gd fmla="*/ 477 h 660" name="T89"/>
              <a:gd fmla="*/ 377 w 660" name="T90"/>
              <a:gd fmla="*/ 486 h 660" name="T91"/>
              <a:gd fmla="*/ 340 w 660" name="T92"/>
              <a:gd fmla="*/ 340 h 660" name="T93"/>
              <a:gd fmla="*/ 455 w 660" name="T94"/>
              <a:gd fmla="*/ 478 h 660" name="T95"/>
              <a:gd fmla="*/ 512 w 660" name="T96"/>
              <a:gd fmla="*/ 320 h 660" name="T97"/>
              <a:gd fmla="*/ 510 w 660" name="T98"/>
              <a:gd fmla="*/ 191 h 660" name="T99"/>
              <a:gd fmla="*/ 619 w 660" name="T100"/>
              <a:gd fmla="*/ 320 h 660" name="T101"/>
              <a:gd fmla="*/ 125 w 660" name="T102"/>
              <a:gd fmla="*/ 125 h 660" name="T103"/>
              <a:gd fmla="*/ 195 w 660" name="T104"/>
              <a:gd fmla="*/ 151 h 660" name="T105"/>
              <a:gd fmla="*/ 81 w 660" name="T106"/>
              <a:gd fmla="*/ 180 h 660" name="T107"/>
              <a:gd fmla="*/ 81 w 660" name="T108"/>
              <a:gd fmla="*/ 479 h 660" name="T109"/>
              <a:gd fmla="*/ 195 w 660" name="T110"/>
              <a:gd fmla="*/ 508 h 660" name="T111"/>
              <a:gd fmla="*/ 125 w 660" name="T112"/>
              <a:gd fmla="*/ 535 h 660" name="T113"/>
              <a:gd fmla="*/ 535 w 660" name="T114"/>
              <a:gd fmla="*/ 535 h 660" name="T115"/>
              <a:gd fmla="*/ 465 w 660" name="T116"/>
              <a:gd fmla="*/ 508 h 660" name="T117"/>
              <a:gd fmla="*/ 578 w 660" name="T118"/>
              <a:gd fmla="*/ 479 h 66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60" w="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nvGrpSpPr>
          <p:cNvPr id="54" name="Group 74"/>
          <p:cNvGrpSpPr/>
          <p:nvPr/>
        </p:nvGrpSpPr>
        <p:grpSpPr>
          <a:xfrm>
            <a:off x="5149781" y="2490653"/>
            <a:ext cx="554185" cy="647018"/>
            <a:chOff x="3254375" y="804863"/>
            <a:chExt cx="625475" cy="730250"/>
          </a:xfrm>
          <a:solidFill>
            <a:sysClr lastClr="FFFFFF" val="window"/>
          </a:solidFill>
        </p:grpSpPr>
        <p:sp>
          <p:nvSpPr>
            <p:cNvPr id="55" name="Freeform 30"/>
            <p:cNvSpPr/>
            <p:nvPr/>
          </p:nvSpPr>
          <p:spPr bwMode="auto">
            <a:xfrm>
              <a:off x="3254375" y="1208088"/>
              <a:ext cx="625475" cy="327025"/>
            </a:xfrm>
            <a:custGeom>
              <a:gdLst>
                <a:gd fmla="*/ 124 w 164" name="T0"/>
                <a:gd fmla="*/ 0 h 86" name="T1"/>
                <a:gd fmla="*/ 108 w 164" name="T2"/>
                <a:gd fmla="*/ 0 h 86" name="T3"/>
                <a:gd fmla="*/ 95 w 164" name="T4"/>
                <a:gd fmla="*/ 44 h 86" name="T5"/>
                <a:gd fmla="*/ 84 w 164" name="T6"/>
                <a:gd fmla="*/ 21 h 86" name="T7"/>
                <a:gd fmla="*/ 95 w 164" name="T8"/>
                <a:gd fmla="*/ 8 h 86" name="T9"/>
                <a:gd fmla="*/ 94 w 164" name="T10"/>
                <a:gd fmla="*/ 6 h 86" name="T11"/>
                <a:gd fmla="*/ 81 w 164" name="T12"/>
                <a:gd fmla="*/ 7 h 86" name="T13"/>
                <a:gd fmla="*/ 69 w 164" name="T14"/>
                <a:gd fmla="*/ 6 h 86" name="T15"/>
                <a:gd fmla="*/ 68 w 164" name="T16"/>
                <a:gd fmla="*/ 7 h 86" name="T17"/>
                <a:gd fmla="*/ 80 w 164" name="T18"/>
                <a:gd fmla="*/ 22 h 86" name="T19"/>
                <a:gd fmla="*/ 70 w 164" name="T20"/>
                <a:gd fmla="*/ 45 h 86" name="T21"/>
                <a:gd fmla="*/ 57 w 164" name="T22"/>
                <a:gd fmla="*/ 0 h 86" name="T23"/>
                <a:gd fmla="*/ 40 w 164" name="T24"/>
                <a:gd fmla="*/ 0 h 86" name="T25"/>
                <a:gd fmla="*/ 0 w 164" name="T26"/>
                <a:gd fmla="*/ 40 h 86" name="T27"/>
                <a:gd fmla="*/ 0 w 164" name="T28"/>
                <a:gd fmla="*/ 86 h 86" name="T29"/>
                <a:gd fmla="*/ 164 w 164" name="T30"/>
                <a:gd fmla="*/ 86 h 86" name="T31"/>
                <a:gd fmla="*/ 164 w 164" name="T32"/>
                <a:gd fmla="*/ 40 h 86" name="T33"/>
                <a:gd fmla="*/ 124 w 164" name="T34"/>
                <a:gd fmla="*/ 0 h 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6" w="164">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6" name="Freeform 31"/>
            <p:cNvSpPr>
              <a:spLocks noEditPoints="1"/>
            </p:cNvSpPr>
            <p:nvPr/>
          </p:nvSpPr>
          <p:spPr bwMode="auto">
            <a:xfrm>
              <a:off x="3379788" y="804863"/>
              <a:ext cx="377825" cy="403225"/>
            </a:xfrm>
            <a:custGeom>
              <a:gdLst>
                <a:gd fmla="*/ 91 w 99" name="T0"/>
                <a:gd fmla="*/ 38 h 106" name="T1"/>
                <a:gd fmla="*/ 49 w 99" name="T2"/>
                <a:gd fmla="*/ 0 h 106" name="T3"/>
                <a:gd fmla="*/ 8 w 99" name="T4"/>
                <a:gd fmla="*/ 38 h 106" name="T5"/>
                <a:gd fmla="*/ 0 w 99" name="T6"/>
                <a:gd fmla="*/ 53 h 106" name="T7"/>
                <a:gd fmla="*/ 11 w 99" name="T8"/>
                <a:gd fmla="*/ 68 h 106" name="T9"/>
                <a:gd fmla="*/ 12 w 99" name="T10"/>
                <a:gd fmla="*/ 68 h 106" name="T11"/>
                <a:gd fmla="*/ 49 w 99" name="T12"/>
                <a:gd fmla="*/ 106 h 106" name="T13"/>
                <a:gd fmla="*/ 87 w 99" name="T14"/>
                <a:gd fmla="*/ 68 h 106" name="T15"/>
                <a:gd fmla="*/ 88 w 99" name="T16"/>
                <a:gd fmla="*/ 68 h 106" name="T17"/>
                <a:gd fmla="*/ 99 w 99" name="T18"/>
                <a:gd fmla="*/ 53 h 106" name="T19"/>
                <a:gd fmla="*/ 91 w 99" name="T20"/>
                <a:gd fmla="*/ 38 h 106" name="T21"/>
                <a:gd fmla="*/ 76 w 99" name="T22"/>
                <a:gd fmla="*/ 44 h 106" name="T23"/>
                <a:gd fmla="*/ 71 w 99" name="T24"/>
                <a:gd fmla="*/ 44 h 106" name="T25"/>
                <a:gd fmla="*/ 71 w 99" name="T26"/>
                <a:gd fmla="*/ 49 h 106" name="T27"/>
                <a:gd fmla="*/ 75 w 99" name="T28"/>
                <a:gd fmla="*/ 51 h 106" name="T29"/>
                <a:gd fmla="*/ 76 w 99" name="T30"/>
                <a:gd fmla="*/ 53 h 106" name="T31"/>
                <a:gd fmla="*/ 71 w 99" name="T32"/>
                <a:gd fmla="*/ 62 h 106" name="T33"/>
                <a:gd fmla="*/ 68 w 99" name="T34"/>
                <a:gd fmla="*/ 62 h 106" name="T35"/>
                <a:gd fmla="*/ 65 w 99" name="T36"/>
                <a:gd fmla="*/ 59 h 106" name="T37"/>
                <a:gd fmla="*/ 60 w 99" name="T38"/>
                <a:gd fmla="*/ 63 h 106" name="T39"/>
                <a:gd fmla="*/ 62 w 99" name="T40"/>
                <a:gd fmla="*/ 67 h 106" name="T41"/>
                <a:gd fmla="*/ 61 w 99" name="T42"/>
                <a:gd fmla="*/ 69 h 106" name="T43"/>
                <a:gd fmla="*/ 52 w 99" name="T44"/>
                <a:gd fmla="*/ 72 h 106" name="T45"/>
                <a:gd fmla="*/ 49 w 99" name="T46"/>
                <a:gd fmla="*/ 70 h 106" name="T47"/>
                <a:gd fmla="*/ 49 w 99" name="T48"/>
                <a:gd fmla="*/ 66 h 106" name="T49"/>
                <a:gd fmla="*/ 43 w 99" name="T50"/>
                <a:gd fmla="*/ 65 h 106" name="T51"/>
                <a:gd fmla="*/ 42 w 99" name="T52"/>
                <a:gd fmla="*/ 69 h 106" name="T53"/>
                <a:gd fmla="*/ 40 w 99" name="T54"/>
                <a:gd fmla="*/ 70 h 106" name="T55"/>
                <a:gd fmla="*/ 31 w 99" name="T56"/>
                <a:gd fmla="*/ 65 h 106" name="T57"/>
                <a:gd fmla="*/ 31 w 99" name="T58"/>
                <a:gd fmla="*/ 62 h 106" name="T59"/>
                <a:gd fmla="*/ 34 w 99" name="T60"/>
                <a:gd fmla="*/ 59 h 106" name="T61"/>
                <a:gd fmla="*/ 30 w 99" name="T62"/>
                <a:gd fmla="*/ 55 h 106" name="T63"/>
                <a:gd fmla="*/ 26 w 99" name="T64"/>
                <a:gd fmla="*/ 57 h 106" name="T65"/>
                <a:gd fmla="*/ 24 w 99" name="T66"/>
                <a:gd fmla="*/ 55 h 106" name="T67"/>
                <a:gd fmla="*/ 21 w 99" name="T68"/>
                <a:gd fmla="*/ 46 h 106" name="T69"/>
                <a:gd fmla="*/ 23 w 99" name="T70"/>
                <a:gd fmla="*/ 44 h 106" name="T71"/>
                <a:gd fmla="*/ 27 w 99" name="T72"/>
                <a:gd fmla="*/ 44 h 106" name="T73"/>
                <a:gd fmla="*/ 28 w 99" name="T74"/>
                <a:gd fmla="*/ 38 h 106" name="T75"/>
                <a:gd fmla="*/ 24 w 99" name="T76"/>
                <a:gd fmla="*/ 37 h 106" name="T77"/>
                <a:gd fmla="*/ 23 w 99" name="T78"/>
                <a:gd fmla="*/ 34 h 106" name="T79"/>
                <a:gd fmla="*/ 28 w 99" name="T80"/>
                <a:gd fmla="*/ 26 h 106" name="T81"/>
                <a:gd fmla="*/ 31 w 99" name="T82"/>
                <a:gd fmla="*/ 25 h 106" name="T83"/>
                <a:gd fmla="*/ 34 w 99" name="T84"/>
                <a:gd fmla="*/ 28 h 106" name="T85"/>
                <a:gd fmla="*/ 38 w 99" name="T86"/>
                <a:gd fmla="*/ 25 h 106" name="T87"/>
                <a:gd fmla="*/ 36 w 99" name="T88"/>
                <a:gd fmla="*/ 21 h 106" name="T89"/>
                <a:gd fmla="*/ 37 w 99" name="T90"/>
                <a:gd fmla="*/ 18 h 106" name="T91"/>
                <a:gd fmla="*/ 47 w 99" name="T92"/>
                <a:gd fmla="*/ 16 h 106" name="T93"/>
                <a:gd fmla="*/ 49 w 99" name="T94"/>
                <a:gd fmla="*/ 17 h 106" name="T95"/>
                <a:gd fmla="*/ 49 w 99" name="T96"/>
                <a:gd fmla="*/ 22 h 106" name="T97"/>
                <a:gd fmla="*/ 55 w 99" name="T98"/>
                <a:gd fmla="*/ 22 h 106" name="T99"/>
                <a:gd fmla="*/ 56 w 99" name="T100"/>
                <a:gd fmla="*/ 18 h 106" name="T101"/>
                <a:gd fmla="*/ 59 w 99" name="T102"/>
                <a:gd fmla="*/ 17 h 106" name="T103"/>
                <a:gd fmla="*/ 67 w 99" name="T104"/>
                <a:gd fmla="*/ 22 h 106" name="T105"/>
                <a:gd fmla="*/ 68 w 99" name="T106"/>
                <a:gd fmla="*/ 25 h 106" name="T107"/>
                <a:gd fmla="*/ 65 w 99" name="T108"/>
                <a:gd fmla="*/ 28 h 106" name="T109"/>
                <a:gd fmla="*/ 68 w 99" name="T110"/>
                <a:gd fmla="*/ 33 h 106" name="T111"/>
                <a:gd fmla="*/ 72 w 99" name="T112"/>
                <a:gd fmla="*/ 31 h 106" name="T113"/>
                <a:gd fmla="*/ 75 w 99" name="T114"/>
                <a:gd fmla="*/ 32 h 106" name="T115"/>
                <a:gd fmla="*/ 77 w 99" name="T116"/>
                <a:gd fmla="*/ 41 h 106" name="T117"/>
                <a:gd fmla="*/ 76 w 99" name="T118"/>
                <a:gd fmla="*/ 44 h 1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5" w="99">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7" name="Oval 32"/>
            <p:cNvSpPr>
              <a:spLocks noChangeArrowheads="1"/>
            </p:cNvSpPr>
            <p:nvPr/>
          </p:nvSpPr>
          <p:spPr bwMode="auto">
            <a:xfrm>
              <a:off x="3521075" y="927101"/>
              <a:ext cx="92075" cy="92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58" name="Group 78"/>
          <p:cNvGrpSpPr/>
          <p:nvPr/>
        </p:nvGrpSpPr>
        <p:grpSpPr>
          <a:xfrm>
            <a:off x="5251066" y="3783190"/>
            <a:ext cx="570418" cy="693450"/>
            <a:chOff x="8890000" y="223838"/>
            <a:chExt cx="404813" cy="492126"/>
          </a:xfrm>
          <a:solidFill>
            <a:sysClr lastClr="FFFFFF" val="window"/>
          </a:solidFill>
        </p:grpSpPr>
        <p:sp>
          <p:nvSpPr>
            <p:cNvPr id="59" name="Freeform 36"/>
            <p:cNvSpPr>
              <a:spLocks noEditPoints="1"/>
            </p:cNvSpPr>
            <p:nvPr/>
          </p:nvSpPr>
          <p:spPr bwMode="auto">
            <a:xfrm>
              <a:off x="8924925" y="223838"/>
              <a:ext cx="323850" cy="327025"/>
            </a:xfrm>
            <a:custGeom>
              <a:gdLst>
                <a:gd fmla="*/ 84 w 84" name="T0"/>
                <a:gd fmla="*/ 42 h 85" name="T1"/>
                <a:gd fmla="*/ 42 w 84" name="T2"/>
                <a:gd fmla="*/ 0 h 85" name="T3"/>
                <a:gd fmla="*/ 0 w 84" name="T4"/>
                <a:gd fmla="*/ 42 h 85" name="T5"/>
                <a:gd fmla="*/ 42 w 84" name="T6"/>
                <a:gd fmla="*/ 85 h 85" name="T7"/>
                <a:gd fmla="*/ 84 w 84" name="T8"/>
                <a:gd fmla="*/ 42 h 85" name="T9"/>
                <a:gd fmla="*/ 42 w 84" name="T10"/>
                <a:gd fmla="*/ 72 h 85" name="T11"/>
                <a:gd fmla="*/ 12 w 84" name="T12"/>
                <a:gd fmla="*/ 42 h 85" name="T13"/>
                <a:gd fmla="*/ 42 w 84" name="T14"/>
                <a:gd fmla="*/ 13 h 85" name="T15"/>
                <a:gd fmla="*/ 72 w 84" name="T16"/>
                <a:gd fmla="*/ 42 h 85" name="T17"/>
                <a:gd fmla="*/ 42 w 84" name="T18"/>
                <a:gd fmla="*/ 72 h 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 w="84">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60" name="Freeform 37"/>
            <p:cNvSpPr/>
            <p:nvPr/>
          </p:nvSpPr>
          <p:spPr bwMode="auto">
            <a:xfrm>
              <a:off x="9099550" y="519113"/>
              <a:ext cx="195263" cy="196850"/>
            </a:xfrm>
            <a:custGeom>
              <a:gdLst>
                <a:gd fmla="*/ 28 w 51" name="T0"/>
                <a:gd fmla="*/ 0 h 51" name="T1"/>
                <a:gd fmla="*/ 0 w 51" name="T2"/>
                <a:gd fmla="*/ 12 h 51" name="T3"/>
                <a:gd fmla="*/ 26 w 51" name="T4"/>
                <a:gd fmla="*/ 51 h 51" name="T5"/>
                <a:gd fmla="*/ 29 w 51" name="T6"/>
                <a:gd fmla="*/ 29 h 51" name="T7"/>
                <a:gd fmla="*/ 51 w 51" name="T8"/>
                <a:gd fmla="*/ 35 h 51" name="T9"/>
                <a:gd fmla="*/ 28 w 51" name="T10"/>
                <a:gd fmla="*/ 0 h 51" name="T11"/>
              </a:gdLst>
              <a:cxnLst>
                <a:cxn ang="0">
                  <a:pos x="T0" y="T1"/>
                </a:cxn>
                <a:cxn ang="0">
                  <a:pos x="T2" y="T3"/>
                </a:cxn>
                <a:cxn ang="0">
                  <a:pos x="T4" y="T5"/>
                </a:cxn>
                <a:cxn ang="0">
                  <a:pos x="T6" y="T7"/>
                </a:cxn>
                <a:cxn ang="0">
                  <a:pos x="T8" y="T9"/>
                </a:cxn>
                <a:cxn ang="0">
                  <a:pos x="T10" y="T11"/>
                </a:cxn>
              </a:cxnLst>
              <a:rect b="b" l="0" r="r" t="0"/>
              <a:pathLst>
                <a:path h="51" w="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61" name="Freeform 38"/>
            <p:cNvSpPr/>
            <p:nvPr/>
          </p:nvSpPr>
          <p:spPr bwMode="auto">
            <a:xfrm>
              <a:off x="8890000" y="527051"/>
              <a:ext cx="196850" cy="188913"/>
            </a:xfrm>
            <a:custGeom>
              <a:gdLst>
                <a:gd fmla="*/ 0 w 51" name="T0"/>
                <a:gd fmla="*/ 33 h 49" name="T1"/>
                <a:gd fmla="*/ 22 w 51" name="T2"/>
                <a:gd fmla="*/ 27 h 49" name="T3"/>
                <a:gd fmla="*/ 25 w 51" name="T4"/>
                <a:gd fmla="*/ 49 h 49" name="T5"/>
                <a:gd fmla="*/ 51 w 51" name="T6"/>
                <a:gd fmla="*/ 10 h 49" name="T7"/>
                <a:gd fmla="*/ 22 w 51" name="T8"/>
                <a:gd fmla="*/ 0 h 49" name="T9"/>
                <a:gd fmla="*/ 0 w 51" name="T10"/>
                <a:gd fmla="*/ 33 h 49" name="T11"/>
              </a:gdLst>
              <a:cxnLst>
                <a:cxn ang="0">
                  <a:pos x="T0" y="T1"/>
                </a:cxn>
                <a:cxn ang="0">
                  <a:pos x="T2" y="T3"/>
                </a:cxn>
                <a:cxn ang="0">
                  <a:pos x="T4" y="T5"/>
                </a:cxn>
                <a:cxn ang="0">
                  <a:pos x="T6" y="T7"/>
                </a:cxn>
                <a:cxn ang="0">
                  <a:pos x="T8" y="T9"/>
                </a:cxn>
                <a:cxn ang="0">
                  <a:pos x="T10" y="T11"/>
                </a:cxn>
              </a:cxnLst>
              <a:rect b="b" l="0" r="r" t="0"/>
              <a:pathLst>
                <a:path h="49" w="51">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62" name="Freeform 39"/>
            <p:cNvSpPr/>
            <p:nvPr/>
          </p:nvSpPr>
          <p:spPr bwMode="auto">
            <a:xfrm>
              <a:off x="9010650" y="307976"/>
              <a:ext cx="157163" cy="149225"/>
            </a:xfrm>
            <a:custGeom>
              <a:gdLst>
                <a:gd fmla="*/ 38 w 41" name="T0"/>
                <a:gd fmla="*/ 14 h 39" name="T1"/>
                <a:gd fmla="*/ 31 w 41" name="T2"/>
                <a:gd fmla="*/ 13 h 39" name="T3"/>
                <a:gd fmla="*/ 25 w 41" name="T4"/>
                <a:gd fmla="*/ 9 h 39" name="T5"/>
                <a:gd fmla="*/ 22 w 41" name="T6"/>
                <a:gd fmla="*/ 2 h 39" name="T7"/>
                <a:gd fmla="*/ 19 w 41" name="T8"/>
                <a:gd fmla="*/ 2 h 39" name="T9"/>
                <a:gd fmla="*/ 16 w 41" name="T10"/>
                <a:gd fmla="*/ 9 h 39" name="T11"/>
                <a:gd fmla="*/ 10 w 41" name="T12"/>
                <a:gd fmla="*/ 13 h 39" name="T13"/>
                <a:gd fmla="*/ 2 w 41" name="T14"/>
                <a:gd fmla="*/ 14 h 39" name="T15"/>
                <a:gd fmla="*/ 1 w 41" name="T16"/>
                <a:gd fmla="*/ 17 h 39" name="T17"/>
                <a:gd fmla="*/ 7 w 41" name="T18"/>
                <a:gd fmla="*/ 22 h 39" name="T19"/>
                <a:gd fmla="*/ 9 w 41" name="T20"/>
                <a:gd fmla="*/ 29 h 39" name="T21"/>
                <a:gd fmla="*/ 8 w 41" name="T22"/>
                <a:gd fmla="*/ 36 h 39" name="T23"/>
                <a:gd fmla="*/ 10 w 41" name="T24"/>
                <a:gd fmla="*/ 38 h 39" name="T25"/>
                <a:gd fmla="*/ 17 w 41" name="T26"/>
                <a:gd fmla="*/ 34 h 39" name="T27"/>
                <a:gd fmla="*/ 24 w 41" name="T28"/>
                <a:gd fmla="*/ 34 h 39" name="T29"/>
                <a:gd fmla="*/ 30 w 41" name="T30"/>
                <a:gd fmla="*/ 38 h 39" name="T31"/>
                <a:gd fmla="*/ 33 w 41" name="T32"/>
                <a:gd fmla="*/ 36 h 39" name="T33"/>
                <a:gd fmla="*/ 31 w 41" name="T34"/>
                <a:gd fmla="*/ 29 h 39" name="T35"/>
                <a:gd fmla="*/ 34 w 41" name="T36"/>
                <a:gd fmla="*/ 22 h 39" name="T37"/>
                <a:gd fmla="*/ 39 w 41" name="T38"/>
                <a:gd fmla="*/ 17 h 39" name="T39"/>
                <a:gd fmla="*/ 38 w 41" name="T40"/>
                <a:gd fmla="*/ 14 h 3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 w="41">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Tree>
    <p:extLst>
      <p:ext uri="{BB962C8B-B14F-4D97-AF65-F5344CB8AC3E}">
        <p14:creationId val="370524563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par>
                                <p:cTn fill="hold" id="20" nodeType="withEffect" presetClass="entr" presetID="53" presetSubtype="0">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p:cTn dur="500" fill="hold" id="22"/>
                                        <p:tgtEl>
                                          <p:spTgt spid="25"/>
                                        </p:tgtEl>
                                        <p:attrNameLst>
                                          <p:attrName>ppt_w</p:attrName>
                                        </p:attrNameLst>
                                      </p:cBhvr>
                                      <p:tavLst>
                                        <p:tav tm="0">
                                          <p:val>
                                            <p:fltVal val="0"/>
                                          </p:val>
                                        </p:tav>
                                        <p:tav tm="100000">
                                          <p:val>
                                            <p:strVal val="#ppt_w"/>
                                          </p:val>
                                        </p:tav>
                                      </p:tavLst>
                                    </p:anim>
                                    <p:anim calcmode="lin" valueType="num">
                                      <p:cBhvr>
                                        <p:cTn dur="500" fill="hold" id="23"/>
                                        <p:tgtEl>
                                          <p:spTgt spid="25"/>
                                        </p:tgtEl>
                                        <p:attrNameLst>
                                          <p:attrName>ppt_h</p:attrName>
                                        </p:attrNameLst>
                                      </p:cBhvr>
                                      <p:tavLst>
                                        <p:tav tm="0">
                                          <p:val>
                                            <p:fltVal val="0"/>
                                          </p:val>
                                        </p:tav>
                                        <p:tav tm="100000">
                                          <p:val>
                                            <p:strVal val="#ppt_h"/>
                                          </p:val>
                                        </p:tav>
                                      </p:tavLst>
                                    </p:anim>
                                    <p:animEffect filter="fade" transition="in">
                                      <p:cBhvr>
                                        <p:cTn dur="500" id="24"/>
                                        <p:tgtEl>
                                          <p:spTgt spid="25"/>
                                        </p:tgtEl>
                                      </p:cBhvr>
                                    </p:animEffect>
                                  </p:childTnLst>
                                </p:cTn>
                              </p:par>
                              <p:par>
                                <p:cTn fill="hold" id="25" nodeType="withEffect" presetClass="entr" presetID="53" presetSubtype="0">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p:cTn dur="500" fill="hold" id="27"/>
                                        <p:tgtEl>
                                          <p:spTgt spid="29"/>
                                        </p:tgtEl>
                                        <p:attrNameLst>
                                          <p:attrName>ppt_w</p:attrName>
                                        </p:attrNameLst>
                                      </p:cBhvr>
                                      <p:tavLst>
                                        <p:tav tm="0">
                                          <p:val>
                                            <p:fltVal val="0"/>
                                          </p:val>
                                        </p:tav>
                                        <p:tav tm="100000">
                                          <p:val>
                                            <p:strVal val="#ppt_w"/>
                                          </p:val>
                                        </p:tav>
                                      </p:tavLst>
                                    </p:anim>
                                    <p:anim calcmode="lin" valueType="num">
                                      <p:cBhvr>
                                        <p:cTn dur="500" fill="hold" id="28"/>
                                        <p:tgtEl>
                                          <p:spTgt spid="29"/>
                                        </p:tgtEl>
                                        <p:attrNameLst>
                                          <p:attrName>ppt_h</p:attrName>
                                        </p:attrNameLst>
                                      </p:cBhvr>
                                      <p:tavLst>
                                        <p:tav tm="0">
                                          <p:val>
                                            <p:fltVal val="0"/>
                                          </p:val>
                                        </p:tav>
                                        <p:tav tm="100000">
                                          <p:val>
                                            <p:strVal val="#ppt_h"/>
                                          </p:val>
                                        </p:tav>
                                      </p:tavLst>
                                    </p:anim>
                                    <p:animEffect filter="fade" transition="in">
                                      <p:cBhvr>
                                        <p:cTn dur="500" id="29"/>
                                        <p:tgtEl>
                                          <p:spTgt spid="29"/>
                                        </p:tgtEl>
                                      </p:cBhvr>
                                    </p:animEffect>
                                  </p:childTnLst>
                                </p:cTn>
                              </p:par>
                              <p:par>
                                <p:cTn fill="hold" id="30" nodeType="withEffect" presetClass="entr" presetID="53" presetSubtype="0">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p:cTn dur="500" fill="hold" id="32"/>
                                        <p:tgtEl>
                                          <p:spTgt spid="21"/>
                                        </p:tgtEl>
                                        <p:attrNameLst>
                                          <p:attrName>ppt_w</p:attrName>
                                        </p:attrNameLst>
                                      </p:cBhvr>
                                      <p:tavLst>
                                        <p:tav tm="0">
                                          <p:val>
                                            <p:fltVal val="0"/>
                                          </p:val>
                                        </p:tav>
                                        <p:tav tm="100000">
                                          <p:val>
                                            <p:strVal val="#ppt_w"/>
                                          </p:val>
                                        </p:tav>
                                      </p:tavLst>
                                    </p:anim>
                                    <p:anim calcmode="lin" valueType="num">
                                      <p:cBhvr>
                                        <p:cTn dur="500" fill="hold" id="33"/>
                                        <p:tgtEl>
                                          <p:spTgt spid="21"/>
                                        </p:tgtEl>
                                        <p:attrNameLst>
                                          <p:attrName>ppt_h</p:attrName>
                                        </p:attrNameLst>
                                      </p:cBhvr>
                                      <p:tavLst>
                                        <p:tav tm="0">
                                          <p:val>
                                            <p:fltVal val="0"/>
                                          </p:val>
                                        </p:tav>
                                        <p:tav tm="100000">
                                          <p:val>
                                            <p:strVal val="#ppt_h"/>
                                          </p:val>
                                        </p:tav>
                                      </p:tavLst>
                                    </p:anim>
                                    <p:animEffect filter="fade" transition="in">
                                      <p:cBhvr>
                                        <p:cTn dur="500" id="34"/>
                                        <p:tgtEl>
                                          <p:spTgt spid="21"/>
                                        </p:tgtEl>
                                      </p:cBhvr>
                                    </p:animEffect>
                                  </p:childTnLst>
                                </p:cTn>
                              </p:par>
                              <p:par>
                                <p:cTn fill="hold" id="35" nodeType="withEffect" presetClass="entr" presetID="53" presetSubtype="0">
                                  <p:stCondLst>
                                    <p:cond delay="0"/>
                                  </p:stCondLst>
                                  <p:childTnLst>
                                    <p:set>
                                      <p:cBhvr>
                                        <p:cTn dur="1" fill="hold" id="36">
                                          <p:stCondLst>
                                            <p:cond delay="0"/>
                                          </p:stCondLst>
                                        </p:cTn>
                                        <p:tgtEl>
                                          <p:spTgt spid="54"/>
                                        </p:tgtEl>
                                        <p:attrNameLst>
                                          <p:attrName>style.visibility</p:attrName>
                                        </p:attrNameLst>
                                      </p:cBhvr>
                                      <p:to>
                                        <p:strVal val="visible"/>
                                      </p:to>
                                    </p:set>
                                    <p:anim calcmode="lin" valueType="num">
                                      <p:cBhvr>
                                        <p:cTn dur="500" fill="hold" id="37"/>
                                        <p:tgtEl>
                                          <p:spTgt spid="54"/>
                                        </p:tgtEl>
                                        <p:attrNameLst>
                                          <p:attrName>ppt_w</p:attrName>
                                        </p:attrNameLst>
                                      </p:cBhvr>
                                      <p:tavLst>
                                        <p:tav tm="0">
                                          <p:val>
                                            <p:fltVal val="0"/>
                                          </p:val>
                                        </p:tav>
                                        <p:tav tm="100000">
                                          <p:val>
                                            <p:strVal val="#ppt_w"/>
                                          </p:val>
                                        </p:tav>
                                      </p:tavLst>
                                    </p:anim>
                                    <p:anim calcmode="lin" valueType="num">
                                      <p:cBhvr>
                                        <p:cTn dur="500" fill="hold" id="38"/>
                                        <p:tgtEl>
                                          <p:spTgt spid="54"/>
                                        </p:tgtEl>
                                        <p:attrNameLst>
                                          <p:attrName>ppt_h</p:attrName>
                                        </p:attrNameLst>
                                      </p:cBhvr>
                                      <p:tavLst>
                                        <p:tav tm="0">
                                          <p:val>
                                            <p:fltVal val="0"/>
                                          </p:val>
                                        </p:tav>
                                        <p:tav tm="100000">
                                          <p:val>
                                            <p:strVal val="#ppt_h"/>
                                          </p:val>
                                        </p:tav>
                                      </p:tavLst>
                                    </p:anim>
                                    <p:animEffect filter="fade" transition="in">
                                      <p:cBhvr>
                                        <p:cTn dur="500" id="39"/>
                                        <p:tgtEl>
                                          <p:spTgt spid="54"/>
                                        </p:tgtEl>
                                      </p:cBhvr>
                                    </p:animEffect>
                                  </p:childTnLst>
                                </p:cTn>
                              </p:par>
                              <p:par>
                                <p:cTn fill="hold" id="40" nodeType="withEffect" presetClass="entr" presetID="53" presetSubtype="0">
                                  <p:stCondLst>
                                    <p:cond delay="0"/>
                                  </p:stCondLst>
                                  <p:childTnLst>
                                    <p:set>
                                      <p:cBhvr>
                                        <p:cTn dur="1" fill="hold" id="41">
                                          <p:stCondLst>
                                            <p:cond delay="0"/>
                                          </p:stCondLst>
                                        </p:cTn>
                                        <p:tgtEl>
                                          <p:spTgt spid="49"/>
                                        </p:tgtEl>
                                        <p:attrNameLst>
                                          <p:attrName>style.visibility</p:attrName>
                                        </p:attrNameLst>
                                      </p:cBhvr>
                                      <p:to>
                                        <p:strVal val="visible"/>
                                      </p:to>
                                    </p:set>
                                    <p:anim calcmode="lin" valueType="num">
                                      <p:cBhvr>
                                        <p:cTn dur="500" fill="hold" id="42"/>
                                        <p:tgtEl>
                                          <p:spTgt spid="49"/>
                                        </p:tgtEl>
                                        <p:attrNameLst>
                                          <p:attrName>ppt_w</p:attrName>
                                        </p:attrNameLst>
                                      </p:cBhvr>
                                      <p:tavLst>
                                        <p:tav tm="0">
                                          <p:val>
                                            <p:fltVal val="0"/>
                                          </p:val>
                                        </p:tav>
                                        <p:tav tm="100000">
                                          <p:val>
                                            <p:strVal val="#ppt_w"/>
                                          </p:val>
                                        </p:tav>
                                      </p:tavLst>
                                    </p:anim>
                                    <p:anim calcmode="lin" valueType="num">
                                      <p:cBhvr>
                                        <p:cTn dur="500" fill="hold" id="43"/>
                                        <p:tgtEl>
                                          <p:spTgt spid="49"/>
                                        </p:tgtEl>
                                        <p:attrNameLst>
                                          <p:attrName>ppt_h</p:attrName>
                                        </p:attrNameLst>
                                      </p:cBhvr>
                                      <p:tavLst>
                                        <p:tav tm="0">
                                          <p:val>
                                            <p:fltVal val="0"/>
                                          </p:val>
                                        </p:tav>
                                        <p:tav tm="100000">
                                          <p:val>
                                            <p:strVal val="#ppt_h"/>
                                          </p:val>
                                        </p:tav>
                                      </p:tavLst>
                                    </p:anim>
                                    <p:animEffect filter="fade" transition="in">
                                      <p:cBhvr>
                                        <p:cTn dur="500" id="44"/>
                                        <p:tgtEl>
                                          <p:spTgt spid="49"/>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fltVal val="0"/>
                                          </p:val>
                                        </p:tav>
                                        <p:tav tm="100000">
                                          <p:val>
                                            <p:strVal val="#ppt_w"/>
                                          </p:val>
                                        </p:tav>
                                      </p:tavLst>
                                    </p:anim>
                                    <p:anim calcmode="lin" valueType="num">
                                      <p:cBhvr>
                                        <p:cTn dur="500" fill="hold" id="48"/>
                                        <p:tgtEl>
                                          <p:spTgt spid="53"/>
                                        </p:tgtEl>
                                        <p:attrNameLst>
                                          <p:attrName>ppt_h</p:attrName>
                                        </p:attrNameLst>
                                      </p:cBhvr>
                                      <p:tavLst>
                                        <p:tav tm="0">
                                          <p:val>
                                            <p:fltVal val="0"/>
                                          </p:val>
                                        </p:tav>
                                        <p:tav tm="100000">
                                          <p:val>
                                            <p:strVal val="#ppt_h"/>
                                          </p:val>
                                        </p:tav>
                                      </p:tavLst>
                                    </p:anim>
                                    <p:animEffect filter="fade" transition="in">
                                      <p:cBhvr>
                                        <p:cTn dur="500" id="49"/>
                                        <p:tgtEl>
                                          <p:spTgt spid="53"/>
                                        </p:tgtEl>
                                      </p:cBhvr>
                                    </p:animEffect>
                                  </p:childTnLst>
                                </p:cTn>
                              </p:par>
                              <p:par>
                                <p:cTn fill="hold" id="50" nodeType="withEffect" presetClass="entr" presetID="53" presetSubtype="0">
                                  <p:stCondLst>
                                    <p:cond delay="0"/>
                                  </p:stCondLst>
                                  <p:childTnLst>
                                    <p:set>
                                      <p:cBhvr>
                                        <p:cTn dur="1" fill="hold" id="51">
                                          <p:stCondLst>
                                            <p:cond delay="0"/>
                                          </p:stCondLst>
                                        </p:cTn>
                                        <p:tgtEl>
                                          <p:spTgt spid="58"/>
                                        </p:tgtEl>
                                        <p:attrNameLst>
                                          <p:attrName>style.visibility</p:attrName>
                                        </p:attrNameLst>
                                      </p:cBhvr>
                                      <p:to>
                                        <p:strVal val="visible"/>
                                      </p:to>
                                    </p:set>
                                    <p:anim calcmode="lin" valueType="num">
                                      <p:cBhvr>
                                        <p:cTn dur="500" fill="hold" id="52"/>
                                        <p:tgtEl>
                                          <p:spTgt spid="58"/>
                                        </p:tgtEl>
                                        <p:attrNameLst>
                                          <p:attrName>ppt_w</p:attrName>
                                        </p:attrNameLst>
                                      </p:cBhvr>
                                      <p:tavLst>
                                        <p:tav tm="0">
                                          <p:val>
                                            <p:fltVal val="0"/>
                                          </p:val>
                                        </p:tav>
                                        <p:tav tm="100000">
                                          <p:val>
                                            <p:strVal val="#ppt_w"/>
                                          </p:val>
                                        </p:tav>
                                      </p:tavLst>
                                    </p:anim>
                                    <p:anim calcmode="lin" valueType="num">
                                      <p:cBhvr>
                                        <p:cTn dur="500" fill="hold" id="53"/>
                                        <p:tgtEl>
                                          <p:spTgt spid="58"/>
                                        </p:tgtEl>
                                        <p:attrNameLst>
                                          <p:attrName>ppt_h</p:attrName>
                                        </p:attrNameLst>
                                      </p:cBhvr>
                                      <p:tavLst>
                                        <p:tav tm="0">
                                          <p:val>
                                            <p:fltVal val="0"/>
                                          </p:val>
                                        </p:tav>
                                        <p:tav tm="100000">
                                          <p:val>
                                            <p:strVal val="#ppt_h"/>
                                          </p:val>
                                        </p:tav>
                                      </p:tavLst>
                                    </p:anim>
                                    <p:animEffect filter="fade" transition="in">
                                      <p:cBhvr>
                                        <p:cTn dur="500" id="54"/>
                                        <p:tgtEl>
                                          <p:spTgt spid="58"/>
                                        </p:tgtEl>
                                      </p:cBhvr>
                                    </p:animEffect>
                                  </p:childTnLst>
                                </p:cTn>
                              </p:par>
                            </p:childTnLst>
                          </p:cTn>
                        </p:par>
                        <p:par>
                          <p:cTn fill="hold" id="55" nodeType="afterGroup">
                            <p:stCondLst>
                              <p:cond delay="1500"/>
                            </p:stCondLst>
                            <p:childTnLst>
                              <p:par>
                                <p:cTn fill="hold" id="56" nodeType="afterEffect" presetClass="entr" presetID="22" presetSubtype="8">
                                  <p:stCondLst>
                                    <p:cond delay="0"/>
                                  </p:stCondLst>
                                  <p:childTnLst>
                                    <p:set>
                                      <p:cBhvr>
                                        <p:cTn dur="1" fill="hold" id="57">
                                          <p:stCondLst>
                                            <p:cond delay="0"/>
                                          </p:stCondLst>
                                        </p:cTn>
                                        <p:tgtEl>
                                          <p:spTgt spid="40"/>
                                        </p:tgtEl>
                                        <p:attrNameLst>
                                          <p:attrName>style.visibility</p:attrName>
                                        </p:attrNameLst>
                                      </p:cBhvr>
                                      <p:to>
                                        <p:strVal val="visible"/>
                                      </p:to>
                                    </p:set>
                                    <p:animEffect filter="wipe(left)" transition="in">
                                      <p:cBhvr>
                                        <p:cTn dur="500" id="58"/>
                                        <p:tgtEl>
                                          <p:spTgt spid="40"/>
                                        </p:tgtEl>
                                      </p:cBhvr>
                                    </p:animEffect>
                                  </p:childTnLst>
                                </p:cTn>
                              </p:par>
                              <p:par>
                                <p:cTn fill="hold" id="59" nodeType="withEffect" presetClass="entr" presetID="22" presetSubtype="8">
                                  <p:stCondLst>
                                    <p:cond delay="0"/>
                                  </p:stCondLst>
                                  <p:childTnLst>
                                    <p:set>
                                      <p:cBhvr>
                                        <p:cTn dur="1" fill="hold" id="60">
                                          <p:stCondLst>
                                            <p:cond delay="0"/>
                                          </p:stCondLst>
                                        </p:cTn>
                                        <p:tgtEl>
                                          <p:spTgt spid="42"/>
                                        </p:tgtEl>
                                        <p:attrNameLst>
                                          <p:attrName>style.visibility</p:attrName>
                                        </p:attrNameLst>
                                      </p:cBhvr>
                                      <p:to>
                                        <p:strVal val="visible"/>
                                      </p:to>
                                    </p:set>
                                    <p:animEffect filter="wipe(left)" transition="in">
                                      <p:cBhvr>
                                        <p:cTn dur="500" id="61"/>
                                        <p:tgtEl>
                                          <p:spTgt spid="42"/>
                                        </p:tgtEl>
                                      </p:cBhvr>
                                    </p:animEffect>
                                  </p:childTnLst>
                                </p:cTn>
                              </p:par>
                              <p:par>
                                <p:cTn fill="hold" id="62" nodeType="withEffect" presetClass="entr" presetID="22" presetSubtype="4">
                                  <p:stCondLst>
                                    <p:cond delay="0"/>
                                  </p:stCondLst>
                                  <p:childTnLst>
                                    <p:set>
                                      <p:cBhvr>
                                        <p:cTn dur="1" fill="hold" id="63">
                                          <p:stCondLst>
                                            <p:cond delay="0"/>
                                          </p:stCondLst>
                                        </p:cTn>
                                        <p:tgtEl>
                                          <p:spTgt spid="41"/>
                                        </p:tgtEl>
                                        <p:attrNameLst>
                                          <p:attrName>style.visibility</p:attrName>
                                        </p:attrNameLst>
                                      </p:cBhvr>
                                      <p:to>
                                        <p:strVal val="visible"/>
                                      </p:to>
                                    </p:set>
                                    <p:animEffect filter="wipe(down)" transition="in">
                                      <p:cBhvr>
                                        <p:cTn dur="500" id="64"/>
                                        <p:tgtEl>
                                          <p:spTgt spid="41"/>
                                        </p:tgtEl>
                                      </p:cBhvr>
                                    </p:animEffect>
                                  </p:childTnLst>
                                </p:cTn>
                              </p:par>
                              <p:par>
                                <p:cTn fill="hold" id="65" nodeType="withEffect" presetClass="entr" presetID="22" presetSubtype="2">
                                  <p:stCondLst>
                                    <p:cond delay="0"/>
                                  </p:stCondLst>
                                  <p:childTnLst>
                                    <p:set>
                                      <p:cBhvr>
                                        <p:cTn dur="1" fill="hold" id="66">
                                          <p:stCondLst>
                                            <p:cond delay="0"/>
                                          </p:stCondLst>
                                        </p:cTn>
                                        <p:tgtEl>
                                          <p:spTgt spid="39"/>
                                        </p:tgtEl>
                                        <p:attrNameLst>
                                          <p:attrName>style.visibility</p:attrName>
                                        </p:attrNameLst>
                                      </p:cBhvr>
                                      <p:to>
                                        <p:strVal val="visible"/>
                                      </p:to>
                                    </p:set>
                                    <p:animEffect filter="wipe(right)" transition="in">
                                      <p:cBhvr>
                                        <p:cTn dur="500" id="67"/>
                                        <p:tgtEl>
                                          <p:spTgt spid="39"/>
                                        </p:tgtEl>
                                      </p:cBhvr>
                                    </p:animEffect>
                                  </p:childTnLst>
                                </p:cTn>
                              </p:par>
                            </p:childTnLst>
                          </p:cTn>
                        </p:par>
                        <p:par>
                          <p:cTn fill="hold" id="68" nodeType="afterGroup">
                            <p:stCondLst>
                              <p:cond delay="2000"/>
                            </p:stCondLst>
                            <p:childTnLst>
                              <p:par>
                                <p:cTn fill="hold" grpId="0" id="69" nodeType="afterEffect" presetClass="entr" presetID="10" presetSubtype="0">
                                  <p:stCondLst>
                                    <p:cond delay="0"/>
                                  </p:stCondLst>
                                  <p:childTnLst>
                                    <p:set>
                                      <p:cBhvr>
                                        <p:cTn dur="1" fill="hold" id="70">
                                          <p:stCondLst>
                                            <p:cond delay="0"/>
                                          </p:stCondLst>
                                        </p:cTn>
                                        <p:tgtEl>
                                          <p:spTgt spid="37"/>
                                        </p:tgtEl>
                                        <p:attrNameLst>
                                          <p:attrName>style.visibility</p:attrName>
                                        </p:attrNameLst>
                                      </p:cBhvr>
                                      <p:to>
                                        <p:strVal val="visible"/>
                                      </p:to>
                                    </p:set>
                                    <p:animEffect filter="fade" transition="in">
                                      <p:cBhvr>
                                        <p:cTn dur="500" id="71"/>
                                        <p:tgtEl>
                                          <p:spTgt spid="37"/>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38"/>
                                        </p:tgtEl>
                                        <p:attrNameLst>
                                          <p:attrName>style.visibility</p:attrName>
                                        </p:attrNameLst>
                                      </p:cBhvr>
                                      <p:to>
                                        <p:strVal val="visible"/>
                                      </p:to>
                                    </p:set>
                                    <p:animEffect filter="fade" transition="in">
                                      <p:cBhvr>
                                        <p:cTn dur="500" id="74"/>
                                        <p:tgtEl>
                                          <p:spTgt spid="38"/>
                                        </p:tgtEl>
                                      </p:cBhvr>
                                    </p:animEffect>
                                  </p:childTnLst>
                                </p:cTn>
                              </p:par>
                            </p:childTnLst>
                          </p:cTn>
                        </p:par>
                        <p:par>
                          <p:cTn fill="hold" id="75" nodeType="afterGroup">
                            <p:stCondLst>
                              <p:cond delay="2500"/>
                            </p:stCondLst>
                            <p:childTnLst>
                              <p:par>
                                <p:cTn fill="hold" grpId="0" id="76" nodeType="afterEffect" presetClass="entr" presetID="10" presetSubtype="0">
                                  <p:stCondLst>
                                    <p:cond delay="0"/>
                                  </p:stCondLst>
                                  <p:childTnLst>
                                    <p:set>
                                      <p:cBhvr>
                                        <p:cTn dur="1" fill="hold" id="77">
                                          <p:stCondLst>
                                            <p:cond delay="0"/>
                                          </p:stCondLst>
                                        </p:cTn>
                                        <p:tgtEl>
                                          <p:spTgt spid="43"/>
                                        </p:tgtEl>
                                        <p:attrNameLst>
                                          <p:attrName>style.visibility</p:attrName>
                                        </p:attrNameLst>
                                      </p:cBhvr>
                                      <p:to>
                                        <p:strVal val="visible"/>
                                      </p:to>
                                    </p:set>
                                    <p:animEffect filter="fade" transition="in">
                                      <p:cBhvr>
                                        <p:cTn dur="500" id="78"/>
                                        <p:tgtEl>
                                          <p:spTgt spid="43"/>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44"/>
                                        </p:tgtEl>
                                        <p:attrNameLst>
                                          <p:attrName>style.visibility</p:attrName>
                                        </p:attrNameLst>
                                      </p:cBhvr>
                                      <p:to>
                                        <p:strVal val="visible"/>
                                      </p:to>
                                    </p:set>
                                    <p:animEffect filter="fade" transition="in">
                                      <p:cBhvr>
                                        <p:cTn dur="500" id="81"/>
                                        <p:tgtEl>
                                          <p:spTgt spid="44"/>
                                        </p:tgtEl>
                                      </p:cBhvr>
                                    </p:animEffect>
                                  </p:childTnLst>
                                </p:cTn>
                              </p:par>
                            </p:childTnLst>
                          </p:cTn>
                        </p:par>
                        <p:par>
                          <p:cTn fill="hold" id="82" nodeType="afterGroup">
                            <p:stCondLst>
                              <p:cond delay="3000"/>
                            </p:stCondLst>
                            <p:childTnLst>
                              <p:par>
                                <p:cTn fill="hold" grpId="0" id="83" nodeType="afterEffect" presetClass="entr" presetID="10" presetSubtype="0">
                                  <p:stCondLst>
                                    <p:cond delay="0"/>
                                  </p:stCondLst>
                                  <p:childTnLst>
                                    <p:set>
                                      <p:cBhvr>
                                        <p:cTn dur="1" fill="hold" id="84">
                                          <p:stCondLst>
                                            <p:cond delay="0"/>
                                          </p:stCondLst>
                                        </p:cTn>
                                        <p:tgtEl>
                                          <p:spTgt spid="45"/>
                                        </p:tgtEl>
                                        <p:attrNameLst>
                                          <p:attrName>style.visibility</p:attrName>
                                        </p:attrNameLst>
                                      </p:cBhvr>
                                      <p:to>
                                        <p:strVal val="visible"/>
                                      </p:to>
                                    </p:set>
                                    <p:animEffect filter="fade" transition="in">
                                      <p:cBhvr>
                                        <p:cTn dur="500" id="85"/>
                                        <p:tgtEl>
                                          <p:spTgt spid="45"/>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46"/>
                                        </p:tgtEl>
                                        <p:attrNameLst>
                                          <p:attrName>style.visibility</p:attrName>
                                        </p:attrNameLst>
                                      </p:cBhvr>
                                      <p:to>
                                        <p:strVal val="visible"/>
                                      </p:to>
                                    </p:set>
                                    <p:animEffect filter="fade" transition="in">
                                      <p:cBhvr>
                                        <p:cTn dur="500" id="88"/>
                                        <p:tgtEl>
                                          <p:spTgt spid="46"/>
                                        </p:tgtEl>
                                      </p:cBhvr>
                                    </p:animEffect>
                                  </p:childTnLst>
                                </p:cTn>
                              </p:par>
                            </p:childTnLst>
                          </p:cTn>
                        </p:par>
                        <p:par>
                          <p:cTn fill="hold" id="89" nodeType="afterGroup">
                            <p:stCondLst>
                              <p:cond delay="3500"/>
                            </p:stCondLst>
                            <p:childTnLst>
                              <p:par>
                                <p:cTn fill="hold" grpId="0" id="90" nodeType="afterEffect" presetClass="entr" presetID="10" presetSubtype="0">
                                  <p:stCondLst>
                                    <p:cond delay="0"/>
                                  </p:stCondLst>
                                  <p:childTnLst>
                                    <p:set>
                                      <p:cBhvr>
                                        <p:cTn dur="1" fill="hold" id="91">
                                          <p:stCondLst>
                                            <p:cond delay="0"/>
                                          </p:stCondLst>
                                        </p:cTn>
                                        <p:tgtEl>
                                          <p:spTgt spid="47"/>
                                        </p:tgtEl>
                                        <p:attrNameLst>
                                          <p:attrName>style.visibility</p:attrName>
                                        </p:attrNameLst>
                                      </p:cBhvr>
                                      <p:to>
                                        <p:strVal val="visible"/>
                                      </p:to>
                                    </p:set>
                                    <p:animEffect filter="fade" transition="in">
                                      <p:cBhvr>
                                        <p:cTn dur="500" id="92"/>
                                        <p:tgtEl>
                                          <p:spTgt spid="47"/>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48"/>
                                        </p:tgtEl>
                                        <p:attrNameLst>
                                          <p:attrName>style.visibility</p:attrName>
                                        </p:attrNameLst>
                                      </p:cBhvr>
                                      <p:to>
                                        <p:strVal val="visible"/>
                                      </p:to>
                                    </p:set>
                                    <p:animEffect filter="fade" transition="in">
                                      <p:cBhvr>
                                        <p:cTn dur="500" id="95"/>
                                        <p:tgtEl>
                                          <p:spTgt spid="48"/>
                                        </p:tgtEl>
                                      </p:cBhvr>
                                    </p:animEffect>
                                  </p:childTnLst>
                                </p:cTn>
                              </p:par>
                              <p:par>
                                <p:cTn fill="hold" grpId="0" id="96" nodeType="withEffect" presetClass="entr" presetID="53" presetSubtype="0">
                                  <p:stCondLst>
                                    <p:cond delay="500"/>
                                  </p:stCondLst>
                                  <p:childTnLst>
                                    <p:set>
                                      <p:cBhvr>
                                        <p:cTn dur="1" fill="hold" id="97">
                                          <p:stCondLst>
                                            <p:cond delay="0"/>
                                          </p:stCondLst>
                                        </p:cTn>
                                        <p:tgtEl>
                                          <p:spTgt spid="33"/>
                                        </p:tgtEl>
                                        <p:attrNameLst>
                                          <p:attrName>style.visibility</p:attrName>
                                        </p:attrNameLst>
                                      </p:cBhvr>
                                      <p:to>
                                        <p:strVal val="visible"/>
                                      </p:to>
                                    </p:set>
                                    <p:anim calcmode="lin" valueType="num">
                                      <p:cBhvr>
                                        <p:cTn dur="500" fill="hold" id="98"/>
                                        <p:tgtEl>
                                          <p:spTgt spid="33"/>
                                        </p:tgtEl>
                                        <p:attrNameLst>
                                          <p:attrName>ppt_w</p:attrName>
                                        </p:attrNameLst>
                                      </p:cBhvr>
                                      <p:tavLst>
                                        <p:tav tm="0">
                                          <p:val>
                                            <p:fltVal val="0"/>
                                          </p:val>
                                        </p:tav>
                                        <p:tav tm="100000">
                                          <p:val>
                                            <p:strVal val="#ppt_w"/>
                                          </p:val>
                                        </p:tav>
                                      </p:tavLst>
                                    </p:anim>
                                    <p:anim calcmode="lin" valueType="num">
                                      <p:cBhvr>
                                        <p:cTn dur="500" fill="hold" id="99"/>
                                        <p:tgtEl>
                                          <p:spTgt spid="33"/>
                                        </p:tgtEl>
                                        <p:attrNameLst>
                                          <p:attrName>ppt_h</p:attrName>
                                        </p:attrNameLst>
                                      </p:cBhvr>
                                      <p:tavLst>
                                        <p:tav tm="0">
                                          <p:val>
                                            <p:fltVal val="0"/>
                                          </p:val>
                                        </p:tav>
                                        <p:tav tm="100000">
                                          <p:val>
                                            <p:strVal val="#ppt_h"/>
                                          </p:val>
                                        </p:tav>
                                      </p:tavLst>
                                    </p:anim>
                                    <p:animEffect filter="fade" transition="in">
                                      <p:cBhvr>
                                        <p:cTn dur="500" id="100"/>
                                        <p:tgtEl>
                                          <p:spTgt spid="33"/>
                                        </p:tgtEl>
                                      </p:cBhvr>
                                    </p:animEffect>
                                  </p:childTnLst>
                                </p:cTn>
                              </p:par>
                              <p:par>
                                <p:cTn fill="hold" grpId="0" id="101" nodeType="withEffect" presetClass="entr" presetID="53" presetSubtype="0">
                                  <p:stCondLst>
                                    <p:cond delay="500"/>
                                  </p:stCondLst>
                                  <p:childTnLst>
                                    <p:set>
                                      <p:cBhvr>
                                        <p:cTn dur="1" fill="hold" id="102">
                                          <p:stCondLst>
                                            <p:cond delay="0"/>
                                          </p:stCondLst>
                                        </p:cTn>
                                        <p:tgtEl>
                                          <p:spTgt spid="36"/>
                                        </p:tgtEl>
                                        <p:attrNameLst>
                                          <p:attrName>style.visibility</p:attrName>
                                        </p:attrNameLst>
                                      </p:cBhvr>
                                      <p:to>
                                        <p:strVal val="visible"/>
                                      </p:to>
                                    </p:set>
                                    <p:anim calcmode="lin" valueType="num">
                                      <p:cBhvr>
                                        <p:cTn dur="500" fill="hold" id="103"/>
                                        <p:tgtEl>
                                          <p:spTgt spid="36"/>
                                        </p:tgtEl>
                                        <p:attrNameLst>
                                          <p:attrName>ppt_w</p:attrName>
                                        </p:attrNameLst>
                                      </p:cBhvr>
                                      <p:tavLst>
                                        <p:tav tm="0">
                                          <p:val>
                                            <p:fltVal val="0"/>
                                          </p:val>
                                        </p:tav>
                                        <p:tav tm="100000">
                                          <p:val>
                                            <p:strVal val="#ppt_w"/>
                                          </p:val>
                                        </p:tav>
                                      </p:tavLst>
                                    </p:anim>
                                    <p:anim calcmode="lin" valueType="num">
                                      <p:cBhvr>
                                        <p:cTn dur="500" fill="hold" id="104"/>
                                        <p:tgtEl>
                                          <p:spTgt spid="36"/>
                                        </p:tgtEl>
                                        <p:attrNameLst>
                                          <p:attrName>ppt_h</p:attrName>
                                        </p:attrNameLst>
                                      </p:cBhvr>
                                      <p:tavLst>
                                        <p:tav tm="0">
                                          <p:val>
                                            <p:fltVal val="0"/>
                                          </p:val>
                                        </p:tav>
                                        <p:tav tm="100000">
                                          <p:val>
                                            <p:strVal val="#ppt_h"/>
                                          </p:val>
                                        </p:tav>
                                      </p:tavLst>
                                    </p:anim>
                                    <p:animEffect filter="fade" transition="in">
                                      <p:cBhvr>
                                        <p:cTn dur="500" id="105"/>
                                        <p:tgtEl>
                                          <p:spTgt spid="36"/>
                                        </p:tgtEl>
                                      </p:cBhvr>
                                    </p:animEffect>
                                  </p:childTnLst>
                                </p:cTn>
                              </p:par>
                              <p:par>
                                <p:cTn fill="hold" grpId="0" id="106" nodeType="withEffect" presetClass="entr" presetID="53" presetSubtype="0">
                                  <p:stCondLst>
                                    <p:cond delay="500"/>
                                  </p:stCondLst>
                                  <p:childTnLst>
                                    <p:set>
                                      <p:cBhvr>
                                        <p:cTn dur="1" fill="hold" id="107">
                                          <p:stCondLst>
                                            <p:cond delay="0"/>
                                          </p:stCondLst>
                                        </p:cTn>
                                        <p:tgtEl>
                                          <p:spTgt spid="35"/>
                                        </p:tgtEl>
                                        <p:attrNameLst>
                                          <p:attrName>style.visibility</p:attrName>
                                        </p:attrNameLst>
                                      </p:cBhvr>
                                      <p:to>
                                        <p:strVal val="visible"/>
                                      </p:to>
                                    </p:set>
                                    <p:anim calcmode="lin" valueType="num">
                                      <p:cBhvr>
                                        <p:cTn dur="500" fill="hold" id="108"/>
                                        <p:tgtEl>
                                          <p:spTgt spid="35"/>
                                        </p:tgtEl>
                                        <p:attrNameLst>
                                          <p:attrName>ppt_w</p:attrName>
                                        </p:attrNameLst>
                                      </p:cBhvr>
                                      <p:tavLst>
                                        <p:tav tm="0">
                                          <p:val>
                                            <p:fltVal val="0"/>
                                          </p:val>
                                        </p:tav>
                                        <p:tav tm="100000">
                                          <p:val>
                                            <p:strVal val="#ppt_w"/>
                                          </p:val>
                                        </p:tav>
                                      </p:tavLst>
                                    </p:anim>
                                    <p:anim calcmode="lin" valueType="num">
                                      <p:cBhvr>
                                        <p:cTn dur="500" fill="hold" id="109"/>
                                        <p:tgtEl>
                                          <p:spTgt spid="35"/>
                                        </p:tgtEl>
                                        <p:attrNameLst>
                                          <p:attrName>ppt_h</p:attrName>
                                        </p:attrNameLst>
                                      </p:cBhvr>
                                      <p:tavLst>
                                        <p:tav tm="0">
                                          <p:val>
                                            <p:fltVal val="0"/>
                                          </p:val>
                                        </p:tav>
                                        <p:tav tm="100000">
                                          <p:val>
                                            <p:strVal val="#ppt_h"/>
                                          </p:val>
                                        </p:tav>
                                      </p:tavLst>
                                    </p:anim>
                                    <p:animEffect filter="fade" transition="in">
                                      <p:cBhvr>
                                        <p:cTn dur="500" id="110"/>
                                        <p:tgtEl>
                                          <p:spTgt spid="35"/>
                                        </p:tgtEl>
                                      </p:cBhvr>
                                    </p:animEffect>
                                  </p:childTnLst>
                                </p:cTn>
                              </p:par>
                              <p:par>
                                <p:cTn fill="hold" grpId="0" id="111" nodeType="withEffect" presetClass="entr" presetID="53" presetSubtype="0">
                                  <p:stCondLst>
                                    <p:cond delay="500"/>
                                  </p:stCondLst>
                                  <p:childTnLst>
                                    <p:set>
                                      <p:cBhvr>
                                        <p:cTn dur="1" fill="hold" id="112">
                                          <p:stCondLst>
                                            <p:cond delay="0"/>
                                          </p:stCondLst>
                                        </p:cTn>
                                        <p:tgtEl>
                                          <p:spTgt spid="34"/>
                                        </p:tgtEl>
                                        <p:attrNameLst>
                                          <p:attrName>style.visibility</p:attrName>
                                        </p:attrNameLst>
                                      </p:cBhvr>
                                      <p:to>
                                        <p:strVal val="visible"/>
                                      </p:to>
                                    </p:set>
                                    <p:anim calcmode="lin" valueType="num">
                                      <p:cBhvr>
                                        <p:cTn dur="500" fill="hold" id="113"/>
                                        <p:tgtEl>
                                          <p:spTgt spid="34"/>
                                        </p:tgtEl>
                                        <p:attrNameLst>
                                          <p:attrName>ppt_w</p:attrName>
                                        </p:attrNameLst>
                                      </p:cBhvr>
                                      <p:tavLst>
                                        <p:tav tm="0">
                                          <p:val>
                                            <p:fltVal val="0"/>
                                          </p:val>
                                        </p:tav>
                                        <p:tav tm="100000">
                                          <p:val>
                                            <p:strVal val="#ppt_w"/>
                                          </p:val>
                                        </p:tav>
                                      </p:tavLst>
                                    </p:anim>
                                    <p:anim calcmode="lin" valueType="num">
                                      <p:cBhvr>
                                        <p:cTn dur="500" fill="hold" id="114"/>
                                        <p:tgtEl>
                                          <p:spTgt spid="34"/>
                                        </p:tgtEl>
                                        <p:attrNameLst>
                                          <p:attrName>ppt_h</p:attrName>
                                        </p:attrNameLst>
                                      </p:cBhvr>
                                      <p:tavLst>
                                        <p:tav tm="0">
                                          <p:val>
                                            <p:fltVal val="0"/>
                                          </p:val>
                                        </p:tav>
                                        <p:tav tm="100000">
                                          <p:val>
                                            <p:strVal val="#ppt_h"/>
                                          </p:val>
                                        </p:tav>
                                      </p:tavLst>
                                    </p:anim>
                                    <p:animEffect filter="fade" transition="in">
                                      <p:cBhvr>
                                        <p:cTn dur="500" id="1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3"/>
      <p:bldP grpId="0" spid="34"/>
      <p:bldP grpId="0" spid="35"/>
      <p:bldP grpId="0" spid="36"/>
      <p:bldP grpId="0" spid="37"/>
      <p:bldP grpId="0" spid="38"/>
      <p:bldP grpId="0" spid="43"/>
      <p:bldP grpId="0" spid="44"/>
      <p:bldP grpId="0" spid="45"/>
      <p:bldP grpId="0" spid="46"/>
      <p:bldP grpId="0" spid="47"/>
      <p:bldP grpId="0" spid="48"/>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23</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职业劣势</a:t>
            </a:r>
          </a:p>
        </p:txBody>
      </p:sp>
      <p:sp>
        <p:nvSpPr>
          <p:cNvPr id="29" name="Freeform 3"/>
          <p:cNvSpPr/>
          <p:nvPr/>
        </p:nvSpPr>
        <p:spPr bwMode="auto">
          <a:xfrm rot="19397468">
            <a:off x="4830763" y="1827850"/>
            <a:ext cx="1730375" cy="175577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A2A4"/>
          </a:solidFill>
          <a:ln>
            <a:noFill/>
          </a:ln>
          <a:extLst/>
        </p:spPr>
        <p:txBody>
          <a:bodyPr anchor="ctr" wrap="none"/>
          <a:lstStyle/>
          <a:p>
            <a:endParaRPr altLang="en-US" lang="zh-CN"/>
          </a:p>
        </p:txBody>
      </p:sp>
      <p:sp>
        <p:nvSpPr>
          <p:cNvPr id="30" name="Freeform 3"/>
          <p:cNvSpPr/>
          <p:nvPr/>
        </p:nvSpPr>
        <p:spPr bwMode="auto">
          <a:xfrm rot="3202081">
            <a:off x="6051550" y="2235837"/>
            <a:ext cx="1730375" cy="175577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3BAB3"/>
          </a:solidFill>
          <a:ln>
            <a:noFill/>
          </a:ln>
          <a:extLst/>
        </p:spPr>
        <p:txBody>
          <a:bodyPr anchor="ctr" wrap="none"/>
          <a:lstStyle/>
          <a:p>
            <a:endParaRPr altLang="en-US" lang="zh-CN"/>
          </a:p>
        </p:txBody>
      </p:sp>
      <p:sp>
        <p:nvSpPr>
          <p:cNvPr id="31" name="Freeform 3"/>
          <p:cNvSpPr/>
          <p:nvPr/>
        </p:nvSpPr>
        <p:spPr bwMode="auto">
          <a:xfrm rot="8579122">
            <a:off x="5638800" y="3459800"/>
            <a:ext cx="1730375" cy="175577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87A08"/>
          </a:solidFill>
          <a:ln cmpd="sng" w="9525">
            <a:solidFill>
              <a:srgbClr val="FFFFFF"/>
            </a:solidFill>
            <a:round/>
          </a:ln>
        </p:spPr>
        <p:txBody>
          <a:bodyPr anchor="ctr" wrap="none"/>
          <a:lstStyle/>
          <a:p>
            <a:endParaRPr altLang="en-US" lang="zh-CN"/>
          </a:p>
        </p:txBody>
      </p:sp>
      <p:sp>
        <p:nvSpPr>
          <p:cNvPr id="32" name="Freeform 3"/>
          <p:cNvSpPr/>
          <p:nvPr/>
        </p:nvSpPr>
        <p:spPr bwMode="auto">
          <a:xfrm rot="13978264">
            <a:off x="4418806" y="3060544"/>
            <a:ext cx="1730375" cy="1754188"/>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B7D6E"/>
          </a:solidFill>
          <a:ln>
            <a:noFill/>
          </a:ln>
          <a:extLst/>
        </p:spPr>
        <p:txBody>
          <a:bodyPr anchor="ctr" wrap="none"/>
          <a:lstStyle/>
          <a:p>
            <a:endParaRPr altLang="en-US" lang="zh-CN"/>
          </a:p>
        </p:txBody>
      </p:sp>
      <p:sp>
        <p:nvSpPr>
          <p:cNvPr id="33" name="TextBox 19"/>
          <p:cNvSpPr txBox="1">
            <a:spLocks noChangeArrowheads="1"/>
          </p:cNvSpPr>
          <p:nvPr/>
        </p:nvSpPr>
        <p:spPr bwMode="auto">
          <a:xfrm>
            <a:off x="5160963" y="2169162"/>
            <a:ext cx="1093787"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0"/>
              </a:spcBef>
              <a:buFont charset="0" panose="020b0604020202020204" pitchFamily="34" typeface="Arial"/>
              <a:buNone/>
            </a:pPr>
            <a:r>
              <a:rPr altLang="zh-CN" b="1" lang="en-US" sz="5400">
                <a:solidFill>
                  <a:srgbClr val="FFFFFF"/>
                </a:solidFill>
                <a:latin charset="0" panose="020b0604020202020204" pitchFamily="34" typeface="Arial"/>
                <a:ea charset="-122" pitchFamily="34" typeface="微软雅黑"/>
                <a:sym charset="0" panose="020b0604020202020204" pitchFamily="34" typeface="Arial"/>
              </a:rPr>
              <a:t>S</a:t>
            </a:r>
          </a:p>
        </p:txBody>
      </p:sp>
      <p:sp>
        <p:nvSpPr>
          <p:cNvPr id="34" name="TextBox 20"/>
          <p:cNvSpPr txBox="1">
            <a:spLocks noChangeArrowheads="1"/>
          </p:cNvSpPr>
          <p:nvPr/>
        </p:nvSpPr>
        <p:spPr bwMode="auto">
          <a:xfrm>
            <a:off x="6427788" y="2678750"/>
            <a:ext cx="1093787"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0"/>
              </a:spcBef>
              <a:buFont charset="0" panose="020b0604020202020204" pitchFamily="34" typeface="Arial"/>
              <a:buNone/>
            </a:pPr>
            <a:r>
              <a:rPr altLang="en-US" b="1" lang="id-ID" sz="5400">
                <a:solidFill>
                  <a:srgbClr val="FFFFFF"/>
                </a:solidFill>
                <a:latin charset="0" panose="020b0604020202020204" pitchFamily="34" typeface="Arial"/>
                <a:ea charset="-122" pitchFamily="34" typeface="微软雅黑"/>
                <a:sym charset="0" panose="020b0604020202020204" pitchFamily="34" typeface="Arial"/>
              </a:rPr>
              <a:t>O</a:t>
            </a:r>
          </a:p>
        </p:txBody>
      </p:sp>
      <p:sp>
        <p:nvSpPr>
          <p:cNvPr id="35" name="TextBox 21"/>
          <p:cNvSpPr txBox="1">
            <a:spLocks noChangeArrowheads="1"/>
          </p:cNvSpPr>
          <p:nvPr/>
        </p:nvSpPr>
        <p:spPr bwMode="auto">
          <a:xfrm>
            <a:off x="5946775" y="4018600"/>
            <a:ext cx="1093788"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0"/>
              </a:spcBef>
              <a:buFont charset="0" panose="020b0604020202020204" pitchFamily="34" typeface="Arial"/>
              <a:buNone/>
            </a:pPr>
            <a:r>
              <a:rPr altLang="zh-CN" b="1" lang="en-US" sz="5400">
                <a:solidFill>
                  <a:srgbClr val="FFFFFF"/>
                </a:solidFill>
                <a:latin charset="0" panose="020b0604020202020204" pitchFamily="34" typeface="Arial"/>
                <a:ea charset="-122" pitchFamily="34" typeface="微软雅黑"/>
                <a:sym charset="0" panose="020b0604020202020204" pitchFamily="34" typeface="Arial"/>
              </a:rPr>
              <a:t>T</a:t>
            </a:r>
          </a:p>
        </p:txBody>
      </p:sp>
      <p:sp>
        <p:nvSpPr>
          <p:cNvPr id="36" name="TextBox 22"/>
          <p:cNvSpPr txBox="1">
            <a:spLocks noChangeArrowheads="1"/>
          </p:cNvSpPr>
          <p:nvPr/>
        </p:nvSpPr>
        <p:spPr bwMode="auto">
          <a:xfrm>
            <a:off x="4657725" y="3462975"/>
            <a:ext cx="1093788"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0"/>
              </a:spcBef>
              <a:buFont charset="0" panose="020b0604020202020204" pitchFamily="34" typeface="Arial"/>
              <a:buNone/>
            </a:pPr>
            <a:r>
              <a:rPr altLang="zh-CN" b="1" lang="en-US" sz="5400">
                <a:solidFill>
                  <a:srgbClr val="FFFFFF"/>
                </a:solidFill>
                <a:latin charset="0" panose="020b0604020202020204" pitchFamily="34" typeface="Arial"/>
                <a:ea charset="-122" pitchFamily="34" typeface="微软雅黑"/>
                <a:sym charset="0" panose="020b0604020202020204" pitchFamily="34" typeface="Arial"/>
              </a:rPr>
              <a:t>W</a:t>
            </a:r>
          </a:p>
        </p:txBody>
      </p:sp>
      <p:pic>
        <p:nvPicPr>
          <p:cNvPr id="37" name="Group 37"/>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p:blipFill>
        <p:spPr bwMode="auto">
          <a:xfrm>
            <a:off x="8058150" y="1988187"/>
            <a:ext cx="476250" cy="13335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38" name="Group 36"/>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3713163" y="1883412"/>
            <a:ext cx="749300" cy="133508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39" name="Group 41"/>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Effect>
                      <a14:brightnessContrast bright="20000"/>
                    </a14:imgEffect>
                  </a14:imgLayer>
                </a14:imgProps>
              </a:ext>
              <a:ext uri="{28A0092B-C50C-407E-A947-70E740481C1C}">
                <a14:useLocalDpi val="0"/>
              </a:ext>
            </a:extLst>
          </a:blip>
          <a:stretch>
            <a:fillRect/>
          </a:stretch>
        </p:blipFill>
        <p:spPr bwMode="auto">
          <a:xfrm>
            <a:off x="3529013" y="3626487"/>
            <a:ext cx="652462" cy="13176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40" name="Group 39"/>
          <p:cNvPicPr>
            <a:picLocks noChangeArrowheads="1" noChangeAspect="1"/>
          </p:cNvPicPr>
          <p:nvPr/>
        </p:nvPicPr>
        <p:blipFill>
          <a:blip r:embed="rId6">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7723188" y="3664587"/>
            <a:ext cx="792162" cy="15240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41" name="TextBox 13"/>
          <p:cNvSpPr txBox="1">
            <a:spLocks noChangeArrowheads="1"/>
          </p:cNvSpPr>
          <p:nvPr/>
        </p:nvSpPr>
        <p:spPr bwMode="auto">
          <a:xfrm>
            <a:off x="8770938" y="2135825"/>
            <a:ext cx="14954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b="1" lang="zh-CN"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机遇</a:t>
            </a:r>
          </a:p>
        </p:txBody>
      </p:sp>
      <p:sp>
        <p:nvSpPr>
          <p:cNvPr id="42" name="TextBox 13"/>
          <p:cNvSpPr txBox="1">
            <a:spLocks noChangeArrowheads="1"/>
          </p:cNvSpPr>
          <p:nvPr/>
        </p:nvSpPr>
        <p:spPr bwMode="auto">
          <a:xfrm>
            <a:off x="8770938" y="2458087"/>
            <a:ext cx="20304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43" name="TextBox 13"/>
          <p:cNvSpPr txBox="1">
            <a:spLocks noChangeArrowheads="1"/>
          </p:cNvSpPr>
          <p:nvPr/>
        </p:nvSpPr>
        <p:spPr bwMode="auto">
          <a:xfrm>
            <a:off x="2176463" y="2135825"/>
            <a:ext cx="127793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b="1" lang="zh-CN"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优势</a:t>
            </a:r>
          </a:p>
        </p:txBody>
      </p:sp>
      <p:sp>
        <p:nvSpPr>
          <p:cNvPr id="44" name="TextBox 13"/>
          <p:cNvSpPr txBox="1">
            <a:spLocks noChangeArrowheads="1"/>
          </p:cNvSpPr>
          <p:nvPr/>
        </p:nvSpPr>
        <p:spPr bwMode="auto">
          <a:xfrm>
            <a:off x="1462088" y="2458087"/>
            <a:ext cx="20304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45" name="TextBox 13"/>
          <p:cNvSpPr txBox="1">
            <a:spLocks noChangeArrowheads="1"/>
          </p:cNvSpPr>
          <p:nvPr/>
        </p:nvSpPr>
        <p:spPr bwMode="auto">
          <a:xfrm>
            <a:off x="8770938" y="4169412"/>
            <a:ext cx="14954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b="1" lang="zh-CN"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竞争</a:t>
            </a:r>
          </a:p>
        </p:txBody>
      </p:sp>
      <p:sp>
        <p:nvSpPr>
          <p:cNvPr id="46" name="TextBox 13"/>
          <p:cNvSpPr txBox="1">
            <a:spLocks noChangeArrowheads="1"/>
          </p:cNvSpPr>
          <p:nvPr/>
        </p:nvSpPr>
        <p:spPr bwMode="auto">
          <a:xfrm>
            <a:off x="8770938" y="4490087"/>
            <a:ext cx="20304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47" name="TextBox 13"/>
          <p:cNvSpPr txBox="1">
            <a:spLocks noChangeArrowheads="1"/>
          </p:cNvSpPr>
          <p:nvPr/>
        </p:nvSpPr>
        <p:spPr bwMode="auto">
          <a:xfrm>
            <a:off x="2176463" y="4169412"/>
            <a:ext cx="127793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b="1" lang="zh-CN"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弱势</a:t>
            </a:r>
          </a:p>
        </p:txBody>
      </p:sp>
      <p:sp>
        <p:nvSpPr>
          <p:cNvPr id="48" name="TextBox 13"/>
          <p:cNvSpPr txBox="1">
            <a:spLocks noChangeArrowheads="1"/>
          </p:cNvSpPr>
          <p:nvPr/>
        </p:nvSpPr>
        <p:spPr bwMode="auto">
          <a:xfrm>
            <a:off x="1462088" y="4490087"/>
            <a:ext cx="20304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Tree>
    <p:extLst>
      <p:ext uri="{BB962C8B-B14F-4D97-AF65-F5344CB8AC3E}">
        <p14:creationId val="300369482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par>
                                <p:cTn fill="hold" grpId="0" id="14" nodeType="withEffect" presetClass="entr" presetID="31" presetSubtype="0">
                                  <p:stCondLst>
                                    <p:cond delay="750"/>
                                  </p:stCondLst>
                                  <p:childTnLst>
                                    <p:set>
                                      <p:cBhvr>
                                        <p:cTn dur="1" fill="hold" id="15">
                                          <p:stCondLst>
                                            <p:cond delay="0"/>
                                          </p:stCondLst>
                                        </p:cTn>
                                        <p:tgtEl>
                                          <p:spTgt spid="29"/>
                                        </p:tgtEl>
                                        <p:attrNameLst>
                                          <p:attrName>style.visibility</p:attrName>
                                        </p:attrNameLst>
                                      </p:cBhvr>
                                      <p:to>
                                        <p:strVal val="visible"/>
                                      </p:to>
                                    </p:set>
                                    <p:anim calcmode="lin" valueType="num">
                                      <p:cBhvr>
                                        <p:cTn dur="1000" fill="hold" id="16"/>
                                        <p:tgtEl>
                                          <p:spTgt spid="29"/>
                                        </p:tgtEl>
                                        <p:attrNameLst>
                                          <p:attrName>ppt_w</p:attrName>
                                        </p:attrNameLst>
                                      </p:cBhvr>
                                      <p:tavLst>
                                        <p:tav tm="0">
                                          <p:val>
                                            <p:fltVal val="0"/>
                                          </p:val>
                                        </p:tav>
                                        <p:tav tm="100000">
                                          <p:val>
                                            <p:strVal val="#ppt_w"/>
                                          </p:val>
                                        </p:tav>
                                      </p:tavLst>
                                    </p:anim>
                                    <p:anim calcmode="lin" valueType="num">
                                      <p:cBhvr>
                                        <p:cTn dur="1000" fill="hold" id="17"/>
                                        <p:tgtEl>
                                          <p:spTgt spid="29"/>
                                        </p:tgtEl>
                                        <p:attrNameLst>
                                          <p:attrName>ppt_h</p:attrName>
                                        </p:attrNameLst>
                                      </p:cBhvr>
                                      <p:tavLst>
                                        <p:tav tm="0">
                                          <p:val>
                                            <p:fltVal val="0"/>
                                          </p:val>
                                        </p:tav>
                                        <p:tav tm="100000">
                                          <p:val>
                                            <p:strVal val="#ppt_h"/>
                                          </p:val>
                                        </p:tav>
                                      </p:tavLst>
                                    </p:anim>
                                    <p:anim calcmode="lin" valueType="num">
                                      <p:cBhvr>
                                        <p:cTn dur="1000" fill="hold" id="18"/>
                                        <p:tgtEl>
                                          <p:spTgt spid="29"/>
                                        </p:tgtEl>
                                        <p:attrNameLst>
                                          <p:attrName>style.rotation</p:attrName>
                                        </p:attrNameLst>
                                      </p:cBhvr>
                                      <p:tavLst>
                                        <p:tav tm="0">
                                          <p:val>
                                            <p:fltVal val="90"/>
                                          </p:val>
                                        </p:tav>
                                        <p:tav tm="100000">
                                          <p:val>
                                            <p:fltVal val="0"/>
                                          </p:val>
                                        </p:tav>
                                      </p:tavLst>
                                    </p:anim>
                                    <p:animEffect filter="fade" transition="in">
                                      <p:cBhvr>
                                        <p:cTn dur="1000" id="19"/>
                                        <p:tgtEl>
                                          <p:spTgt spid="29"/>
                                        </p:tgtEl>
                                      </p:cBhvr>
                                    </p:animEffect>
                                  </p:childTnLst>
                                </p:cTn>
                              </p:par>
                              <p:par>
                                <p:cTn fill="hold" grpId="0" id="20" nodeType="withEffect" presetClass="entr" presetID="31" presetSubtype="0">
                                  <p:stCondLst>
                                    <p:cond delay="750"/>
                                  </p:stCondLst>
                                  <p:childTnLst>
                                    <p:set>
                                      <p:cBhvr>
                                        <p:cTn dur="1" fill="hold" id="21">
                                          <p:stCondLst>
                                            <p:cond delay="0"/>
                                          </p:stCondLst>
                                        </p:cTn>
                                        <p:tgtEl>
                                          <p:spTgt spid="31"/>
                                        </p:tgtEl>
                                        <p:attrNameLst>
                                          <p:attrName>style.visibility</p:attrName>
                                        </p:attrNameLst>
                                      </p:cBhvr>
                                      <p:to>
                                        <p:strVal val="visible"/>
                                      </p:to>
                                    </p:set>
                                    <p:anim calcmode="lin" valueType="num">
                                      <p:cBhvr>
                                        <p:cTn dur="1000" fill="hold" id="22"/>
                                        <p:tgtEl>
                                          <p:spTgt spid="31"/>
                                        </p:tgtEl>
                                        <p:attrNameLst>
                                          <p:attrName>ppt_w</p:attrName>
                                        </p:attrNameLst>
                                      </p:cBhvr>
                                      <p:tavLst>
                                        <p:tav tm="0">
                                          <p:val>
                                            <p:fltVal val="0"/>
                                          </p:val>
                                        </p:tav>
                                        <p:tav tm="100000">
                                          <p:val>
                                            <p:strVal val="#ppt_w"/>
                                          </p:val>
                                        </p:tav>
                                      </p:tavLst>
                                    </p:anim>
                                    <p:anim calcmode="lin" valueType="num">
                                      <p:cBhvr>
                                        <p:cTn dur="1000" fill="hold" id="23"/>
                                        <p:tgtEl>
                                          <p:spTgt spid="31"/>
                                        </p:tgtEl>
                                        <p:attrNameLst>
                                          <p:attrName>ppt_h</p:attrName>
                                        </p:attrNameLst>
                                      </p:cBhvr>
                                      <p:tavLst>
                                        <p:tav tm="0">
                                          <p:val>
                                            <p:fltVal val="0"/>
                                          </p:val>
                                        </p:tav>
                                        <p:tav tm="100000">
                                          <p:val>
                                            <p:strVal val="#ppt_h"/>
                                          </p:val>
                                        </p:tav>
                                      </p:tavLst>
                                    </p:anim>
                                    <p:anim calcmode="lin" valueType="num">
                                      <p:cBhvr>
                                        <p:cTn dur="1000" fill="hold" id="24"/>
                                        <p:tgtEl>
                                          <p:spTgt spid="31"/>
                                        </p:tgtEl>
                                        <p:attrNameLst>
                                          <p:attrName>style.rotation</p:attrName>
                                        </p:attrNameLst>
                                      </p:cBhvr>
                                      <p:tavLst>
                                        <p:tav tm="0">
                                          <p:val>
                                            <p:fltVal val="90"/>
                                          </p:val>
                                        </p:tav>
                                        <p:tav tm="100000">
                                          <p:val>
                                            <p:fltVal val="0"/>
                                          </p:val>
                                        </p:tav>
                                      </p:tavLst>
                                    </p:anim>
                                    <p:animEffect filter="fade" transition="in">
                                      <p:cBhvr>
                                        <p:cTn dur="1000" id="25"/>
                                        <p:tgtEl>
                                          <p:spTgt spid="31"/>
                                        </p:tgtEl>
                                      </p:cBhvr>
                                    </p:animEffect>
                                  </p:childTnLst>
                                </p:cTn>
                              </p:par>
                              <p:par>
                                <p:cTn fill="hold" grpId="0" id="26" nodeType="withEffect" presetClass="entr" presetID="31" presetSubtype="0">
                                  <p:stCondLst>
                                    <p:cond delay="750"/>
                                  </p:stCondLst>
                                  <p:childTnLst>
                                    <p:set>
                                      <p:cBhvr>
                                        <p:cTn dur="1" fill="hold" id="27">
                                          <p:stCondLst>
                                            <p:cond delay="0"/>
                                          </p:stCondLst>
                                        </p:cTn>
                                        <p:tgtEl>
                                          <p:spTgt spid="33"/>
                                        </p:tgtEl>
                                        <p:attrNameLst>
                                          <p:attrName>style.visibility</p:attrName>
                                        </p:attrNameLst>
                                      </p:cBhvr>
                                      <p:to>
                                        <p:strVal val="visible"/>
                                      </p:to>
                                    </p:set>
                                    <p:anim calcmode="lin" valueType="num">
                                      <p:cBhvr>
                                        <p:cTn dur="1000" fill="hold" id="28"/>
                                        <p:tgtEl>
                                          <p:spTgt spid="33"/>
                                        </p:tgtEl>
                                        <p:attrNameLst>
                                          <p:attrName>ppt_w</p:attrName>
                                        </p:attrNameLst>
                                      </p:cBhvr>
                                      <p:tavLst>
                                        <p:tav tm="0">
                                          <p:val>
                                            <p:fltVal val="0"/>
                                          </p:val>
                                        </p:tav>
                                        <p:tav tm="100000">
                                          <p:val>
                                            <p:strVal val="#ppt_w"/>
                                          </p:val>
                                        </p:tav>
                                      </p:tavLst>
                                    </p:anim>
                                    <p:anim calcmode="lin" valueType="num">
                                      <p:cBhvr>
                                        <p:cTn dur="1000" fill="hold" id="29"/>
                                        <p:tgtEl>
                                          <p:spTgt spid="33"/>
                                        </p:tgtEl>
                                        <p:attrNameLst>
                                          <p:attrName>ppt_h</p:attrName>
                                        </p:attrNameLst>
                                      </p:cBhvr>
                                      <p:tavLst>
                                        <p:tav tm="0">
                                          <p:val>
                                            <p:fltVal val="0"/>
                                          </p:val>
                                        </p:tav>
                                        <p:tav tm="100000">
                                          <p:val>
                                            <p:strVal val="#ppt_h"/>
                                          </p:val>
                                        </p:tav>
                                      </p:tavLst>
                                    </p:anim>
                                    <p:anim calcmode="lin" valueType="num">
                                      <p:cBhvr>
                                        <p:cTn dur="1000" fill="hold" id="30"/>
                                        <p:tgtEl>
                                          <p:spTgt spid="33"/>
                                        </p:tgtEl>
                                        <p:attrNameLst>
                                          <p:attrName>style.rotation</p:attrName>
                                        </p:attrNameLst>
                                      </p:cBhvr>
                                      <p:tavLst>
                                        <p:tav tm="0">
                                          <p:val>
                                            <p:fltVal val="90"/>
                                          </p:val>
                                        </p:tav>
                                        <p:tav tm="100000">
                                          <p:val>
                                            <p:fltVal val="0"/>
                                          </p:val>
                                        </p:tav>
                                      </p:tavLst>
                                    </p:anim>
                                    <p:animEffect filter="fade" transition="in">
                                      <p:cBhvr>
                                        <p:cTn dur="1000" id="31"/>
                                        <p:tgtEl>
                                          <p:spTgt spid="33"/>
                                        </p:tgtEl>
                                      </p:cBhvr>
                                    </p:animEffect>
                                  </p:childTnLst>
                                </p:cTn>
                              </p:par>
                              <p:par>
                                <p:cTn fill="hold" grpId="0" id="32" nodeType="withEffect" presetClass="entr" presetID="31" presetSubtype="0">
                                  <p:stCondLst>
                                    <p:cond delay="750"/>
                                  </p:stCondLst>
                                  <p:childTnLst>
                                    <p:set>
                                      <p:cBhvr>
                                        <p:cTn dur="1" fill="hold" id="33">
                                          <p:stCondLst>
                                            <p:cond delay="0"/>
                                          </p:stCondLst>
                                        </p:cTn>
                                        <p:tgtEl>
                                          <p:spTgt spid="34"/>
                                        </p:tgtEl>
                                        <p:attrNameLst>
                                          <p:attrName>style.visibility</p:attrName>
                                        </p:attrNameLst>
                                      </p:cBhvr>
                                      <p:to>
                                        <p:strVal val="visible"/>
                                      </p:to>
                                    </p:set>
                                    <p:anim calcmode="lin" valueType="num">
                                      <p:cBhvr>
                                        <p:cTn dur="1000" fill="hold" id="34"/>
                                        <p:tgtEl>
                                          <p:spTgt spid="34"/>
                                        </p:tgtEl>
                                        <p:attrNameLst>
                                          <p:attrName>ppt_w</p:attrName>
                                        </p:attrNameLst>
                                      </p:cBhvr>
                                      <p:tavLst>
                                        <p:tav tm="0">
                                          <p:val>
                                            <p:fltVal val="0"/>
                                          </p:val>
                                        </p:tav>
                                        <p:tav tm="100000">
                                          <p:val>
                                            <p:strVal val="#ppt_w"/>
                                          </p:val>
                                        </p:tav>
                                      </p:tavLst>
                                    </p:anim>
                                    <p:anim calcmode="lin" valueType="num">
                                      <p:cBhvr>
                                        <p:cTn dur="1000" fill="hold" id="35"/>
                                        <p:tgtEl>
                                          <p:spTgt spid="34"/>
                                        </p:tgtEl>
                                        <p:attrNameLst>
                                          <p:attrName>ppt_h</p:attrName>
                                        </p:attrNameLst>
                                      </p:cBhvr>
                                      <p:tavLst>
                                        <p:tav tm="0">
                                          <p:val>
                                            <p:fltVal val="0"/>
                                          </p:val>
                                        </p:tav>
                                        <p:tav tm="100000">
                                          <p:val>
                                            <p:strVal val="#ppt_h"/>
                                          </p:val>
                                        </p:tav>
                                      </p:tavLst>
                                    </p:anim>
                                    <p:anim calcmode="lin" valueType="num">
                                      <p:cBhvr>
                                        <p:cTn dur="1000" fill="hold" id="36"/>
                                        <p:tgtEl>
                                          <p:spTgt spid="34"/>
                                        </p:tgtEl>
                                        <p:attrNameLst>
                                          <p:attrName>style.rotation</p:attrName>
                                        </p:attrNameLst>
                                      </p:cBhvr>
                                      <p:tavLst>
                                        <p:tav tm="0">
                                          <p:val>
                                            <p:fltVal val="90"/>
                                          </p:val>
                                        </p:tav>
                                        <p:tav tm="100000">
                                          <p:val>
                                            <p:fltVal val="0"/>
                                          </p:val>
                                        </p:tav>
                                      </p:tavLst>
                                    </p:anim>
                                    <p:animEffect filter="fade" transition="in">
                                      <p:cBhvr>
                                        <p:cTn dur="1000" id="37"/>
                                        <p:tgtEl>
                                          <p:spTgt spid="34"/>
                                        </p:tgtEl>
                                      </p:cBhvr>
                                    </p:animEffect>
                                  </p:childTnLst>
                                </p:cTn>
                              </p:par>
                              <p:par>
                                <p:cTn fill="hold" grpId="0" id="38" nodeType="withEffect" presetClass="entr" presetID="31" presetSubtype="0">
                                  <p:stCondLst>
                                    <p:cond delay="750"/>
                                  </p:stCondLst>
                                  <p:childTnLst>
                                    <p:set>
                                      <p:cBhvr>
                                        <p:cTn dur="1" fill="hold" id="39">
                                          <p:stCondLst>
                                            <p:cond delay="0"/>
                                          </p:stCondLst>
                                        </p:cTn>
                                        <p:tgtEl>
                                          <p:spTgt spid="35"/>
                                        </p:tgtEl>
                                        <p:attrNameLst>
                                          <p:attrName>style.visibility</p:attrName>
                                        </p:attrNameLst>
                                      </p:cBhvr>
                                      <p:to>
                                        <p:strVal val="visible"/>
                                      </p:to>
                                    </p:set>
                                    <p:anim calcmode="lin" valueType="num">
                                      <p:cBhvr>
                                        <p:cTn dur="1000" fill="hold" id="40"/>
                                        <p:tgtEl>
                                          <p:spTgt spid="35"/>
                                        </p:tgtEl>
                                        <p:attrNameLst>
                                          <p:attrName>ppt_w</p:attrName>
                                        </p:attrNameLst>
                                      </p:cBhvr>
                                      <p:tavLst>
                                        <p:tav tm="0">
                                          <p:val>
                                            <p:fltVal val="0"/>
                                          </p:val>
                                        </p:tav>
                                        <p:tav tm="100000">
                                          <p:val>
                                            <p:strVal val="#ppt_w"/>
                                          </p:val>
                                        </p:tav>
                                      </p:tavLst>
                                    </p:anim>
                                    <p:anim calcmode="lin" valueType="num">
                                      <p:cBhvr>
                                        <p:cTn dur="1000" fill="hold" id="41"/>
                                        <p:tgtEl>
                                          <p:spTgt spid="35"/>
                                        </p:tgtEl>
                                        <p:attrNameLst>
                                          <p:attrName>ppt_h</p:attrName>
                                        </p:attrNameLst>
                                      </p:cBhvr>
                                      <p:tavLst>
                                        <p:tav tm="0">
                                          <p:val>
                                            <p:fltVal val="0"/>
                                          </p:val>
                                        </p:tav>
                                        <p:tav tm="100000">
                                          <p:val>
                                            <p:strVal val="#ppt_h"/>
                                          </p:val>
                                        </p:tav>
                                      </p:tavLst>
                                    </p:anim>
                                    <p:anim calcmode="lin" valueType="num">
                                      <p:cBhvr>
                                        <p:cTn dur="1000" fill="hold" id="42"/>
                                        <p:tgtEl>
                                          <p:spTgt spid="35"/>
                                        </p:tgtEl>
                                        <p:attrNameLst>
                                          <p:attrName>style.rotation</p:attrName>
                                        </p:attrNameLst>
                                      </p:cBhvr>
                                      <p:tavLst>
                                        <p:tav tm="0">
                                          <p:val>
                                            <p:fltVal val="90"/>
                                          </p:val>
                                        </p:tav>
                                        <p:tav tm="100000">
                                          <p:val>
                                            <p:fltVal val="0"/>
                                          </p:val>
                                        </p:tav>
                                      </p:tavLst>
                                    </p:anim>
                                    <p:animEffect filter="fade" transition="in">
                                      <p:cBhvr>
                                        <p:cTn dur="1000" id="43"/>
                                        <p:tgtEl>
                                          <p:spTgt spid="35"/>
                                        </p:tgtEl>
                                      </p:cBhvr>
                                    </p:animEffect>
                                  </p:childTnLst>
                                </p:cTn>
                              </p:par>
                              <p:par>
                                <p:cTn fill="hold" grpId="0" id="44" nodeType="withEffect" presetClass="entr" presetID="31" presetSubtype="0">
                                  <p:stCondLst>
                                    <p:cond delay="750"/>
                                  </p:stCondLst>
                                  <p:childTnLst>
                                    <p:set>
                                      <p:cBhvr>
                                        <p:cTn dur="1" fill="hold" id="45">
                                          <p:stCondLst>
                                            <p:cond delay="0"/>
                                          </p:stCondLst>
                                        </p:cTn>
                                        <p:tgtEl>
                                          <p:spTgt spid="36"/>
                                        </p:tgtEl>
                                        <p:attrNameLst>
                                          <p:attrName>style.visibility</p:attrName>
                                        </p:attrNameLst>
                                      </p:cBhvr>
                                      <p:to>
                                        <p:strVal val="visible"/>
                                      </p:to>
                                    </p:set>
                                    <p:anim calcmode="lin" valueType="num">
                                      <p:cBhvr>
                                        <p:cTn dur="1000" fill="hold" id="46"/>
                                        <p:tgtEl>
                                          <p:spTgt spid="36"/>
                                        </p:tgtEl>
                                        <p:attrNameLst>
                                          <p:attrName>ppt_w</p:attrName>
                                        </p:attrNameLst>
                                      </p:cBhvr>
                                      <p:tavLst>
                                        <p:tav tm="0">
                                          <p:val>
                                            <p:fltVal val="0"/>
                                          </p:val>
                                        </p:tav>
                                        <p:tav tm="100000">
                                          <p:val>
                                            <p:strVal val="#ppt_w"/>
                                          </p:val>
                                        </p:tav>
                                      </p:tavLst>
                                    </p:anim>
                                    <p:anim calcmode="lin" valueType="num">
                                      <p:cBhvr>
                                        <p:cTn dur="1000" fill="hold" id="47"/>
                                        <p:tgtEl>
                                          <p:spTgt spid="36"/>
                                        </p:tgtEl>
                                        <p:attrNameLst>
                                          <p:attrName>ppt_h</p:attrName>
                                        </p:attrNameLst>
                                      </p:cBhvr>
                                      <p:tavLst>
                                        <p:tav tm="0">
                                          <p:val>
                                            <p:fltVal val="0"/>
                                          </p:val>
                                        </p:tav>
                                        <p:tav tm="100000">
                                          <p:val>
                                            <p:strVal val="#ppt_h"/>
                                          </p:val>
                                        </p:tav>
                                      </p:tavLst>
                                    </p:anim>
                                    <p:anim calcmode="lin" valueType="num">
                                      <p:cBhvr>
                                        <p:cTn dur="1000" fill="hold" id="48"/>
                                        <p:tgtEl>
                                          <p:spTgt spid="36"/>
                                        </p:tgtEl>
                                        <p:attrNameLst>
                                          <p:attrName>style.rotation</p:attrName>
                                        </p:attrNameLst>
                                      </p:cBhvr>
                                      <p:tavLst>
                                        <p:tav tm="0">
                                          <p:val>
                                            <p:fltVal val="90"/>
                                          </p:val>
                                        </p:tav>
                                        <p:tav tm="100000">
                                          <p:val>
                                            <p:fltVal val="0"/>
                                          </p:val>
                                        </p:tav>
                                      </p:tavLst>
                                    </p:anim>
                                    <p:animEffect filter="fade" transition="in">
                                      <p:cBhvr>
                                        <p:cTn dur="1000" id="49"/>
                                        <p:tgtEl>
                                          <p:spTgt spid="36"/>
                                        </p:tgtEl>
                                      </p:cBhvr>
                                    </p:animEffect>
                                  </p:childTnLst>
                                </p:cTn>
                              </p:par>
                              <p:par>
                                <p:cTn fill="hold" grpId="0" id="50" nodeType="withEffect" presetClass="entr" presetID="31" presetSubtype="0">
                                  <p:stCondLst>
                                    <p:cond delay="750"/>
                                  </p:stCondLst>
                                  <p:childTnLst>
                                    <p:set>
                                      <p:cBhvr>
                                        <p:cTn dur="1" fill="hold" id="51">
                                          <p:stCondLst>
                                            <p:cond delay="0"/>
                                          </p:stCondLst>
                                        </p:cTn>
                                        <p:tgtEl>
                                          <p:spTgt spid="32"/>
                                        </p:tgtEl>
                                        <p:attrNameLst>
                                          <p:attrName>style.visibility</p:attrName>
                                        </p:attrNameLst>
                                      </p:cBhvr>
                                      <p:to>
                                        <p:strVal val="visible"/>
                                      </p:to>
                                    </p:set>
                                    <p:anim calcmode="lin" valueType="num">
                                      <p:cBhvr>
                                        <p:cTn dur="1000" fill="hold" id="52"/>
                                        <p:tgtEl>
                                          <p:spTgt spid="32"/>
                                        </p:tgtEl>
                                        <p:attrNameLst>
                                          <p:attrName>ppt_w</p:attrName>
                                        </p:attrNameLst>
                                      </p:cBhvr>
                                      <p:tavLst>
                                        <p:tav tm="0">
                                          <p:val>
                                            <p:fltVal val="0"/>
                                          </p:val>
                                        </p:tav>
                                        <p:tav tm="100000">
                                          <p:val>
                                            <p:strVal val="#ppt_w"/>
                                          </p:val>
                                        </p:tav>
                                      </p:tavLst>
                                    </p:anim>
                                    <p:anim calcmode="lin" valueType="num">
                                      <p:cBhvr>
                                        <p:cTn dur="1000" fill="hold" id="53"/>
                                        <p:tgtEl>
                                          <p:spTgt spid="32"/>
                                        </p:tgtEl>
                                        <p:attrNameLst>
                                          <p:attrName>ppt_h</p:attrName>
                                        </p:attrNameLst>
                                      </p:cBhvr>
                                      <p:tavLst>
                                        <p:tav tm="0">
                                          <p:val>
                                            <p:fltVal val="0"/>
                                          </p:val>
                                        </p:tav>
                                        <p:tav tm="100000">
                                          <p:val>
                                            <p:strVal val="#ppt_h"/>
                                          </p:val>
                                        </p:tav>
                                      </p:tavLst>
                                    </p:anim>
                                    <p:anim calcmode="lin" valueType="num">
                                      <p:cBhvr>
                                        <p:cTn dur="1000" fill="hold" id="54"/>
                                        <p:tgtEl>
                                          <p:spTgt spid="32"/>
                                        </p:tgtEl>
                                        <p:attrNameLst>
                                          <p:attrName>style.rotation</p:attrName>
                                        </p:attrNameLst>
                                      </p:cBhvr>
                                      <p:tavLst>
                                        <p:tav tm="0">
                                          <p:val>
                                            <p:fltVal val="90"/>
                                          </p:val>
                                        </p:tav>
                                        <p:tav tm="100000">
                                          <p:val>
                                            <p:fltVal val="0"/>
                                          </p:val>
                                        </p:tav>
                                      </p:tavLst>
                                    </p:anim>
                                    <p:animEffect filter="fade" transition="in">
                                      <p:cBhvr>
                                        <p:cTn dur="1000" id="55"/>
                                        <p:tgtEl>
                                          <p:spTgt spid="32"/>
                                        </p:tgtEl>
                                      </p:cBhvr>
                                    </p:animEffect>
                                  </p:childTnLst>
                                </p:cTn>
                              </p:par>
                              <p:par>
                                <p:cTn fill="hold" grpId="0" id="56" nodeType="withEffect" presetClass="entr" presetID="31" presetSubtype="0">
                                  <p:stCondLst>
                                    <p:cond delay="750"/>
                                  </p:stCondLst>
                                  <p:childTnLst>
                                    <p:set>
                                      <p:cBhvr>
                                        <p:cTn dur="1" fill="hold" id="57">
                                          <p:stCondLst>
                                            <p:cond delay="0"/>
                                          </p:stCondLst>
                                        </p:cTn>
                                        <p:tgtEl>
                                          <p:spTgt spid="30"/>
                                        </p:tgtEl>
                                        <p:attrNameLst>
                                          <p:attrName>style.visibility</p:attrName>
                                        </p:attrNameLst>
                                      </p:cBhvr>
                                      <p:to>
                                        <p:strVal val="visible"/>
                                      </p:to>
                                    </p:set>
                                    <p:anim calcmode="lin" valueType="num">
                                      <p:cBhvr>
                                        <p:cTn dur="1000" fill="hold" id="58"/>
                                        <p:tgtEl>
                                          <p:spTgt spid="30"/>
                                        </p:tgtEl>
                                        <p:attrNameLst>
                                          <p:attrName>ppt_w</p:attrName>
                                        </p:attrNameLst>
                                      </p:cBhvr>
                                      <p:tavLst>
                                        <p:tav tm="0">
                                          <p:val>
                                            <p:fltVal val="0"/>
                                          </p:val>
                                        </p:tav>
                                        <p:tav tm="100000">
                                          <p:val>
                                            <p:strVal val="#ppt_w"/>
                                          </p:val>
                                        </p:tav>
                                      </p:tavLst>
                                    </p:anim>
                                    <p:anim calcmode="lin" valueType="num">
                                      <p:cBhvr>
                                        <p:cTn dur="1000" fill="hold" id="59"/>
                                        <p:tgtEl>
                                          <p:spTgt spid="30"/>
                                        </p:tgtEl>
                                        <p:attrNameLst>
                                          <p:attrName>ppt_h</p:attrName>
                                        </p:attrNameLst>
                                      </p:cBhvr>
                                      <p:tavLst>
                                        <p:tav tm="0">
                                          <p:val>
                                            <p:fltVal val="0"/>
                                          </p:val>
                                        </p:tav>
                                        <p:tav tm="100000">
                                          <p:val>
                                            <p:strVal val="#ppt_h"/>
                                          </p:val>
                                        </p:tav>
                                      </p:tavLst>
                                    </p:anim>
                                    <p:anim calcmode="lin" valueType="num">
                                      <p:cBhvr>
                                        <p:cTn dur="1000" fill="hold" id="60"/>
                                        <p:tgtEl>
                                          <p:spTgt spid="30"/>
                                        </p:tgtEl>
                                        <p:attrNameLst>
                                          <p:attrName>style.rotation</p:attrName>
                                        </p:attrNameLst>
                                      </p:cBhvr>
                                      <p:tavLst>
                                        <p:tav tm="0">
                                          <p:val>
                                            <p:fltVal val="90"/>
                                          </p:val>
                                        </p:tav>
                                        <p:tav tm="100000">
                                          <p:val>
                                            <p:fltVal val="0"/>
                                          </p:val>
                                        </p:tav>
                                      </p:tavLst>
                                    </p:anim>
                                    <p:animEffect filter="fade" transition="in">
                                      <p:cBhvr>
                                        <p:cTn dur="1000" id="61"/>
                                        <p:tgtEl>
                                          <p:spTgt spid="30"/>
                                        </p:tgtEl>
                                      </p:cBhvr>
                                    </p:animEffect>
                                  </p:childTnLst>
                                </p:cTn>
                              </p:par>
                              <p:par>
                                <p:cTn fill="hold" id="62" nodeType="withEffect" presetClass="entr" presetID="42" presetSubtype="0">
                                  <p:stCondLst>
                                    <p:cond delay="1250"/>
                                  </p:stCondLst>
                                  <p:childTnLst>
                                    <p:set>
                                      <p:cBhvr>
                                        <p:cTn dur="1" fill="hold" id="63">
                                          <p:stCondLst>
                                            <p:cond delay="0"/>
                                          </p:stCondLst>
                                        </p:cTn>
                                        <p:tgtEl>
                                          <p:spTgt spid="38"/>
                                        </p:tgtEl>
                                        <p:attrNameLst>
                                          <p:attrName>style.visibility</p:attrName>
                                        </p:attrNameLst>
                                      </p:cBhvr>
                                      <p:to>
                                        <p:strVal val="visible"/>
                                      </p:to>
                                    </p:set>
                                    <p:animEffect filter="fade" transition="in">
                                      <p:cBhvr>
                                        <p:cTn dur="1000" id="64"/>
                                        <p:tgtEl>
                                          <p:spTgt spid="38"/>
                                        </p:tgtEl>
                                      </p:cBhvr>
                                    </p:animEffect>
                                    <p:anim calcmode="lin" valueType="num">
                                      <p:cBhvr>
                                        <p:cTn dur="1000" fill="hold" id="65"/>
                                        <p:tgtEl>
                                          <p:spTgt spid="38"/>
                                        </p:tgtEl>
                                        <p:attrNameLst>
                                          <p:attrName>ppt_x</p:attrName>
                                        </p:attrNameLst>
                                      </p:cBhvr>
                                      <p:tavLst>
                                        <p:tav tm="0">
                                          <p:val>
                                            <p:strVal val="#ppt_x"/>
                                          </p:val>
                                        </p:tav>
                                        <p:tav tm="100000">
                                          <p:val>
                                            <p:strVal val="#ppt_x"/>
                                          </p:val>
                                        </p:tav>
                                      </p:tavLst>
                                    </p:anim>
                                    <p:anim calcmode="lin" valueType="num">
                                      <p:cBhvr>
                                        <p:cTn dur="1000" fill="hold" id="66"/>
                                        <p:tgtEl>
                                          <p:spTgt spid="38"/>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1250"/>
                                  </p:stCondLst>
                                  <p:childTnLst>
                                    <p:set>
                                      <p:cBhvr>
                                        <p:cTn dur="1" fill="hold" id="68">
                                          <p:stCondLst>
                                            <p:cond delay="0"/>
                                          </p:stCondLst>
                                        </p:cTn>
                                        <p:tgtEl>
                                          <p:spTgt spid="39"/>
                                        </p:tgtEl>
                                        <p:attrNameLst>
                                          <p:attrName>style.visibility</p:attrName>
                                        </p:attrNameLst>
                                      </p:cBhvr>
                                      <p:to>
                                        <p:strVal val="visible"/>
                                      </p:to>
                                    </p:set>
                                    <p:animEffect filter="fade" transition="in">
                                      <p:cBhvr>
                                        <p:cTn dur="1000" id="69"/>
                                        <p:tgtEl>
                                          <p:spTgt spid="39"/>
                                        </p:tgtEl>
                                      </p:cBhvr>
                                    </p:animEffect>
                                    <p:anim calcmode="lin" valueType="num">
                                      <p:cBhvr>
                                        <p:cTn dur="1000" fill="hold" id="70"/>
                                        <p:tgtEl>
                                          <p:spTgt spid="39"/>
                                        </p:tgtEl>
                                        <p:attrNameLst>
                                          <p:attrName>ppt_x</p:attrName>
                                        </p:attrNameLst>
                                      </p:cBhvr>
                                      <p:tavLst>
                                        <p:tav tm="0">
                                          <p:val>
                                            <p:strVal val="#ppt_x"/>
                                          </p:val>
                                        </p:tav>
                                        <p:tav tm="100000">
                                          <p:val>
                                            <p:strVal val="#ppt_x"/>
                                          </p:val>
                                        </p:tav>
                                      </p:tavLst>
                                    </p:anim>
                                    <p:anim calcmode="lin" valueType="num">
                                      <p:cBhvr>
                                        <p:cTn dur="1000" fill="hold" id="71"/>
                                        <p:tgtEl>
                                          <p:spTgt spid="39"/>
                                        </p:tgtEl>
                                        <p:attrNameLst>
                                          <p:attrName>ppt_y</p:attrName>
                                        </p:attrNameLst>
                                      </p:cBhvr>
                                      <p:tavLst>
                                        <p:tav tm="0">
                                          <p:val>
                                            <p:strVal val="#ppt_y+.1"/>
                                          </p:val>
                                        </p:tav>
                                        <p:tav tm="100000">
                                          <p:val>
                                            <p:strVal val="#ppt_y"/>
                                          </p:val>
                                        </p:tav>
                                      </p:tavLst>
                                    </p:anim>
                                  </p:childTnLst>
                                </p:cTn>
                              </p:par>
                              <p:par>
                                <p:cTn fill="hold" id="72" nodeType="withEffect" presetClass="entr" presetID="42" presetSubtype="0">
                                  <p:stCondLst>
                                    <p:cond delay="1250"/>
                                  </p:stCondLst>
                                  <p:childTnLst>
                                    <p:set>
                                      <p:cBhvr>
                                        <p:cTn dur="1" fill="hold" id="73">
                                          <p:stCondLst>
                                            <p:cond delay="0"/>
                                          </p:stCondLst>
                                        </p:cTn>
                                        <p:tgtEl>
                                          <p:spTgt spid="40"/>
                                        </p:tgtEl>
                                        <p:attrNameLst>
                                          <p:attrName>style.visibility</p:attrName>
                                        </p:attrNameLst>
                                      </p:cBhvr>
                                      <p:to>
                                        <p:strVal val="visible"/>
                                      </p:to>
                                    </p:set>
                                    <p:animEffect filter="fade" transition="in">
                                      <p:cBhvr>
                                        <p:cTn dur="1000" id="74"/>
                                        <p:tgtEl>
                                          <p:spTgt spid="40"/>
                                        </p:tgtEl>
                                      </p:cBhvr>
                                    </p:animEffect>
                                    <p:anim calcmode="lin" valueType="num">
                                      <p:cBhvr>
                                        <p:cTn dur="1000" fill="hold" id="75"/>
                                        <p:tgtEl>
                                          <p:spTgt spid="40"/>
                                        </p:tgtEl>
                                        <p:attrNameLst>
                                          <p:attrName>ppt_x</p:attrName>
                                        </p:attrNameLst>
                                      </p:cBhvr>
                                      <p:tavLst>
                                        <p:tav tm="0">
                                          <p:val>
                                            <p:strVal val="#ppt_x"/>
                                          </p:val>
                                        </p:tav>
                                        <p:tav tm="100000">
                                          <p:val>
                                            <p:strVal val="#ppt_x"/>
                                          </p:val>
                                        </p:tav>
                                      </p:tavLst>
                                    </p:anim>
                                    <p:anim calcmode="lin" valueType="num">
                                      <p:cBhvr>
                                        <p:cTn dur="1000" fill="hold" id="76"/>
                                        <p:tgtEl>
                                          <p:spTgt spid="40"/>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1250"/>
                                  </p:stCondLst>
                                  <p:childTnLst>
                                    <p:set>
                                      <p:cBhvr>
                                        <p:cTn dur="1" fill="hold" id="78">
                                          <p:stCondLst>
                                            <p:cond delay="0"/>
                                          </p:stCondLst>
                                        </p:cTn>
                                        <p:tgtEl>
                                          <p:spTgt spid="37"/>
                                        </p:tgtEl>
                                        <p:attrNameLst>
                                          <p:attrName>style.visibility</p:attrName>
                                        </p:attrNameLst>
                                      </p:cBhvr>
                                      <p:to>
                                        <p:strVal val="visible"/>
                                      </p:to>
                                    </p:set>
                                    <p:animEffect filter="fade" transition="in">
                                      <p:cBhvr>
                                        <p:cTn dur="1000" id="79"/>
                                        <p:tgtEl>
                                          <p:spTgt spid="37"/>
                                        </p:tgtEl>
                                      </p:cBhvr>
                                    </p:animEffect>
                                    <p:anim calcmode="lin" valueType="num">
                                      <p:cBhvr>
                                        <p:cTn dur="1000" fill="hold" id="80"/>
                                        <p:tgtEl>
                                          <p:spTgt spid="37"/>
                                        </p:tgtEl>
                                        <p:attrNameLst>
                                          <p:attrName>ppt_x</p:attrName>
                                        </p:attrNameLst>
                                      </p:cBhvr>
                                      <p:tavLst>
                                        <p:tav tm="0">
                                          <p:val>
                                            <p:strVal val="#ppt_x"/>
                                          </p:val>
                                        </p:tav>
                                        <p:tav tm="100000">
                                          <p:val>
                                            <p:strVal val="#ppt_x"/>
                                          </p:val>
                                        </p:tav>
                                      </p:tavLst>
                                    </p:anim>
                                    <p:anim calcmode="lin" valueType="num">
                                      <p:cBhvr>
                                        <p:cTn dur="1000" fill="hold" id="81"/>
                                        <p:tgtEl>
                                          <p:spTgt spid="37"/>
                                        </p:tgtEl>
                                        <p:attrNameLst>
                                          <p:attrName>ppt_y</p:attrName>
                                        </p:attrNameLst>
                                      </p:cBhvr>
                                      <p:tavLst>
                                        <p:tav tm="0">
                                          <p:val>
                                            <p:strVal val="#ppt_y+.1"/>
                                          </p:val>
                                        </p:tav>
                                        <p:tav tm="100000">
                                          <p:val>
                                            <p:strVal val="#ppt_y"/>
                                          </p:val>
                                        </p:tav>
                                      </p:tavLst>
                                    </p:anim>
                                  </p:childTnLst>
                                </p:cTn>
                              </p:par>
                              <p:par>
                                <p:cTn fill="hold" grpId="0" id="82" nodeType="withEffect" presetClass="entr" presetID="22" presetSubtype="4">
                                  <p:stCondLst>
                                    <p:cond delay="2000"/>
                                  </p:stCondLst>
                                  <p:childTnLst>
                                    <p:set>
                                      <p:cBhvr>
                                        <p:cTn dur="1" fill="hold" id="83">
                                          <p:stCondLst>
                                            <p:cond delay="0"/>
                                          </p:stCondLst>
                                        </p:cTn>
                                        <p:tgtEl>
                                          <p:spTgt spid="43"/>
                                        </p:tgtEl>
                                        <p:attrNameLst>
                                          <p:attrName>style.visibility</p:attrName>
                                        </p:attrNameLst>
                                      </p:cBhvr>
                                      <p:to>
                                        <p:strVal val="visible"/>
                                      </p:to>
                                    </p:set>
                                    <p:animEffect filter="wipe(down)" transition="in">
                                      <p:cBhvr>
                                        <p:cTn dur="500" id="84"/>
                                        <p:tgtEl>
                                          <p:spTgt spid="43"/>
                                        </p:tgtEl>
                                      </p:cBhvr>
                                    </p:animEffect>
                                  </p:childTnLst>
                                </p:cTn>
                              </p:par>
                              <p:par>
                                <p:cTn fill="hold" grpId="0" id="85" nodeType="withEffect" presetClass="entr" presetID="22" presetSubtype="4">
                                  <p:stCondLst>
                                    <p:cond delay="2000"/>
                                  </p:stCondLst>
                                  <p:childTnLst>
                                    <p:set>
                                      <p:cBhvr>
                                        <p:cTn dur="1" fill="hold" id="86">
                                          <p:stCondLst>
                                            <p:cond delay="0"/>
                                          </p:stCondLst>
                                        </p:cTn>
                                        <p:tgtEl>
                                          <p:spTgt spid="44"/>
                                        </p:tgtEl>
                                        <p:attrNameLst>
                                          <p:attrName>style.visibility</p:attrName>
                                        </p:attrNameLst>
                                      </p:cBhvr>
                                      <p:to>
                                        <p:strVal val="visible"/>
                                      </p:to>
                                    </p:set>
                                    <p:animEffect filter="wipe(down)" transition="in">
                                      <p:cBhvr>
                                        <p:cTn dur="500" id="87"/>
                                        <p:tgtEl>
                                          <p:spTgt spid="44"/>
                                        </p:tgtEl>
                                      </p:cBhvr>
                                    </p:animEffect>
                                  </p:childTnLst>
                                </p:cTn>
                              </p:par>
                              <p:par>
                                <p:cTn fill="hold" grpId="0" id="88" nodeType="withEffect" presetClass="entr" presetID="22" presetSubtype="4">
                                  <p:stCondLst>
                                    <p:cond delay="2000"/>
                                  </p:stCondLst>
                                  <p:childTnLst>
                                    <p:set>
                                      <p:cBhvr>
                                        <p:cTn dur="1" fill="hold" id="89">
                                          <p:stCondLst>
                                            <p:cond delay="0"/>
                                          </p:stCondLst>
                                        </p:cTn>
                                        <p:tgtEl>
                                          <p:spTgt spid="47"/>
                                        </p:tgtEl>
                                        <p:attrNameLst>
                                          <p:attrName>style.visibility</p:attrName>
                                        </p:attrNameLst>
                                      </p:cBhvr>
                                      <p:to>
                                        <p:strVal val="visible"/>
                                      </p:to>
                                    </p:set>
                                    <p:animEffect filter="wipe(down)" transition="in">
                                      <p:cBhvr>
                                        <p:cTn dur="500" id="90"/>
                                        <p:tgtEl>
                                          <p:spTgt spid="47"/>
                                        </p:tgtEl>
                                      </p:cBhvr>
                                    </p:animEffect>
                                  </p:childTnLst>
                                </p:cTn>
                              </p:par>
                              <p:par>
                                <p:cTn fill="hold" grpId="0" id="91" nodeType="withEffect" presetClass="entr" presetID="22" presetSubtype="4">
                                  <p:stCondLst>
                                    <p:cond delay="2000"/>
                                  </p:stCondLst>
                                  <p:childTnLst>
                                    <p:set>
                                      <p:cBhvr>
                                        <p:cTn dur="1" fill="hold" id="92">
                                          <p:stCondLst>
                                            <p:cond delay="0"/>
                                          </p:stCondLst>
                                        </p:cTn>
                                        <p:tgtEl>
                                          <p:spTgt spid="48"/>
                                        </p:tgtEl>
                                        <p:attrNameLst>
                                          <p:attrName>style.visibility</p:attrName>
                                        </p:attrNameLst>
                                      </p:cBhvr>
                                      <p:to>
                                        <p:strVal val="visible"/>
                                      </p:to>
                                    </p:set>
                                    <p:animEffect filter="wipe(down)" transition="in">
                                      <p:cBhvr>
                                        <p:cTn dur="500" id="93"/>
                                        <p:tgtEl>
                                          <p:spTgt spid="48"/>
                                        </p:tgtEl>
                                      </p:cBhvr>
                                    </p:animEffect>
                                  </p:childTnLst>
                                </p:cTn>
                              </p:par>
                              <p:par>
                                <p:cTn fill="hold" grpId="0" id="94" nodeType="withEffect" presetClass="entr" presetID="22" presetSubtype="4">
                                  <p:stCondLst>
                                    <p:cond delay="2000"/>
                                  </p:stCondLst>
                                  <p:childTnLst>
                                    <p:set>
                                      <p:cBhvr>
                                        <p:cTn dur="1" fill="hold" id="95">
                                          <p:stCondLst>
                                            <p:cond delay="0"/>
                                          </p:stCondLst>
                                        </p:cTn>
                                        <p:tgtEl>
                                          <p:spTgt spid="41"/>
                                        </p:tgtEl>
                                        <p:attrNameLst>
                                          <p:attrName>style.visibility</p:attrName>
                                        </p:attrNameLst>
                                      </p:cBhvr>
                                      <p:to>
                                        <p:strVal val="visible"/>
                                      </p:to>
                                    </p:set>
                                    <p:animEffect filter="wipe(down)" transition="in">
                                      <p:cBhvr>
                                        <p:cTn dur="500" id="96"/>
                                        <p:tgtEl>
                                          <p:spTgt spid="41"/>
                                        </p:tgtEl>
                                      </p:cBhvr>
                                    </p:animEffect>
                                  </p:childTnLst>
                                </p:cTn>
                              </p:par>
                              <p:par>
                                <p:cTn fill="hold" grpId="0" id="97" nodeType="withEffect" presetClass="entr" presetID="22" presetSubtype="4">
                                  <p:stCondLst>
                                    <p:cond delay="2000"/>
                                  </p:stCondLst>
                                  <p:childTnLst>
                                    <p:set>
                                      <p:cBhvr>
                                        <p:cTn dur="1" fill="hold" id="98">
                                          <p:stCondLst>
                                            <p:cond delay="0"/>
                                          </p:stCondLst>
                                        </p:cTn>
                                        <p:tgtEl>
                                          <p:spTgt spid="42"/>
                                        </p:tgtEl>
                                        <p:attrNameLst>
                                          <p:attrName>style.visibility</p:attrName>
                                        </p:attrNameLst>
                                      </p:cBhvr>
                                      <p:to>
                                        <p:strVal val="visible"/>
                                      </p:to>
                                    </p:set>
                                    <p:animEffect filter="wipe(down)" transition="in">
                                      <p:cBhvr>
                                        <p:cTn dur="500" id="99"/>
                                        <p:tgtEl>
                                          <p:spTgt spid="42"/>
                                        </p:tgtEl>
                                      </p:cBhvr>
                                    </p:animEffect>
                                  </p:childTnLst>
                                </p:cTn>
                              </p:par>
                              <p:par>
                                <p:cTn fill="hold" grpId="0" id="100" nodeType="withEffect" presetClass="entr" presetID="22" presetSubtype="4">
                                  <p:stCondLst>
                                    <p:cond delay="2000"/>
                                  </p:stCondLst>
                                  <p:childTnLst>
                                    <p:set>
                                      <p:cBhvr>
                                        <p:cTn dur="1" fill="hold" id="101">
                                          <p:stCondLst>
                                            <p:cond delay="0"/>
                                          </p:stCondLst>
                                        </p:cTn>
                                        <p:tgtEl>
                                          <p:spTgt spid="45"/>
                                        </p:tgtEl>
                                        <p:attrNameLst>
                                          <p:attrName>style.visibility</p:attrName>
                                        </p:attrNameLst>
                                      </p:cBhvr>
                                      <p:to>
                                        <p:strVal val="visible"/>
                                      </p:to>
                                    </p:set>
                                    <p:animEffect filter="wipe(down)" transition="in">
                                      <p:cBhvr>
                                        <p:cTn dur="500" id="102"/>
                                        <p:tgtEl>
                                          <p:spTgt spid="45"/>
                                        </p:tgtEl>
                                      </p:cBhvr>
                                    </p:animEffect>
                                  </p:childTnLst>
                                </p:cTn>
                              </p:par>
                              <p:par>
                                <p:cTn fill="hold" grpId="0" id="103" nodeType="withEffect" presetClass="entr" presetID="22" presetSubtype="4">
                                  <p:stCondLst>
                                    <p:cond delay="2000"/>
                                  </p:stCondLst>
                                  <p:childTnLst>
                                    <p:set>
                                      <p:cBhvr>
                                        <p:cTn dur="1" fill="hold" id="104">
                                          <p:stCondLst>
                                            <p:cond delay="0"/>
                                          </p:stCondLst>
                                        </p:cTn>
                                        <p:tgtEl>
                                          <p:spTgt spid="46"/>
                                        </p:tgtEl>
                                        <p:attrNameLst>
                                          <p:attrName>style.visibility</p:attrName>
                                        </p:attrNameLst>
                                      </p:cBhvr>
                                      <p:to>
                                        <p:strVal val="visible"/>
                                      </p:to>
                                    </p:set>
                                    <p:animEffect filter="wipe(down)" transition="in">
                                      <p:cBhvr>
                                        <p:cTn dur="500" id="105"/>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9"/>
      <p:bldP grpId="0" spid="30"/>
      <p:bldP grpId="0" spid="31"/>
      <p:bldP grpId="0" spid="32"/>
      <p:bldP grpId="0" spid="33"/>
      <p:bldP grpId="0" spid="34"/>
      <p:bldP grpId="0" spid="35"/>
      <p:bldP grpId="0" spid="36"/>
      <p:bldP grpId="0" spid="41"/>
      <p:bldP grpId="0" spid="42"/>
      <p:bldP grpId="0" spid="43"/>
      <p:bldP grpId="0" spid="44"/>
      <p:bldP grpId="0" spid="45"/>
      <p:bldP grpId="0" spid="46"/>
      <p:bldP grpId="0" spid="47"/>
      <p:bldP grpId="0" spid="4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24</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职业定位</a:t>
            </a:r>
          </a:p>
        </p:txBody>
      </p:sp>
      <p:sp>
        <p:nvSpPr>
          <p:cNvPr id="12" name="Rectangle 6"/>
          <p:cNvSpPr>
            <a:spLocks noChangeArrowheads="1"/>
          </p:cNvSpPr>
          <p:nvPr/>
        </p:nvSpPr>
        <p:spPr bwMode="auto">
          <a:xfrm>
            <a:off x="1152525" y="1412776"/>
            <a:ext cx="4941888" cy="2006600"/>
          </a:xfrm>
          <a:prstGeom prst="rect">
            <a:avLst/>
          </a:prstGeom>
          <a:blipFill dpi="0" rotWithShape="1">
            <a:blip r:embed="rId3"/>
            <a:tile algn="tl" flip="none" sx="100000" sy="100000" tx="0" ty="0"/>
          </a:blipFill>
          <a:ln>
            <a:noFill/>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 name="Rectangle 7"/>
          <p:cNvSpPr>
            <a:spLocks noChangeArrowheads="1"/>
          </p:cNvSpPr>
          <p:nvPr/>
        </p:nvSpPr>
        <p:spPr bwMode="auto">
          <a:xfrm>
            <a:off x="6094413" y="1412776"/>
            <a:ext cx="4941888" cy="2006600"/>
          </a:xfrm>
          <a:prstGeom prst="rect">
            <a:avLst/>
          </a:prstGeom>
          <a:blipFill dpi="0" rotWithShape="1">
            <a:blip r:embed="rId4"/>
            <a:tile algn="ctr" flip="none" sx="100000" sy="100000" tx="0" ty="0"/>
          </a:blipFill>
          <a:ln>
            <a:noFill/>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 name="Rectangle 8"/>
          <p:cNvSpPr>
            <a:spLocks noChangeArrowheads="1"/>
          </p:cNvSpPr>
          <p:nvPr/>
        </p:nvSpPr>
        <p:spPr bwMode="auto">
          <a:xfrm>
            <a:off x="5108575" y="1412776"/>
            <a:ext cx="2006600" cy="2006600"/>
          </a:xfrm>
          <a:prstGeom prst="rect">
            <a:avLst/>
          </a:prstGeom>
          <a:solidFill>
            <a:srgbClr val="43BAB3"/>
          </a:solidFill>
          <a:ln>
            <a:noFill/>
          </a:ln>
          <a:ex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itchFamily="34" typeface="微软雅黑"/>
                <a:ea charset="-122" pitchFamily="34" typeface="微软雅黑"/>
              </a:rPr>
              <a:t>在此输入主标题概述文字在此输入主标题概述文字</a:t>
            </a:r>
          </a:p>
        </p:txBody>
      </p:sp>
      <p:sp>
        <p:nvSpPr>
          <p:cNvPr id="20" name="Oval 9"/>
          <p:cNvSpPr>
            <a:spLocks noChangeArrowheads="1"/>
          </p:cNvSpPr>
          <p:nvPr/>
        </p:nvSpPr>
        <p:spPr bwMode="auto">
          <a:xfrm>
            <a:off x="1219200" y="3821708"/>
            <a:ext cx="723900" cy="723900"/>
          </a:xfrm>
          <a:prstGeom prst="ellipse">
            <a:avLst/>
          </a:prstGeom>
          <a:solidFill>
            <a:srgbClr val="00A2A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1" name="Oval 10"/>
          <p:cNvSpPr>
            <a:spLocks noChangeArrowheads="1"/>
          </p:cNvSpPr>
          <p:nvPr/>
        </p:nvSpPr>
        <p:spPr bwMode="auto">
          <a:xfrm>
            <a:off x="6218238" y="3821708"/>
            <a:ext cx="719138" cy="723900"/>
          </a:xfrm>
          <a:prstGeom prst="ellipse">
            <a:avLst/>
          </a:pr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2" name="Oval 11"/>
          <p:cNvSpPr>
            <a:spLocks noChangeArrowheads="1"/>
          </p:cNvSpPr>
          <p:nvPr/>
        </p:nvSpPr>
        <p:spPr bwMode="auto">
          <a:xfrm>
            <a:off x="1219200" y="4991696"/>
            <a:ext cx="723900" cy="723900"/>
          </a:xfrm>
          <a:prstGeom prst="ellipse">
            <a:avLst/>
          </a:prstGeom>
          <a:solidFill>
            <a:srgbClr val="F87A08"/>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3" name="Oval 12"/>
          <p:cNvSpPr>
            <a:spLocks noChangeArrowheads="1"/>
          </p:cNvSpPr>
          <p:nvPr/>
        </p:nvSpPr>
        <p:spPr bwMode="auto">
          <a:xfrm>
            <a:off x="6218238" y="4991696"/>
            <a:ext cx="719138" cy="723900"/>
          </a:xfrm>
          <a:prstGeom prst="ellipse">
            <a:avLst/>
          </a:pr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4" name="TextBox 23"/>
          <p:cNvSpPr txBox="1"/>
          <p:nvPr/>
        </p:nvSpPr>
        <p:spPr>
          <a:xfrm>
            <a:off x="2063693" y="3821708"/>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占据顶端人才</a:t>
            </a:r>
          </a:p>
        </p:txBody>
      </p:sp>
      <p:sp>
        <p:nvSpPr>
          <p:cNvPr id="25" name="TextBox 24"/>
          <p:cNvSpPr txBox="1"/>
          <p:nvPr/>
        </p:nvSpPr>
        <p:spPr>
          <a:xfrm>
            <a:off x="2063691" y="4161106"/>
            <a:ext cx="4033895"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6" name="TextBox 25"/>
          <p:cNvSpPr txBox="1"/>
          <p:nvPr/>
        </p:nvSpPr>
        <p:spPr>
          <a:xfrm>
            <a:off x="2063693" y="4984711"/>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多种发明专利</a:t>
            </a:r>
          </a:p>
        </p:txBody>
      </p:sp>
      <p:sp>
        <p:nvSpPr>
          <p:cNvPr id="27" name="TextBox 26"/>
          <p:cNvSpPr txBox="1"/>
          <p:nvPr/>
        </p:nvSpPr>
        <p:spPr>
          <a:xfrm>
            <a:off x="2063692" y="5324109"/>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8" name="TextBox 27"/>
          <p:cNvSpPr txBox="1"/>
          <p:nvPr/>
        </p:nvSpPr>
        <p:spPr>
          <a:xfrm>
            <a:off x="7084825" y="3821708"/>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汇聚高端技术</a:t>
            </a:r>
          </a:p>
        </p:txBody>
      </p:sp>
      <p:sp>
        <p:nvSpPr>
          <p:cNvPr id="29" name="TextBox 28"/>
          <p:cNvSpPr txBox="1"/>
          <p:nvPr/>
        </p:nvSpPr>
        <p:spPr>
          <a:xfrm>
            <a:off x="7084825" y="4161106"/>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0" name="TextBox 29"/>
          <p:cNvSpPr txBox="1"/>
          <p:nvPr/>
        </p:nvSpPr>
        <p:spPr>
          <a:xfrm>
            <a:off x="7084825" y="4984711"/>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交通运输便利</a:t>
            </a:r>
          </a:p>
        </p:txBody>
      </p:sp>
      <p:sp>
        <p:nvSpPr>
          <p:cNvPr id="31" name="TextBox 30"/>
          <p:cNvSpPr txBox="1"/>
          <p:nvPr/>
        </p:nvSpPr>
        <p:spPr>
          <a:xfrm>
            <a:off x="7084825" y="5324109"/>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2" name="Freeform 7"/>
          <p:cNvSpPr>
            <a:spLocks noEditPoints="1"/>
          </p:cNvSpPr>
          <p:nvPr/>
        </p:nvSpPr>
        <p:spPr bwMode="auto">
          <a:xfrm>
            <a:off x="1355969" y="5161119"/>
            <a:ext cx="450363" cy="385054"/>
          </a:xfrm>
          <a:custGeom>
            <a:gdLst>
              <a:gd fmla="*/ 0 w 140" name="T0"/>
              <a:gd fmla="*/ 113 h 120" name="T1"/>
              <a:gd fmla="*/ 15 w 140" name="T2"/>
              <a:gd fmla="*/ 99 h 120" name="T3"/>
              <a:gd fmla="*/ 27 w 140" name="T4"/>
              <a:gd fmla="*/ 0 h 120" name="T5"/>
              <a:gd fmla="*/ 42 w 140" name="T6"/>
              <a:gd fmla="*/ 0 h 120" name="T7"/>
              <a:gd fmla="*/ 42 w 140" name="T8"/>
              <a:gd fmla="*/ 0 h 120" name="T9"/>
              <a:gd fmla="*/ 67 w 140" name="T10"/>
              <a:gd fmla="*/ 99 h 120" name="T11"/>
              <a:gd fmla="*/ 73 w 140" name="T12"/>
              <a:gd fmla="*/ 99 h 120" name="T13"/>
              <a:gd fmla="*/ 97 w 140" name="T14"/>
              <a:gd fmla="*/ 99 h 120" name="T15"/>
              <a:gd fmla="*/ 107 w 140" name="T16"/>
              <a:gd fmla="*/ 0 h 120" name="T17"/>
              <a:gd fmla="*/ 107 w 140" name="T18"/>
              <a:gd fmla="*/ 0 h 120" name="T19"/>
              <a:gd fmla="*/ 119 w 140" name="T20"/>
              <a:gd fmla="*/ 99 h 120" name="T21"/>
              <a:gd fmla="*/ 128 w 140" name="T22"/>
              <a:gd fmla="*/ 0 h 120" name="T23"/>
              <a:gd fmla="*/ 135 w 140" name="T24"/>
              <a:gd fmla="*/ 113 h 120" name="T25"/>
              <a:gd fmla="*/ 51 w 140" name="T26"/>
              <a:gd fmla="*/ 0 h 120" name="T27"/>
              <a:gd fmla="*/ 51 w 140" name="T28"/>
              <a:gd fmla="*/ 0 h 120" name="T29"/>
              <a:gd fmla="*/ 28 w 140" name="T30"/>
              <a:gd fmla="*/ 118 h 120" name="T31"/>
              <a:gd fmla="*/ 14 w 140" name="T32"/>
              <a:gd fmla="*/ 120 h 120" name="T33"/>
              <a:gd fmla="*/ 27 w 140" name="T34"/>
              <a:gd fmla="*/ 105 h 120" name="T35"/>
              <a:gd fmla="*/ 28 w 140" name="T36"/>
              <a:gd fmla="*/ 113 h 120" name="T37"/>
              <a:gd fmla="*/ 23 w 140" name="T38"/>
              <a:gd fmla="*/ 109 h 120" name="T39"/>
              <a:gd fmla="*/ 19 w 140" name="T40"/>
              <a:gd fmla="*/ 110 h 120" name="T41"/>
              <a:gd fmla="*/ 19 w 140" name="T42"/>
              <a:gd fmla="*/ 113 h 120" name="T43"/>
              <a:gd fmla="*/ 24 w 140" name="T44"/>
              <a:gd fmla="*/ 115 h 120" name="T45"/>
              <a:gd fmla="*/ 40 w 140" name="T46"/>
              <a:gd fmla="*/ 118 h 120" name="T47"/>
              <a:gd fmla="*/ 34 w 140" name="T48"/>
              <a:gd fmla="*/ 120 h 120" name="T49"/>
              <a:gd fmla="*/ 40 w 140" name="T50"/>
              <a:gd fmla="*/ 104 h 120" name="T51"/>
              <a:gd fmla="*/ 36 w 140" name="T52"/>
              <a:gd fmla="*/ 114 h 120" name="T53"/>
              <a:gd fmla="*/ 57 w 140" name="T54"/>
              <a:gd fmla="*/ 120 h 120" name="T55"/>
              <a:gd fmla="*/ 53 w 140" name="T56"/>
              <a:gd fmla="*/ 113 h 120" name="T57"/>
              <a:gd fmla="*/ 47 w 140" name="T58"/>
              <a:gd fmla="*/ 120 h 120" name="T59"/>
              <a:gd fmla="*/ 59 w 140" name="T60"/>
              <a:gd fmla="*/ 105 h 120" name="T61"/>
              <a:gd fmla="*/ 59 w 140" name="T62"/>
              <a:gd fmla="*/ 112 h 120" name="T63"/>
              <a:gd fmla="*/ 60 w 140" name="T64"/>
              <a:gd fmla="*/ 115 h 120" name="T65"/>
              <a:gd fmla="*/ 54 w 140" name="T66"/>
              <a:gd fmla="*/ 107 h 120" name="T67"/>
              <a:gd fmla="*/ 55 w 140" name="T68"/>
              <a:gd fmla="*/ 110 h 120" name="T69"/>
              <a:gd fmla="*/ 71 w 140" name="T70"/>
              <a:gd fmla="*/ 116 h 120" name="T71"/>
              <a:gd fmla="*/ 71 w 140" name="T72"/>
              <a:gd fmla="*/ 108 h 120" name="T73"/>
              <a:gd fmla="*/ 78 w 140" name="T74"/>
              <a:gd fmla="*/ 109 h 120" name="T75"/>
              <a:gd fmla="*/ 63 w 140" name="T76"/>
              <a:gd fmla="*/ 112 h 120" name="T77"/>
              <a:gd fmla="*/ 71 w 140" name="T78"/>
              <a:gd fmla="*/ 120 h 120" name="T79"/>
              <a:gd fmla="*/ 78 w 140" name="T80"/>
              <a:gd fmla="*/ 115 h 120" name="T81"/>
              <a:gd fmla="*/ 96 w 140" name="T82"/>
              <a:gd fmla="*/ 112 h 120" name="T83"/>
              <a:gd fmla="*/ 88 w 140" name="T84"/>
              <a:gd fmla="*/ 120 h 120" name="T85"/>
              <a:gd fmla="*/ 80 w 140" name="T86"/>
              <a:gd fmla="*/ 112 h 120" name="T87"/>
              <a:gd fmla="*/ 91 w 140" name="T88"/>
              <a:gd fmla="*/ 112 h 120" name="T89"/>
              <a:gd fmla="*/ 84 w 140" name="T90"/>
              <a:gd fmla="*/ 112 h 120" name="T91"/>
              <a:gd fmla="*/ 91 w 140" name="T92"/>
              <a:gd fmla="*/ 112 h 120" name="T93"/>
              <a:gd fmla="*/ 110 w 140" name="T94"/>
              <a:gd fmla="*/ 118 h 120" name="T95"/>
              <a:gd fmla="*/ 98 w 140" name="T96"/>
              <a:gd fmla="*/ 120 h 120" name="T97"/>
              <a:gd fmla="*/ 109 w 140" name="T98"/>
              <a:gd fmla="*/ 105 h 120" name="T99"/>
              <a:gd fmla="*/ 107 w 140" name="T100"/>
              <a:gd fmla="*/ 109 h 120" name="T101"/>
              <a:gd fmla="*/ 104 w 140" name="T102"/>
              <a:gd fmla="*/ 116 h 120" name="T103"/>
              <a:gd fmla="*/ 120 w 140" name="T104"/>
              <a:gd fmla="*/ 113 h 120" name="T105"/>
              <a:gd fmla="*/ 120 w 140" name="T106"/>
              <a:gd fmla="*/ 108 h 120" name="T107"/>
              <a:gd fmla="*/ 115 w 140" name="T108"/>
              <a:gd fmla="*/ 118 h 120" name="T109"/>
              <a:gd fmla="*/ 128 w 140" name="T110"/>
              <a:gd fmla="*/ 116 h 1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33" name="Freeform 9"/>
          <p:cNvSpPr>
            <a:spLocks noEditPoints="1"/>
          </p:cNvSpPr>
          <p:nvPr/>
        </p:nvSpPr>
        <p:spPr bwMode="auto">
          <a:xfrm>
            <a:off x="6362150" y="3958477"/>
            <a:ext cx="431314" cy="450363"/>
          </a:xfrm>
          <a:custGeom>
            <a:gdLst>
              <a:gd fmla="*/ 86 w 134" name="T0"/>
              <a:gd fmla="*/ 115 h 140" name="T1"/>
              <a:gd fmla="*/ 82 w 134" name="T2"/>
              <a:gd fmla="*/ 118 h 140" name="T3"/>
              <a:gd fmla="*/ 10 w 134" name="T4"/>
              <a:gd fmla="*/ 115 h 140" name="T5"/>
              <a:gd fmla="*/ 14 w 134" name="T6"/>
              <a:gd fmla="*/ 11 h 140" name="T7"/>
              <a:gd fmla="*/ 86 w 134" name="T8"/>
              <a:gd fmla="*/ 15 h 140" name="T9"/>
              <a:gd fmla="*/ 96 w 134" name="T10"/>
              <a:gd fmla="*/ 16 h 140" name="T11"/>
              <a:gd fmla="*/ 82 w 134" name="T12"/>
              <a:gd fmla="*/ 0 h 140" name="T13"/>
              <a:gd fmla="*/ 0 w 134" name="T14"/>
              <a:gd fmla="*/ 14 h 140" name="T15"/>
              <a:gd fmla="*/ 14 w 134" name="T16"/>
              <a:gd fmla="*/ 140 h 140" name="T17"/>
              <a:gd fmla="*/ 96 w 134" name="T18"/>
              <a:gd fmla="*/ 126 h 140" name="T19"/>
              <a:gd fmla="*/ 96 w 134" name="T20"/>
              <a:gd fmla="*/ 125 h 140" name="T21"/>
              <a:gd fmla="*/ 86 w 134" name="T22"/>
              <a:gd fmla="*/ 87 h 140" name="T23"/>
              <a:gd fmla="*/ 55 w 134" name="T24"/>
              <a:gd fmla="*/ 4 h 140" name="T25"/>
              <a:gd fmla="*/ 55 w 134" name="T26"/>
              <a:gd fmla="*/ 7 h 140" name="T27"/>
              <a:gd fmla="*/ 40 w 134" name="T28"/>
              <a:gd fmla="*/ 5 h 140" name="T29"/>
              <a:gd fmla="*/ 48 w 134" name="T30"/>
              <a:gd fmla="*/ 135 h 140" name="T31"/>
              <a:gd fmla="*/ 48 w 134" name="T32"/>
              <a:gd fmla="*/ 123 h 140" name="T33"/>
              <a:gd fmla="*/ 48 w 134" name="T34"/>
              <a:gd fmla="*/ 135 h 140" name="T35"/>
              <a:gd fmla="*/ 96 w 134" name="T36"/>
              <a:gd fmla="*/ 22 h 140" name="T37"/>
              <a:gd fmla="*/ 62 w 134" name="T38"/>
              <a:gd fmla="*/ 22 h 140" name="T39"/>
              <a:gd fmla="*/ 51 w 134" name="T40"/>
              <a:gd fmla="*/ 70 h 140" name="T41"/>
              <a:gd fmla="*/ 66 w 134" name="T42"/>
              <a:gd fmla="*/ 81 h 140" name="T43"/>
              <a:gd fmla="*/ 83 w 134" name="T44"/>
              <a:gd fmla="*/ 81 h 140" name="T45"/>
              <a:gd fmla="*/ 96 w 134" name="T46"/>
              <a:gd fmla="*/ 81 h 140" name="T47"/>
              <a:gd fmla="*/ 134 w 134" name="T48"/>
              <a:gd fmla="*/ 70 h 140" name="T49"/>
              <a:gd fmla="*/ 124 w 134" name="T50"/>
              <a:gd fmla="*/ 22 h 140" name="T51"/>
              <a:gd fmla="*/ 124 w 134" name="T52"/>
              <a:gd fmla="*/ 74 h 140" name="T53"/>
              <a:gd fmla="*/ 86 w 134" name="T54"/>
              <a:gd fmla="*/ 74 h 140" name="T55"/>
              <a:gd fmla="*/ 58 w 134" name="T56"/>
              <a:gd fmla="*/ 70 h 140" name="T57"/>
              <a:gd fmla="*/ 62 w 134" name="T58"/>
              <a:gd fmla="*/ 29 h 140" name="T59"/>
              <a:gd fmla="*/ 96 w 134" name="T60"/>
              <a:gd fmla="*/ 29 h 140" name="T61"/>
              <a:gd fmla="*/ 127 w 134" name="T62"/>
              <a:gd fmla="*/ 33 h 140" name="T63"/>
              <a:gd fmla="*/ 82 w 134" name="T64"/>
              <a:gd fmla="*/ 37 h 140" name="T65"/>
              <a:gd fmla="*/ 109 w 134" name="T66"/>
              <a:gd fmla="*/ 56 h 140" name="T67"/>
              <a:gd fmla="*/ 88 w 134" name="T68"/>
              <a:gd fmla="*/ 62 h 140" name="T69"/>
              <a:gd fmla="*/ 101 w 134" name="T70"/>
              <a:gd fmla="*/ 64 h 140" name="T71"/>
              <a:gd fmla="*/ 109 w 134" name="T72"/>
              <a:gd fmla="*/ 65 h 140" name="T73"/>
              <a:gd fmla="*/ 102 w 134" name="T74"/>
              <a:gd fmla="*/ 66 h 140" name="T75"/>
              <a:gd fmla="*/ 86 w 134" name="T76"/>
              <a:gd fmla="*/ 69 h 140" name="T77"/>
              <a:gd fmla="*/ 86 w 134" name="T78"/>
              <a:gd fmla="*/ 61 h 140" name="T79"/>
              <a:gd fmla="*/ 87 w 134" name="T80"/>
              <a:gd fmla="*/ 57 h 140" name="T81"/>
              <a:gd fmla="*/ 81 w 134" name="T82"/>
              <a:gd fmla="*/ 39 h 140" name="T83"/>
              <a:gd fmla="*/ 78 w 134" name="T84"/>
              <a:gd fmla="*/ 37 h 140" name="T85"/>
              <a:gd fmla="*/ 78 w 134" name="T86"/>
              <a:gd fmla="*/ 33 h 140" name="T87"/>
              <a:gd fmla="*/ 80 w 134" name="T88"/>
              <a:gd fmla="*/ 35 h 1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34" name="Freeform 11"/>
          <p:cNvSpPr>
            <a:spLocks noEditPoints="1"/>
          </p:cNvSpPr>
          <p:nvPr/>
        </p:nvSpPr>
        <p:spPr bwMode="auto">
          <a:xfrm>
            <a:off x="1398148" y="3944191"/>
            <a:ext cx="366005" cy="478935"/>
          </a:xfrm>
          <a:custGeom>
            <a:gdLst>
              <a:gd fmla="*/ 95 w 114" name="T0"/>
              <a:gd fmla="*/ 99 h 149" name="T1"/>
              <a:gd fmla="*/ 93 w 114" name="T2"/>
              <a:gd fmla="*/ 98 h 149" name="T3"/>
              <a:gd fmla="*/ 89 w 114" name="T4"/>
              <a:gd fmla="*/ 96 h 149" name="T5"/>
              <a:gd fmla="*/ 74 w 114" name="T6"/>
              <a:gd fmla="*/ 85 h 149" name="T7"/>
              <a:gd fmla="*/ 90 w 114" name="T8"/>
              <a:gd fmla="*/ 58 h 149" name="T9"/>
              <a:gd fmla="*/ 57 w 114" name="T10"/>
              <a:gd fmla="*/ 1 h 149" name="T11"/>
              <a:gd fmla="*/ 19 w 114" name="T12"/>
              <a:gd fmla="*/ 41 h 149" name="T13"/>
              <a:gd fmla="*/ 42 w 114" name="T14"/>
              <a:gd fmla="*/ 87 h 149" name="T15"/>
              <a:gd fmla="*/ 25 w 114" name="T16"/>
              <a:gd fmla="*/ 96 h 149" name="T17"/>
              <a:gd fmla="*/ 21 w 114" name="T18"/>
              <a:gd fmla="*/ 98 h 149" name="T19"/>
              <a:gd fmla="*/ 19 w 114" name="T20"/>
              <a:gd fmla="*/ 99 h 149" name="T21"/>
              <a:gd fmla="*/ 0 w 114" name="T22"/>
              <a:gd fmla="*/ 123 h 149" name="T23"/>
              <a:gd fmla="*/ 1 w 114" name="T24"/>
              <a:gd fmla="*/ 149 h 149" name="T25"/>
              <a:gd fmla="*/ 113 w 114" name="T26"/>
              <a:gd fmla="*/ 149 h 149" name="T27"/>
              <a:gd fmla="*/ 114 w 114" name="T28"/>
              <a:gd fmla="*/ 147 h 149" name="T29"/>
              <a:gd fmla="*/ 95 w 114" name="T30"/>
              <a:gd fmla="*/ 99 h 149" name="T31"/>
              <a:gd fmla="*/ 82 w 114" name="T32"/>
              <a:gd fmla="*/ 28 h 149" name="T33"/>
              <a:gd fmla="*/ 30 w 114" name="T34"/>
              <a:gd fmla="*/ 26 h 149" name="T35"/>
              <a:gd fmla="*/ 40 w 114" name="T36"/>
              <a:gd fmla="*/ 74 h 149" name="T37"/>
              <a:gd fmla="*/ 33 w 114" name="T38"/>
              <a:gd fmla="*/ 61 h 149" name="T39"/>
              <a:gd fmla="*/ 43 w 114" name="T40"/>
              <a:gd fmla="*/ 25 h 149" name="T41"/>
              <a:gd fmla="*/ 62 w 114" name="T42"/>
              <a:gd fmla="*/ 42 h 149" name="T43"/>
              <a:gd fmla="*/ 50 w 114" name="T44"/>
              <a:gd fmla="*/ 29 h 149" name="T45"/>
              <a:gd fmla="*/ 77 w 114" name="T46"/>
              <a:gd fmla="*/ 43 h 149" name="T47"/>
              <a:gd fmla="*/ 80 w 114" name="T48"/>
              <a:gd fmla="*/ 47 h 149" name="T49"/>
              <a:gd fmla="*/ 67 w 114" name="T50"/>
              <a:gd fmla="*/ 68 h 149" name="T51"/>
              <a:gd fmla="*/ 56 w 114" name="T52"/>
              <a:gd fmla="*/ 70 h 149" name="T53"/>
              <a:gd fmla="*/ 67 w 114" name="T54"/>
              <a:gd fmla="*/ 70 h 149" name="T55"/>
              <a:gd fmla="*/ 81 w 114" name="T56"/>
              <a:gd fmla="*/ 50 h 149" name="T57"/>
              <a:gd fmla="*/ 82 w 114" name="T58"/>
              <a:gd fmla="*/ 57 h 149" name="T59"/>
              <a:gd fmla="*/ 73 w 114" name="T60"/>
              <a:gd fmla="*/ 74 h 149" name="T61"/>
              <a:gd fmla="*/ 73 w 114" name="T62"/>
              <a:gd fmla="*/ 74 h 149" name="T63"/>
              <a:gd fmla="*/ 57 w 114" name="T64"/>
              <a:gd fmla="*/ 85 h 149" name="T65"/>
              <a:gd fmla="*/ 42 w 114" name="T66"/>
              <a:gd fmla="*/ 76 h 149" name="T67"/>
              <a:gd fmla="*/ 79 w 114" name="T68"/>
              <a:gd fmla="*/ 99 h 149" name="T69"/>
              <a:gd fmla="*/ 57 w 114" name="T70"/>
              <a:gd fmla="*/ 113 h 149" name="T71"/>
              <a:gd fmla="*/ 36 w 114" name="T72"/>
              <a:gd fmla="*/ 100 h 149" name="T73"/>
              <a:gd fmla="*/ 41 w 114" name="T74"/>
              <a:gd fmla="*/ 93 h 149" name="T75"/>
              <a:gd fmla="*/ 42 w 114" name="T76"/>
              <a:gd fmla="*/ 92 h 149" name="T77"/>
              <a:gd fmla="*/ 42 w 114" name="T78"/>
              <a:gd fmla="*/ 91 h 149" name="T79"/>
              <a:gd fmla="*/ 43 w 114" name="T80"/>
              <a:gd fmla="*/ 86 h 149" name="T81"/>
              <a:gd fmla="*/ 53 w 114" name="T82"/>
              <a:gd fmla="*/ 86 h 149" name="T83"/>
              <a:gd fmla="*/ 57 w 114" name="T84"/>
              <a:gd fmla="*/ 87 h 149" name="T85"/>
              <a:gd fmla="*/ 73 w 114" name="T86"/>
              <a:gd fmla="*/ 76 h 149" name="T87"/>
              <a:gd fmla="*/ 74 w 114" name="T88"/>
              <a:gd fmla="*/ 92 h 149" name="T89"/>
              <a:gd fmla="*/ 74 w 114" name="T90"/>
              <a:gd fmla="*/ 92 h 149" name="T91"/>
              <a:gd fmla="*/ 75 w 114" name="T92"/>
              <a:gd fmla="*/ 93 h 149" name="T93"/>
              <a:gd fmla="*/ 82 w 114" name="T94"/>
              <a:gd fmla="*/ 95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35" name="Freeform 19"/>
          <p:cNvSpPr>
            <a:spLocks noEditPoints="1"/>
          </p:cNvSpPr>
          <p:nvPr/>
        </p:nvSpPr>
        <p:spPr bwMode="auto">
          <a:xfrm>
            <a:off x="6352626" y="5159079"/>
            <a:ext cx="450363" cy="389135"/>
          </a:xfrm>
          <a:custGeom>
            <a:gdLst>
              <a:gd fmla="*/ 33 w 140" name="T0"/>
              <a:gd fmla="*/ 121 h 121" name="T1"/>
              <a:gd fmla="*/ 33 w 140" name="T2"/>
              <a:gd fmla="*/ 97 h 121" name="T3"/>
              <a:gd fmla="*/ 115 w 140" name="T4"/>
              <a:gd fmla="*/ 97 h 121" name="T5"/>
              <a:gd fmla="*/ 115 w 140" name="T6"/>
              <a:gd fmla="*/ 121 h 121" name="T7"/>
              <a:gd fmla="*/ 115 w 140" name="T8"/>
              <a:gd fmla="*/ 97 h 121" name="T9"/>
              <a:gd fmla="*/ 133 w 140" name="T10"/>
              <a:gd fmla="*/ 103 h 121" name="T11"/>
              <a:gd fmla="*/ 115 w 140" name="T12"/>
              <a:gd fmla="*/ 95 h 121" name="T13"/>
              <a:gd fmla="*/ 45 w 140" name="T14"/>
              <a:gd fmla="*/ 103 h 121" name="T15"/>
              <a:gd fmla="*/ 20 w 140" name="T16"/>
              <a:gd fmla="*/ 103 h 121" name="T17"/>
              <a:gd fmla="*/ 6 w 140" name="T18"/>
              <a:gd fmla="*/ 103 h 121" name="T19"/>
              <a:gd fmla="*/ 0 w 140" name="T20"/>
              <a:gd fmla="*/ 72 h 121" name="T21"/>
              <a:gd fmla="*/ 17 w 140" name="T22"/>
              <a:gd fmla="*/ 44 h 121" name="T23"/>
              <a:gd fmla="*/ 44 w 140" name="T24"/>
              <a:gd fmla="*/ 40 h 121" name="T25"/>
              <a:gd fmla="*/ 49 w 140" name="T26"/>
              <a:gd fmla="*/ 88 h 121" name="T27"/>
              <a:gd fmla="*/ 140 w 140" name="T28"/>
              <a:gd fmla="*/ 96 h 121" name="T29"/>
              <a:gd fmla="*/ 39 w 140" name="T30"/>
              <a:gd fmla="*/ 47 h 121" name="T31"/>
              <a:gd fmla="*/ 23 w 140" name="T32"/>
              <a:gd fmla="*/ 48 h 121" name="T33"/>
              <a:gd fmla="*/ 9 w 140" name="T34"/>
              <a:gd fmla="*/ 69 h 121" name="T35"/>
              <a:gd fmla="*/ 12 w 140" name="T36"/>
              <a:gd fmla="*/ 73 h 121" name="T37"/>
              <a:gd fmla="*/ 41 w 140" name="T38"/>
              <a:gd fmla="*/ 71 h 121" name="T39"/>
              <a:gd fmla="*/ 139 w 140" name="T40"/>
              <a:gd fmla="*/ 73 h 121" name="T41"/>
              <a:gd fmla="*/ 99 w 140" name="T42"/>
              <a:gd fmla="*/ 56 h 121" name="T43"/>
              <a:gd fmla="*/ 129 w 140" name="T44"/>
              <a:gd fmla="*/ 84 h 121" name="T45"/>
              <a:gd fmla="*/ 139 w 140" name="T46"/>
              <a:gd fmla="*/ 34 h 121" name="T47"/>
              <a:gd fmla="*/ 99 w 140" name="T48"/>
              <a:gd fmla="*/ 23 h 121" name="T49"/>
              <a:gd fmla="*/ 139 w 140" name="T50"/>
              <a:gd fmla="*/ 51 h 121" name="T51"/>
              <a:gd fmla="*/ 64 w 140" name="T52"/>
              <a:gd fmla="*/ 84 h 121" name="T53"/>
              <a:gd fmla="*/ 94 w 140" name="T54"/>
              <a:gd fmla="*/ 56 h 121" name="T55"/>
              <a:gd fmla="*/ 53 w 140" name="T56"/>
              <a:gd fmla="*/ 73 h 121" name="T57"/>
              <a:gd fmla="*/ 94 w 140" name="T58"/>
              <a:gd fmla="*/ 23 h 121" name="T59"/>
              <a:gd fmla="*/ 53 w 140" name="T60"/>
              <a:gd fmla="*/ 34 h 121" name="T61"/>
              <a:gd fmla="*/ 94 w 140" name="T62"/>
              <a:gd fmla="*/ 51 h 121" name="T63"/>
              <a:gd fmla="*/ 69 w 140" name="T64"/>
              <a:gd fmla="*/ 11 h 121" name="T65"/>
              <a:gd fmla="*/ 69 w 140" name="T66"/>
              <a:gd fmla="*/ 11 h 121" name="T67"/>
              <a:gd fmla="*/ 78 w 140" name="T68"/>
              <a:gd fmla="*/ 10 h 121" name="T69"/>
              <a:gd fmla="*/ 99 w 140" name="T70"/>
              <a:gd fmla="*/ 21 h 121" name="T71"/>
              <a:gd fmla="*/ 99 w 140" name="T72"/>
              <a:gd fmla="*/ 21 h 121" name="T73"/>
              <a:gd fmla="*/ 114 w 140" name="T74"/>
              <a:gd fmla="*/ 10 h 1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0" w="14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Tree>
    <p:extLst>
      <p:ext uri="{BB962C8B-B14F-4D97-AF65-F5344CB8AC3E}">
        <p14:creationId val="128062923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0-#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1+#ppt_w/2"/>
                                          </p:val>
                                        </p:tav>
                                        <p:tav tm="100000">
                                          <p:val>
                                            <p:strVal val="#ppt_x"/>
                                          </p:val>
                                        </p:tav>
                                      </p:tavLst>
                                    </p:anim>
                                    <p:anim calcmode="lin" valueType="num">
                                      <p:cBhvr additive="base">
                                        <p:cTn dur="500" fill="hold" id="22"/>
                                        <p:tgtEl>
                                          <p:spTgt spid="1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9" presetSubtype="1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fmla="#ppt_w*sin(2.5*pi*$)" tm="0">
                                          <p:val>
                                            <p:fltVal val="0"/>
                                          </p:val>
                                        </p:tav>
                                        <p:tav tm="100000">
                                          <p:val>
                                            <p:fltVal val="1"/>
                                          </p:val>
                                        </p:tav>
                                      </p:tavLst>
                                    </p:anim>
                                    <p:anim calcmode="lin" valueType="num">
                                      <p:cBhvr>
                                        <p:cTn dur="500" fill="hold" id="27"/>
                                        <p:tgtEl>
                                          <p:spTgt spid="20"/>
                                        </p:tgtEl>
                                        <p:attrNameLst>
                                          <p:attrName>ppt_h</p:attrName>
                                        </p:attrNameLst>
                                      </p:cBhvr>
                                      <p:tavLst>
                                        <p:tav tm="0">
                                          <p:val>
                                            <p:strVal val="#ppt_h"/>
                                          </p:val>
                                        </p:tav>
                                        <p:tav tm="100000">
                                          <p:val>
                                            <p:strVal val="#ppt_h"/>
                                          </p:val>
                                        </p:tav>
                                      </p:tavLst>
                                    </p:anim>
                                  </p:childTnLst>
                                </p:cTn>
                              </p:par>
                              <p:par>
                                <p:cTn fill="hold" grpId="0" id="28" nodeType="withEffect" presetClass="entr" presetID="19" presetSubtype="10">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fmla="#ppt_w*sin(2.5*pi*$)" tm="0">
                                          <p:val>
                                            <p:fltVal val="0"/>
                                          </p:val>
                                        </p:tav>
                                        <p:tav tm="100000">
                                          <p:val>
                                            <p:fltVal val="1"/>
                                          </p:val>
                                        </p:tav>
                                      </p:tavLst>
                                    </p:anim>
                                    <p:anim calcmode="lin" valueType="num">
                                      <p:cBhvr>
                                        <p:cTn dur="500" fill="hold" id="31"/>
                                        <p:tgtEl>
                                          <p:spTgt spid="21"/>
                                        </p:tgtEl>
                                        <p:attrNameLst>
                                          <p:attrName>ppt_h</p:attrName>
                                        </p:attrNameLst>
                                      </p:cBhvr>
                                      <p:tavLst>
                                        <p:tav tm="0">
                                          <p:val>
                                            <p:strVal val="#ppt_h"/>
                                          </p:val>
                                        </p:tav>
                                        <p:tav tm="100000">
                                          <p:val>
                                            <p:strVal val="#ppt_h"/>
                                          </p:val>
                                        </p:tav>
                                      </p:tavLst>
                                    </p:anim>
                                  </p:childTnLst>
                                </p:cTn>
                              </p:par>
                              <p:par>
                                <p:cTn fill="hold" grpId="0" id="32" nodeType="withEffect" presetClass="entr" presetID="19" presetSubtype="10">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fmla="#ppt_w*sin(2.5*pi*$)" tm="0">
                                          <p:val>
                                            <p:fltVal val="0"/>
                                          </p:val>
                                        </p:tav>
                                        <p:tav tm="100000">
                                          <p:val>
                                            <p:fltVal val="1"/>
                                          </p:val>
                                        </p:tav>
                                      </p:tavLst>
                                    </p:anim>
                                    <p:anim calcmode="lin" valueType="num">
                                      <p:cBhvr>
                                        <p:cTn dur="500" fill="hold" id="35"/>
                                        <p:tgtEl>
                                          <p:spTgt spid="22"/>
                                        </p:tgtEl>
                                        <p:attrNameLst>
                                          <p:attrName>ppt_h</p:attrName>
                                        </p:attrNameLst>
                                      </p:cBhvr>
                                      <p:tavLst>
                                        <p:tav tm="0">
                                          <p:val>
                                            <p:strVal val="#ppt_h"/>
                                          </p:val>
                                        </p:tav>
                                        <p:tav tm="100000">
                                          <p:val>
                                            <p:strVal val="#ppt_h"/>
                                          </p:val>
                                        </p:tav>
                                      </p:tavLst>
                                    </p:anim>
                                  </p:childTnLst>
                                </p:cTn>
                              </p:par>
                              <p:par>
                                <p:cTn fill="hold" grpId="0" id="36" nodeType="withEffect" presetClass="entr" presetID="19" presetSubtype="1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fmla="#ppt_w*sin(2.5*pi*$)" tm="0">
                                          <p:val>
                                            <p:fltVal val="0"/>
                                          </p:val>
                                        </p:tav>
                                        <p:tav tm="100000">
                                          <p:val>
                                            <p:fltVal val="1"/>
                                          </p:val>
                                        </p:tav>
                                      </p:tavLst>
                                    </p:anim>
                                    <p:anim calcmode="lin" valueType="num">
                                      <p:cBhvr>
                                        <p:cTn dur="500" fill="hold" id="39"/>
                                        <p:tgtEl>
                                          <p:spTgt spid="23"/>
                                        </p:tgtEl>
                                        <p:attrNameLst>
                                          <p:attrName>ppt_h</p:attrName>
                                        </p:attrNameLst>
                                      </p:cBhvr>
                                      <p:tavLst>
                                        <p:tav tm="0">
                                          <p:val>
                                            <p:strVal val="#ppt_h"/>
                                          </p:val>
                                        </p:tav>
                                        <p:tav tm="100000">
                                          <p:val>
                                            <p:strVal val="#ppt_h"/>
                                          </p:val>
                                        </p:tav>
                                      </p:tavLst>
                                    </p:anim>
                                  </p:childTnLst>
                                </p:cTn>
                              </p:par>
                              <p:par>
                                <p:cTn fill="hold" grpId="0" id="40" nodeType="withEffect" presetClass="entr" presetID="10" presetSubtype="0">
                                  <p:stCondLst>
                                    <p:cond delay="0"/>
                                  </p:stCondLst>
                                  <p:childTnLst>
                                    <p:set>
                                      <p:cBhvr>
                                        <p:cTn dur="1" fill="hold" id="41">
                                          <p:stCondLst>
                                            <p:cond delay="0"/>
                                          </p:stCondLst>
                                        </p:cTn>
                                        <p:tgtEl>
                                          <p:spTgt spid="34"/>
                                        </p:tgtEl>
                                        <p:attrNameLst>
                                          <p:attrName>style.visibility</p:attrName>
                                        </p:attrNameLst>
                                      </p:cBhvr>
                                      <p:to>
                                        <p:strVal val="visible"/>
                                      </p:to>
                                    </p:set>
                                    <p:animEffect filter="fade" transition="in">
                                      <p:cBhvr>
                                        <p:cTn dur="500" id="42"/>
                                        <p:tgtEl>
                                          <p:spTgt spid="34"/>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2"/>
                                        </p:tgtEl>
                                        <p:attrNameLst>
                                          <p:attrName>style.visibility</p:attrName>
                                        </p:attrNameLst>
                                      </p:cBhvr>
                                      <p:to>
                                        <p:strVal val="visible"/>
                                      </p:to>
                                    </p:set>
                                    <p:animEffect filter="fade" transition="in">
                                      <p:cBhvr>
                                        <p:cTn dur="500" id="48"/>
                                        <p:tgtEl>
                                          <p:spTgt spid="32"/>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35"/>
                                        </p:tgtEl>
                                        <p:attrNameLst>
                                          <p:attrName>style.visibility</p:attrName>
                                        </p:attrNameLst>
                                      </p:cBhvr>
                                      <p:to>
                                        <p:strVal val="visible"/>
                                      </p:to>
                                    </p:set>
                                    <p:animEffect filter="fade" transition="in">
                                      <p:cBhvr>
                                        <p:cTn dur="500" id="51"/>
                                        <p:tgtEl>
                                          <p:spTgt spid="35"/>
                                        </p:tgtEl>
                                      </p:cBhvr>
                                    </p:animEffect>
                                  </p:childTnLst>
                                </p:cTn>
                              </p:par>
                            </p:childTnLst>
                          </p:cTn>
                        </p:par>
                        <p:par>
                          <p:cTn fill="hold" id="52" nodeType="afterGroup">
                            <p:stCondLst>
                              <p:cond delay="2000"/>
                            </p:stCondLst>
                            <p:childTnLst>
                              <p:par>
                                <p:cTn fill="hold" grpId="0" id="53" nodeType="after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500" id="55"/>
                                        <p:tgtEl>
                                          <p:spTgt spid="24"/>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5"/>
                                        </p:tgtEl>
                                        <p:attrNameLst>
                                          <p:attrName>style.visibility</p:attrName>
                                        </p:attrNameLst>
                                      </p:cBhvr>
                                      <p:to>
                                        <p:strVal val="visible"/>
                                      </p:to>
                                    </p:set>
                                    <p:animEffect filter="wipe(left)" transition="in">
                                      <p:cBhvr>
                                        <p:cTn dur="500" id="58"/>
                                        <p:tgtEl>
                                          <p:spTgt spid="25"/>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26"/>
                                        </p:tgtEl>
                                        <p:attrNameLst>
                                          <p:attrName>style.visibility</p:attrName>
                                        </p:attrNameLst>
                                      </p:cBhvr>
                                      <p:to>
                                        <p:strVal val="visible"/>
                                      </p:to>
                                    </p:set>
                                    <p:animEffect filter="wipe(left)" transition="in">
                                      <p:cBhvr>
                                        <p:cTn dur="500" id="61"/>
                                        <p:tgtEl>
                                          <p:spTgt spid="26"/>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7"/>
                                        </p:tgtEl>
                                        <p:attrNameLst>
                                          <p:attrName>style.visibility</p:attrName>
                                        </p:attrNameLst>
                                      </p:cBhvr>
                                      <p:to>
                                        <p:strVal val="visible"/>
                                      </p:to>
                                    </p:set>
                                    <p:animEffect filter="wipe(left)" transition="in">
                                      <p:cBhvr>
                                        <p:cTn dur="500" id="64"/>
                                        <p:tgtEl>
                                          <p:spTgt spid="27"/>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8"/>
                                        </p:tgtEl>
                                        <p:attrNameLst>
                                          <p:attrName>style.visibility</p:attrName>
                                        </p:attrNameLst>
                                      </p:cBhvr>
                                      <p:to>
                                        <p:strVal val="visible"/>
                                      </p:to>
                                    </p:set>
                                    <p:animEffect filter="wipe(left)" transition="in">
                                      <p:cBhvr>
                                        <p:cTn dur="500" id="67"/>
                                        <p:tgtEl>
                                          <p:spTgt spid="28"/>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29"/>
                                        </p:tgtEl>
                                        <p:attrNameLst>
                                          <p:attrName>style.visibility</p:attrName>
                                        </p:attrNameLst>
                                      </p:cBhvr>
                                      <p:to>
                                        <p:strVal val="visible"/>
                                      </p:to>
                                    </p:set>
                                    <p:animEffect filter="wipe(left)" transition="in">
                                      <p:cBhvr>
                                        <p:cTn dur="500" id="70"/>
                                        <p:tgtEl>
                                          <p:spTgt spid="29"/>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30"/>
                                        </p:tgtEl>
                                        <p:attrNameLst>
                                          <p:attrName>style.visibility</p:attrName>
                                        </p:attrNameLst>
                                      </p:cBhvr>
                                      <p:to>
                                        <p:strVal val="visible"/>
                                      </p:to>
                                    </p:set>
                                    <p:animEffect filter="wipe(left)" transition="in">
                                      <p:cBhvr>
                                        <p:cTn dur="500" id="73"/>
                                        <p:tgtEl>
                                          <p:spTgt spid="30"/>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31"/>
                                        </p:tgtEl>
                                        <p:attrNameLst>
                                          <p:attrName>style.visibility</p:attrName>
                                        </p:attrNameLst>
                                      </p:cBhvr>
                                      <p:to>
                                        <p:strVal val="visible"/>
                                      </p:to>
                                    </p:set>
                                    <p:animEffect filter="wipe(left)" transition="in">
                                      <p:cBhvr>
                                        <p:cTn dur="500" id="76"/>
                                        <p:tgtEl>
                                          <p:spTgt spid="31"/>
                                        </p:tgtEl>
                                      </p:cBhvr>
                                    </p:animEffect>
                                  </p:childTnLst>
                                </p:cTn>
                              </p:par>
                            </p:childTnLst>
                          </p:cTn>
                        </p:par>
                        <p:par>
                          <p:cTn fill="hold" id="77" nodeType="afterGroup">
                            <p:stCondLst>
                              <p:cond delay="2500"/>
                            </p:stCondLst>
                            <p:childTnLst>
                              <p:par>
                                <p:cTn fill="hold" grpId="0" id="78" nodeType="afterEffect" presetClass="entr" presetID="10" presetSubtype="0">
                                  <p:stCondLst>
                                    <p:cond delay="0"/>
                                  </p:stCondLst>
                                  <p:childTnLst>
                                    <p:set>
                                      <p:cBhvr>
                                        <p:cTn dur="1" fill="hold" id="79">
                                          <p:stCondLst>
                                            <p:cond delay="0"/>
                                          </p:stCondLst>
                                        </p:cTn>
                                        <p:tgtEl>
                                          <p:spTgt spid="19"/>
                                        </p:tgtEl>
                                        <p:attrNameLst>
                                          <p:attrName>style.visibility</p:attrName>
                                        </p:attrNameLst>
                                      </p:cBhvr>
                                      <p:to>
                                        <p:strVal val="visible"/>
                                      </p:to>
                                    </p:set>
                                    <p:animEffect filter="fade" transition="in">
                                      <p:cBhvr>
                                        <p:cTn dur="500" id="8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25</a:t>
            </a: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520280"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职业规划小结</a:t>
            </a:r>
          </a:p>
        </p:txBody>
      </p:sp>
      <p:sp>
        <p:nvSpPr>
          <p:cNvPr id="12" name="Diamond 4"/>
          <p:cNvSpPr>
            <a:spLocks noChangeArrowheads="1"/>
          </p:cNvSpPr>
          <p:nvPr/>
        </p:nvSpPr>
        <p:spPr bwMode="auto">
          <a:xfrm>
            <a:off x="3751263" y="1268760"/>
            <a:ext cx="4665662" cy="4664075"/>
          </a:xfrm>
          <a:prstGeom prst="diamond">
            <a:avLst/>
          </a:prstGeom>
          <a:solidFill>
            <a:schemeClr val="bg1">
              <a:lumMod val="75000"/>
            </a:schemeClr>
          </a:solidFill>
          <a:ln>
            <a:noFill/>
          </a:ln>
          <a:extLst/>
        </p:spPr>
        <p:txBody>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endParaRPr altLang="en-US" lang="zh-CN">
              <a:latin charset="0" panose="020b0604020202020204" pitchFamily="34" typeface="Arial"/>
              <a:ea charset="-122" pitchFamily="34" typeface="微软雅黑"/>
              <a:sym charset="0" panose="020b0604020202020204" pitchFamily="34" typeface="Arial"/>
            </a:endParaRPr>
          </a:p>
        </p:txBody>
      </p:sp>
      <p:sp>
        <p:nvSpPr>
          <p:cNvPr id="13" name="Rounded Rectangle 15"/>
          <p:cNvSpPr>
            <a:spLocks noChangeArrowheads="1"/>
          </p:cNvSpPr>
          <p:nvPr/>
        </p:nvSpPr>
        <p:spPr bwMode="auto">
          <a:xfrm>
            <a:off x="4195763" y="1711673"/>
            <a:ext cx="1817687" cy="1819275"/>
          </a:xfrm>
          <a:prstGeom prst="roundRect">
            <a:avLst>
              <a:gd fmla="val 16667" name="adj"/>
            </a:avLst>
          </a:prstGeom>
          <a:solidFill>
            <a:srgbClr val="00A2A4"/>
          </a:solidFill>
          <a:ln>
            <a:noFill/>
          </a:ln>
          <a:extLst/>
        </p:spPr>
        <p:txBody>
          <a:bodyPr anchor="ctr" anchorCtr="1" bIns="0" tIns="608409"/>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endParaRPr altLang="zh-CN" lang="en-US" sz="2100">
              <a:solidFill>
                <a:srgbClr val="FFFFFF"/>
              </a:solidFill>
              <a:latin charset="0" panose="020b0604020202020204" pitchFamily="34" typeface="Arial"/>
              <a:ea charset="-122" pitchFamily="34" typeface="微软雅黑"/>
              <a:sym charset="0" panose="020b0604020202020204" pitchFamily="34" typeface="Arial"/>
            </a:endParaRPr>
          </a:p>
        </p:txBody>
      </p:sp>
      <p:sp>
        <p:nvSpPr>
          <p:cNvPr id="19" name="Rounded Rectangle 13"/>
          <p:cNvSpPr>
            <a:spLocks noChangeArrowheads="1"/>
          </p:cNvSpPr>
          <p:nvPr/>
        </p:nvSpPr>
        <p:spPr bwMode="auto">
          <a:xfrm>
            <a:off x="6154738" y="1711673"/>
            <a:ext cx="1817687" cy="1819275"/>
          </a:xfrm>
          <a:prstGeom prst="roundRect">
            <a:avLst>
              <a:gd fmla="val 16667" name="adj"/>
            </a:avLst>
          </a:prstGeom>
          <a:solidFill>
            <a:srgbClr val="43BAB3"/>
          </a:solidFill>
          <a:ln>
            <a:noFill/>
          </a:ln>
          <a:extLst/>
        </p:spPr>
        <p:txBody>
          <a:bodyPr anchor="ctr" anchorCtr="1" bIns="0" tIns="608409"/>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endParaRPr altLang="zh-CN" lang="en-US" sz="2100">
              <a:solidFill>
                <a:srgbClr val="FFFFFF"/>
              </a:solidFill>
              <a:latin charset="0" panose="020b0604020202020204" pitchFamily="34" typeface="Arial"/>
              <a:ea charset="-122" pitchFamily="34" typeface="微软雅黑"/>
              <a:sym charset="0" panose="020b0604020202020204" pitchFamily="34" typeface="Arial"/>
            </a:endParaRPr>
          </a:p>
        </p:txBody>
      </p:sp>
      <p:sp>
        <p:nvSpPr>
          <p:cNvPr id="20" name="Rounded Rectangle 11"/>
          <p:cNvSpPr>
            <a:spLocks noChangeArrowheads="1"/>
          </p:cNvSpPr>
          <p:nvPr/>
        </p:nvSpPr>
        <p:spPr bwMode="auto">
          <a:xfrm>
            <a:off x="4195763" y="3670648"/>
            <a:ext cx="1817687" cy="1819275"/>
          </a:xfrm>
          <a:prstGeom prst="roundRect">
            <a:avLst>
              <a:gd fmla="val 16667" name="adj"/>
            </a:avLst>
          </a:prstGeom>
          <a:solidFill>
            <a:srgbClr val="FB7D6E"/>
          </a:solidFill>
          <a:ln>
            <a:noFill/>
          </a:ln>
          <a:extLst/>
        </p:spPr>
        <p:txBody>
          <a:bodyPr anchor="ctr" anchorCtr="1" bIns="0" tIns="608409"/>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endParaRPr altLang="zh-CN" lang="en-US" sz="2100">
              <a:solidFill>
                <a:srgbClr val="FFFFFF"/>
              </a:solidFill>
              <a:latin charset="0" panose="020b0604020202020204" pitchFamily="34" typeface="Arial"/>
              <a:ea charset="-122" pitchFamily="34" typeface="微软雅黑"/>
              <a:sym charset="0" panose="020b0604020202020204" pitchFamily="34" typeface="Arial"/>
            </a:endParaRPr>
          </a:p>
        </p:txBody>
      </p:sp>
      <p:sp>
        <p:nvSpPr>
          <p:cNvPr id="21" name="Rounded Rectangle 9"/>
          <p:cNvSpPr>
            <a:spLocks noChangeArrowheads="1"/>
          </p:cNvSpPr>
          <p:nvPr/>
        </p:nvSpPr>
        <p:spPr bwMode="auto">
          <a:xfrm>
            <a:off x="6154738" y="3670648"/>
            <a:ext cx="1817687" cy="1819275"/>
          </a:xfrm>
          <a:prstGeom prst="roundRect">
            <a:avLst>
              <a:gd fmla="val 16667" name="adj"/>
            </a:avLst>
          </a:prstGeom>
          <a:solidFill>
            <a:srgbClr val="F87A08"/>
          </a:solidFill>
          <a:ln>
            <a:noFill/>
          </a:ln>
          <a:extLst/>
        </p:spPr>
        <p:txBody>
          <a:bodyPr anchor="ctr" anchorCtr="1" bIns="0" tIns="608409"/>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endParaRPr altLang="zh-CN" lang="en-US" sz="2100">
              <a:solidFill>
                <a:srgbClr val="FFFFFF"/>
              </a:solidFill>
              <a:latin charset="0" panose="020b0604020202020204" pitchFamily="34" typeface="Arial"/>
              <a:ea charset="-122" pitchFamily="34" typeface="微软雅黑"/>
              <a:sym charset="0" panose="020b0604020202020204" pitchFamily="34" typeface="Arial"/>
            </a:endParaRPr>
          </a:p>
        </p:txBody>
      </p:sp>
      <p:pic>
        <p:nvPicPr>
          <p:cNvPr id="22" name="Group 49"/>
          <p:cNvPicPr>
            <a:picLocks noChangeArrowheads="1"/>
          </p:cNvPicPr>
          <p:nvPr/>
        </p:nvPicPr>
        <p:blipFill>
          <a:blip r:embed="rId3">
            <a:extLst>
              <a:ext uri="{28A0092B-C50C-407E-A947-70E740481C1C}">
                <a14:useLocalDpi val="0"/>
              </a:ext>
            </a:extLst>
          </a:blip>
          <a:stretch>
            <a:fillRect/>
          </a:stretch>
        </p:blipFill>
        <p:spPr bwMode="auto">
          <a:xfrm>
            <a:off x="4797425" y="4137373"/>
            <a:ext cx="676275" cy="50006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3" name="Group 70"/>
          <p:cNvPicPr>
            <a:picLocks noChangeArrowheads="1"/>
          </p:cNvPicPr>
          <p:nvPr/>
        </p:nvPicPr>
        <p:blipFill>
          <a:blip r:embed="rId4">
            <a:extLst>
              <a:ext uri="{28A0092B-C50C-407E-A947-70E740481C1C}">
                <a14:useLocalDpi val="0"/>
              </a:ext>
            </a:extLst>
          </a:blip>
          <a:stretch>
            <a:fillRect/>
          </a:stretch>
        </p:blipFill>
        <p:spPr bwMode="auto">
          <a:xfrm>
            <a:off x="6748463" y="4077048"/>
            <a:ext cx="566737" cy="560387"/>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4" name="TextBox 23"/>
          <p:cNvSpPr txBox="1">
            <a:spLocks noChangeArrowheads="1"/>
          </p:cNvSpPr>
          <p:nvPr/>
        </p:nvSpPr>
        <p:spPr bwMode="auto">
          <a:xfrm>
            <a:off x="1830388" y="2219673"/>
            <a:ext cx="1952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b="1" lang="zh-CN" smtClean="0"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内心渴望</a:t>
            </a:r>
          </a:p>
        </p:txBody>
      </p:sp>
      <p:sp>
        <p:nvSpPr>
          <p:cNvPr id="25" name="TextBox 13"/>
          <p:cNvSpPr txBox="1">
            <a:spLocks noChangeArrowheads="1"/>
          </p:cNvSpPr>
          <p:nvPr/>
        </p:nvSpPr>
        <p:spPr bwMode="auto">
          <a:xfrm>
            <a:off x="1449388" y="2545060"/>
            <a:ext cx="23336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26" name="TextBox 13"/>
          <p:cNvSpPr txBox="1">
            <a:spLocks noChangeArrowheads="1"/>
          </p:cNvSpPr>
          <p:nvPr/>
        </p:nvSpPr>
        <p:spPr bwMode="auto">
          <a:xfrm>
            <a:off x="1830388" y="4173885"/>
            <a:ext cx="1952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b="1" lang="zh-CN" smtClean="0"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未来发展</a:t>
            </a:r>
          </a:p>
        </p:txBody>
      </p:sp>
      <p:sp>
        <p:nvSpPr>
          <p:cNvPr id="27" name="TextBox 13"/>
          <p:cNvSpPr txBox="1">
            <a:spLocks noChangeArrowheads="1"/>
          </p:cNvSpPr>
          <p:nvPr/>
        </p:nvSpPr>
        <p:spPr bwMode="auto">
          <a:xfrm>
            <a:off x="1449388" y="4499272"/>
            <a:ext cx="23336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28" name="TextBox 13"/>
          <p:cNvSpPr txBox="1">
            <a:spLocks noChangeArrowheads="1"/>
          </p:cNvSpPr>
          <p:nvPr/>
        </p:nvSpPr>
        <p:spPr bwMode="auto">
          <a:xfrm>
            <a:off x="8385175" y="2219673"/>
            <a:ext cx="1952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b="1" lang="zh-CN" smtClean="0"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收入稳定</a:t>
            </a:r>
          </a:p>
        </p:txBody>
      </p:sp>
      <p:sp>
        <p:nvSpPr>
          <p:cNvPr id="29" name="TextBox 13"/>
          <p:cNvSpPr txBox="1">
            <a:spLocks noChangeArrowheads="1"/>
          </p:cNvSpPr>
          <p:nvPr/>
        </p:nvSpPr>
        <p:spPr bwMode="auto">
          <a:xfrm>
            <a:off x="8385175" y="2545060"/>
            <a:ext cx="23336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30" name="TextBox 13"/>
          <p:cNvSpPr txBox="1">
            <a:spLocks noChangeArrowheads="1"/>
          </p:cNvSpPr>
          <p:nvPr/>
        </p:nvSpPr>
        <p:spPr bwMode="auto">
          <a:xfrm>
            <a:off x="8385175" y="4173885"/>
            <a:ext cx="1952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b="1" lang="zh-CN" smtClean="0" sz="18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能力提升</a:t>
            </a:r>
          </a:p>
        </p:txBody>
      </p:sp>
      <p:sp>
        <p:nvSpPr>
          <p:cNvPr id="31" name="TextBox 13"/>
          <p:cNvSpPr txBox="1">
            <a:spLocks noChangeArrowheads="1"/>
          </p:cNvSpPr>
          <p:nvPr/>
        </p:nvSpPr>
        <p:spPr bwMode="auto">
          <a:xfrm>
            <a:off x="8385175" y="4499272"/>
            <a:ext cx="23336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anose="020b0604020202020204" pitchFamily="34" typeface="Arial"/>
              <a:buNone/>
            </a:pPr>
            <a:r>
              <a:rPr altLang="en-US" lang="zh-CN" sz="1400">
                <a:solidFill>
                  <a:schemeClr val="tx1">
                    <a:lumMod val="50000"/>
                    <a:lumOff val="50000"/>
                  </a:schemeClr>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32" name="TextBox 13"/>
          <p:cNvSpPr txBox="1">
            <a:spLocks noChangeArrowheads="1"/>
          </p:cNvSpPr>
          <p:nvPr/>
        </p:nvSpPr>
        <p:spPr bwMode="auto">
          <a:xfrm>
            <a:off x="4489450" y="2938810"/>
            <a:ext cx="12207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20000"/>
              </a:spcBef>
              <a:buFont charset="0" panose="020b0604020202020204" pitchFamily="34" typeface="Arial"/>
              <a:buNone/>
            </a:pPr>
            <a:r>
              <a:rPr altLang="en-US" b="1" lang="zh-CN" sz="1800">
                <a:solidFill>
                  <a:srgbClr val="FFFFFF"/>
                </a:solidFill>
                <a:latin charset="0" panose="020b0604020202020204" pitchFamily="34" typeface="Arial"/>
                <a:ea charset="-122" pitchFamily="34" typeface="微软雅黑"/>
                <a:sym charset="0" panose="020b0604020202020204" pitchFamily="34" typeface="Arial"/>
              </a:rPr>
              <a:t>关键词</a:t>
            </a:r>
          </a:p>
        </p:txBody>
      </p:sp>
      <p:sp>
        <p:nvSpPr>
          <p:cNvPr id="33" name="TextBox 13"/>
          <p:cNvSpPr txBox="1">
            <a:spLocks noChangeArrowheads="1"/>
          </p:cNvSpPr>
          <p:nvPr/>
        </p:nvSpPr>
        <p:spPr bwMode="auto">
          <a:xfrm>
            <a:off x="6429375" y="2938810"/>
            <a:ext cx="12207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20000"/>
              </a:spcBef>
              <a:buFont charset="0" panose="020b0604020202020204" pitchFamily="34" typeface="Arial"/>
              <a:buNone/>
            </a:pPr>
            <a:r>
              <a:rPr altLang="en-US" b="1" lang="zh-CN" sz="1800">
                <a:solidFill>
                  <a:srgbClr val="FFFFFF"/>
                </a:solidFill>
                <a:latin charset="0" panose="020b0604020202020204" pitchFamily="34" typeface="Arial"/>
                <a:ea charset="-122" pitchFamily="34" typeface="微软雅黑"/>
                <a:sym charset="0" panose="020b0604020202020204" pitchFamily="34" typeface="Arial"/>
              </a:rPr>
              <a:t>关键词</a:t>
            </a:r>
          </a:p>
        </p:txBody>
      </p:sp>
      <p:sp>
        <p:nvSpPr>
          <p:cNvPr id="34" name="TextBox 13"/>
          <p:cNvSpPr txBox="1">
            <a:spLocks noChangeArrowheads="1"/>
          </p:cNvSpPr>
          <p:nvPr/>
        </p:nvSpPr>
        <p:spPr bwMode="auto">
          <a:xfrm>
            <a:off x="4489450" y="4894610"/>
            <a:ext cx="12207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20000"/>
              </a:spcBef>
              <a:buFont charset="0" panose="020b0604020202020204" pitchFamily="34" typeface="Arial"/>
              <a:buNone/>
            </a:pPr>
            <a:r>
              <a:rPr altLang="en-US" b="1" lang="zh-CN" sz="1800">
                <a:solidFill>
                  <a:srgbClr val="FFFFFF"/>
                </a:solidFill>
                <a:latin charset="0" panose="020b0604020202020204" pitchFamily="34" typeface="Arial"/>
                <a:ea charset="-122" pitchFamily="34" typeface="微软雅黑"/>
                <a:sym charset="0" panose="020b0604020202020204" pitchFamily="34" typeface="Arial"/>
              </a:rPr>
              <a:t>关键词</a:t>
            </a:r>
          </a:p>
        </p:txBody>
      </p:sp>
      <p:sp>
        <p:nvSpPr>
          <p:cNvPr id="35" name="TextBox 13"/>
          <p:cNvSpPr txBox="1">
            <a:spLocks noChangeArrowheads="1"/>
          </p:cNvSpPr>
          <p:nvPr/>
        </p:nvSpPr>
        <p:spPr bwMode="auto">
          <a:xfrm>
            <a:off x="6432550" y="4858098"/>
            <a:ext cx="122237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20000"/>
              </a:spcBef>
              <a:buFont charset="0" panose="020b0604020202020204" pitchFamily="34" typeface="Arial"/>
              <a:buNone/>
            </a:pPr>
            <a:r>
              <a:rPr altLang="en-US" b="1" lang="zh-CN" sz="1800">
                <a:solidFill>
                  <a:srgbClr val="FFFFFF"/>
                </a:solidFill>
                <a:latin charset="0" panose="020b0604020202020204" pitchFamily="34" typeface="Arial"/>
                <a:ea charset="-122" pitchFamily="34" typeface="微软雅黑"/>
                <a:sym charset="0" panose="020b0604020202020204" pitchFamily="34" typeface="Arial"/>
              </a:rPr>
              <a:t>关键词</a:t>
            </a:r>
          </a:p>
        </p:txBody>
      </p:sp>
      <p:pic>
        <p:nvPicPr>
          <p:cNvPr id="36" name="组合 60"/>
          <p:cNvPicPr>
            <a:picLocks noChangeArrowheads="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4791075" y="2027585"/>
            <a:ext cx="714375" cy="719138"/>
          </a:xfrm>
          <a:prstGeom prst="rect">
            <a:avLst/>
          </a:prstGeom>
          <a:solidFill>
            <a:srgbClr val="00A2A4"/>
          </a:solidFill>
          <a:ln>
            <a:noFill/>
          </a:ln>
          <a:extLst/>
        </p:spPr>
      </p:pic>
      <p:pic>
        <p:nvPicPr>
          <p:cNvPr id="37" name="组合 68"/>
          <p:cNvPicPr>
            <a:picLocks noChangeArrowheads="1"/>
          </p:cNvPicPr>
          <p:nvPr/>
        </p:nvPicPr>
        <p:blipFill>
          <a:blip r:embed="rId6">
            <a:extLst>
              <a:ext uri="{28A0092B-C50C-407E-A947-70E740481C1C}">
                <a14:useLocalDpi val="0"/>
              </a:ext>
            </a:extLst>
          </a:blip>
          <a:stretch>
            <a:fillRect/>
          </a:stretch>
        </p:blipFill>
        <p:spPr bwMode="auto">
          <a:xfrm>
            <a:off x="6724650" y="2229198"/>
            <a:ext cx="603250" cy="427037"/>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Tree>
    <p:extLst>
      <p:ext uri="{BB962C8B-B14F-4D97-AF65-F5344CB8AC3E}">
        <p14:creationId val="425978499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750" fill="hold" id="17"/>
                                        <p:tgtEl>
                                          <p:spTgt spid="12"/>
                                        </p:tgtEl>
                                        <p:attrNameLst>
                                          <p:attrName>ppt_w</p:attrName>
                                        </p:attrNameLst>
                                      </p:cBhvr>
                                      <p:tavLst>
                                        <p:tav tm="0">
                                          <p:val>
                                            <p:fltVal val="0"/>
                                          </p:val>
                                        </p:tav>
                                        <p:tav tm="100000">
                                          <p:val>
                                            <p:strVal val="#ppt_w"/>
                                          </p:val>
                                        </p:tav>
                                      </p:tavLst>
                                    </p:anim>
                                    <p:anim calcmode="lin" valueType="num">
                                      <p:cBhvr>
                                        <p:cTn dur="750" fill="hold" id="18"/>
                                        <p:tgtEl>
                                          <p:spTgt spid="12"/>
                                        </p:tgtEl>
                                        <p:attrNameLst>
                                          <p:attrName>ppt_h</p:attrName>
                                        </p:attrNameLst>
                                      </p:cBhvr>
                                      <p:tavLst>
                                        <p:tav tm="0">
                                          <p:val>
                                            <p:fltVal val="0"/>
                                          </p:val>
                                        </p:tav>
                                        <p:tav tm="100000">
                                          <p:val>
                                            <p:strVal val="#ppt_h"/>
                                          </p:val>
                                        </p:tav>
                                      </p:tavLst>
                                    </p:anim>
                                    <p:anim calcmode="lin" valueType="num">
                                      <p:cBhvr>
                                        <p:cTn dur="750" fill="hold" id="19"/>
                                        <p:tgtEl>
                                          <p:spTgt spid="12"/>
                                        </p:tgtEl>
                                        <p:attrNameLst>
                                          <p:attrName>style.rotation</p:attrName>
                                        </p:attrNameLst>
                                      </p:cBhvr>
                                      <p:tavLst>
                                        <p:tav tm="0">
                                          <p:val>
                                            <p:fltVal val="90"/>
                                          </p:val>
                                        </p:tav>
                                        <p:tav tm="100000">
                                          <p:val>
                                            <p:fltVal val="0"/>
                                          </p:val>
                                        </p:tav>
                                      </p:tavLst>
                                    </p:anim>
                                    <p:animEffect filter="fade" transition="in">
                                      <p:cBhvr>
                                        <p:cTn dur="750" id="20"/>
                                        <p:tgtEl>
                                          <p:spTgt spid="12"/>
                                        </p:tgtEl>
                                      </p:cBhvr>
                                    </p:animEffect>
                                  </p:childTnLst>
                                </p:cTn>
                              </p:par>
                              <p:par>
                                <p:cTn fill="hold" grpId="0" id="21" nodeType="withEffect" presetClass="entr" presetID="31" presetSubtype="0">
                                  <p:stCondLst>
                                    <p:cond delay="500"/>
                                  </p:stCondLst>
                                  <p:childTnLst>
                                    <p:set>
                                      <p:cBhvr>
                                        <p:cTn dur="1" fill="hold" id="22">
                                          <p:stCondLst>
                                            <p:cond delay="0"/>
                                          </p:stCondLst>
                                        </p:cTn>
                                        <p:tgtEl>
                                          <p:spTgt spid="13"/>
                                        </p:tgtEl>
                                        <p:attrNameLst>
                                          <p:attrName>style.visibility</p:attrName>
                                        </p:attrNameLst>
                                      </p:cBhvr>
                                      <p:to>
                                        <p:strVal val="visible"/>
                                      </p:to>
                                    </p:set>
                                    <p:anim calcmode="lin" valueType="num">
                                      <p:cBhvr>
                                        <p:cTn dur="1000" fill="hold" id="23"/>
                                        <p:tgtEl>
                                          <p:spTgt spid="13"/>
                                        </p:tgtEl>
                                        <p:attrNameLst>
                                          <p:attrName>ppt_w</p:attrName>
                                        </p:attrNameLst>
                                      </p:cBhvr>
                                      <p:tavLst>
                                        <p:tav tm="0">
                                          <p:val>
                                            <p:fltVal val="0"/>
                                          </p:val>
                                        </p:tav>
                                        <p:tav tm="100000">
                                          <p:val>
                                            <p:strVal val="#ppt_w"/>
                                          </p:val>
                                        </p:tav>
                                      </p:tavLst>
                                    </p:anim>
                                    <p:anim calcmode="lin" valueType="num">
                                      <p:cBhvr>
                                        <p:cTn dur="1000" fill="hold" id="24"/>
                                        <p:tgtEl>
                                          <p:spTgt spid="13"/>
                                        </p:tgtEl>
                                        <p:attrNameLst>
                                          <p:attrName>ppt_h</p:attrName>
                                        </p:attrNameLst>
                                      </p:cBhvr>
                                      <p:tavLst>
                                        <p:tav tm="0">
                                          <p:val>
                                            <p:fltVal val="0"/>
                                          </p:val>
                                        </p:tav>
                                        <p:tav tm="100000">
                                          <p:val>
                                            <p:strVal val="#ppt_h"/>
                                          </p:val>
                                        </p:tav>
                                      </p:tavLst>
                                    </p:anim>
                                    <p:anim calcmode="lin" valueType="num">
                                      <p:cBhvr>
                                        <p:cTn dur="1000" fill="hold" id="25"/>
                                        <p:tgtEl>
                                          <p:spTgt spid="13"/>
                                        </p:tgtEl>
                                        <p:attrNameLst>
                                          <p:attrName>style.rotation</p:attrName>
                                        </p:attrNameLst>
                                      </p:cBhvr>
                                      <p:tavLst>
                                        <p:tav tm="0">
                                          <p:val>
                                            <p:fltVal val="90"/>
                                          </p:val>
                                        </p:tav>
                                        <p:tav tm="100000">
                                          <p:val>
                                            <p:fltVal val="0"/>
                                          </p:val>
                                        </p:tav>
                                      </p:tavLst>
                                    </p:anim>
                                    <p:animEffect filter="fade" transition="in">
                                      <p:cBhvr>
                                        <p:cTn dur="1000" id="26"/>
                                        <p:tgtEl>
                                          <p:spTgt spid="13"/>
                                        </p:tgtEl>
                                      </p:cBhvr>
                                    </p:animEffect>
                                  </p:childTnLst>
                                </p:cTn>
                              </p:par>
                              <p:par>
                                <p:cTn fill="hold" grpId="0" id="27" nodeType="withEffect" presetClass="entr" presetID="31" presetSubtype="0">
                                  <p:stCondLst>
                                    <p:cond delay="500"/>
                                  </p:stCondLst>
                                  <p:childTnLst>
                                    <p:set>
                                      <p:cBhvr>
                                        <p:cTn dur="1" fill="hold" id="28">
                                          <p:stCondLst>
                                            <p:cond delay="0"/>
                                          </p:stCondLst>
                                        </p:cTn>
                                        <p:tgtEl>
                                          <p:spTgt spid="19"/>
                                        </p:tgtEl>
                                        <p:attrNameLst>
                                          <p:attrName>style.visibility</p:attrName>
                                        </p:attrNameLst>
                                      </p:cBhvr>
                                      <p:to>
                                        <p:strVal val="visible"/>
                                      </p:to>
                                    </p:set>
                                    <p:anim calcmode="lin" valueType="num">
                                      <p:cBhvr>
                                        <p:cTn dur="1000" fill="hold" id="29"/>
                                        <p:tgtEl>
                                          <p:spTgt spid="19"/>
                                        </p:tgtEl>
                                        <p:attrNameLst>
                                          <p:attrName>ppt_w</p:attrName>
                                        </p:attrNameLst>
                                      </p:cBhvr>
                                      <p:tavLst>
                                        <p:tav tm="0">
                                          <p:val>
                                            <p:fltVal val="0"/>
                                          </p:val>
                                        </p:tav>
                                        <p:tav tm="100000">
                                          <p:val>
                                            <p:strVal val="#ppt_w"/>
                                          </p:val>
                                        </p:tav>
                                      </p:tavLst>
                                    </p:anim>
                                    <p:anim calcmode="lin" valueType="num">
                                      <p:cBhvr>
                                        <p:cTn dur="1000" fill="hold" id="30"/>
                                        <p:tgtEl>
                                          <p:spTgt spid="19"/>
                                        </p:tgtEl>
                                        <p:attrNameLst>
                                          <p:attrName>ppt_h</p:attrName>
                                        </p:attrNameLst>
                                      </p:cBhvr>
                                      <p:tavLst>
                                        <p:tav tm="0">
                                          <p:val>
                                            <p:fltVal val="0"/>
                                          </p:val>
                                        </p:tav>
                                        <p:tav tm="100000">
                                          <p:val>
                                            <p:strVal val="#ppt_h"/>
                                          </p:val>
                                        </p:tav>
                                      </p:tavLst>
                                    </p:anim>
                                    <p:anim calcmode="lin" valueType="num">
                                      <p:cBhvr>
                                        <p:cTn dur="1000" fill="hold" id="31"/>
                                        <p:tgtEl>
                                          <p:spTgt spid="19"/>
                                        </p:tgtEl>
                                        <p:attrNameLst>
                                          <p:attrName>style.rotation</p:attrName>
                                        </p:attrNameLst>
                                      </p:cBhvr>
                                      <p:tavLst>
                                        <p:tav tm="0">
                                          <p:val>
                                            <p:fltVal val="90"/>
                                          </p:val>
                                        </p:tav>
                                        <p:tav tm="100000">
                                          <p:val>
                                            <p:fltVal val="0"/>
                                          </p:val>
                                        </p:tav>
                                      </p:tavLst>
                                    </p:anim>
                                    <p:animEffect filter="fade" transition="in">
                                      <p:cBhvr>
                                        <p:cTn dur="1000" id="32"/>
                                        <p:tgtEl>
                                          <p:spTgt spid="19"/>
                                        </p:tgtEl>
                                      </p:cBhvr>
                                    </p:animEffect>
                                  </p:childTnLst>
                                </p:cTn>
                              </p:par>
                              <p:par>
                                <p:cTn fill="hold" grpId="0" id="33" nodeType="withEffect" presetClass="entr" presetID="31" presetSubtype="0">
                                  <p:stCondLst>
                                    <p:cond delay="500"/>
                                  </p:stCondLst>
                                  <p:childTnLst>
                                    <p:set>
                                      <p:cBhvr>
                                        <p:cTn dur="1" fill="hold" id="34">
                                          <p:stCondLst>
                                            <p:cond delay="0"/>
                                          </p:stCondLst>
                                        </p:cTn>
                                        <p:tgtEl>
                                          <p:spTgt spid="20"/>
                                        </p:tgtEl>
                                        <p:attrNameLst>
                                          <p:attrName>style.visibility</p:attrName>
                                        </p:attrNameLst>
                                      </p:cBhvr>
                                      <p:to>
                                        <p:strVal val="visible"/>
                                      </p:to>
                                    </p:set>
                                    <p:anim calcmode="lin" valueType="num">
                                      <p:cBhvr>
                                        <p:cTn dur="1000" fill="hold" id="35"/>
                                        <p:tgtEl>
                                          <p:spTgt spid="20"/>
                                        </p:tgtEl>
                                        <p:attrNameLst>
                                          <p:attrName>ppt_w</p:attrName>
                                        </p:attrNameLst>
                                      </p:cBhvr>
                                      <p:tavLst>
                                        <p:tav tm="0">
                                          <p:val>
                                            <p:fltVal val="0"/>
                                          </p:val>
                                        </p:tav>
                                        <p:tav tm="100000">
                                          <p:val>
                                            <p:strVal val="#ppt_w"/>
                                          </p:val>
                                        </p:tav>
                                      </p:tavLst>
                                    </p:anim>
                                    <p:anim calcmode="lin" valueType="num">
                                      <p:cBhvr>
                                        <p:cTn dur="1000" fill="hold" id="36"/>
                                        <p:tgtEl>
                                          <p:spTgt spid="20"/>
                                        </p:tgtEl>
                                        <p:attrNameLst>
                                          <p:attrName>ppt_h</p:attrName>
                                        </p:attrNameLst>
                                      </p:cBhvr>
                                      <p:tavLst>
                                        <p:tav tm="0">
                                          <p:val>
                                            <p:fltVal val="0"/>
                                          </p:val>
                                        </p:tav>
                                        <p:tav tm="100000">
                                          <p:val>
                                            <p:strVal val="#ppt_h"/>
                                          </p:val>
                                        </p:tav>
                                      </p:tavLst>
                                    </p:anim>
                                    <p:anim calcmode="lin" valueType="num">
                                      <p:cBhvr>
                                        <p:cTn dur="1000" fill="hold" id="37"/>
                                        <p:tgtEl>
                                          <p:spTgt spid="20"/>
                                        </p:tgtEl>
                                        <p:attrNameLst>
                                          <p:attrName>style.rotation</p:attrName>
                                        </p:attrNameLst>
                                      </p:cBhvr>
                                      <p:tavLst>
                                        <p:tav tm="0">
                                          <p:val>
                                            <p:fltVal val="90"/>
                                          </p:val>
                                        </p:tav>
                                        <p:tav tm="100000">
                                          <p:val>
                                            <p:fltVal val="0"/>
                                          </p:val>
                                        </p:tav>
                                      </p:tavLst>
                                    </p:anim>
                                    <p:animEffect filter="fade" transition="in">
                                      <p:cBhvr>
                                        <p:cTn dur="1000" id="38"/>
                                        <p:tgtEl>
                                          <p:spTgt spid="20"/>
                                        </p:tgtEl>
                                      </p:cBhvr>
                                    </p:animEffect>
                                  </p:childTnLst>
                                </p:cTn>
                              </p:par>
                              <p:par>
                                <p:cTn fill="hold" grpId="0" id="39" nodeType="withEffect" presetClass="entr" presetID="31" presetSubtype="0">
                                  <p:stCondLst>
                                    <p:cond delay="500"/>
                                  </p:stCondLst>
                                  <p:childTnLst>
                                    <p:set>
                                      <p:cBhvr>
                                        <p:cTn dur="1" fill="hold" id="40">
                                          <p:stCondLst>
                                            <p:cond delay="0"/>
                                          </p:stCondLst>
                                        </p:cTn>
                                        <p:tgtEl>
                                          <p:spTgt spid="21"/>
                                        </p:tgtEl>
                                        <p:attrNameLst>
                                          <p:attrName>style.visibility</p:attrName>
                                        </p:attrNameLst>
                                      </p:cBhvr>
                                      <p:to>
                                        <p:strVal val="visible"/>
                                      </p:to>
                                    </p:set>
                                    <p:anim calcmode="lin" valueType="num">
                                      <p:cBhvr>
                                        <p:cTn dur="1000" fill="hold" id="41"/>
                                        <p:tgtEl>
                                          <p:spTgt spid="21"/>
                                        </p:tgtEl>
                                        <p:attrNameLst>
                                          <p:attrName>ppt_w</p:attrName>
                                        </p:attrNameLst>
                                      </p:cBhvr>
                                      <p:tavLst>
                                        <p:tav tm="0">
                                          <p:val>
                                            <p:fltVal val="0"/>
                                          </p:val>
                                        </p:tav>
                                        <p:tav tm="100000">
                                          <p:val>
                                            <p:strVal val="#ppt_w"/>
                                          </p:val>
                                        </p:tav>
                                      </p:tavLst>
                                    </p:anim>
                                    <p:anim calcmode="lin" valueType="num">
                                      <p:cBhvr>
                                        <p:cTn dur="1000" fill="hold" id="42"/>
                                        <p:tgtEl>
                                          <p:spTgt spid="21"/>
                                        </p:tgtEl>
                                        <p:attrNameLst>
                                          <p:attrName>ppt_h</p:attrName>
                                        </p:attrNameLst>
                                      </p:cBhvr>
                                      <p:tavLst>
                                        <p:tav tm="0">
                                          <p:val>
                                            <p:fltVal val="0"/>
                                          </p:val>
                                        </p:tav>
                                        <p:tav tm="100000">
                                          <p:val>
                                            <p:strVal val="#ppt_h"/>
                                          </p:val>
                                        </p:tav>
                                      </p:tavLst>
                                    </p:anim>
                                    <p:anim calcmode="lin" valueType="num">
                                      <p:cBhvr>
                                        <p:cTn dur="1000" fill="hold" id="43"/>
                                        <p:tgtEl>
                                          <p:spTgt spid="21"/>
                                        </p:tgtEl>
                                        <p:attrNameLst>
                                          <p:attrName>style.rotation</p:attrName>
                                        </p:attrNameLst>
                                      </p:cBhvr>
                                      <p:tavLst>
                                        <p:tav tm="0">
                                          <p:val>
                                            <p:fltVal val="90"/>
                                          </p:val>
                                        </p:tav>
                                        <p:tav tm="100000">
                                          <p:val>
                                            <p:fltVal val="0"/>
                                          </p:val>
                                        </p:tav>
                                      </p:tavLst>
                                    </p:anim>
                                    <p:animEffect filter="fade" transition="in">
                                      <p:cBhvr>
                                        <p:cTn dur="1000" id="44"/>
                                        <p:tgtEl>
                                          <p:spTgt spid="21"/>
                                        </p:tgtEl>
                                      </p:cBhvr>
                                    </p:animEffect>
                                  </p:childTnLst>
                                </p:cTn>
                              </p:par>
                              <p:par>
                                <p:cTn fill="hold" id="45" nodeType="withEffect" presetClass="entr" presetID="31" presetSubtype="0">
                                  <p:stCondLst>
                                    <p:cond delay="500"/>
                                  </p:stCondLst>
                                  <p:childTnLst>
                                    <p:set>
                                      <p:cBhvr>
                                        <p:cTn dur="1" fill="hold" id="46">
                                          <p:stCondLst>
                                            <p:cond delay="0"/>
                                          </p:stCondLst>
                                        </p:cTn>
                                        <p:tgtEl>
                                          <p:spTgt spid="22"/>
                                        </p:tgtEl>
                                        <p:attrNameLst>
                                          <p:attrName>style.visibility</p:attrName>
                                        </p:attrNameLst>
                                      </p:cBhvr>
                                      <p:to>
                                        <p:strVal val="visible"/>
                                      </p:to>
                                    </p:set>
                                    <p:anim calcmode="lin" valueType="num">
                                      <p:cBhvr>
                                        <p:cTn dur="1000" fill="hold" id="47"/>
                                        <p:tgtEl>
                                          <p:spTgt spid="22"/>
                                        </p:tgtEl>
                                        <p:attrNameLst>
                                          <p:attrName>ppt_w</p:attrName>
                                        </p:attrNameLst>
                                      </p:cBhvr>
                                      <p:tavLst>
                                        <p:tav tm="0">
                                          <p:val>
                                            <p:fltVal val="0"/>
                                          </p:val>
                                        </p:tav>
                                        <p:tav tm="100000">
                                          <p:val>
                                            <p:strVal val="#ppt_w"/>
                                          </p:val>
                                        </p:tav>
                                      </p:tavLst>
                                    </p:anim>
                                    <p:anim calcmode="lin" valueType="num">
                                      <p:cBhvr>
                                        <p:cTn dur="1000" fill="hold" id="48"/>
                                        <p:tgtEl>
                                          <p:spTgt spid="22"/>
                                        </p:tgtEl>
                                        <p:attrNameLst>
                                          <p:attrName>ppt_h</p:attrName>
                                        </p:attrNameLst>
                                      </p:cBhvr>
                                      <p:tavLst>
                                        <p:tav tm="0">
                                          <p:val>
                                            <p:fltVal val="0"/>
                                          </p:val>
                                        </p:tav>
                                        <p:tav tm="100000">
                                          <p:val>
                                            <p:strVal val="#ppt_h"/>
                                          </p:val>
                                        </p:tav>
                                      </p:tavLst>
                                    </p:anim>
                                    <p:anim calcmode="lin" valueType="num">
                                      <p:cBhvr>
                                        <p:cTn dur="1000" fill="hold" id="49"/>
                                        <p:tgtEl>
                                          <p:spTgt spid="22"/>
                                        </p:tgtEl>
                                        <p:attrNameLst>
                                          <p:attrName>style.rotation</p:attrName>
                                        </p:attrNameLst>
                                      </p:cBhvr>
                                      <p:tavLst>
                                        <p:tav tm="0">
                                          <p:val>
                                            <p:fltVal val="90"/>
                                          </p:val>
                                        </p:tav>
                                        <p:tav tm="100000">
                                          <p:val>
                                            <p:fltVal val="0"/>
                                          </p:val>
                                        </p:tav>
                                      </p:tavLst>
                                    </p:anim>
                                    <p:animEffect filter="fade" transition="in">
                                      <p:cBhvr>
                                        <p:cTn dur="1000" id="50"/>
                                        <p:tgtEl>
                                          <p:spTgt spid="22"/>
                                        </p:tgtEl>
                                      </p:cBhvr>
                                    </p:animEffect>
                                  </p:childTnLst>
                                </p:cTn>
                              </p:par>
                              <p:par>
                                <p:cTn fill="hold" id="51" nodeType="withEffect" presetClass="entr" presetID="31" presetSubtype="0">
                                  <p:stCondLst>
                                    <p:cond delay="500"/>
                                  </p:stCondLst>
                                  <p:childTnLst>
                                    <p:set>
                                      <p:cBhvr>
                                        <p:cTn dur="1" fill="hold" id="52">
                                          <p:stCondLst>
                                            <p:cond delay="0"/>
                                          </p:stCondLst>
                                        </p:cTn>
                                        <p:tgtEl>
                                          <p:spTgt spid="23"/>
                                        </p:tgtEl>
                                        <p:attrNameLst>
                                          <p:attrName>style.visibility</p:attrName>
                                        </p:attrNameLst>
                                      </p:cBhvr>
                                      <p:to>
                                        <p:strVal val="visible"/>
                                      </p:to>
                                    </p:set>
                                    <p:anim calcmode="lin" valueType="num">
                                      <p:cBhvr>
                                        <p:cTn dur="1000" fill="hold" id="53"/>
                                        <p:tgtEl>
                                          <p:spTgt spid="23"/>
                                        </p:tgtEl>
                                        <p:attrNameLst>
                                          <p:attrName>ppt_w</p:attrName>
                                        </p:attrNameLst>
                                      </p:cBhvr>
                                      <p:tavLst>
                                        <p:tav tm="0">
                                          <p:val>
                                            <p:fltVal val="0"/>
                                          </p:val>
                                        </p:tav>
                                        <p:tav tm="100000">
                                          <p:val>
                                            <p:strVal val="#ppt_w"/>
                                          </p:val>
                                        </p:tav>
                                      </p:tavLst>
                                    </p:anim>
                                    <p:anim calcmode="lin" valueType="num">
                                      <p:cBhvr>
                                        <p:cTn dur="1000" fill="hold" id="54"/>
                                        <p:tgtEl>
                                          <p:spTgt spid="23"/>
                                        </p:tgtEl>
                                        <p:attrNameLst>
                                          <p:attrName>ppt_h</p:attrName>
                                        </p:attrNameLst>
                                      </p:cBhvr>
                                      <p:tavLst>
                                        <p:tav tm="0">
                                          <p:val>
                                            <p:fltVal val="0"/>
                                          </p:val>
                                        </p:tav>
                                        <p:tav tm="100000">
                                          <p:val>
                                            <p:strVal val="#ppt_h"/>
                                          </p:val>
                                        </p:tav>
                                      </p:tavLst>
                                    </p:anim>
                                    <p:anim calcmode="lin" valueType="num">
                                      <p:cBhvr>
                                        <p:cTn dur="1000" fill="hold" id="55"/>
                                        <p:tgtEl>
                                          <p:spTgt spid="23"/>
                                        </p:tgtEl>
                                        <p:attrNameLst>
                                          <p:attrName>style.rotation</p:attrName>
                                        </p:attrNameLst>
                                      </p:cBhvr>
                                      <p:tavLst>
                                        <p:tav tm="0">
                                          <p:val>
                                            <p:fltVal val="90"/>
                                          </p:val>
                                        </p:tav>
                                        <p:tav tm="100000">
                                          <p:val>
                                            <p:fltVal val="0"/>
                                          </p:val>
                                        </p:tav>
                                      </p:tavLst>
                                    </p:anim>
                                    <p:animEffect filter="fade" transition="in">
                                      <p:cBhvr>
                                        <p:cTn dur="1000" id="56"/>
                                        <p:tgtEl>
                                          <p:spTgt spid="23"/>
                                        </p:tgtEl>
                                      </p:cBhvr>
                                    </p:animEffect>
                                  </p:childTnLst>
                                </p:cTn>
                              </p:par>
                              <p:par>
                                <p:cTn fill="hold" id="57" nodeType="withEffect" presetClass="entr" presetID="31" presetSubtype="0">
                                  <p:stCondLst>
                                    <p:cond delay="500"/>
                                  </p:stCondLst>
                                  <p:childTnLst>
                                    <p:set>
                                      <p:cBhvr>
                                        <p:cTn dur="1" fill="hold" id="58">
                                          <p:stCondLst>
                                            <p:cond delay="0"/>
                                          </p:stCondLst>
                                        </p:cTn>
                                        <p:tgtEl>
                                          <p:spTgt spid="36"/>
                                        </p:tgtEl>
                                        <p:attrNameLst>
                                          <p:attrName>style.visibility</p:attrName>
                                        </p:attrNameLst>
                                      </p:cBhvr>
                                      <p:to>
                                        <p:strVal val="visible"/>
                                      </p:to>
                                    </p:set>
                                    <p:anim calcmode="lin" valueType="num">
                                      <p:cBhvr>
                                        <p:cTn dur="1000" fill="hold" id="59"/>
                                        <p:tgtEl>
                                          <p:spTgt spid="36"/>
                                        </p:tgtEl>
                                        <p:attrNameLst>
                                          <p:attrName>ppt_w</p:attrName>
                                        </p:attrNameLst>
                                      </p:cBhvr>
                                      <p:tavLst>
                                        <p:tav tm="0">
                                          <p:val>
                                            <p:fltVal val="0"/>
                                          </p:val>
                                        </p:tav>
                                        <p:tav tm="100000">
                                          <p:val>
                                            <p:strVal val="#ppt_w"/>
                                          </p:val>
                                        </p:tav>
                                      </p:tavLst>
                                    </p:anim>
                                    <p:anim calcmode="lin" valueType="num">
                                      <p:cBhvr>
                                        <p:cTn dur="1000" fill="hold" id="60"/>
                                        <p:tgtEl>
                                          <p:spTgt spid="36"/>
                                        </p:tgtEl>
                                        <p:attrNameLst>
                                          <p:attrName>ppt_h</p:attrName>
                                        </p:attrNameLst>
                                      </p:cBhvr>
                                      <p:tavLst>
                                        <p:tav tm="0">
                                          <p:val>
                                            <p:fltVal val="0"/>
                                          </p:val>
                                        </p:tav>
                                        <p:tav tm="100000">
                                          <p:val>
                                            <p:strVal val="#ppt_h"/>
                                          </p:val>
                                        </p:tav>
                                      </p:tavLst>
                                    </p:anim>
                                    <p:anim calcmode="lin" valueType="num">
                                      <p:cBhvr>
                                        <p:cTn dur="1000" fill="hold" id="61"/>
                                        <p:tgtEl>
                                          <p:spTgt spid="36"/>
                                        </p:tgtEl>
                                        <p:attrNameLst>
                                          <p:attrName>style.rotation</p:attrName>
                                        </p:attrNameLst>
                                      </p:cBhvr>
                                      <p:tavLst>
                                        <p:tav tm="0">
                                          <p:val>
                                            <p:fltVal val="90"/>
                                          </p:val>
                                        </p:tav>
                                        <p:tav tm="100000">
                                          <p:val>
                                            <p:fltVal val="0"/>
                                          </p:val>
                                        </p:tav>
                                      </p:tavLst>
                                    </p:anim>
                                    <p:animEffect filter="fade" transition="in">
                                      <p:cBhvr>
                                        <p:cTn dur="1000" id="62"/>
                                        <p:tgtEl>
                                          <p:spTgt spid="36"/>
                                        </p:tgtEl>
                                      </p:cBhvr>
                                    </p:animEffect>
                                  </p:childTnLst>
                                </p:cTn>
                              </p:par>
                              <p:par>
                                <p:cTn fill="hold" id="63" nodeType="withEffect" presetClass="entr" presetID="31" presetSubtype="0">
                                  <p:stCondLst>
                                    <p:cond delay="500"/>
                                  </p:stCondLst>
                                  <p:childTnLst>
                                    <p:set>
                                      <p:cBhvr>
                                        <p:cTn dur="1" fill="hold" id="64">
                                          <p:stCondLst>
                                            <p:cond delay="0"/>
                                          </p:stCondLst>
                                        </p:cTn>
                                        <p:tgtEl>
                                          <p:spTgt spid="37"/>
                                        </p:tgtEl>
                                        <p:attrNameLst>
                                          <p:attrName>style.visibility</p:attrName>
                                        </p:attrNameLst>
                                      </p:cBhvr>
                                      <p:to>
                                        <p:strVal val="visible"/>
                                      </p:to>
                                    </p:set>
                                    <p:anim calcmode="lin" valueType="num">
                                      <p:cBhvr>
                                        <p:cTn dur="1000" fill="hold" id="65"/>
                                        <p:tgtEl>
                                          <p:spTgt spid="37"/>
                                        </p:tgtEl>
                                        <p:attrNameLst>
                                          <p:attrName>ppt_w</p:attrName>
                                        </p:attrNameLst>
                                      </p:cBhvr>
                                      <p:tavLst>
                                        <p:tav tm="0">
                                          <p:val>
                                            <p:fltVal val="0"/>
                                          </p:val>
                                        </p:tav>
                                        <p:tav tm="100000">
                                          <p:val>
                                            <p:strVal val="#ppt_w"/>
                                          </p:val>
                                        </p:tav>
                                      </p:tavLst>
                                    </p:anim>
                                    <p:anim calcmode="lin" valueType="num">
                                      <p:cBhvr>
                                        <p:cTn dur="1000" fill="hold" id="66"/>
                                        <p:tgtEl>
                                          <p:spTgt spid="37"/>
                                        </p:tgtEl>
                                        <p:attrNameLst>
                                          <p:attrName>ppt_h</p:attrName>
                                        </p:attrNameLst>
                                      </p:cBhvr>
                                      <p:tavLst>
                                        <p:tav tm="0">
                                          <p:val>
                                            <p:fltVal val="0"/>
                                          </p:val>
                                        </p:tav>
                                        <p:tav tm="100000">
                                          <p:val>
                                            <p:strVal val="#ppt_h"/>
                                          </p:val>
                                        </p:tav>
                                      </p:tavLst>
                                    </p:anim>
                                    <p:anim calcmode="lin" valueType="num">
                                      <p:cBhvr>
                                        <p:cTn dur="1000" fill="hold" id="67"/>
                                        <p:tgtEl>
                                          <p:spTgt spid="37"/>
                                        </p:tgtEl>
                                        <p:attrNameLst>
                                          <p:attrName>style.rotation</p:attrName>
                                        </p:attrNameLst>
                                      </p:cBhvr>
                                      <p:tavLst>
                                        <p:tav tm="0">
                                          <p:val>
                                            <p:fltVal val="90"/>
                                          </p:val>
                                        </p:tav>
                                        <p:tav tm="100000">
                                          <p:val>
                                            <p:fltVal val="0"/>
                                          </p:val>
                                        </p:tav>
                                      </p:tavLst>
                                    </p:anim>
                                    <p:animEffect filter="fade" transition="in">
                                      <p:cBhvr>
                                        <p:cTn dur="1000" id="68"/>
                                        <p:tgtEl>
                                          <p:spTgt spid="37"/>
                                        </p:tgtEl>
                                      </p:cBhvr>
                                    </p:animEffect>
                                  </p:childTnLst>
                                </p:cTn>
                              </p:par>
                              <p:par>
                                <p:cTn fill="hold" grpId="0" id="69" nodeType="withEffect" presetClass="entr" presetID="31" presetSubtype="0">
                                  <p:stCondLst>
                                    <p:cond delay="500"/>
                                  </p:stCondLst>
                                  <p:childTnLst>
                                    <p:set>
                                      <p:cBhvr>
                                        <p:cTn dur="1" fill="hold" id="70">
                                          <p:stCondLst>
                                            <p:cond delay="0"/>
                                          </p:stCondLst>
                                        </p:cTn>
                                        <p:tgtEl>
                                          <p:spTgt spid="32"/>
                                        </p:tgtEl>
                                        <p:attrNameLst>
                                          <p:attrName>style.visibility</p:attrName>
                                        </p:attrNameLst>
                                      </p:cBhvr>
                                      <p:to>
                                        <p:strVal val="visible"/>
                                      </p:to>
                                    </p:set>
                                    <p:anim calcmode="lin" valueType="num">
                                      <p:cBhvr>
                                        <p:cTn dur="1000" fill="hold" id="71"/>
                                        <p:tgtEl>
                                          <p:spTgt spid="32"/>
                                        </p:tgtEl>
                                        <p:attrNameLst>
                                          <p:attrName>ppt_w</p:attrName>
                                        </p:attrNameLst>
                                      </p:cBhvr>
                                      <p:tavLst>
                                        <p:tav tm="0">
                                          <p:val>
                                            <p:fltVal val="0"/>
                                          </p:val>
                                        </p:tav>
                                        <p:tav tm="100000">
                                          <p:val>
                                            <p:strVal val="#ppt_w"/>
                                          </p:val>
                                        </p:tav>
                                      </p:tavLst>
                                    </p:anim>
                                    <p:anim calcmode="lin" valueType="num">
                                      <p:cBhvr>
                                        <p:cTn dur="1000" fill="hold" id="72"/>
                                        <p:tgtEl>
                                          <p:spTgt spid="32"/>
                                        </p:tgtEl>
                                        <p:attrNameLst>
                                          <p:attrName>ppt_h</p:attrName>
                                        </p:attrNameLst>
                                      </p:cBhvr>
                                      <p:tavLst>
                                        <p:tav tm="0">
                                          <p:val>
                                            <p:fltVal val="0"/>
                                          </p:val>
                                        </p:tav>
                                        <p:tav tm="100000">
                                          <p:val>
                                            <p:strVal val="#ppt_h"/>
                                          </p:val>
                                        </p:tav>
                                      </p:tavLst>
                                    </p:anim>
                                    <p:anim calcmode="lin" valueType="num">
                                      <p:cBhvr>
                                        <p:cTn dur="1000" fill="hold" id="73"/>
                                        <p:tgtEl>
                                          <p:spTgt spid="32"/>
                                        </p:tgtEl>
                                        <p:attrNameLst>
                                          <p:attrName>style.rotation</p:attrName>
                                        </p:attrNameLst>
                                      </p:cBhvr>
                                      <p:tavLst>
                                        <p:tav tm="0">
                                          <p:val>
                                            <p:fltVal val="90"/>
                                          </p:val>
                                        </p:tav>
                                        <p:tav tm="100000">
                                          <p:val>
                                            <p:fltVal val="0"/>
                                          </p:val>
                                        </p:tav>
                                      </p:tavLst>
                                    </p:anim>
                                    <p:animEffect filter="fade" transition="in">
                                      <p:cBhvr>
                                        <p:cTn dur="1000" id="74"/>
                                        <p:tgtEl>
                                          <p:spTgt spid="32"/>
                                        </p:tgtEl>
                                      </p:cBhvr>
                                    </p:animEffect>
                                  </p:childTnLst>
                                </p:cTn>
                              </p:par>
                              <p:par>
                                <p:cTn fill="hold" grpId="0" id="75" nodeType="withEffect" presetClass="entr" presetID="31" presetSubtype="0">
                                  <p:stCondLst>
                                    <p:cond delay="500"/>
                                  </p:stCondLst>
                                  <p:childTnLst>
                                    <p:set>
                                      <p:cBhvr>
                                        <p:cTn dur="1" fill="hold" id="76">
                                          <p:stCondLst>
                                            <p:cond delay="0"/>
                                          </p:stCondLst>
                                        </p:cTn>
                                        <p:tgtEl>
                                          <p:spTgt spid="33"/>
                                        </p:tgtEl>
                                        <p:attrNameLst>
                                          <p:attrName>style.visibility</p:attrName>
                                        </p:attrNameLst>
                                      </p:cBhvr>
                                      <p:to>
                                        <p:strVal val="visible"/>
                                      </p:to>
                                    </p:set>
                                    <p:anim calcmode="lin" valueType="num">
                                      <p:cBhvr>
                                        <p:cTn dur="1000" fill="hold" id="77"/>
                                        <p:tgtEl>
                                          <p:spTgt spid="33"/>
                                        </p:tgtEl>
                                        <p:attrNameLst>
                                          <p:attrName>ppt_w</p:attrName>
                                        </p:attrNameLst>
                                      </p:cBhvr>
                                      <p:tavLst>
                                        <p:tav tm="0">
                                          <p:val>
                                            <p:fltVal val="0"/>
                                          </p:val>
                                        </p:tav>
                                        <p:tav tm="100000">
                                          <p:val>
                                            <p:strVal val="#ppt_w"/>
                                          </p:val>
                                        </p:tav>
                                      </p:tavLst>
                                    </p:anim>
                                    <p:anim calcmode="lin" valueType="num">
                                      <p:cBhvr>
                                        <p:cTn dur="1000" fill="hold" id="78"/>
                                        <p:tgtEl>
                                          <p:spTgt spid="33"/>
                                        </p:tgtEl>
                                        <p:attrNameLst>
                                          <p:attrName>ppt_h</p:attrName>
                                        </p:attrNameLst>
                                      </p:cBhvr>
                                      <p:tavLst>
                                        <p:tav tm="0">
                                          <p:val>
                                            <p:fltVal val="0"/>
                                          </p:val>
                                        </p:tav>
                                        <p:tav tm="100000">
                                          <p:val>
                                            <p:strVal val="#ppt_h"/>
                                          </p:val>
                                        </p:tav>
                                      </p:tavLst>
                                    </p:anim>
                                    <p:anim calcmode="lin" valueType="num">
                                      <p:cBhvr>
                                        <p:cTn dur="1000" fill="hold" id="79"/>
                                        <p:tgtEl>
                                          <p:spTgt spid="33"/>
                                        </p:tgtEl>
                                        <p:attrNameLst>
                                          <p:attrName>style.rotation</p:attrName>
                                        </p:attrNameLst>
                                      </p:cBhvr>
                                      <p:tavLst>
                                        <p:tav tm="0">
                                          <p:val>
                                            <p:fltVal val="90"/>
                                          </p:val>
                                        </p:tav>
                                        <p:tav tm="100000">
                                          <p:val>
                                            <p:fltVal val="0"/>
                                          </p:val>
                                        </p:tav>
                                      </p:tavLst>
                                    </p:anim>
                                    <p:animEffect filter="fade" transition="in">
                                      <p:cBhvr>
                                        <p:cTn dur="1000" id="80"/>
                                        <p:tgtEl>
                                          <p:spTgt spid="33"/>
                                        </p:tgtEl>
                                      </p:cBhvr>
                                    </p:animEffect>
                                  </p:childTnLst>
                                </p:cTn>
                              </p:par>
                              <p:par>
                                <p:cTn fill="hold" grpId="0" id="81" nodeType="withEffect" presetClass="entr" presetID="31" presetSubtype="0">
                                  <p:stCondLst>
                                    <p:cond delay="500"/>
                                  </p:stCondLst>
                                  <p:childTnLst>
                                    <p:set>
                                      <p:cBhvr>
                                        <p:cTn dur="1" fill="hold" id="82">
                                          <p:stCondLst>
                                            <p:cond delay="0"/>
                                          </p:stCondLst>
                                        </p:cTn>
                                        <p:tgtEl>
                                          <p:spTgt spid="34"/>
                                        </p:tgtEl>
                                        <p:attrNameLst>
                                          <p:attrName>style.visibility</p:attrName>
                                        </p:attrNameLst>
                                      </p:cBhvr>
                                      <p:to>
                                        <p:strVal val="visible"/>
                                      </p:to>
                                    </p:set>
                                    <p:anim calcmode="lin" valueType="num">
                                      <p:cBhvr>
                                        <p:cTn dur="1000" fill="hold" id="83"/>
                                        <p:tgtEl>
                                          <p:spTgt spid="34"/>
                                        </p:tgtEl>
                                        <p:attrNameLst>
                                          <p:attrName>ppt_w</p:attrName>
                                        </p:attrNameLst>
                                      </p:cBhvr>
                                      <p:tavLst>
                                        <p:tav tm="0">
                                          <p:val>
                                            <p:fltVal val="0"/>
                                          </p:val>
                                        </p:tav>
                                        <p:tav tm="100000">
                                          <p:val>
                                            <p:strVal val="#ppt_w"/>
                                          </p:val>
                                        </p:tav>
                                      </p:tavLst>
                                    </p:anim>
                                    <p:anim calcmode="lin" valueType="num">
                                      <p:cBhvr>
                                        <p:cTn dur="1000" fill="hold" id="84"/>
                                        <p:tgtEl>
                                          <p:spTgt spid="34"/>
                                        </p:tgtEl>
                                        <p:attrNameLst>
                                          <p:attrName>ppt_h</p:attrName>
                                        </p:attrNameLst>
                                      </p:cBhvr>
                                      <p:tavLst>
                                        <p:tav tm="0">
                                          <p:val>
                                            <p:fltVal val="0"/>
                                          </p:val>
                                        </p:tav>
                                        <p:tav tm="100000">
                                          <p:val>
                                            <p:strVal val="#ppt_h"/>
                                          </p:val>
                                        </p:tav>
                                      </p:tavLst>
                                    </p:anim>
                                    <p:anim calcmode="lin" valueType="num">
                                      <p:cBhvr>
                                        <p:cTn dur="1000" fill="hold" id="85"/>
                                        <p:tgtEl>
                                          <p:spTgt spid="34"/>
                                        </p:tgtEl>
                                        <p:attrNameLst>
                                          <p:attrName>style.rotation</p:attrName>
                                        </p:attrNameLst>
                                      </p:cBhvr>
                                      <p:tavLst>
                                        <p:tav tm="0">
                                          <p:val>
                                            <p:fltVal val="90"/>
                                          </p:val>
                                        </p:tav>
                                        <p:tav tm="100000">
                                          <p:val>
                                            <p:fltVal val="0"/>
                                          </p:val>
                                        </p:tav>
                                      </p:tavLst>
                                    </p:anim>
                                    <p:animEffect filter="fade" transition="in">
                                      <p:cBhvr>
                                        <p:cTn dur="1000" id="86"/>
                                        <p:tgtEl>
                                          <p:spTgt spid="34"/>
                                        </p:tgtEl>
                                      </p:cBhvr>
                                    </p:animEffect>
                                  </p:childTnLst>
                                </p:cTn>
                              </p:par>
                              <p:par>
                                <p:cTn fill="hold" grpId="0" id="87" nodeType="withEffect" presetClass="entr" presetID="31" presetSubtype="0">
                                  <p:stCondLst>
                                    <p:cond delay="500"/>
                                  </p:stCondLst>
                                  <p:childTnLst>
                                    <p:set>
                                      <p:cBhvr>
                                        <p:cTn dur="1" fill="hold" id="88">
                                          <p:stCondLst>
                                            <p:cond delay="0"/>
                                          </p:stCondLst>
                                        </p:cTn>
                                        <p:tgtEl>
                                          <p:spTgt spid="35"/>
                                        </p:tgtEl>
                                        <p:attrNameLst>
                                          <p:attrName>style.visibility</p:attrName>
                                        </p:attrNameLst>
                                      </p:cBhvr>
                                      <p:to>
                                        <p:strVal val="visible"/>
                                      </p:to>
                                    </p:set>
                                    <p:anim calcmode="lin" valueType="num">
                                      <p:cBhvr>
                                        <p:cTn dur="1000" fill="hold" id="89"/>
                                        <p:tgtEl>
                                          <p:spTgt spid="35"/>
                                        </p:tgtEl>
                                        <p:attrNameLst>
                                          <p:attrName>ppt_w</p:attrName>
                                        </p:attrNameLst>
                                      </p:cBhvr>
                                      <p:tavLst>
                                        <p:tav tm="0">
                                          <p:val>
                                            <p:fltVal val="0"/>
                                          </p:val>
                                        </p:tav>
                                        <p:tav tm="100000">
                                          <p:val>
                                            <p:strVal val="#ppt_w"/>
                                          </p:val>
                                        </p:tav>
                                      </p:tavLst>
                                    </p:anim>
                                    <p:anim calcmode="lin" valueType="num">
                                      <p:cBhvr>
                                        <p:cTn dur="1000" fill="hold" id="90"/>
                                        <p:tgtEl>
                                          <p:spTgt spid="35"/>
                                        </p:tgtEl>
                                        <p:attrNameLst>
                                          <p:attrName>ppt_h</p:attrName>
                                        </p:attrNameLst>
                                      </p:cBhvr>
                                      <p:tavLst>
                                        <p:tav tm="0">
                                          <p:val>
                                            <p:fltVal val="0"/>
                                          </p:val>
                                        </p:tav>
                                        <p:tav tm="100000">
                                          <p:val>
                                            <p:strVal val="#ppt_h"/>
                                          </p:val>
                                        </p:tav>
                                      </p:tavLst>
                                    </p:anim>
                                    <p:anim calcmode="lin" valueType="num">
                                      <p:cBhvr>
                                        <p:cTn dur="1000" fill="hold" id="91"/>
                                        <p:tgtEl>
                                          <p:spTgt spid="35"/>
                                        </p:tgtEl>
                                        <p:attrNameLst>
                                          <p:attrName>style.rotation</p:attrName>
                                        </p:attrNameLst>
                                      </p:cBhvr>
                                      <p:tavLst>
                                        <p:tav tm="0">
                                          <p:val>
                                            <p:fltVal val="90"/>
                                          </p:val>
                                        </p:tav>
                                        <p:tav tm="100000">
                                          <p:val>
                                            <p:fltVal val="0"/>
                                          </p:val>
                                        </p:tav>
                                      </p:tavLst>
                                    </p:anim>
                                    <p:animEffect filter="fade" transition="in">
                                      <p:cBhvr>
                                        <p:cTn dur="1000" id="92"/>
                                        <p:tgtEl>
                                          <p:spTgt spid="35"/>
                                        </p:tgtEl>
                                      </p:cBhvr>
                                    </p:animEffect>
                                  </p:childTnLst>
                                </p:cTn>
                              </p:par>
                              <p:par>
                                <p:cTn fill="hold" grpId="0" id="93" nodeType="withEffect" presetClass="entr" presetID="22" presetSubtype="8">
                                  <p:stCondLst>
                                    <p:cond delay="1250"/>
                                  </p:stCondLst>
                                  <p:childTnLst>
                                    <p:set>
                                      <p:cBhvr>
                                        <p:cTn dur="1" fill="hold" id="94">
                                          <p:stCondLst>
                                            <p:cond delay="0"/>
                                          </p:stCondLst>
                                        </p:cTn>
                                        <p:tgtEl>
                                          <p:spTgt spid="24"/>
                                        </p:tgtEl>
                                        <p:attrNameLst>
                                          <p:attrName>style.visibility</p:attrName>
                                        </p:attrNameLst>
                                      </p:cBhvr>
                                      <p:to>
                                        <p:strVal val="visible"/>
                                      </p:to>
                                    </p:set>
                                    <p:animEffect filter="wipe(left)" transition="in">
                                      <p:cBhvr>
                                        <p:cTn dur="500" id="95"/>
                                        <p:tgtEl>
                                          <p:spTgt spid="24"/>
                                        </p:tgtEl>
                                      </p:cBhvr>
                                    </p:animEffect>
                                  </p:childTnLst>
                                </p:cTn>
                              </p:par>
                              <p:par>
                                <p:cTn fill="hold" grpId="0" id="96" nodeType="withEffect" presetClass="entr" presetID="22" presetSubtype="8">
                                  <p:stCondLst>
                                    <p:cond delay="1250"/>
                                  </p:stCondLst>
                                  <p:childTnLst>
                                    <p:set>
                                      <p:cBhvr>
                                        <p:cTn dur="1" fill="hold" id="97">
                                          <p:stCondLst>
                                            <p:cond delay="0"/>
                                          </p:stCondLst>
                                        </p:cTn>
                                        <p:tgtEl>
                                          <p:spTgt spid="25"/>
                                        </p:tgtEl>
                                        <p:attrNameLst>
                                          <p:attrName>style.visibility</p:attrName>
                                        </p:attrNameLst>
                                      </p:cBhvr>
                                      <p:to>
                                        <p:strVal val="visible"/>
                                      </p:to>
                                    </p:set>
                                    <p:animEffect filter="wipe(left)" transition="in">
                                      <p:cBhvr>
                                        <p:cTn dur="500" id="98"/>
                                        <p:tgtEl>
                                          <p:spTgt spid="25"/>
                                        </p:tgtEl>
                                      </p:cBhvr>
                                    </p:animEffect>
                                  </p:childTnLst>
                                </p:cTn>
                              </p:par>
                              <p:par>
                                <p:cTn fill="hold" grpId="0" id="99" nodeType="withEffect" presetClass="entr" presetID="22" presetSubtype="8">
                                  <p:stCondLst>
                                    <p:cond delay="1250"/>
                                  </p:stCondLst>
                                  <p:childTnLst>
                                    <p:set>
                                      <p:cBhvr>
                                        <p:cTn dur="1" fill="hold" id="100">
                                          <p:stCondLst>
                                            <p:cond delay="0"/>
                                          </p:stCondLst>
                                        </p:cTn>
                                        <p:tgtEl>
                                          <p:spTgt spid="26"/>
                                        </p:tgtEl>
                                        <p:attrNameLst>
                                          <p:attrName>style.visibility</p:attrName>
                                        </p:attrNameLst>
                                      </p:cBhvr>
                                      <p:to>
                                        <p:strVal val="visible"/>
                                      </p:to>
                                    </p:set>
                                    <p:animEffect filter="wipe(left)" transition="in">
                                      <p:cBhvr>
                                        <p:cTn dur="500" id="101"/>
                                        <p:tgtEl>
                                          <p:spTgt spid="26"/>
                                        </p:tgtEl>
                                      </p:cBhvr>
                                    </p:animEffect>
                                  </p:childTnLst>
                                </p:cTn>
                              </p:par>
                              <p:par>
                                <p:cTn fill="hold" grpId="0" id="102" nodeType="withEffect" presetClass="entr" presetID="22" presetSubtype="8">
                                  <p:stCondLst>
                                    <p:cond delay="1250"/>
                                  </p:stCondLst>
                                  <p:childTnLst>
                                    <p:set>
                                      <p:cBhvr>
                                        <p:cTn dur="1" fill="hold" id="103">
                                          <p:stCondLst>
                                            <p:cond delay="0"/>
                                          </p:stCondLst>
                                        </p:cTn>
                                        <p:tgtEl>
                                          <p:spTgt spid="27"/>
                                        </p:tgtEl>
                                        <p:attrNameLst>
                                          <p:attrName>style.visibility</p:attrName>
                                        </p:attrNameLst>
                                      </p:cBhvr>
                                      <p:to>
                                        <p:strVal val="visible"/>
                                      </p:to>
                                    </p:set>
                                    <p:animEffect filter="wipe(left)" transition="in">
                                      <p:cBhvr>
                                        <p:cTn dur="500" id="104"/>
                                        <p:tgtEl>
                                          <p:spTgt spid="27"/>
                                        </p:tgtEl>
                                      </p:cBhvr>
                                    </p:animEffect>
                                  </p:childTnLst>
                                </p:cTn>
                              </p:par>
                              <p:par>
                                <p:cTn fill="hold" grpId="0" id="105" nodeType="withEffect" presetClass="entr" presetID="22" presetSubtype="8">
                                  <p:stCondLst>
                                    <p:cond delay="1250"/>
                                  </p:stCondLst>
                                  <p:childTnLst>
                                    <p:set>
                                      <p:cBhvr>
                                        <p:cTn dur="1" fill="hold" id="106">
                                          <p:stCondLst>
                                            <p:cond delay="0"/>
                                          </p:stCondLst>
                                        </p:cTn>
                                        <p:tgtEl>
                                          <p:spTgt spid="28"/>
                                        </p:tgtEl>
                                        <p:attrNameLst>
                                          <p:attrName>style.visibility</p:attrName>
                                        </p:attrNameLst>
                                      </p:cBhvr>
                                      <p:to>
                                        <p:strVal val="visible"/>
                                      </p:to>
                                    </p:set>
                                    <p:animEffect filter="wipe(left)" transition="in">
                                      <p:cBhvr>
                                        <p:cTn dur="500" id="107"/>
                                        <p:tgtEl>
                                          <p:spTgt spid="28"/>
                                        </p:tgtEl>
                                      </p:cBhvr>
                                    </p:animEffect>
                                  </p:childTnLst>
                                </p:cTn>
                              </p:par>
                              <p:par>
                                <p:cTn fill="hold" grpId="0" id="108" nodeType="withEffect" presetClass="entr" presetID="22" presetSubtype="8">
                                  <p:stCondLst>
                                    <p:cond delay="1250"/>
                                  </p:stCondLst>
                                  <p:childTnLst>
                                    <p:set>
                                      <p:cBhvr>
                                        <p:cTn dur="1" fill="hold" id="109">
                                          <p:stCondLst>
                                            <p:cond delay="0"/>
                                          </p:stCondLst>
                                        </p:cTn>
                                        <p:tgtEl>
                                          <p:spTgt spid="29"/>
                                        </p:tgtEl>
                                        <p:attrNameLst>
                                          <p:attrName>style.visibility</p:attrName>
                                        </p:attrNameLst>
                                      </p:cBhvr>
                                      <p:to>
                                        <p:strVal val="visible"/>
                                      </p:to>
                                    </p:set>
                                    <p:animEffect filter="wipe(left)" transition="in">
                                      <p:cBhvr>
                                        <p:cTn dur="500" id="110"/>
                                        <p:tgtEl>
                                          <p:spTgt spid="29"/>
                                        </p:tgtEl>
                                      </p:cBhvr>
                                    </p:animEffect>
                                  </p:childTnLst>
                                </p:cTn>
                              </p:par>
                              <p:par>
                                <p:cTn fill="hold" grpId="0" id="111" nodeType="withEffect" presetClass="entr" presetID="22" presetSubtype="8">
                                  <p:stCondLst>
                                    <p:cond delay="1250"/>
                                  </p:stCondLst>
                                  <p:childTnLst>
                                    <p:set>
                                      <p:cBhvr>
                                        <p:cTn dur="1" fill="hold" id="112">
                                          <p:stCondLst>
                                            <p:cond delay="0"/>
                                          </p:stCondLst>
                                        </p:cTn>
                                        <p:tgtEl>
                                          <p:spTgt spid="30"/>
                                        </p:tgtEl>
                                        <p:attrNameLst>
                                          <p:attrName>style.visibility</p:attrName>
                                        </p:attrNameLst>
                                      </p:cBhvr>
                                      <p:to>
                                        <p:strVal val="visible"/>
                                      </p:to>
                                    </p:set>
                                    <p:animEffect filter="wipe(left)" transition="in">
                                      <p:cBhvr>
                                        <p:cTn dur="500" id="113"/>
                                        <p:tgtEl>
                                          <p:spTgt spid="30"/>
                                        </p:tgtEl>
                                      </p:cBhvr>
                                    </p:animEffect>
                                  </p:childTnLst>
                                </p:cTn>
                              </p:par>
                              <p:par>
                                <p:cTn fill="hold" grpId="0" id="114" nodeType="withEffect" presetClass="entr" presetID="22" presetSubtype="8">
                                  <p:stCondLst>
                                    <p:cond delay="1250"/>
                                  </p:stCondLst>
                                  <p:childTnLst>
                                    <p:set>
                                      <p:cBhvr>
                                        <p:cTn dur="1" fill="hold" id="115">
                                          <p:stCondLst>
                                            <p:cond delay="0"/>
                                          </p:stCondLst>
                                        </p:cTn>
                                        <p:tgtEl>
                                          <p:spTgt spid="31"/>
                                        </p:tgtEl>
                                        <p:attrNameLst>
                                          <p:attrName>style.visibility</p:attrName>
                                        </p:attrNameLst>
                                      </p:cBhvr>
                                      <p:to>
                                        <p:strVal val="visible"/>
                                      </p:to>
                                    </p:set>
                                    <p:animEffect filter="wipe(left)" transition="in">
                                      <p:cBhvr>
                                        <p:cTn dur="500" id="11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1"/>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4" name="椭圆 43"/>
          <p:cNvSpPr/>
          <p:nvPr/>
        </p:nvSpPr>
        <p:spPr>
          <a:xfrm>
            <a:off x="1846734" y="0"/>
            <a:ext cx="5545449" cy="5545449"/>
          </a:xfrm>
          <a:prstGeom prst="ellipse">
            <a:avLst/>
          </a:prstGeom>
          <a:solidFill>
            <a:srgbClr val="FB7D6E">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2441098" y="593693"/>
            <a:ext cx="4356720" cy="4356720"/>
          </a:xfrm>
          <a:prstGeom prst="ellips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标题 4"/>
          <p:cNvSpPr txBox="1"/>
          <p:nvPr/>
        </p:nvSpPr>
        <p:spPr>
          <a:xfrm>
            <a:off x="2998862" y="1628800"/>
            <a:ext cx="326633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5400">
                <a:solidFill>
                  <a:schemeClr val="bg1"/>
                </a:solidFill>
                <a:latin charset="-122" pitchFamily="34" typeface="微软雅黑"/>
                <a:ea charset="-122" pitchFamily="34" typeface="微软雅黑"/>
              </a:rPr>
              <a:t>执行计划</a:t>
            </a:r>
          </a:p>
        </p:txBody>
      </p:sp>
      <p:sp>
        <p:nvSpPr>
          <p:cNvPr id="49" name="标题 4"/>
          <p:cNvSpPr txBox="1"/>
          <p:nvPr/>
        </p:nvSpPr>
        <p:spPr>
          <a:xfrm>
            <a:off x="3358902" y="2204864"/>
            <a:ext cx="26165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chemeClr val="bg1"/>
                </a:solidFill>
                <a:latin charset="-122" pitchFamily="34" typeface="微软雅黑"/>
                <a:ea charset="-122" pitchFamily="34" typeface="微软雅黑"/>
              </a:rPr>
              <a:t>（如何执行计划）</a:t>
            </a: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执行计划</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五年计划</a:t>
              </a: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实现关键</a:t>
              </a: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执行步骤</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职业优化</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保障措施</a:t>
              </a: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354096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p:cTn dur="500" fill="hold" id="19"/>
                                        <p:tgtEl>
                                          <p:spTgt spid="48"/>
                                        </p:tgtEl>
                                        <p:attrNameLst>
                                          <p:attrName>ppt_w</p:attrName>
                                        </p:attrNameLst>
                                      </p:cBhvr>
                                      <p:tavLst>
                                        <p:tav tm="0">
                                          <p:val>
                                            <p:fltVal val="0"/>
                                          </p:val>
                                        </p:tav>
                                        <p:tav tm="100000">
                                          <p:val>
                                            <p:strVal val="#ppt_w"/>
                                          </p:val>
                                        </p:tav>
                                      </p:tavLst>
                                    </p:anim>
                                    <p:anim calcmode="lin" valueType="num">
                                      <p:cBhvr>
                                        <p:cTn dur="500" fill="hold" id="20"/>
                                        <p:tgtEl>
                                          <p:spTgt spid="48"/>
                                        </p:tgtEl>
                                        <p:attrNameLst>
                                          <p:attrName>ppt_h</p:attrName>
                                        </p:attrNameLst>
                                      </p:cBhvr>
                                      <p:tavLst>
                                        <p:tav tm="0">
                                          <p:val>
                                            <p:fltVal val="0"/>
                                          </p:val>
                                        </p:tav>
                                        <p:tav tm="100000">
                                          <p:val>
                                            <p:strVal val="#ppt_h"/>
                                          </p:val>
                                        </p:tav>
                                      </p:tavLst>
                                    </p:anim>
                                    <p:animEffect filter="fade" transition="in">
                                      <p:cBhvr>
                                        <p:cTn dur="500" id="21"/>
                                        <p:tgtEl>
                                          <p:spTgt spid="48"/>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par>
                                <p:cTn fill="hold" id="28" nodeType="withEffect" presetClass="entr" presetID="53" presetSubtype="0">
                                  <p:stCondLst>
                                    <p:cond delay="500"/>
                                  </p:stCondLst>
                                  <p:childTnLst>
                                    <p:set>
                                      <p:cBhvr>
                                        <p:cTn dur="1" fill="hold" id="29">
                                          <p:stCondLst>
                                            <p:cond delay="0"/>
                                          </p:stCondLst>
                                        </p:cTn>
                                        <p:tgtEl>
                                          <p:spTgt spid="50"/>
                                        </p:tgtEl>
                                        <p:attrNameLst>
                                          <p:attrName>style.visibility</p:attrName>
                                        </p:attrNameLst>
                                      </p:cBhvr>
                                      <p:to>
                                        <p:strVal val="visible"/>
                                      </p:to>
                                    </p:set>
                                    <p:anim calcmode="lin" valueType="num">
                                      <p:cBhvr>
                                        <p:cTn dur="500" fill="hold" id="30"/>
                                        <p:tgtEl>
                                          <p:spTgt spid="50"/>
                                        </p:tgtEl>
                                        <p:attrNameLst>
                                          <p:attrName>ppt_w</p:attrName>
                                        </p:attrNameLst>
                                      </p:cBhvr>
                                      <p:tavLst>
                                        <p:tav tm="0">
                                          <p:val>
                                            <p:fltVal val="0"/>
                                          </p:val>
                                        </p:tav>
                                        <p:tav tm="100000">
                                          <p:val>
                                            <p:strVal val="#ppt_w"/>
                                          </p:val>
                                        </p:tav>
                                      </p:tavLst>
                                    </p:anim>
                                    <p:anim calcmode="lin" valueType="num">
                                      <p:cBhvr>
                                        <p:cTn dur="500" fill="hold" id="31"/>
                                        <p:tgtEl>
                                          <p:spTgt spid="50"/>
                                        </p:tgtEl>
                                        <p:attrNameLst>
                                          <p:attrName>ppt_h</p:attrName>
                                        </p:attrNameLst>
                                      </p:cBhvr>
                                      <p:tavLst>
                                        <p:tav tm="0">
                                          <p:val>
                                            <p:fltVal val="0"/>
                                          </p:val>
                                        </p:tav>
                                        <p:tav tm="100000">
                                          <p:val>
                                            <p:strVal val="#ppt_h"/>
                                          </p:val>
                                        </p:tav>
                                      </p:tavLst>
                                    </p:anim>
                                    <p:animEffect filter="fade" transition="in">
                                      <p:cBhvr>
                                        <p:cTn dur="500" id="32"/>
                                        <p:tgtEl>
                                          <p:spTgt spid="50"/>
                                        </p:tgtEl>
                                      </p:cBhvr>
                                    </p:animEffect>
                                  </p:childTnLst>
                                </p:cTn>
                              </p:par>
                              <p:par>
                                <p:cTn fill="hold" id="33" nodeType="withEffect" presetClass="entr" presetID="53" presetSubtype="0">
                                  <p:stCondLst>
                                    <p:cond delay="500"/>
                                  </p:stCondLst>
                                  <p:childTnLst>
                                    <p:set>
                                      <p:cBhvr>
                                        <p:cTn dur="1" fill="hold" id="34">
                                          <p:stCondLst>
                                            <p:cond delay="0"/>
                                          </p:stCondLst>
                                        </p:cTn>
                                        <p:tgtEl>
                                          <p:spTgt spid="55"/>
                                        </p:tgtEl>
                                        <p:attrNameLst>
                                          <p:attrName>style.visibility</p:attrName>
                                        </p:attrNameLst>
                                      </p:cBhvr>
                                      <p:to>
                                        <p:strVal val="visible"/>
                                      </p:to>
                                    </p:set>
                                    <p:anim calcmode="lin" valueType="num">
                                      <p:cBhvr>
                                        <p:cTn dur="500" fill="hold" id="35"/>
                                        <p:tgtEl>
                                          <p:spTgt spid="55"/>
                                        </p:tgtEl>
                                        <p:attrNameLst>
                                          <p:attrName>ppt_w</p:attrName>
                                        </p:attrNameLst>
                                      </p:cBhvr>
                                      <p:tavLst>
                                        <p:tav tm="0">
                                          <p:val>
                                            <p:fltVal val="0"/>
                                          </p:val>
                                        </p:tav>
                                        <p:tav tm="100000">
                                          <p:val>
                                            <p:strVal val="#ppt_w"/>
                                          </p:val>
                                        </p:tav>
                                      </p:tavLst>
                                    </p:anim>
                                    <p:anim calcmode="lin" valueType="num">
                                      <p:cBhvr>
                                        <p:cTn dur="500" fill="hold" id="36"/>
                                        <p:tgtEl>
                                          <p:spTgt spid="55"/>
                                        </p:tgtEl>
                                        <p:attrNameLst>
                                          <p:attrName>ppt_h</p:attrName>
                                        </p:attrNameLst>
                                      </p:cBhvr>
                                      <p:tavLst>
                                        <p:tav tm="0">
                                          <p:val>
                                            <p:fltVal val="0"/>
                                          </p:val>
                                        </p:tav>
                                        <p:tav tm="100000">
                                          <p:val>
                                            <p:strVal val="#ppt_h"/>
                                          </p:val>
                                        </p:tav>
                                      </p:tavLst>
                                    </p:anim>
                                    <p:animEffect filter="fade" transition="in">
                                      <p:cBhvr>
                                        <p:cTn dur="500" id="37"/>
                                        <p:tgtEl>
                                          <p:spTgt spid="55"/>
                                        </p:tgtEl>
                                      </p:cBhvr>
                                    </p:animEffect>
                                  </p:childTnLst>
                                </p:cTn>
                              </p:par>
                              <p:par>
                                <p:cTn fill="hold" id="38" nodeType="withEffect" presetClass="entr" presetID="53" presetSubtype="0">
                                  <p:stCondLst>
                                    <p:cond delay="50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id="43" nodeType="withEffect" presetClass="entr" presetID="53" presetSubtype="0">
                                  <p:stCondLst>
                                    <p:cond delay="50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id="48" nodeType="withEffect" presetClass="entr" presetID="53" presetSubtype="0">
                                  <p:stCondLst>
                                    <p:cond delay="500"/>
                                  </p:stCondLst>
                                  <p:childTnLst>
                                    <p:set>
                                      <p:cBhvr>
                                        <p:cTn dur="1" fill="hold" id="49">
                                          <p:stCondLst>
                                            <p:cond delay="0"/>
                                          </p:stCondLst>
                                        </p:cTn>
                                        <p:tgtEl>
                                          <p:spTgt spid="70"/>
                                        </p:tgtEl>
                                        <p:attrNameLst>
                                          <p:attrName>style.visibility</p:attrName>
                                        </p:attrNameLst>
                                      </p:cBhvr>
                                      <p:to>
                                        <p:strVal val="visible"/>
                                      </p:to>
                                    </p:set>
                                    <p:anim calcmode="lin" valueType="num">
                                      <p:cBhvr>
                                        <p:cTn dur="500" fill="hold" id="50"/>
                                        <p:tgtEl>
                                          <p:spTgt spid="70"/>
                                        </p:tgtEl>
                                        <p:attrNameLst>
                                          <p:attrName>ppt_w</p:attrName>
                                        </p:attrNameLst>
                                      </p:cBhvr>
                                      <p:tavLst>
                                        <p:tav tm="0">
                                          <p:val>
                                            <p:fltVal val="0"/>
                                          </p:val>
                                        </p:tav>
                                        <p:tav tm="100000">
                                          <p:val>
                                            <p:strVal val="#ppt_w"/>
                                          </p:val>
                                        </p:tav>
                                      </p:tavLst>
                                    </p:anim>
                                    <p:anim calcmode="lin" valueType="num">
                                      <p:cBhvr>
                                        <p:cTn dur="500" fill="hold" id="51"/>
                                        <p:tgtEl>
                                          <p:spTgt spid="70"/>
                                        </p:tgtEl>
                                        <p:attrNameLst>
                                          <p:attrName>ppt_h</p:attrName>
                                        </p:attrNameLst>
                                      </p:cBhvr>
                                      <p:tavLst>
                                        <p:tav tm="0">
                                          <p:val>
                                            <p:fltVal val="0"/>
                                          </p:val>
                                        </p:tav>
                                        <p:tav tm="100000">
                                          <p:val>
                                            <p:strVal val="#ppt_h"/>
                                          </p:val>
                                        </p:tav>
                                      </p:tavLst>
                                    </p:anim>
                                    <p:animEffect filter="fade" transition="in">
                                      <p:cBhvr>
                                        <p:cTn dur="500" id="52"/>
                                        <p:tgtEl>
                                          <p:spTgt spid="70"/>
                                        </p:tgtEl>
                                      </p:cBhvr>
                                    </p:animEffect>
                                  </p:childTnLst>
                                </p:cTn>
                              </p:par>
                              <p:par>
                                <p:cTn fill="hold" id="53" nodeType="withEffect" presetClass="entr" presetID="53" presetSubtype="0">
                                  <p:stCondLst>
                                    <p:cond delay="500"/>
                                  </p:stCondLst>
                                  <p:childTnLst>
                                    <p:set>
                                      <p:cBhvr>
                                        <p:cTn dur="1" fill="hold" id="54">
                                          <p:stCondLst>
                                            <p:cond delay="0"/>
                                          </p:stCondLst>
                                        </p:cTn>
                                        <p:tgtEl>
                                          <p:spTgt spid="75"/>
                                        </p:tgtEl>
                                        <p:attrNameLst>
                                          <p:attrName>style.visibility</p:attrName>
                                        </p:attrNameLst>
                                      </p:cBhvr>
                                      <p:to>
                                        <p:strVal val="visible"/>
                                      </p:to>
                                    </p:set>
                                    <p:anim calcmode="lin" valueType="num">
                                      <p:cBhvr>
                                        <p:cTn dur="500" fill="hold" id="55"/>
                                        <p:tgtEl>
                                          <p:spTgt spid="75"/>
                                        </p:tgtEl>
                                        <p:attrNameLst>
                                          <p:attrName>ppt_w</p:attrName>
                                        </p:attrNameLst>
                                      </p:cBhvr>
                                      <p:tavLst>
                                        <p:tav tm="0">
                                          <p:val>
                                            <p:fltVal val="0"/>
                                          </p:val>
                                        </p:tav>
                                        <p:tav tm="100000">
                                          <p:val>
                                            <p:strVal val="#ppt_w"/>
                                          </p:val>
                                        </p:tav>
                                      </p:tavLst>
                                    </p:anim>
                                    <p:anim calcmode="lin" valueType="num">
                                      <p:cBhvr>
                                        <p:cTn dur="500" fill="hold" id="56"/>
                                        <p:tgtEl>
                                          <p:spTgt spid="75"/>
                                        </p:tgtEl>
                                        <p:attrNameLst>
                                          <p:attrName>ppt_h</p:attrName>
                                        </p:attrNameLst>
                                      </p:cBhvr>
                                      <p:tavLst>
                                        <p:tav tm="0">
                                          <p:val>
                                            <p:fltVal val="0"/>
                                          </p:val>
                                        </p:tav>
                                        <p:tav tm="100000">
                                          <p:val>
                                            <p:strVal val="#ppt_h"/>
                                          </p:val>
                                        </p:tav>
                                      </p:tavLst>
                                    </p:anim>
                                    <p:animEffect filter="fade" transition="in">
                                      <p:cBhvr>
                                        <p:cTn dur="500" id="57"/>
                                        <p:tgtEl>
                                          <p:spTgt spid="75"/>
                                        </p:tgtEl>
                                      </p:cBhvr>
                                    </p:animEffect>
                                  </p:childTnLst>
                                </p:cTn>
                              </p:par>
                            </p:childTnLst>
                          </p:cTn>
                        </p:par>
                        <p:par>
                          <p:cTn fill="hold" id="58" nodeType="afterGroup">
                            <p:stCondLst>
                              <p:cond delay="2500"/>
                            </p:stCondLst>
                            <p:childTnLst>
                              <p:par>
                                <p:cTn fill="hold" id="59" nodeType="afterEffect" presetClass="entr" presetID="53" presetSubtype="0">
                                  <p:stCondLst>
                                    <p:cond delay="0"/>
                                  </p:stCondLst>
                                  <p:childTnLst>
                                    <p:set>
                                      <p:cBhvr>
                                        <p:cTn dur="1" fill="hold" id="60">
                                          <p:stCondLst>
                                            <p:cond delay="0"/>
                                          </p:stCondLst>
                                        </p:cTn>
                                        <p:tgtEl>
                                          <p:spTgt spid="80"/>
                                        </p:tgtEl>
                                        <p:attrNameLst>
                                          <p:attrName>style.visibility</p:attrName>
                                        </p:attrNameLst>
                                      </p:cBhvr>
                                      <p:to>
                                        <p:strVal val="visible"/>
                                      </p:to>
                                    </p:set>
                                    <p:anim calcmode="lin" valueType="num">
                                      <p:cBhvr>
                                        <p:cTn dur="500" fill="hold" id="61"/>
                                        <p:tgtEl>
                                          <p:spTgt spid="80"/>
                                        </p:tgtEl>
                                        <p:attrNameLst>
                                          <p:attrName>ppt_w</p:attrName>
                                        </p:attrNameLst>
                                      </p:cBhvr>
                                      <p:tavLst>
                                        <p:tav tm="0">
                                          <p:val>
                                            <p:fltVal val="0"/>
                                          </p:val>
                                        </p:tav>
                                        <p:tav tm="100000">
                                          <p:val>
                                            <p:strVal val="#ppt_w"/>
                                          </p:val>
                                        </p:tav>
                                      </p:tavLst>
                                    </p:anim>
                                    <p:anim calcmode="lin" valueType="num">
                                      <p:cBhvr>
                                        <p:cTn dur="500" fill="hold" id="62"/>
                                        <p:tgtEl>
                                          <p:spTgt spid="80"/>
                                        </p:tgtEl>
                                        <p:attrNameLst>
                                          <p:attrName>ppt_h</p:attrName>
                                        </p:attrNameLst>
                                      </p:cBhvr>
                                      <p:tavLst>
                                        <p:tav tm="0">
                                          <p:val>
                                            <p:fltVal val="0"/>
                                          </p:val>
                                        </p:tav>
                                        <p:tav tm="100000">
                                          <p:val>
                                            <p:strVal val="#ppt_h"/>
                                          </p:val>
                                        </p:tav>
                                      </p:tavLst>
                                    </p:anim>
                                    <p:animEffect filter="fade" transition="in">
                                      <p:cBhvr>
                                        <p:cTn dur="500" id="6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8"/>
      <p:bldP grpId="0" spid="4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27</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执行计划</a:t>
            </a:r>
          </a:p>
        </p:txBody>
      </p:sp>
      <p:sp>
        <p:nvSpPr>
          <p:cNvPr id="12" name="燕尾形箭头 2"/>
          <p:cNvSpPr>
            <a:spLocks noChangeArrowheads="1"/>
          </p:cNvSpPr>
          <p:nvPr/>
        </p:nvSpPr>
        <p:spPr bwMode="auto">
          <a:xfrm>
            <a:off x="1438275" y="3358406"/>
            <a:ext cx="9405938" cy="228600"/>
          </a:xfrm>
          <a:prstGeom prst="notchedRightArrow">
            <a:avLst>
              <a:gd fmla="val 50000" name="adj1"/>
              <a:gd fmla="val 49908" name="adj2"/>
            </a:avLst>
          </a:prstGeom>
          <a:solidFill>
            <a:schemeClr val="bg1">
              <a:lumMod val="65000"/>
              <a:alpha val="39999"/>
            </a:schemeClr>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3" name="椭圆 8"/>
          <p:cNvSpPr>
            <a:spLocks noChangeArrowheads="1"/>
          </p:cNvSpPr>
          <p:nvPr/>
        </p:nvSpPr>
        <p:spPr bwMode="auto">
          <a:xfrm>
            <a:off x="4779963" y="3388568"/>
            <a:ext cx="166687" cy="166688"/>
          </a:xfrm>
          <a:prstGeom prst="ellipse">
            <a:avLst/>
          </a:prstGeom>
          <a:solidFill>
            <a:srgbClr val="43BAB3"/>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9" name="椭圆 9"/>
          <p:cNvSpPr>
            <a:spLocks noChangeArrowheads="1"/>
          </p:cNvSpPr>
          <p:nvPr/>
        </p:nvSpPr>
        <p:spPr bwMode="auto">
          <a:xfrm>
            <a:off x="7275513" y="3388568"/>
            <a:ext cx="166687" cy="166688"/>
          </a:xfrm>
          <a:prstGeom prst="ellipse">
            <a:avLst/>
          </a:prstGeom>
          <a:solidFill>
            <a:srgbClr val="F87A08"/>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20" name="椭圆 10"/>
          <p:cNvSpPr>
            <a:spLocks noChangeArrowheads="1"/>
          </p:cNvSpPr>
          <p:nvPr/>
        </p:nvSpPr>
        <p:spPr bwMode="auto">
          <a:xfrm>
            <a:off x="9755188" y="3388568"/>
            <a:ext cx="166687" cy="166688"/>
          </a:xfrm>
          <a:prstGeom prst="ellipse">
            <a:avLst/>
          </a:prstGeom>
          <a:solidFill>
            <a:srgbClr val="FB7D6E"/>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21" name="椭圆 11"/>
          <p:cNvSpPr>
            <a:spLocks noChangeArrowheads="1"/>
          </p:cNvSpPr>
          <p:nvPr/>
        </p:nvSpPr>
        <p:spPr bwMode="auto">
          <a:xfrm>
            <a:off x="2298700" y="3388568"/>
            <a:ext cx="166688" cy="166688"/>
          </a:xfrm>
          <a:prstGeom prst="ellipse">
            <a:avLst/>
          </a:prstGeom>
          <a:solidFill>
            <a:srgbClr val="00A2A4"/>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grpSp>
        <p:nvGrpSpPr>
          <p:cNvPr id="22" name="组合 12"/>
          <p:cNvGrpSpPr/>
          <p:nvPr/>
        </p:nvGrpSpPr>
        <p:grpSpPr>
          <a:xfrm>
            <a:off x="4448973" y="2737194"/>
            <a:ext cx="820727" cy="461665"/>
            <a:chOff x="70648" y="280955"/>
            <a:chExt cx="820724" cy="461664"/>
          </a:xfrm>
        </p:grpSpPr>
        <p:sp>
          <p:nvSpPr>
            <p:cNvPr id="23" name="文本框 38"/>
            <p:cNvSpPr>
              <a:spLocks noChangeArrowheads="1"/>
            </p:cNvSpPr>
            <p:nvPr/>
          </p:nvSpPr>
          <p:spPr bwMode="auto">
            <a:xfrm>
              <a:off x="70647" y="280955"/>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rgbClr val="43BAB3"/>
                  </a:solidFill>
                  <a:latin charset="0" pitchFamily="34" typeface="Impact MT Std"/>
                  <a:ea charset="-122" pitchFamily="34" typeface="微软雅黑"/>
                  <a:sym charset="0" panose="020b0604020202020204" pitchFamily="34" typeface="Arial"/>
                </a:rPr>
                <a:t>大二</a:t>
              </a:r>
            </a:p>
          </p:txBody>
        </p:sp>
      </p:grpSp>
      <p:grpSp>
        <p:nvGrpSpPr>
          <p:cNvPr id="24" name="组合 4"/>
          <p:cNvGrpSpPr/>
          <p:nvPr/>
        </p:nvGrpSpPr>
        <p:grpSpPr>
          <a:xfrm>
            <a:off x="1951208" y="2708920"/>
            <a:ext cx="853734" cy="497957"/>
            <a:chOff x="54145" y="252681"/>
            <a:chExt cx="853730" cy="497956"/>
          </a:xfrm>
        </p:grpSpPr>
        <p:sp>
          <p:nvSpPr>
            <p:cNvPr id="25" name="文本框 39"/>
            <p:cNvSpPr>
              <a:spLocks noChangeArrowheads="1"/>
            </p:cNvSpPr>
            <p:nvPr/>
          </p:nvSpPr>
          <p:spPr bwMode="auto">
            <a:xfrm>
              <a:off x="54145" y="252681"/>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rgbClr val="00A2A4"/>
                  </a:solidFill>
                  <a:latin charset="0" pitchFamily="34" typeface="Impact MT Std"/>
                  <a:ea charset="-122" pitchFamily="34" typeface="微软雅黑"/>
                  <a:sym charset="0" panose="020b0604020202020204" pitchFamily="34" typeface="Arial"/>
                </a:rPr>
                <a:t>大一</a:t>
              </a:r>
            </a:p>
          </p:txBody>
        </p:sp>
      </p:grpSp>
      <p:grpSp>
        <p:nvGrpSpPr>
          <p:cNvPr id="26" name="组合 14"/>
          <p:cNvGrpSpPr/>
          <p:nvPr/>
        </p:nvGrpSpPr>
        <p:grpSpPr>
          <a:xfrm>
            <a:off x="9427376" y="2765466"/>
            <a:ext cx="820727" cy="461665"/>
            <a:chOff x="70651" y="309227"/>
            <a:chExt cx="820724" cy="461664"/>
          </a:xfrm>
        </p:grpSpPr>
        <p:sp>
          <p:nvSpPr>
            <p:cNvPr id="27" name="文本框 40"/>
            <p:cNvSpPr>
              <a:spLocks noChangeArrowheads="1"/>
            </p:cNvSpPr>
            <p:nvPr/>
          </p:nvSpPr>
          <p:spPr bwMode="auto">
            <a:xfrm>
              <a:off x="70651" y="309227"/>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rgbClr val="FB7D6E"/>
                  </a:solidFill>
                  <a:latin charset="0" pitchFamily="34" typeface="Impact MT Std"/>
                  <a:ea charset="-122" pitchFamily="34" typeface="微软雅黑"/>
                  <a:sym charset="0" panose="020b0604020202020204" pitchFamily="34" typeface="Arial"/>
                </a:rPr>
                <a:t>大四</a:t>
              </a:r>
            </a:p>
          </p:txBody>
        </p:sp>
      </p:grpSp>
      <p:grpSp>
        <p:nvGrpSpPr>
          <p:cNvPr id="28" name="组合 13"/>
          <p:cNvGrpSpPr/>
          <p:nvPr/>
        </p:nvGrpSpPr>
        <p:grpSpPr>
          <a:xfrm>
            <a:off x="6929608" y="2737194"/>
            <a:ext cx="853734" cy="497957"/>
            <a:chOff x="54145" y="280955"/>
            <a:chExt cx="853730" cy="497954"/>
          </a:xfrm>
        </p:grpSpPr>
        <p:sp>
          <p:nvSpPr>
            <p:cNvPr id="29" name="文本框 41"/>
            <p:cNvSpPr>
              <a:spLocks noChangeArrowheads="1"/>
            </p:cNvSpPr>
            <p:nvPr/>
          </p:nvSpPr>
          <p:spPr bwMode="auto">
            <a:xfrm>
              <a:off x="54145" y="280955"/>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rgbClr val="F87A08"/>
                  </a:solidFill>
                  <a:latin charset="0" pitchFamily="34" typeface="Impact MT Std"/>
                  <a:ea charset="-122" pitchFamily="34" typeface="微软雅黑"/>
                  <a:sym charset="0" panose="020b0604020202020204" pitchFamily="34" typeface="Arial"/>
                </a:rPr>
                <a:t>大三</a:t>
              </a:r>
            </a:p>
          </p:txBody>
        </p:sp>
      </p:grpSp>
      <p:sp>
        <p:nvSpPr>
          <p:cNvPr id="30" name="矩形 50"/>
          <p:cNvSpPr>
            <a:spLocks noChangeArrowheads="1"/>
          </p:cNvSpPr>
          <p:nvPr/>
        </p:nvSpPr>
        <p:spPr bwMode="auto">
          <a:xfrm>
            <a:off x="1803249"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31" name="矩形 47"/>
          <p:cNvSpPr>
            <a:spLocks noChangeArrowheads="1"/>
          </p:cNvSpPr>
          <p:nvPr/>
        </p:nvSpPr>
        <p:spPr bwMode="auto">
          <a:xfrm>
            <a:off x="1384300"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2" name="矩形 47"/>
          <p:cNvSpPr>
            <a:spLocks noChangeArrowheads="1"/>
          </p:cNvSpPr>
          <p:nvPr/>
        </p:nvSpPr>
        <p:spPr bwMode="auto">
          <a:xfrm>
            <a:off x="1336675" y="1562100"/>
            <a:ext cx="9578975"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33" name="矩形 45"/>
          <p:cNvSpPr>
            <a:spLocks noChangeArrowheads="1"/>
          </p:cNvSpPr>
          <p:nvPr/>
        </p:nvSpPr>
        <p:spPr bwMode="auto">
          <a:xfrm>
            <a:off x="4287688"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34" name="矩形 47"/>
          <p:cNvSpPr>
            <a:spLocks noChangeArrowheads="1"/>
          </p:cNvSpPr>
          <p:nvPr/>
        </p:nvSpPr>
        <p:spPr bwMode="auto">
          <a:xfrm>
            <a:off x="3868738"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5" name="矩形 47"/>
          <p:cNvSpPr>
            <a:spLocks noChangeArrowheads="1"/>
          </p:cNvSpPr>
          <p:nvPr/>
        </p:nvSpPr>
        <p:spPr bwMode="auto">
          <a:xfrm>
            <a:off x="6813400"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36" name="矩形 47"/>
          <p:cNvSpPr>
            <a:spLocks noChangeArrowheads="1"/>
          </p:cNvSpPr>
          <p:nvPr/>
        </p:nvSpPr>
        <p:spPr bwMode="auto">
          <a:xfrm>
            <a:off x="6392862"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7" name="矩形 49"/>
          <p:cNvSpPr>
            <a:spLocks noChangeArrowheads="1"/>
          </p:cNvSpPr>
          <p:nvPr/>
        </p:nvSpPr>
        <p:spPr bwMode="auto">
          <a:xfrm>
            <a:off x="9207350"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38" name="矩形 47"/>
          <p:cNvSpPr>
            <a:spLocks noChangeArrowheads="1"/>
          </p:cNvSpPr>
          <p:nvPr/>
        </p:nvSpPr>
        <p:spPr bwMode="auto">
          <a:xfrm>
            <a:off x="8786814"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9" name="文本框 9"/>
          <p:cNvSpPr txBox="1"/>
          <p:nvPr/>
        </p:nvSpPr>
        <p:spPr>
          <a:xfrm>
            <a:off x="5017467" y="1107758"/>
            <a:ext cx="2229867" cy="373380"/>
          </a:xfrm>
          <a:prstGeom prst="rect">
            <a:avLst/>
          </a:prstGeom>
          <a:noFill/>
        </p:spPr>
        <p:txBody>
          <a:bodyPr bIns="34290" lIns="68580" rIns="68580" rtlCol="0" tIns="34290" wrap="square">
            <a:spAutoFit/>
          </a:bodyPr>
          <a:lstStyle/>
          <a:p>
            <a:pPr algn="r" lvl="1" marL="0"/>
            <a:r>
              <a:rPr altLang="en-US" b="1" lang="zh-CN" smtClean="0" sz="2000">
                <a:solidFill>
                  <a:schemeClr val="tx1">
                    <a:lumMod val="50000"/>
                    <a:lumOff val="50000"/>
                  </a:schemeClr>
                </a:solidFill>
                <a:latin charset="-122" pitchFamily="34" typeface="微软雅黑"/>
                <a:ea charset="-122" pitchFamily="34" typeface="微软雅黑"/>
              </a:rPr>
              <a:t>大学四年计划安排</a:t>
            </a:r>
          </a:p>
        </p:txBody>
      </p:sp>
    </p:spTree>
    <p:extLst>
      <p:ext uri="{BB962C8B-B14F-4D97-AF65-F5344CB8AC3E}">
        <p14:creationId val="91621792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0-#ppt_w/2"/>
                                          </p:val>
                                        </p:tav>
                                        <p:tav tm="100000">
                                          <p:val>
                                            <p:strVal val="#ppt_x"/>
                                          </p:val>
                                        </p:tav>
                                      </p:tavLst>
                                    </p:anim>
                                    <p:anim calcmode="lin" valueType="num">
                                      <p:cBhvr additive="base">
                                        <p:cTn dur="500" fill="hold" id="18"/>
                                        <p:tgtEl>
                                          <p:spTgt spid="3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
                                      <p:cBhvr>
                                        <p:cTn dur="400" id="28"/>
                                        <p:tgtEl>
                                          <p:spTgt spid="12"/>
                                        </p:tgtEl>
                                      </p:cBhvr>
                                    </p:animEffect>
                                  </p:childTnLst>
                                </p:cTn>
                              </p:par>
                              <p:par>
                                <p:cTn fill="hold" id="29" nodeType="withEffect" presetClass="entr" presetID="53" presetSubtype="0">
                                  <p:stCondLst>
                                    <p:cond delay="50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Effect filter="fade" transition="in">
                                      <p:cBhvr>
                                        <p:cTn dur="500" id="33"/>
                                        <p:tgtEl>
                                          <p:spTgt spid="24"/>
                                        </p:tgtEl>
                                      </p:cBhvr>
                                    </p:animEffect>
                                  </p:childTnLst>
                                </p:cTn>
                              </p:par>
                              <p:par>
                                <p:cTn fill="hold" grpId="0" id="34" nodeType="withEffect" presetClass="entr" presetID="10" presetSubtype="0">
                                  <p:stCondLst>
                                    <p:cond delay="1000"/>
                                  </p:stCondLst>
                                  <p:childTnLst>
                                    <p:set>
                                      <p:cBhvr>
                                        <p:cTn dur="1" fill="hold" id="35">
                                          <p:stCondLst>
                                            <p:cond delay="0"/>
                                          </p:stCondLst>
                                        </p:cTn>
                                        <p:tgtEl>
                                          <p:spTgt spid="21"/>
                                        </p:tgtEl>
                                        <p:attrNameLst>
                                          <p:attrName>style.visibility</p:attrName>
                                        </p:attrNameLst>
                                      </p:cBhvr>
                                      <p:to>
                                        <p:strVal val="visible"/>
                                      </p:to>
                                    </p:set>
                                    <p:anim calcmode="lin" valueType="num">
                                      <p:cBhvr>
                                        <p:cTn dur="250" fill="hold" id="36"/>
                                        <p:tgtEl>
                                          <p:spTgt spid="21"/>
                                        </p:tgtEl>
                                        <p:attrNameLst>
                                          <p:attrName>ppt_w</p:attrName>
                                        </p:attrNameLst>
                                      </p:cBhvr>
                                      <p:tavLst>
                                        <p:tav tm="0">
                                          <p:val>
                                            <p:fltVal val="0"/>
                                          </p:val>
                                        </p:tav>
                                        <p:tav tm="100000">
                                          <p:val>
                                            <p:strVal val="#ppt_w"/>
                                          </p:val>
                                        </p:tav>
                                      </p:tavLst>
                                    </p:anim>
                                    <p:anim calcmode="lin" valueType="num">
                                      <p:cBhvr>
                                        <p:cTn dur="250" fill="hold" id="37"/>
                                        <p:tgtEl>
                                          <p:spTgt spid="21"/>
                                        </p:tgtEl>
                                        <p:attrNameLst>
                                          <p:attrName>ppt_h</p:attrName>
                                        </p:attrNameLst>
                                      </p:cBhvr>
                                      <p:tavLst>
                                        <p:tav tm="0">
                                          <p:val>
                                            <p:fltVal val="0"/>
                                          </p:val>
                                        </p:tav>
                                        <p:tav tm="100000">
                                          <p:val>
                                            <p:strVal val="#ppt_h"/>
                                          </p:val>
                                        </p:tav>
                                      </p:tavLst>
                                    </p:anim>
                                    <p:animEffect filter="">
                                      <p:cBhvr>
                                        <p:cTn dur="250" id="38"/>
                                        <p:tgtEl>
                                          <p:spTgt spid="21"/>
                                        </p:tgtEl>
                                      </p:cBhvr>
                                    </p:animEffect>
                                  </p:childTnLst>
                                </p:cTn>
                              </p:par>
                              <p:par>
                                <p:cTn fill="hold" grpId="0" id="39" nodeType="withEffect" presetClass="entr" presetID="42" presetSubtype="0">
                                  <p:stCondLst>
                                    <p:cond delay="1750"/>
                                  </p:stCondLst>
                                  <p:childTnLst>
                                    <p:set>
                                      <p:cBhvr>
                                        <p:cTn dur="1" fill="hold" id="40">
                                          <p:stCondLst>
                                            <p:cond delay="0"/>
                                          </p:stCondLst>
                                        </p:cTn>
                                        <p:tgtEl>
                                          <p:spTgt spid="30"/>
                                        </p:tgtEl>
                                        <p:attrNameLst>
                                          <p:attrName>style.visibility</p:attrName>
                                        </p:attrNameLst>
                                      </p:cBhvr>
                                      <p:to>
                                        <p:strVal val="visible"/>
                                      </p:to>
                                    </p:set>
                                    <p:animEffect filter="fade" transition="in">
                                      <p:cBhvr>
                                        <p:cTn dur="500" id="41"/>
                                        <p:tgtEl>
                                          <p:spTgt spid="30"/>
                                        </p:tgtEl>
                                      </p:cBhvr>
                                    </p:animEffect>
                                    <p:anim calcmode="lin" valueType="num">
                                      <p:cBhvr>
                                        <p:cTn dur="500" fill="hold" id="42"/>
                                        <p:tgtEl>
                                          <p:spTgt spid="30"/>
                                        </p:tgtEl>
                                        <p:attrNameLst>
                                          <p:attrName>ppt_x</p:attrName>
                                        </p:attrNameLst>
                                      </p:cBhvr>
                                      <p:tavLst>
                                        <p:tav tm="0">
                                          <p:val>
                                            <p:strVal val="#ppt_x"/>
                                          </p:val>
                                        </p:tav>
                                        <p:tav tm="100000">
                                          <p:val>
                                            <p:strVal val="#ppt_x"/>
                                          </p:val>
                                        </p:tav>
                                      </p:tavLst>
                                    </p:anim>
                                    <p:anim calcmode="lin" valueType="num">
                                      <p:cBhvr>
                                        <p:cTn dur="500" fill="hold" id="43"/>
                                        <p:tgtEl>
                                          <p:spTgt spid="30"/>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175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anim calcmode="lin" valueType="num">
                                      <p:cBhvr>
                                        <p:cTn dur="500" fill="hold" id="47"/>
                                        <p:tgtEl>
                                          <p:spTgt spid="31"/>
                                        </p:tgtEl>
                                        <p:attrNameLst>
                                          <p:attrName>ppt_x</p:attrName>
                                        </p:attrNameLst>
                                      </p:cBhvr>
                                      <p:tavLst>
                                        <p:tav tm="0">
                                          <p:val>
                                            <p:strVal val="#ppt_x"/>
                                          </p:val>
                                        </p:tav>
                                        <p:tav tm="100000">
                                          <p:val>
                                            <p:strVal val="#ppt_x"/>
                                          </p:val>
                                        </p:tav>
                                      </p:tavLst>
                                    </p:anim>
                                    <p:anim calcmode="lin" valueType="num">
                                      <p:cBhvr>
                                        <p:cTn dur="500" fill="hold" id="48"/>
                                        <p:tgtEl>
                                          <p:spTgt spid="31"/>
                                        </p:tgtEl>
                                        <p:attrNameLst>
                                          <p:attrName>ppt_y</p:attrName>
                                        </p:attrNameLst>
                                      </p:cBhvr>
                                      <p:tavLst>
                                        <p:tav tm="0">
                                          <p:val>
                                            <p:strVal val="#ppt_y+.1"/>
                                          </p:val>
                                        </p:tav>
                                        <p:tav tm="100000">
                                          <p:val>
                                            <p:strVal val="#ppt_y"/>
                                          </p:val>
                                        </p:tav>
                                      </p:tavLst>
                                    </p:anim>
                                  </p:childTnLst>
                                </p:cTn>
                              </p:par>
                              <p:par>
                                <p:cTn fill="hold" id="49" nodeType="withEffect" presetClass="entr" presetID="53" presetSubtype="0">
                                  <p:stCondLst>
                                    <p:cond delay="500"/>
                                  </p:stCondLst>
                                  <p:childTnLst>
                                    <p:set>
                                      <p:cBhvr>
                                        <p:cTn dur="1" fill="hold" id="50">
                                          <p:stCondLst>
                                            <p:cond delay="0"/>
                                          </p:stCondLst>
                                        </p:cTn>
                                        <p:tgtEl>
                                          <p:spTgt spid="22"/>
                                        </p:tgtEl>
                                        <p:attrNameLst>
                                          <p:attrName>style.visibility</p:attrName>
                                        </p:attrNameLst>
                                      </p:cBhvr>
                                      <p:to>
                                        <p:strVal val="visible"/>
                                      </p:to>
                                    </p:set>
                                    <p:anim calcmode="lin" valueType="num">
                                      <p:cBhvr>
                                        <p:cTn dur="500" fill="hold" id="51"/>
                                        <p:tgtEl>
                                          <p:spTgt spid="22"/>
                                        </p:tgtEl>
                                        <p:attrNameLst>
                                          <p:attrName>ppt_w</p:attrName>
                                        </p:attrNameLst>
                                      </p:cBhvr>
                                      <p:tavLst>
                                        <p:tav tm="0">
                                          <p:val>
                                            <p:fltVal val="0"/>
                                          </p:val>
                                        </p:tav>
                                        <p:tav tm="100000">
                                          <p:val>
                                            <p:strVal val="#ppt_w"/>
                                          </p:val>
                                        </p:tav>
                                      </p:tavLst>
                                    </p:anim>
                                    <p:anim calcmode="lin" valueType="num">
                                      <p:cBhvr>
                                        <p:cTn dur="500" fill="hold" id="52"/>
                                        <p:tgtEl>
                                          <p:spTgt spid="22"/>
                                        </p:tgtEl>
                                        <p:attrNameLst>
                                          <p:attrName>ppt_h</p:attrName>
                                        </p:attrNameLst>
                                      </p:cBhvr>
                                      <p:tavLst>
                                        <p:tav tm="0">
                                          <p:val>
                                            <p:fltVal val="0"/>
                                          </p:val>
                                        </p:tav>
                                        <p:tav tm="100000">
                                          <p:val>
                                            <p:strVal val="#ppt_h"/>
                                          </p:val>
                                        </p:tav>
                                      </p:tavLst>
                                    </p:anim>
                                    <p:animEffect filter="fade" transition="in">
                                      <p:cBhvr>
                                        <p:cTn dur="500" id="53"/>
                                        <p:tgtEl>
                                          <p:spTgt spid="22"/>
                                        </p:tgtEl>
                                      </p:cBhvr>
                                    </p:animEffect>
                                  </p:childTnLst>
                                </p:cTn>
                              </p:par>
                              <p:par>
                                <p:cTn fill="hold" grpId="0" id="54" nodeType="withEffect" presetClass="entr" presetID="10" presetSubtype="0">
                                  <p:stCondLst>
                                    <p:cond delay="1000"/>
                                  </p:stCondLst>
                                  <p:childTnLst>
                                    <p:set>
                                      <p:cBhvr>
                                        <p:cTn dur="1" fill="hold" id="55">
                                          <p:stCondLst>
                                            <p:cond delay="0"/>
                                          </p:stCondLst>
                                        </p:cTn>
                                        <p:tgtEl>
                                          <p:spTgt spid="13"/>
                                        </p:tgtEl>
                                        <p:attrNameLst>
                                          <p:attrName>style.visibility</p:attrName>
                                        </p:attrNameLst>
                                      </p:cBhvr>
                                      <p:to>
                                        <p:strVal val="visible"/>
                                      </p:to>
                                    </p:set>
                                    <p:anim calcmode="lin" valueType="num">
                                      <p:cBhvr>
                                        <p:cTn dur="250" fill="hold" id="56"/>
                                        <p:tgtEl>
                                          <p:spTgt spid="13"/>
                                        </p:tgtEl>
                                        <p:attrNameLst>
                                          <p:attrName>ppt_w</p:attrName>
                                        </p:attrNameLst>
                                      </p:cBhvr>
                                      <p:tavLst>
                                        <p:tav tm="0">
                                          <p:val>
                                            <p:fltVal val="0"/>
                                          </p:val>
                                        </p:tav>
                                        <p:tav tm="100000">
                                          <p:val>
                                            <p:strVal val="#ppt_w"/>
                                          </p:val>
                                        </p:tav>
                                      </p:tavLst>
                                    </p:anim>
                                    <p:anim calcmode="lin" valueType="num">
                                      <p:cBhvr>
                                        <p:cTn dur="250" fill="hold" id="57"/>
                                        <p:tgtEl>
                                          <p:spTgt spid="13"/>
                                        </p:tgtEl>
                                        <p:attrNameLst>
                                          <p:attrName>ppt_h</p:attrName>
                                        </p:attrNameLst>
                                      </p:cBhvr>
                                      <p:tavLst>
                                        <p:tav tm="0">
                                          <p:val>
                                            <p:fltVal val="0"/>
                                          </p:val>
                                        </p:tav>
                                        <p:tav tm="100000">
                                          <p:val>
                                            <p:strVal val="#ppt_h"/>
                                          </p:val>
                                        </p:tav>
                                      </p:tavLst>
                                    </p:anim>
                                    <p:animEffect filter="">
                                      <p:cBhvr>
                                        <p:cTn dur="250" id="58"/>
                                        <p:tgtEl>
                                          <p:spTgt spid="13"/>
                                        </p:tgtEl>
                                      </p:cBhvr>
                                    </p:animEffect>
                                  </p:childTnLst>
                                </p:cTn>
                              </p:par>
                              <p:par>
                                <p:cTn fill="hold" grpId="0" id="59" nodeType="withEffect" presetClass="entr" presetID="42" presetSubtype="0">
                                  <p:stCondLst>
                                    <p:cond delay="1750"/>
                                  </p:stCondLst>
                                  <p:childTnLst>
                                    <p:set>
                                      <p:cBhvr>
                                        <p:cTn dur="1" fill="hold" id="60">
                                          <p:stCondLst>
                                            <p:cond delay="0"/>
                                          </p:stCondLst>
                                        </p:cTn>
                                        <p:tgtEl>
                                          <p:spTgt spid="33"/>
                                        </p:tgtEl>
                                        <p:attrNameLst>
                                          <p:attrName>style.visibility</p:attrName>
                                        </p:attrNameLst>
                                      </p:cBhvr>
                                      <p:to>
                                        <p:strVal val="visible"/>
                                      </p:to>
                                    </p:set>
                                    <p:animEffect filter="fade" transition="in">
                                      <p:cBhvr>
                                        <p:cTn dur="500" id="61"/>
                                        <p:tgtEl>
                                          <p:spTgt spid="33"/>
                                        </p:tgtEl>
                                      </p:cBhvr>
                                    </p:animEffect>
                                    <p:anim calcmode="lin" valueType="num">
                                      <p:cBhvr>
                                        <p:cTn dur="500" fill="hold" id="62"/>
                                        <p:tgtEl>
                                          <p:spTgt spid="33"/>
                                        </p:tgtEl>
                                        <p:attrNameLst>
                                          <p:attrName>ppt_x</p:attrName>
                                        </p:attrNameLst>
                                      </p:cBhvr>
                                      <p:tavLst>
                                        <p:tav tm="0">
                                          <p:val>
                                            <p:strVal val="#ppt_x"/>
                                          </p:val>
                                        </p:tav>
                                        <p:tav tm="100000">
                                          <p:val>
                                            <p:strVal val="#ppt_x"/>
                                          </p:val>
                                        </p:tav>
                                      </p:tavLst>
                                    </p:anim>
                                    <p:anim calcmode="lin" valueType="num">
                                      <p:cBhvr>
                                        <p:cTn dur="500" fill="hold" id="63"/>
                                        <p:tgtEl>
                                          <p:spTgt spid="33"/>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1750"/>
                                  </p:stCondLst>
                                  <p:childTnLst>
                                    <p:set>
                                      <p:cBhvr>
                                        <p:cTn dur="1" fill="hold" id="65">
                                          <p:stCondLst>
                                            <p:cond delay="0"/>
                                          </p:stCondLst>
                                        </p:cTn>
                                        <p:tgtEl>
                                          <p:spTgt spid="34"/>
                                        </p:tgtEl>
                                        <p:attrNameLst>
                                          <p:attrName>style.visibility</p:attrName>
                                        </p:attrNameLst>
                                      </p:cBhvr>
                                      <p:to>
                                        <p:strVal val="visible"/>
                                      </p:to>
                                    </p:set>
                                    <p:animEffect filter="fade" transition="in">
                                      <p:cBhvr>
                                        <p:cTn dur="500" id="66"/>
                                        <p:tgtEl>
                                          <p:spTgt spid="34"/>
                                        </p:tgtEl>
                                      </p:cBhvr>
                                    </p:animEffect>
                                    <p:anim calcmode="lin" valueType="num">
                                      <p:cBhvr>
                                        <p:cTn dur="500" fill="hold" id="67"/>
                                        <p:tgtEl>
                                          <p:spTgt spid="34"/>
                                        </p:tgtEl>
                                        <p:attrNameLst>
                                          <p:attrName>ppt_x</p:attrName>
                                        </p:attrNameLst>
                                      </p:cBhvr>
                                      <p:tavLst>
                                        <p:tav tm="0">
                                          <p:val>
                                            <p:strVal val="#ppt_x"/>
                                          </p:val>
                                        </p:tav>
                                        <p:tav tm="100000">
                                          <p:val>
                                            <p:strVal val="#ppt_x"/>
                                          </p:val>
                                        </p:tav>
                                      </p:tavLst>
                                    </p:anim>
                                    <p:anim calcmode="lin" valueType="num">
                                      <p:cBhvr>
                                        <p:cTn dur="500" fill="hold" id="68"/>
                                        <p:tgtEl>
                                          <p:spTgt spid="34"/>
                                        </p:tgtEl>
                                        <p:attrNameLst>
                                          <p:attrName>ppt_y</p:attrName>
                                        </p:attrNameLst>
                                      </p:cBhvr>
                                      <p:tavLst>
                                        <p:tav tm="0">
                                          <p:val>
                                            <p:strVal val="#ppt_y+.1"/>
                                          </p:val>
                                        </p:tav>
                                        <p:tav tm="100000">
                                          <p:val>
                                            <p:strVal val="#ppt_y"/>
                                          </p:val>
                                        </p:tav>
                                      </p:tavLst>
                                    </p:anim>
                                  </p:childTnLst>
                                </p:cTn>
                              </p:par>
                              <p:par>
                                <p:cTn fill="hold" id="69" nodeType="withEffect" presetClass="entr" presetID="53" presetSubtype="0">
                                  <p:stCondLst>
                                    <p:cond delay="500"/>
                                  </p:stCondLst>
                                  <p:childTnLst>
                                    <p:set>
                                      <p:cBhvr>
                                        <p:cTn dur="1" fill="hold" id="70">
                                          <p:stCondLst>
                                            <p:cond delay="0"/>
                                          </p:stCondLst>
                                        </p:cTn>
                                        <p:tgtEl>
                                          <p:spTgt spid="28"/>
                                        </p:tgtEl>
                                        <p:attrNameLst>
                                          <p:attrName>style.visibility</p:attrName>
                                        </p:attrNameLst>
                                      </p:cBhvr>
                                      <p:to>
                                        <p:strVal val="visible"/>
                                      </p:to>
                                    </p:set>
                                    <p:anim calcmode="lin" valueType="num">
                                      <p:cBhvr>
                                        <p:cTn dur="500" fill="hold" id="71"/>
                                        <p:tgtEl>
                                          <p:spTgt spid="28"/>
                                        </p:tgtEl>
                                        <p:attrNameLst>
                                          <p:attrName>ppt_w</p:attrName>
                                        </p:attrNameLst>
                                      </p:cBhvr>
                                      <p:tavLst>
                                        <p:tav tm="0">
                                          <p:val>
                                            <p:fltVal val="0"/>
                                          </p:val>
                                        </p:tav>
                                        <p:tav tm="100000">
                                          <p:val>
                                            <p:strVal val="#ppt_w"/>
                                          </p:val>
                                        </p:tav>
                                      </p:tavLst>
                                    </p:anim>
                                    <p:anim calcmode="lin" valueType="num">
                                      <p:cBhvr>
                                        <p:cTn dur="500" fill="hold" id="72"/>
                                        <p:tgtEl>
                                          <p:spTgt spid="28"/>
                                        </p:tgtEl>
                                        <p:attrNameLst>
                                          <p:attrName>ppt_h</p:attrName>
                                        </p:attrNameLst>
                                      </p:cBhvr>
                                      <p:tavLst>
                                        <p:tav tm="0">
                                          <p:val>
                                            <p:fltVal val="0"/>
                                          </p:val>
                                        </p:tav>
                                        <p:tav tm="100000">
                                          <p:val>
                                            <p:strVal val="#ppt_h"/>
                                          </p:val>
                                        </p:tav>
                                      </p:tavLst>
                                    </p:anim>
                                    <p:animEffect filter="fade" transition="in">
                                      <p:cBhvr>
                                        <p:cTn dur="500" id="73"/>
                                        <p:tgtEl>
                                          <p:spTgt spid="28"/>
                                        </p:tgtEl>
                                      </p:cBhvr>
                                    </p:animEffect>
                                  </p:childTnLst>
                                </p:cTn>
                              </p:par>
                              <p:par>
                                <p:cTn fill="hold" grpId="0" id="74" nodeType="withEffect" presetClass="entr" presetID="10" presetSubtype="0">
                                  <p:stCondLst>
                                    <p:cond delay="1000"/>
                                  </p:stCondLst>
                                  <p:childTnLst>
                                    <p:set>
                                      <p:cBhvr>
                                        <p:cTn dur="1" fill="hold" id="75">
                                          <p:stCondLst>
                                            <p:cond delay="0"/>
                                          </p:stCondLst>
                                        </p:cTn>
                                        <p:tgtEl>
                                          <p:spTgt spid="19"/>
                                        </p:tgtEl>
                                        <p:attrNameLst>
                                          <p:attrName>style.visibility</p:attrName>
                                        </p:attrNameLst>
                                      </p:cBhvr>
                                      <p:to>
                                        <p:strVal val="visible"/>
                                      </p:to>
                                    </p:set>
                                    <p:anim calcmode="lin" valueType="num">
                                      <p:cBhvr>
                                        <p:cTn dur="250" fill="hold" id="76"/>
                                        <p:tgtEl>
                                          <p:spTgt spid="19"/>
                                        </p:tgtEl>
                                        <p:attrNameLst>
                                          <p:attrName>ppt_w</p:attrName>
                                        </p:attrNameLst>
                                      </p:cBhvr>
                                      <p:tavLst>
                                        <p:tav tm="0">
                                          <p:val>
                                            <p:fltVal val="0"/>
                                          </p:val>
                                        </p:tav>
                                        <p:tav tm="100000">
                                          <p:val>
                                            <p:strVal val="#ppt_w"/>
                                          </p:val>
                                        </p:tav>
                                      </p:tavLst>
                                    </p:anim>
                                    <p:anim calcmode="lin" valueType="num">
                                      <p:cBhvr>
                                        <p:cTn dur="250" fill="hold" id="77"/>
                                        <p:tgtEl>
                                          <p:spTgt spid="19"/>
                                        </p:tgtEl>
                                        <p:attrNameLst>
                                          <p:attrName>ppt_h</p:attrName>
                                        </p:attrNameLst>
                                      </p:cBhvr>
                                      <p:tavLst>
                                        <p:tav tm="0">
                                          <p:val>
                                            <p:fltVal val="0"/>
                                          </p:val>
                                        </p:tav>
                                        <p:tav tm="100000">
                                          <p:val>
                                            <p:strVal val="#ppt_h"/>
                                          </p:val>
                                        </p:tav>
                                      </p:tavLst>
                                    </p:anim>
                                    <p:animEffect filter="">
                                      <p:cBhvr>
                                        <p:cTn dur="250" id="78"/>
                                        <p:tgtEl>
                                          <p:spTgt spid="19"/>
                                        </p:tgtEl>
                                      </p:cBhvr>
                                    </p:animEffect>
                                  </p:childTnLst>
                                </p:cTn>
                              </p:par>
                              <p:par>
                                <p:cTn fill="hold" grpId="0" id="79" nodeType="withEffect" presetClass="entr" presetID="42" presetSubtype="0">
                                  <p:stCondLst>
                                    <p:cond delay="1750"/>
                                  </p:stCondLst>
                                  <p:childTnLst>
                                    <p:set>
                                      <p:cBhvr>
                                        <p:cTn dur="1" fill="hold" id="80">
                                          <p:stCondLst>
                                            <p:cond delay="0"/>
                                          </p:stCondLst>
                                        </p:cTn>
                                        <p:tgtEl>
                                          <p:spTgt spid="35"/>
                                        </p:tgtEl>
                                        <p:attrNameLst>
                                          <p:attrName>style.visibility</p:attrName>
                                        </p:attrNameLst>
                                      </p:cBhvr>
                                      <p:to>
                                        <p:strVal val="visible"/>
                                      </p:to>
                                    </p:set>
                                    <p:animEffect filter="fade" transition="in">
                                      <p:cBhvr>
                                        <p:cTn dur="500" id="81"/>
                                        <p:tgtEl>
                                          <p:spTgt spid="35"/>
                                        </p:tgtEl>
                                      </p:cBhvr>
                                    </p:animEffect>
                                    <p:anim calcmode="lin" valueType="num">
                                      <p:cBhvr>
                                        <p:cTn dur="500" fill="hold" id="82"/>
                                        <p:tgtEl>
                                          <p:spTgt spid="35"/>
                                        </p:tgtEl>
                                        <p:attrNameLst>
                                          <p:attrName>ppt_x</p:attrName>
                                        </p:attrNameLst>
                                      </p:cBhvr>
                                      <p:tavLst>
                                        <p:tav tm="0">
                                          <p:val>
                                            <p:strVal val="#ppt_x"/>
                                          </p:val>
                                        </p:tav>
                                        <p:tav tm="100000">
                                          <p:val>
                                            <p:strVal val="#ppt_x"/>
                                          </p:val>
                                        </p:tav>
                                      </p:tavLst>
                                    </p:anim>
                                    <p:anim calcmode="lin" valueType="num">
                                      <p:cBhvr>
                                        <p:cTn dur="500" fill="hold" id="83"/>
                                        <p:tgtEl>
                                          <p:spTgt spid="35"/>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1750"/>
                                  </p:stCondLst>
                                  <p:childTnLst>
                                    <p:set>
                                      <p:cBhvr>
                                        <p:cTn dur="1" fill="hold" id="85">
                                          <p:stCondLst>
                                            <p:cond delay="0"/>
                                          </p:stCondLst>
                                        </p:cTn>
                                        <p:tgtEl>
                                          <p:spTgt spid="36"/>
                                        </p:tgtEl>
                                        <p:attrNameLst>
                                          <p:attrName>style.visibility</p:attrName>
                                        </p:attrNameLst>
                                      </p:cBhvr>
                                      <p:to>
                                        <p:strVal val="visible"/>
                                      </p:to>
                                    </p:set>
                                    <p:animEffect filter="fade" transition="in">
                                      <p:cBhvr>
                                        <p:cTn dur="500" id="86"/>
                                        <p:tgtEl>
                                          <p:spTgt spid="36"/>
                                        </p:tgtEl>
                                      </p:cBhvr>
                                    </p:animEffect>
                                    <p:anim calcmode="lin" valueType="num">
                                      <p:cBhvr>
                                        <p:cTn dur="500" fill="hold" id="87"/>
                                        <p:tgtEl>
                                          <p:spTgt spid="36"/>
                                        </p:tgtEl>
                                        <p:attrNameLst>
                                          <p:attrName>ppt_x</p:attrName>
                                        </p:attrNameLst>
                                      </p:cBhvr>
                                      <p:tavLst>
                                        <p:tav tm="0">
                                          <p:val>
                                            <p:strVal val="#ppt_x"/>
                                          </p:val>
                                        </p:tav>
                                        <p:tav tm="100000">
                                          <p:val>
                                            <p:strVal val="#ppt_x"/>
                                          </p:val>
                                        </p:tav>
                                      </p:tavLst>
                                    </p:anim>
                                    <p:anim calcmode="lin" valueType="num">
                                      <p:cBhvr>
                                        <p:cTn dur="500" fill="hold" id="88"/>
                                        <p:tgtEl>
                                          <p:spTgt spid="36"/>
                                        </p:tgtEl>
                                        <p:attrNameLst>
                                          <p:attrName>ppt_y</p:attrName>
                                        </p:attrNameLst>
                                      </p:cBhvr>
                                      <p:tavLst>
                                        <p:tav tm="0">
                                          <p:val>
                                            <p:strVal val="#ppt_y+.1"/>
                                          </p:val>
                                        </p:tav>
                                        <p:tav tm="100000">
                                          <p:val>
                                            <p:strVal val="#ppt_y"/>
                                          </p:val>
                                        </p:tav>
                                      </p:tavLst>
                                    </p:anim>
                                  </p:childTnLst>
                                </p:cTn>
                              </p:par>
                              <p:par>
                                <p:cTn fill="hold" id="89" nodeType="withEffect" presetClass="entr" presetID="53" presetSubtype="0">
                                  <p:stCondLst>
                                    <p:cond delay="500"/>
                                  </p:stCondLst>
                                  <p:childTnLst>
                                    <p:set>
                                      <p:cBhvr>
                                        <p:cTn dur="1" fill="hold" id="90">
                                          <p:stCondLst>
                                            <p:cond delay="0"/>
                                          </p:stCondLst>
                                        </p:cTn>
                                        <p:tgtEl>
                                          <p:spTgt spid="26"/>
                                        </p:tgtEl>
                                        <p:attrNameLst>
                                          <p:attrName>style.visibility</p:attrName>
                                        </p:attrNameLst>
                                      </p:cBhvr>
                                      <p:to>
                                        <p:strVal val="visible"/>
                                      </p:to>
                                    </p:set>
                                    <p:anim calcmode="lin" valueType="num">
                                      <p:cBhvr>
                                        <p:cTn dur="500" fill="hold" id="91"/>
                                        <p:tgtEl>
                                          <p:spTgt spid="26"/>
                                        </p:tgtEl>
                                        <p:attrNameLst>
                                          <p:attrName>ppt_w</p:attrName>
                                        </p:attrNameLst>
                                      </p:cBhvr>
                                      <p:tavLst>
                                        <p:tav tm="0">
                                          <p:val>
                                            <p:fltVal val="0"/>
                                          </p:val>
                                        </p:tav>
                                        <p:tav tm="100000">
                                          <p:val>
                                            <p:strVal val="#ppt_w"/>
                                          </p:val>
                                        </p:tav>
                                      </p:tavLst>
                                    </p:anim>
                                    <p:anim calcmode="lin" valueType="num">
                                      <p:cBhvr>
                                        <p:cTn dur="500" fill="hold" id="92"/>
                                        <p:tgtEl>
                                          <p:spTgt spid="26"/>
                                        </p:tgtEl>
                                        <p:attrNameLst>
                                          <p:attrName>ppt_h</p:attrName>
                                        </p:attrNameLst>
                                      </p:cBhvr>
                                      <p:tavLst>
                                        <p:tav tm="0">
                                          <p:val>
                                            <p:fltVal val="0"/>
                                          </p:val>
                                        </p:tav>
                                        <p:tav tm="100000">
                                          <p:val>
                                            <p:strVal val="#ppt_h"/>
                                          </p:val>
                                        </p:tav>
                                      </p:tavLst>
                                    </p:anim>
                                    <p:animEffect filter="fade" transition="in">
                                      <p:cBhvr>
                                        <p:cTn dur="500" id="93"/>
                                        <p:tgtEl>
                                          <p:spTgt spid="26"/>
                                        </p:tgtEl>
                                      </p:cBhvr>
                                    </p:animEffect>
                                  </p:childTnLst>
                                </p:cTn>
                              </p:par>
                              <p:par>
                                <p:cTn fill="hold" grpId="0" id="94" nodeType="withEffect" presetClass="entr" presetID="10" presetSubtype="0">
                                  <p:stCondLst>
                                    <p:cond delay="1000"/>
                                  </p:stCondLst>
                                  <p:childTnLst>
                                    <p:set>
                                      <p:cBhvr>
                                        <p:cTn dur="1" fill="hold" id="95">
                                          <p:stCondLst>
                                            <p:cond delay="0"/>
                                          </p:stCondLst>
                                        </p:cTn>
                                        <p:tgtEl>
                                          <p:spTgt spid="20"/>
                                        </p:tgtEl>
                                        <p:attrNameLst>
                                          <p:attrName>style.visibility</p:attrName>
                                        </p:attrNameLst>
                                      </p:cBhvr>
                                      <p:to>
                                        <p:strVal val="visible"/>
                                      </p:to>
                                    </p:set>
                                    <p:anim calcmode="lin" valueType="num">
                                      <p:cBhvr>
                                        <p:cTn dur="250" fill="hold" id="96"/>
                                        <p:tgtEl>
                                          <p:spTgt spid="20"/>
                                        </p:tgtEl>
                                        <p:attrNameLst>
                                          <p:attrName>ppt_w</p:attrName>
                                        </p:attrNameLst>
                                      </p:cBhvr>
                                      <p:tavLst>
                                        <p:tav tm="0">
                                          <p:val>
                                            <p:fltVal val="0"/>
                                          </p:val>
                                        </p:tav>
                                        <p:tav tm="100000">
                                          <p:val>
                                            <p:strVal val="#ppt_w"/>
                                          </p:val>
                                        </p:tav>
                                      </p:tavLst>
                                    </p:anim>
                                    <p:anim calcmode="lin" valueType="num">
                                      <p:cBhvr>
                                        <p:cTn dur="250" fill="hold" id="97"/>
                                        <p:tgtEl>
                                          <p:spTgt spid="20"/>
                                        </p:tgtEl>
                                        <p:attrNameLst>
                                          <p:attrName>ppt_h</p:attrName>
                                        </p:attrNameLst>
                                      </p:cBhvr>
                                      <p:tavLst>
                                        <p:tav tm="0">
                                          <p:val>
                                            <p:fltVal val="0"/>
                                          </p:val>
                                        </p:tav>
                                        <p:tav tm="100000">
                                          <p:val>
                                            <p:strVal val="#ppt_h"/>
                                          </p:val>
                                        </p:tav>
                                      </p:tavLst>
                                    </p:anim>
                                    <p:animEffect filter="">
                                      <p:cBhvr>
                                        <p:cTn dur="250" id="98"/>
                                        <p:tgtEl>
                                          <p:spTgt spid="20"/>
                                        </p:tgtEl>
                                      </p:cBhvr>
                                    </p:animEffect>
                                  </p:childTnLst>
                                </p:cTn>
                              </p:par>
                              <p:par>
                                <p:cTn fill="hold" grpId="0" id="99" nodeType="withEffect" presetClass="entr" presetID="42" presetSubtype="0">
                                  <p:stCondLst>
                                    <p:cond delay="1750"/>
                                  </p:stCondLst>
                                  <p:childTnLst>
                                    <p:set>
                                      <p:cBhvr>
                                        <p:cTn dur="1" fill="hold" id="100">
                                          <p:stCondLst>
                                            <p:cond delay="0"/>
                                          </p:stCondLst>
                                        </p:cTn>
                                        <p:tgtEl>
                                          <p:spTgt spid="37"/>
                                        </p:tgtEl>
                                        <p:attrNameLst>
                                          <p:attrName>style.visibility</p:attrName>
                                        </p:attrNameLst>
                                      </p:cBhvr>
                                      <p:to>
                                        <p:strVal val="visible"/>
                                      </p:to>
                                    </p:set>
                                    <p:animEffect filter="fade" transition="in">
                                      <p:cBhvr>
                                        <p:cTn dur="500" id="101"/>
                                        <p:tgtEl>
                                          <p:spTgt spid="37"/>
                                        </p:tgtEl>
                                      </p:cBhvr>
                                    </p:animEffect>
                                    <p:anim calcmode="lin" valueType="num">
                                      <p:cBhvr>
                                        <p:cTn dur="500" fill="hold" id="102"/>
                                        <p:tgtEl>
                                          <p:spTgt spid="37"/>
                                        </p:tgtEl>
                                        <p:attrNameLst>
                                          <p:attrName>ppt_x</p:attrName>
                                        </p:attrNameLst>
                                      </p:cBhvr>
                                      <p:tavLst>
                                        <p:tav tm="0">
                                          <p:val>
                                            <p:strVal val="#ppt_x"/>
                                          </p:val>
                                        </p:tav>
                                        <p:tav tm="100000">
                                          <p:val>
                                            <p:strVal val="#ppt_x"/>
                                          </p:val>
                                        </p:tav>
                                      </p:tavLst>
                                    </p:anim>
                                    <p:anim calcmode="lin" valueType="num">
                                      <p:cBhvr>
                                        <p:cTn dur="500" fill="hold" id="103"/>
                                        <p:tgtEl>
                                          <p:spTgt spid="37"/>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1750"/>
                                  </p:stCondLst>
                                  <p:childTnLst>
                                    <p:set>
                                      <p:cBhvr>
                                        <p:cTn dur="1" fill="hold" id="105">
                                          <p:stCondLst>
                                            <p:cond delay="0"/>
                                          </p:stCondLst>
                                        </p:cTn>
                                        <p:tgtEl>
                                          <p:spTgt spid="38"/>
                                        </p:tgtEl>
                                        <p:attrNameLst>
                                          <p:attrName>style.visibility</p:attrName>
                                        </p:attrNameLst>
                                      </p:cBhvr>
                                      <p:to>
                                        <p:strVal val="visible"/>
                                      </p:to>
                                    </p:set>
                                    <p:animEffect filter="fade" transition="in">
                                      <p:cBhvr>
                                        <p:cTn dur="500" id="106"/>
                                        <p:tgtEl>
                                          <p:spTgt spid="38"/>
                                        </p:tgtEl>
                                      </p:cBhvr>
                                    </p:animEffect>
                                    <p:anim calcmode="lin" valueType="num">
                                      <p:cBhvr>
                                        <p:cTn dur="500" fill="hold" id="107"/>
                                        <p:tgtEl>
                                          <p:spTgt spid="38"/>
                                        </p:tgtEl>
                                        <p:attrNameLst>
                                          <p:attrName>ppt_x</p:attrName>
                                        </p:attrNameLst>
                                      </p:cBhvr>
                                      <p:tavLst>
                                        <p:tav tm="0">
                                          <p:val>
                                            <p:strVal val="#ppt_x"/>
                                          </p:val>
                                        </p:tav>
                                        <p:tav tm="100000">
                                          <p:val>
                                            <p:strVal val="#ppt_x"/>
                                          </p:val>
                                        </p:tav>
                                      </p:tavLst>
                                    </p:anim>
                                    <p:anim calcmode="lin" valueType="num">
                                      <p:cBhvr>
                                        <p:cTn dur="500" fill="hold" id="108"/>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1"/>
      <p:bldP grpId="0" spid="30"/>
      <p:bldP grpId="0" spid="31"/>
      <p:bldP grpId="0" spid="32"/>
      <p:bldP grpId="0" spid="33"/>
      <p:bldP grpId="0" spid="34"/>
      <p:bldP grpId="0" spid="35"/>
      <p:bldP grpId="0" spid="36"/>
      <p:bldP grpId="0" spid="37"/>
      <p:bldP grpId="0" spid="38"/>
      <p:bldP grpId="0" spid="3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五年计划</a:t>
            </a:r>
          </a:p>
        </p:txBody>
      </p:sp>
      <p:cxnSp>
        <p:nvCxnSpPr>
          <p:cNvPr id="12" name="Straight Connector 32"/>
          <p:cNvCxnSpPr>
            <a:stCxn id="24" idx="2"/>
          </p:cNvCxnSpPr>
          <p:nvPr/>
        </p:nvCxnSpPr>
        <p:spPr>
          <a:xfrm flipH="1" rot="16200000">
            <a:off x="4050507" y="6122194"/>
            <a:ext cx="823912" cy="647700"/>
          </a:xfrm>
          <a:prstGeom prst="curvedConnector3">
            <a:avLst>
              <a:gd fmla="val 55167"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a:stCxn id="20" idx="2"/>
            <a:endCxn id="22" idx="6"/>
          </p:cNvCxnSpPr>
          <p:nvPr/>
        </p:nvCxnSpPr>
        <p:spPr>
          <a:xfrm flipH="1" rot="16200000">
            <a:off x="4391819" y="1796256"/>
            <a:ext cx="711200" cy="2509838"/>
          </a:xfrm>
          <a:prstGeom prst="curvedConnector3">
            <a:avLst>
              <a:gd fmla="val 55974"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a:stCxn id="22" idx="2"/>
            <a:endCxn id="24" idx="6"/>
          </p:cNvCxnSpPr>
          <p:nvPr/>
        </p:nvCxnSpPr>
        <p:spPr>
          <a:xfrm rot="5400000">
            <a:off x="4676776" y="3789362"/>
            <a:ext cx="787400" cy="1863725"/>
          </a:xfrm>
          <a:prstGeom prst="curvedConnector3">
            <a:avLst>
              <a:gd fmla="val 50000"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0" name="Teardrop 9"/>
          <p:cNvSpPr/>
          <p:nvPr/>
        </p:nvSpPr>
        <p:spPr>
          <a:xfrm>
            <a:off x="3032125" y="1774825"/>
            <a:ext cx="919163" cy="920750"/>
          </a:xfrm>
          <a:prstGeom prst="teardrop">
            <a:avLst/>
          </a:prstGeom>
          <a:solidFill>
            <a:schemeClr val="bg1">
              <a:lumMod val="95000"/>
            </a:schemeClr>
          </a:solidFill>
          <a:ln w="63500">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1400">
                <a:solidFill>
                  <a:schemeClr val="tx1">
                    <a:lumMod val="50000"/>
                    <a:lumOff val="50000"/>
                  </a:schemeClr>
                </a:solidFill>
                <a:latin charset="-122" pitchFamily="34" typeface="微软雅黑"/>
                <a:ea charset="-122" pitchFamily="34" typeface="微软雅黑"/>
                <a:cs charset="0" panose="020b0606030504020204" pitchFamily="34" typeface="Open Sans"/>
              </a:rPr>
              <a:t>2017</a:t>
            </a:r>
          </a:p>
        </p:txBody>
      </p:sp>
      <p:sp>
        <p:nvSpPr>
          <p:cNvPr id="21" name="TextBox 20"/>
          <p:cNvSpPr txBox="1"/>
          <p:nvPr/>
        </p:nvSpPr>
        <p:spPr>
          <a:xfrm>
            <a:off x="4138613" y="1851025"/>
            <a:ext cx="3396753"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输入文字标题</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
        <p:nvSpPr>
          <p:cNvPr id="22" name="Teardrop 15"/>
          <p:cNvSpPr/>
          <p:nvPr/>
        </p:nvSpPr>
        <p:spPr>
          <a:xfrm>
            <a:off x="5541963" y="3406775"/>
            <a:ext cx="920750" cy="920750"/>
          </a:xfrm>
          <a:prstGeom prst="teardrop">
            <a:avLst/>
          </a:prstGeom>
          <a:solidFill>
            <a:schemeClr val="bg1">
              <a:lumMod val="95000"/>
            </a:schemeClr>
          </a:solidFill>
          <a:ln w="63500">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1400">
                <a:solidFill>
                  <a:schemeClr val="tx1">
                    <a:lumMod val="50000"/>
                    <a:lumOff val="50000"/>
                  </a:schemeClr>
                </a:solidFill>
                <a:latin charset="-122" pitchFamily="34" typeface="微软雅黑"/>
                <a:ea charset="-122" pitchFamily="34" typeface="微软雅黑"/>
                <a:cs charset="0" panose="020b0606030504020204" pitchFamily="34" typeface="Open Sans"/>
              </a:rPr>
              <a:t>2018</a:t>
            </a:r>
          </a:p>
        </p:txBody>
      </p:sp>
      <p:sp>
        <p:nvSpPr>
          <p:cNvPr id="24" name="Teardrop 17"/>
          <p:cNvSpPr/>
          <p:nvPr/>
        </p:nvSpPr>
        <p:spPr>
          <a:xfrm>
            <a:off x="3679825" y="5114925"/>
            <a:ext cx="919163" cy="919163"/>
          </a:xfrm>
          <a:prstGeom prst="teardrop">
            <a:avLst/>
          </a:prstGeom>
          <a:solidFill>
            <a:schemeClr val="bg1">
              <a:lumMod val="95000"/>
            </a:schemeClr>
          </a:solidFill>
          <a:ln w="63500">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1400">
                <a:solidFill>
                  <a:schemeClr val="tx1">
                    <a:lumMod val="50000"/>
                    <a:lumOff val="50000"/>
                  </a:schemeClr>
                </a:solidFill>
                <a:latin charset="-122" pitchFamily="34" typeface="微软雅黑"/>
                <a:ea charset="-122" pitchFamily="34" typeface="微软雅黑"/>
                <a:cs charset="0" panose="020b0606030504020204" pitchFamily="34" typeface="Open Sans"/>
              </a:rPr>
              <a:t>2019</a:t>
            </a:r>
          </a:p>
        </p:txBody>
      </p:sp>
      <p:sp>
        <p:nvSpPr>
          <p:cNvPr id="26" name="TextBox 25"/>
          <p:cNvSpPr txBox="1"/>
          <p:nvPr/>
        </p:nvSpPr>
        <p:spPr>
          <a:xfrm>
            <a:off x="6658891" y="3410997"/>
            <a:ext cx="3396753"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输入文字标题</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
        <p:nvSpPr>
          <p:cNvPr id="27" name="TextBox 26"/>
          <p:cNvSpPr txBox="1"/>
          <p:nvPr/>
        </p:nvSpPr>
        <p:spPr>
          <a:xfrm>
            <a:off x="4871071" y="5067181"/>
            <a:ext cx="3396753"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输入文字标题</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Tree>
    <p:extLst>
      <p:ext uri="{BB962C8B-B14F-4D97-AF65-F5344CB8AC3E}">
        <p14:creationId val="91663768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22" presetSubtype="1">
                                  <p:stCondLst>
                                    <p:cond delay="0"/>
                                  </p:stCondLst>
                                  <p:childTnLst>
                                    <p:set>
                                      <p:cBhvr>
                                        <p:cTn dur="1" fill="hold" id="28">
                                          <p:stCondLst>
                                            <p:cond delay="0"/>
                                          </p:stCondLst>
                                        </p:cTn>
                                        <p:tgtEl>
                                          <p:spTgt spid="13"/>
                                        </p:tgtEl>
                                        <p:attrNameLst>
                                          <p:attrName>style.visibility</p:attrName>
                                        </p:attrNameLst>
                                      </p:cBhvr>
                                      <p:to>
                                        <p:strVal val="visible"/>
                                      </p:to>
                                    </p:set>
                                    <p:animEffect filter="wipe(up)" transition="in">
                                      <p:cBhvr>
                                        <p:cTn dur="500" id="29"/>
                                        <p:tgtEl>
                                          <p:spTgt spid="13"/>
                                        </p:tgtEl>
                                      </p:cBhvr>
                                    </p:animEffect>
                                  </p:childTnLst>
                                </p:cTn>
                              </p:par>
                            </p:childTnLst>
                          </p:cTn>
                        </p:par>
                        <p:par>
                          <p:cTn fill="hold" id="30" nodeType="afterGroup">
                            <p:stCondLst>
                              <p:cond delay="3500"/>
                            </p:stCondLst>
                            <p:childTnLst>
                              <p:par>
                                <p:cTn fill="hold" grpId="0" id="31" nodeType="afterEffect" presetClass="entr" presetID="42"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500"/>
                            </p:stCondLst>
                            <p:childTnLst>
                              <p:par>
                                <p:cTn fill="hold" grpId="0" id="37" nodeType="afterEffect" presetClass="entr" presetID="42" presetSubtype="0">
                                  <p:stCondLst>
                                    <p:cond delay="0"/>
                                  </p:stCondLst>
                                  <p:childTnLst>
                                    <p:set>
                                      <p:cBhvr>
                                        <p:cTn dur="1" fill="hold" id="38">
                                          <p:stCondLst>
                                            <p:cond delay="0"/>
                                          </p:stCondLst>
                                        </p:cTn>
                                        <p:tgtEl>
                                          <p:spTgt spid="26"/>
                                        </p:tgtEl>
                                        <p:attrNameLst>
                                          <p:attrName>style.visibility</p:attrName>
                                        </p:attrNameLst>
                                      </p:cBhvr>
                                      <p:to>
                                        <p:strVal val="visible"/>
                                      </p:to>
                                    </p:set>
                                    <p:animEffect filter="fade" transition="in">
                                      <p:cBhvr>
                                        <p:cTn dur="1000" id="39"/>
                                        <p:tgtEl>
                                          <p:spTgt spid="26"/>
                                        </p:tgtEl>
                                      </p:cBhvr>
                                    </p:animEffect>
                                    <p:anim calcmode="lin" valueType="num">
                                      <p:cBhvr>
                                        <p:cTn dur="1000" fill="hold" id="40"/>
                                        <p:tgtEl>
                                          <p:spTgt spid="26"/>
                                        </p:tgtEl>
                                        <p:attrNameLst>
                                          <p:attrName>ppt_x</p:attrName>
                                        </p:attrNameLst>
                                      </p:cBhvr>
                                      <p:tavLst>
                                        <p:tav tm="0">
                                          <p:val>
                                            <p:strVal val="#ppt_x"/>
                                          </p:val>
                                        </p:tav>
                                        <p:tav tm="100000">
                                          <p:val>
                                            <p:strVal val="#ppt_x"/>
                                          </p:val>
                                        </p:tav>
                                      </p:tavLst>
                                    </p:anim>
                                    <p:anim calcmode="lin" valueType="num">
                                      <p:cBhvr>
                                        <p:cTn dur="1000" fill="hold" id="41"/>
                                        <p:tgtEl>
                                          <p:spTgt spid="2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19"/>
                                        </p:tgtEl>
                                        <p:attrNameLst>
                                          <p:attrName>style.visibility</p:attrName>
                                        </p:attrNameLst>
                                      </p:cBhvr>
                                      <p:to>
                                        <p:strVal val="visible"/>
                                      </p:to>
                                    </p:set>
                                    <p:animEffect filter="wipe(up)" transition="in">
                                      <p:cBhvr>
                                        <p:cTn dur="500" id="45"/>
                                        <p:tgtEl>
                                          <p:spTgt spid="19"/>
                                        </p:tgtEl>
                                      </p:cBhvr>
                                    </p:animEffect>
                                  </p:childTnLst>
                                </p:cTn>
                              </p:par>
                            </p:childTnLst>
                          </p:cTn>
                        </p:par>
                        <p:par>
                          <p:cTn fill="hold" id="46" nodeType="afterGroup">
                            <p:stCondLst>
                              <p:cond delay="6000"/>
                            </p:stCondLst>
                            <p:childTnLst>
                              <p:par>
                                <p:cTn fill="hold" grpId="0" id="47" nodeType="afterEffect" presetClass="entr" presetID="42" presetSubtype="0">
                                  <p:stCondLst>
                                    <p:cond delay="0"/>
                                  </p:stCondLst>
                                  <p:childTnLst>
                                    <p:set>
                                      <p:cBhvr>
                                        <p:cTn dur="1" fill="hold" id="48">
                                          <p:stCondLst>
                                            <p:cond delay="0"/>
                                          </p:stCondLst>
                                        </p:cTn>
                                        <p:tgtEl>
                                          <p:spTgt spid="24"/>
                                        </p:tgtEl>
                                        <p:attrNameLst>
                                          <p:attrName>style.visibility</p:attrName>
                                        </p:attrNameLst>
                                      </p:cBhvr>
                                      <p:to>
                                        <p:strVal val="visible"/>
                                      </p:to>
                                    </p:set>
                                    <p:animEffect filter="fade" transition="in">
                                      <p:cBhvr>
                                        <p:cTn dur="1000" id="49"/>
                                        <p:tgtEl>
                                          <p:spTgt spid="24"/>
                                        </p:tgtEl>
                                      </p:cBhvr>
                                    </p:animEffect>
                                    <p:anim calcmode="lin" valueType="num">
                                      <p:cBhvr>
                                        <p:cTn dur="1000" fill="hold" id="50"/>
                                        <p:tgtEl>
                                          <p:spTgt spid="24"/>
                                        </p:tgtEl>
                                        <p:attrNameLst>
                                          <p:attrName>ppt_x</p:attrName>
                                        </p:attrNameLst>
                                      </p:cBhvr>
                                      <p:tavLst>
                                        <p:tav tm="0">
                                          <p:val>
                                            <p:strVal val="#ppt_x"/>
                                          </p:val>
                                        </p:tav>
                                        <p:tav tm="100000">
                                          <p:val>
                                            <p:strVal val="#ppt_x"/>
                                          </p:val>
                                        </p:tav>
                                      </p:tavLst>
                                    </p:anim>
                                    <p:anim calcmode="lin" valueType="num">
                                      <p:cBhvr>
                                        <p:cTn dur="1000" fill="hold" id="51"/>
                                        <p:tgtEl>
                                          <p:spTgt spid="2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7000"/>
                            </p:stCondLst>
                            <p:childTnLst>
                              <p:par>
                                <p:cTn fill="hold" grpId="0" id="53" nodeType="afterEffect" presetClass="entr" presetID="42"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fade" transition="in">
                                      <p:cBhvr>
                                        <p:cTn dur="1000" id="55"/>
                                        <p:tgtEl>
                                          <p:spTgt spid="27"/>
                                        </p:tgtEl>
                                      </p:cBhvr>
                                    </p:animEffect>
                                    <p:anim calcmode="lin" valueType="num">
                                      <p:cBhvr>
                                        <p:cTn dur="1000" fill="hold" id="56"/>
                                        <p:tgtEl>
                                          <p:spTgt spid="27"/>
                                        </p:tgtEl>
                                        <p:attrNameLst>
                                          <p:attrName>ppt_x</p:attrName>
                                        </p:attrNameLst>
                                      </p:cBhvr>
                                      <p:tavLst>
                                        <p:tav tm="0">
                                          <p:val>
                                            <p:strVal val="#ppt_x"/>
                                          </p:val>
                                        </p:tav>
                                        <p:tav tm="100000">
                                          <p:val>
                                            <p:strVal val="#ppt_x"/>
                                          </p:val>
                                        </p:tav>
                                      </p:tavLst>
                                    </p:anim>
                                    <p:anim calcmode="lin" valueType="num">
                                      <p:cBhvr>
                                        <p:cTn dur="1000" fill="hold" id="57"/>
                                        <p:tgtEl>
                                          <p:spTgt spid="27"/>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8000"/>
                            </p:stCondLst>
                            <p:childTnLst>
                              <p:par>
                                <p:cTn fill="hold" id="59" nodeType="afterEffect" presetClass="entr" presetID="22" presetSubtype="1">
                                  <p:stCondLst>
                                    <p:cond delay="0"/>
                                  </p:stCondLst>
                                  <p:childTnLst>
                                    <p:set>
                                      <p:cBhvr>
                                        <p:cTn dur="1" fill="hold" id="60">
                                          <p:stCondLst>
                                            <p:cond delay="0"/>
                                          </p:stCondLst>
                                        </p:cTn>
                                        <p:tgtEl>
                                          <p:spTgt spid="12"/>
                                        </p:tgtEl>
                                        <p:attrNameLst>
                                          <p:attrName>style.visibility</p:attrName>
                                        </p:attrNameLst>
                                      </p:cBhvr>
                                      <p:to>
                                        <p:strVal val="visible"/>
                                      </p:to>
                                    </p:set>
                                    <p:animEffect filter="wipe(up)" transition="in">
                                      <p:cBhvr>
                                        <p:cTn dur="500" id="6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1"/>
      <p:bldP grpId="0" spid="22"/>
      <p:bldP grpId="0" spid="24"/>
      <p:bldP grpId="0" spid="26"/>
      <p:bldP grpId="0" spid="2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五年计划</a:t>
            </a:r>
          </a:p>
        </p:txBody>
      </p:sp>
      <p:sp>
        <p:nvSpPr>
          <p:cNvPr id="26" name="矩形 25"/>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29</a:t>
            </a:r>
          </a:p>
        </p:txBody>
      </p:sp>
      <p:cxnSp>
        <p:nvCxnSpPr>
          <p:cNvPr id="31" name="Straight Connector 32"/>
          <p:cNvCxnSpPr>
            <a:endCxn id="33" idx="4"/>
          </p:cNvCxnSpPr>
          <p:nvPr/>
        </p:nvCxnSpPr>
        <p:spPr>
          <a:xfrm flipH="1" rot="16200000">
            <a:off x="4287044" y="499269"/>
            <a:ext cx="1374775" cy="376237"/>
          </a:xfrm>
          <a:prstGeom prst="curvedConnector2">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15"/>
          <p:cNvCxnSpPr>
            <a:stCxn id="33" idx="2"/>
            <a:endCxn id="35" idx="6"/>
          </p:cNvCxnSpPr>
          <p:nvPr/>
        </p:nvCxnSpPr>
        <p:spPr>
          <a:xfrm rot="5400000">
            <a:off x="3975894" y="1637506"/>
            <a:ext cx="1449388" cy="1844675"/>
          </a:xfrm>
          <a:prstGeom prst="curvedConnector3">
            <a:avLst>
              <a:gd fmla="val 50000"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ardrop 6"/>
          <p:cNvSpPr/>
          <p:nvPr/>
        </p:nvSpPr>
        <p:spPr>
          <a:xfrm>
            <a:off x="5162550" y="914400"/>
            <a:ext cx="920750" cy="920750"/>
          </a:xfrm>
          <a:prstGeom prst="teardrop">
            <a:avLst/>
          </a:prstGeom>
          <a:solidFill>
            <a:schemeClr val="bg1">
              <a:lumMod val="95000"/>
            </a:schemeClr>
          </a:solidFill>
          <a:ln w="63500">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1400">
                <a:solidFill>
                  <a:schemeClr val="tx1">
                    <a:lumMod val="50000"/>
                    <a:lumOff val="50000"/>
                  </a:schemeClr>
                </a:solidFill>
                <a:latin charset="-122" pitchFamily="34" typeface="微软雅黑"/>
                <a:ea charset="-122" pitchFamily="34" typeface="微软雅黑"/>
                <a:cs charset="0" panose="020b0606030504020204" pitchFamily="34" typeface="Open Sans"/>
              </a:rPr>
              <a:t>2020</a:t>
            </a:r>
          </a:p>
        </p:txBody>
      </p:sp>
      <p:sp>
        <p:nvSpPr>
          <p:cNvPr id="35" name="Teardrop 8"/>
          <p:cNvSpPr/>
          <p:nvPr/>
        </p:nvSpPr>
        <p:spPr>
          <a:xfrm>
            <a:off x="3317875" y="3284538"/>
            <a:ext cx="919163" cy="920750"/>
          </a:xfrm>
          <a:prstGeom prst="teardrop">
            <a:avLst/>
          </a:prstGeom>
          <a:solidFill>
            <a:schemeClr val="bg1">
              <a:lumMod val="95000"/>
            </a:schemeClr>
          </a:solidFill>
          <a:ln w="63500">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1400">
                <a:solidFill>
                  <a:schemeClr val="tx1">
                    <a:lumMod val="50000"/>
                    <a:lumOff val="50000"/>
                  </a:schemeClr>
                </a:solidFill>
                <a:latin charset="-122" pitchFamily="34" typeface="微软雅黑"/>
                <a:ea charset="-122" pitchFamily="34" typeface="微软雅黑"/>
                <a:cs charset="0" panose="020b0606030504020204" pitchFamily="34" typeface="Open Sans"/>
              </a:rPr>
              <a:t>2021</a:t>
            </a:r>
          </a:p>
        </p:txBody>
      </p:sp>
      <p:sp>
        <p:nvSpPr>
          <p:cNvPr id="39" name="TextBox 38"/>
          <p:cNvSpPr txBox="1"/>
          <p:nvPr/>
        </p:nvSpPr>
        <p:spPr>
          <a:xfrm>
            <a:off x="6455247" y="890717"/>
            <a:ext cx="3396753"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输入文字标题</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
        <p:nvSpPr>
          <p:cNvPr id="40" name="TextBox 39"/>
          <p:cNvSpPr txBox="1"/>
          <p:nvPr/>
        </p:nvSpPr>
        <p:spPr>
          <a:xfrm>
            <a:off x="4642669" y="3266981"/>
            <a:ext cx="3396753"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输入文字标题</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
        <p:nvSpPr>
          <p:cNvPr id="41" name="TextBox 40"/>
          <p:cNvSpPr txBox="1"/>
          <p:nvPr/>
        </p:nvSpPr>
        <p:spPr>
          <a:xfrm>
            <a:off x="1973899" y="5302949"/>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TextBox 41"/>
          <p:cNvSpPr txBox="1"/>
          <p:nvPr/>
        </p:nvSpPr>
        <p:spPr>
          <a:xfrm>
            <a:off x="5063128" y="4867999"/>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点击输入标题文本</a:t>
            </a:r>
          </a:p>
        </p:txBody>
      </p:sp>
    </p:spTree>
    <p:extLst>
      <p:ext uri="{BB962C8B-B14F-4D97-AF65-F5344CB8AC3E}">
        <p14:creationId val="26808449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31"/>
                                        </p:tgtEl>
                                        <p:attrNameLst>
                                          <p:attrName>style.visibility</p:attrName>
                                        </p:attrNameLst>
                                      </p:cBhvr>
                                      <p:to>
                                        <p:strVal val="visible"/>
                                      </p:to>
                                    </p:set>
                                    <p:animEffect filter="wipe(up)" transition="in">
                                      <p:cBhvr>
                                        <p:cTn dur="500" id="17"/>
                                        <p:tgtEl>
                                          <p:spTgt spid="31"/>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33"/>
                                        </p:tgtEl>
                                        <p:attrNameLst>
                                          <p:attrName>style.visibility</p:attrName>
                                        </p:attrNameLst>
                                      </p:cBhvr>
                                      <p:to>
                                        <p:strVal val="visible"/>
                                      </p:to>
                                    </p:set>
                                    <p:animEffect filter="fade" transition="in">
                                      <p:cBhvr>
                                        <p:cTn dur="1000" id="21"/>
                                        <p:tgtEl>
                                          <p:spTgt spid="33"/>
                                        </p:tgtEl>
                                      </p:cBhvr>
                                    </p:animEffect>
                                    <p:anim calcmode="lin" valueType="num">
                                      <p:cBhvr>
                                        <p:cTn dur="1000" fill="hold" id="22"/>
                                        <p:tgtEl>
                                          <p:spTgt spid="33"/>
                                        </p:tgtEl>
                                        <p:attrNameLst>
                                          <p:attrName>ppt_x</p:attrName>
                                        </p:attrNameLst>
                                      </p:cBhvr>
                                      <p:tavLst>
                                        <p:tav tm="0">
                                          <p:val>
                                            <p:strVal val="#ppt_x"/>
                                          </p:val>
                                        </p:tav>
                                        <p:tav tm="100000">
                                          <p:val>
                                            <p:strVal val="#ppt_x"/>
                                          </p:val>
                                        </p:tav>
                                      </p:tavLst>
                                    </p:anim>
                                    <p:anim calcmode="lin" valueType="num">
                                      <p:cBhvr>
                                        <p:cTn dur="1000" fill="hold" id="23"/>
                                        <p:tgtEl>
                                          <p:spTgt spid="3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42" presetSubtype="0">
                                  <p:stCondLst>
                                    <p:cond delay="0"/>
                                  </p:stCondLst>
                                  <p:childTnLst>
                                    <p:set>
                                      <p:cBhvr>
                                        <p:cTn dur="1" fill="hold" id="26">
                                          <p:stCondLst>
                                            <p:cond delay="0"/>
                                          </p:stCondLst>
                                        </p:cTn>
                                        <p:tgtEl>
                                          <p:spTgt spid="39"/>
                                        </p:tgtEl>
                                        <p:attrNameLst>
                                          <p:attrName>style.visibility</p:attrName>
                                        </p:attrNameLst>
                                      </p:cBhvr>
                                      <p:to>
                                        <p:strVal val="visible"/>
                                      </p:to>
                                    </p:set>
                                    <p:animEffect filter="fade" transition="in">
                                      <p:cBhvr>
                                        <p:cTn dur="1000" id="27"/>
                                        <p:tgtEl>
                                          <p:spTgt spid="39"/>
                                        </p:tgtEl>
                                      </p:cBhvr>
                                    </p:animEffect>
                                    <p:anim calcmode="lin" valueType="num">
                                      <p:cBhvr>
                                        <p:cTn dur="1000" fill="hold" id="28"/>
                                        <p:tgtEl>
                                          <p:spTgt spid="39"/>
                                        </p:tgtEl>
                                        <p:attrNameLst>
                                          <p:attrName>ppt_x</p:attrName>
                                        </p:attrNameLst>
                                      </p:cBhvr>
                                      <p:tavLst>
                                        <p:tav tm="0">
                                          <p:val>
                                            <p:strVal val="#ppt_x"/>
                                          </p:val>
                                        </p:tav>
                                        <p:tav tm="100000">
                                          <p:val>
                                            <p:strVal val="#ppt_x"/>
                                          </p:val>
                                        </p:tav>
                                      </p:tavLst>
                                    </p:anim>
                                    <p:anim calcmode="lin" valueType="num">
                                      <p:cBhvr>
                                        <p:cTn dur="1000" fill="hold" id="29"/>
                                        <p:tgtEl>
                                          <p:spTgt spid="39"/>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500"/>
                            </p:stCondLst>
                            <p:childTnLst>
                              <p:par>
                                <p:cTn fill="hold" id="31" nodeType="afterEffect" presetClass="entr" presetID="22" presetSubtype="1">
                                  <p:stCondLst>
                                    <p:cond delay="0"/>
                                  </p:stCondLst>
                                  <p:childTnLst>
                                    <p:set>
                                      <p:cBhvr>
                                        <p:cTn dur="1" fill="hold" id="32">
                                          <p:stCondLst>
                                            <p:cond delay="0"/>
                                          </p:stCondLst>
                                        </p:cTn>
                                        <p:tgtEl>
                                          <p:spTgt spid="32"/>
                                        </p:tgtEl>
                                        <p:attrNameLst>
                                          <p:attrName>style.visibility</p:attrName>
                                        </p:attrNameLst>
                                      </p:cBhvr>
                                      <p:to>
                                        <p:strVal val="visible"/>
                                      </p:to>
                                    </p:set>
                                    <p:animEffect filter="wipe(up)" transition="in">
                                      <p:cBhvr>
                                        <p:cTn dur="500" id="33"/>
                                        <p:tgtEl>
                                          <p:spTgt spid="32"/>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35"/>
                                        </p:tgtEl>
                                        <p:attrNameLst>
                                          <p:attrName>style.visibility</p:attrName>
                                        </p:attrNameLst>
                                      </p:cBhvr>
                                      <p:to>
                                        <p:strVal val="visible"/>
                                      </p:to>
                                    </p:set>
                                    <p:animEffect filter="fade" transition="in">
                                      <p:cBhvr>
                                        <p:cTn dur="1000" id="37"/>
                                        <p:tgtEl>
                                          <p:spTgt spid="35"/>
                                        </p:tgtEl>
                                      </p:cBhvr>
                                    </p:animEffect>
                                    <p:anim calcmode="lin" valueType="num">
                                      <p:cBhvr>
                                        <p:cTn dur="1000" fill="hold" id="38"/>
                                        <p:tgtEl>
                                          <p:spTgt spid="35"/>
                                        </p:tgtEl>
                                        <p:attrNameLst>
                                          <p:attrName>ppt_x</p:attrName>
                                        </p:attrNameLst>
                                      </p:cBhvr>
                                      <p:tavLst>
                                        <p:tav tm="0">
                                          <p:val>
                                            <p:strVal val="#ppt_x"/>
                                          </p:val>
                                        </p:tav>
                                        <p:tav tm="100000">
                                          <p:val>
                                            <p:strVal val="#ppt_x"/>
                                          </p:val>
                                        </p:tav>
                                      </p:tavLst>
                                    </p:anim>
                                    <p:anim calcmode="lin" valueType="num">
                                      <p:cBhvr>
                                        <p:cTn dur="1000" fill="hold" id="39"/>
                                        <p:tgtEl>
                                          <p:spTgt spid="3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42" presetSubtype="0">
                                  <p:stCondLst>
                                    <p:cond delay="0"/>
                                  </p:stCondLst>
                                  <p:childTnLst>
                                    <p:set>
                                      <p:cBhvr>
                                        <p:cTn dur="1" fill="hold" id="42">
                                          <p:stCondLst>
                                            <p:cond delay="0"/>
                                          </p:stCondLst>
                                        </p:cTn>
                                        <p:tgtEl>
                                          <p:spTgt spid="40"/>
                                        </p:tgtEl>
                                        <p:attrNameLst>
                                          <p:attrName>style.visibility</p:attrName>
                                        </p:attrNameLst>
                                      </p:cBhvr>
                                      <p:to>
                                        <p:strVal val="visible"/>
                                      </p:to>
                                    </p:set>
                                    <p:animEffect filter="fade" transition="in">
                                      <p:cBhvr>
                                        <p:cTn dur="1000" id="43"/>
                                        <p:tgtEl>
                                          <p:spTgt spid="40"/>
                                        </p:tgtEl>
                                      </p:cBhvr>
                                    </p:animEffect>
                                    <p:anim calcmode="lin" valueType="num">
                                      <p:cBhvr>
                                        <p:cTn dur="1000" fill="hold" id="44"/>
                                        <p:tgtEl>
                                          <p:spTgt spid="40"/>
                                        </p:tgtEl>
                                        <p:attrNameLst>
                                          <p:attrName>ppt_x</p:attrName>
                                        </p:attrNameLst>
                                      </p:cBhvr>
                                      <p:tavLst>
                                        <p:tav tm="0">
                                          <p:val>
                                            <p:strVal val="#ppt_x"/>
                                          </p:val>
                                        </p:tav>
                                        <p:tav tm="100000">
                                          <p:val>
                                            <p:strVal val="#ppt_x"/>
                                          </p:val>
                                        </p:tav>
                                      </p:tavLst>
                                    </p:anim>
                                    <p:anim calcmode="lin" valueType="num">
                                      <p:cBhvr>
                                        <p:cTn dur="1000" fill="hold" id="45"/>
                                        <p:tgtEl>
                                          <p:spTgt spid="4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000"/>
                            </p:stCondLst>
                            <p:childTnLst>
                              <p:par>
                                <p:cTn fill="hold" grpId="0" id="47" nodeType="afterEffect" presetClass="entr" presetID="2" presetSubtype="2">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300" fill="hold" id="49"/>
                                        <p:tgtEl>
                                          <p:spTgt spid="42"/>
                                        </p:tgtEl>
                                        <p:attrNameLst>
                                          <p:attrName>ppt_x</p:attrName>
                                        </p:attrNameLst>
                                      </p:cBhvr>
                                      <p:tavLst>
                                        <p:tav tm="0">
                                          <p:val>
                                            <p:strVal val="1+#ppt_w/2"/>
                                          </p:val>
                                        </p:tav>
                                        <p:tav tm="100000">
                                          <p:val>
                                            <p:strVal val="#ppt_x"/>
                                          </p:val>
                                        </p:tav>
                                      </p:tavLst>
                                    </p:anim>
                                    <p:anim calcmode="lin" valueType="num">
                                      <p:cBhvr additive="base">
                                        <p:cTn dur="300" fill="hold" id="50"/>
                                        <p:tgtEl>
                                          <p:spTgt spid="42"/>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6300"/>
                            </p:stCondLst>
                            <p:childTnLst>
                              <p:par>
                                <p:cTn fill="hold" grpId="0" id="52" nodeType="afterEffect" presetClass="entr" presetID="2" presetSubtype="2">
                                  <p:stCondLst>
                                    <p:cond delay="0"/>
                                  </p:stCondLst>
                                  <p:childTnLst>
                                    <p:set>
                                      <p:cBhvr>
                                        <p:cTn dur="1" fill="hold" id="53">
                                          <p:stCondLst>
                                            <p:cond delay="0"/>
                                          </p:stCondLst>
                                        </p:cTn>
                                        <p:tgtEl>
                                          <p:spTgt spid="41"/>
                                        </p:tgtEl>
                                        <p:attrNameLst>
                                          <p:attrName>style.visibility</p:attrName>
                                        </p:attrNameLst>
                                      </p:cBhvr>
                                      <p:to>
                                        <p:strVal val="visible"/>
                                      </p:to>
                                    </p:set>
                                    <p:anim calcmode="lin" valueType="num">
                                      <p:cBhvr additive="base">
                                        <p:cTn dur="300" fill="hold" id="54"/>
                                        <p:tgtEl>
                                          <p:spTgt spid="41"/>
                                        </p:tgtEl>
                                        <p:attrNameLst>
                                          <p:attrName>ppt_x</p:attrName>
                                        </p:attrNameLst>
                                      </p:cBhvr>
                                      <p:tavLst>
                                        <p:tav tm="0">
                                          <p:val>
                                            <p:strVal val="1+#ppt_w/2"/>
                                          </p:val>
                                        </p:tav>
                                        <p:tav tm="100000">
                                          <p:val>
                                            <p:strVal val="#ppt_x"/>
                                          </p:val>
                                        </p:tav>
                                      </p:tavLst>
                                    </p:anim>
                                    <p:anim calcmode="lin" valueType="num">
                                      <p:cBhvr additive="base">
                                        <p:cTn dur="300" fill="hold" id="55"/>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3"/>
      <p:bldP grpId="0" spid="35"/>
      <p:bldP grpId="0" spid="39"/>
      <p:bldP grpId="0" spid="40"/>
      <p:bldP grpId="0" spid="41"/>
      <p:bldP grpId="0" spid="4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等腰三角形 1"/>
          <p:cNvSpPr/>
          <p:nvPr/>
        </p:nvSpPr>
        <p:spPr>
          <a:xfrm rot="10800000">
            <a:off x="1173423" y="0"/>
            <a:ext cx="2844316" cy="144016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rot="10800000">
            <a:off x="1021023" y="0"/>
            <a:ext cx="2844316" cy="1440160"/>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59"/>
          <p:cNvSpPr>
            <a:spLocks noChangeArrowheads="1"/>
          </p:cNvSpPr>
          <p:nvPr/>
        </p:nvSpPr>
        <p:spPr bwMode="auto">
          <a:xfrm flipH="1">
            <a:off x="3073251" y="764704"/>
            <a:ext cx="33131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a:r>
              <a:rPr altLang="en-US" b="1" lang="zh-CN" sz="3200">
                <a:solidFill>
                  <a:schemeClr val="tx1">
                    <a:lumMod val="50000"/>
                    <a:lumOff val="50000"/>
                  </a:schemeClr>
                </a:solidFill>
                <a:latin charset="-122" pitchFamily="34" typeface="微软雅黑"/>
                <a:ea charset="-122" pitchFamily="34" typeface="微软雅黑"/>
                <a:sym charset="-122" pitchFamily="2" typeface="方正兰亭黑_GBK"/>
              </a:rPr>
              <a:t>目录 / CONTENTS</a:t>
            </a:r>
          </a:p>
        </p:txBody>
      </p:sp>
      <p:grpSp>
        <p:nvGrpSpPr>
          <p:cNvPr id="5" name="组合 4"/>
          <p:cNvGrpSpPr/>
          <p:nvPr/>
        </p:nvGrpSpPr>
        <p:grpSpPr>
          <a:xfrm>
            <a:off x="2065139" y="144016"/>
            <a:ext cx="791809" cy="764704"/>
            <a:chOff x="5512720" y="2152017"/>
            <a:chExt cx="583915" cy="496874"/>
          </a:xfrm>
        </p:grpSpPr>
        <p:sp>
          <p:nvSpPr>
            <p:cNvPr id="6"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sp>
          <p:nvSpPr>
            <p:cNvPr id="7"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grpSp>
      <p:grpSp>
        <p:nvGrpSpPr>
          <p:cNvPr id="8" name="组合 7"/>
          <p:cNvGrpSpPr/>
          <p:nvPr/>
        </p:nvGrpSpPr>
        <p:grpSpPr>
          <a:xfrm>
            <a:off x="1706476" y="2627794"/>
            <a:ext cx="1304925" cy="1527175"/>
            <a:chOff x="3260725" y="2205038"/>
            <a:chExt cx="1304925" cy="1527175"/>
          </a:xfrm>
        </p:grpSpPr>
        <p:sp>
          <p:nvSpPr>
            <p:cNvPr id="9" name="Freeform 6"/>
            <p:cNvSpPr/>
            <p:nvPr/>
          </p:nvSpPr>
          <p:spPr bwMode="auto">
            <a:xfrm>
              <a:off x="3260725" y="2205038"/>
              <a:ext cx="1304925"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2A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1"/>
            <p:cNvSpPr>
              <a:spLocks noEditPoints="1"/>
            </p:cNvSpPr>
            <p:nvPr/>
          </p:nvSpPr>
          <p:spPr bwMode="auto">
            <a:xfrm>
              <a:off x="3497263" y="2524126"/>
              <a:ext cx="839788" cy="663575"/>
            </a:xfrm>
            <a:custGeom>
              <a:gdLst>
                <a:gd fmla="*/ 392 w 1065" name="T0"/>
                <a:gd fmla="*/ 422 h 834" name="T1"/>
                <a:gd fmla="*/ 544 w 1065" name="T2"/>
                <a:gd fmla="*/ 344 h 834" name="T3"/>
                <a:gd fmla="*/ 828 w 1065" name="T4"/>
                <a:gd fmla="*/ 296 h 834" name="T5"/>
                <a:gd fmla="*/ 907 w 1065" name="T6"/>
                <a:gd fmla="*/ 179 h 834" name="T7"/>
                <a:gd fmla="*/ 792 w 1065" name="T8"/>
                <a:gd fmla="*/ 259 h 834" name="T9"/>
                <a:gd fmla="*/ 543 w 1065" name="T10"/>
                <a:gd fmla="*/ 271 h 834" name="T11"/>
                <a:gd fmla="*/ 1065 w 1065" name="T12"/>
                <a:gd fmla="*/ 111 h 834" name="T13"/>
                <a:gd fmla="*/ 647 w 1065" name="T14"/>
                <a:gd fmla="*/ 44 h 834" name="T15"/>
                <a:gd fmla="*/ 607 w 1065" name="T16"/>
                <a:gd fmla="*/ 0 h 834" name="T17"/>
                <a:gd fmla="*/ 214 w 1065" name="T18"/>
                <a:gd fmla="*/ 44 h 834" name="T19"/>
                <a:gd fmla="*/ 243 w 1065" name="T20"/>
                <a:gd fmla="*/ 111 h 834" name="T21"/>
                <a:gd fmla="*/ 300 w 1065" name="T22"/>
                <a:gd fmla="*/ 189 h 834" name="T23"/>
                <a:gd fmla="*/ 981 w 1065" name="T24"/>
                <a:gd fmla="*/ 111 h 834" name="T25"/>
                <a:gd fmla="*/ 493 w 1065" name="T26"/>
                <a:gd fmla="*/ 548 h 834" name="T27"/>
                <a:gd fmla="*/ 981 w 1065" name="T28"/>
                <a:gd fmla="*/ 570 h 834" name="T29"/>
                <a:gd fmla="*/ 501 w 1065" name="T30"/>
                <a:gd fmla="*/ 593 h 834" name="T31"/>
                <a:gd fmla="*/ 503 w 1065" name="T32"/>
                <a:gd fmla="*/ 664 h 834" name="T33"/>
                <a:gd fmla="*/ 607 w 1065" name="T34"/>
                <a:gd fmla="*/ 828 h 834" name="T35"/>
                <a:gd fmla="*/ 647 w 1065" name="T36"/>
                <a:gd fmla="*/ 664 h 834" name="T37"/>
                <a:gd fmla="*/ 839 w 1065" name="T38"/>
                <a:gd fmla="*/ 823 h 834" name="T39"/>
                <a:gd fmla="*/ 822 w 1065" name="T40"/>
                <a:gd fmla="*/ 664 h 834" name="T41"/>
                <a:gd fmla="*/ 1065 w 1065" name="T42"/>
                <a:gd fmla="*/ 593 h 834" name="T43"/>
                <a:gd fmla="*/ 1039 w 1065" name="T44"/>
                <a:gd fmla="*/ 111 h 834" name="T45"/>
                <a:gd fmla="*/ 223 w 1065" name="T46"/>
                <a:gd fmla="*/ 431 h 834" name="T47"/>
                <a:gd fmla="*/ 327 w 1065" name="T48"/>
                <a:gd fmla="*/ 328 h 834" name="T49"/>
                <a:gd fmla="*/ 120 w 1065" name="T50"/>
                <a:gd fmla="*/ 328 h 834" name="T51"/>
                <a:gd fmla="*/ 290 w 1065" name="T52"/>
                <a:gd fmla="*/ 453 h 834" name="T53"/>
                <a:gd fmla="*/ 251 w 1065" name="T54"/>
                <a:gd fmla="*/ 453 h 834" name="T55"/>
                <a:gd fmla="*/ 262 w 1065" name="T56"/>
                <a:gd fmla="*/ 472 h 834" name="T57"/>
                <a:gd fmla="*/ 273 w 1065" name="T58"/>
                <a:gd fmla="*/ 709 h 834" name="T59"/>
                <a:gd fmla="*/ 180 w 1065" name="T60"/>
                <a:gd fmla="*/ 709 h 834" name="T61"/>
                <a:gd fmla="*/ 191 w 1065" name="T62"/>
                <a:gd fmla="*/ 472 h 834" name="T63"/>
                <a:gd fmla="*/ 201 w 1065" name="T64"/>
                <a:gd fmla="*/ 453 h 834" name="T65"/>
                <a:gd fmla="*/ 0 w 1065" name="T66"/>
                <a:gd fmla="*/ 609 h 834" name="T67"/>
                <a:gd fmla="*/ 92 w 1065" name="T68"/>
                <a:gd fmla="*/ 834 h 834" name="T69"/>
                <a:gd fmla="*/ 124 w 1065" name="T70"/>
                <a:gd fmla="*/ 601 h 834" name="T71"/>
                <a:gd fmla="*/ 320 w 1065" name="T72"/>
                <a:gd fmla="*/ 834 h 834" name="T73"/>
                <a:gd fmla="*/ 352 w 1065" name="T74"/>
                <a:gd fmla="*/ 601 h 834" name="T75"/>
                <a:gd fmla="*/ 446 w 1065" name="T76"/>
                <a:gd fmla="*/ 834 h 834" name="T77"/>
                <a:gd fmla="*/ 290 w 1065" name="T78"/>
                <a:gd fmla="*/ 453 h 8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34" w="1065">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 name="TextBox 10"/>
          <p:cNvSpPr txBox="1"/>
          <p:nvPr/>
        </p:nvSpPr>
        <p:spPr>
          <a:xfrm>
            <a:off x="1486694" y="4174659"/>
            <a:ext cx="178427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认识自我</a:t>
            </a:r>
          </a:p>
        </p:txBody>
      </p:sp>
      <p:sp>
        <p:nvSpPr>
          <p:cNvPr id="12" name="TextBox 11"/>
          <p:cNvSpPr txBox="1"/>
          <p:nvPr/>
        </p:nvSpPr>
        <p:spPr>
          <a:xfrm>
            <a:off x="1517058"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(分析自身原因)</a:t>
            </a:r>
          </a:p>
        </p:txBody>
      </p:sp>
      <p:grpSp>
        <p:nvGrpSpPr>
          <p:cNvPr id="13" name="组合 12"/>
          <p:cNvGrpSpPr/>
          <p:nvPr/>
        </p:nvGrpSpPr>
        <p:grpSpPr>
          <a:xfrm>
            <a:off x="4176922" y="2627794"/>
            <a:ext cx="1306513" cy="1527175"/>
            <a:chOff x="5446713" y="2205038"/>
            <a:chExt cx="1306513" cy="1527175"/>
          </a:xfrm>
        </p:grpSpPr>
        <p:sp>
          <p:nvSpPr>
            <p:cNvPr id="14" name="Freeform 7"/>
            <p:cNvSpPr/>
            <p:nvPr/>
          </p:nvSpPr>
          <p:spPr bwMode="auto">
            <a:xfrm>
              <a:off x="5446713" y="2205038"/>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89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2"/>
            <p:cNvSpPr>
              <a:spLocks noEditPoints="1"/>
            </p:cNvSpPr>
            <p:nvPr/>
          </p:nvSpPr>
          <p:spPr bwMode="auto">
            <a:xfrm>
              <a:off x="5727700" y="2484438"/>
              <a:ext cx="754063" cy="750888"/>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 name="TextBox 15"/>
          <p:cNvSpPr txBox="1"/>
          <p:nvPr/>
        </p:nvSpPr>
        <p:spPr>
          <a:xfrm>
            <a:off x="3775026"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环境分析</a:t>
            </a:r>
          </a:p>
        </p:txBody>
      </p:sp>
      <p:sp>
        <p:nvSpPr>
          <p:cNvPr id="17" name="TextBox 16"/>
          <p:cNvSpPr txBox="1"/>
          <p:nvPr/>
        </p:nvSpPr>
        <p:spPr>
          <a:xfrm>
            <a:off x="3991050"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(外在环境因素)</a:t>
            </a:r>
          </a:p>
        </p:txBody>
      </p:sp>
      <p:grpSp>
        <p:nvGrpSpPr>
          <p:cNvPr id="18" name="组合 17"/>
          <p:cNvGrpSpPr/>
          <p:nvPr/>
        </p:nvGrpSpPr>
        <p:grpSpPr>
          <a:xfrm>
            <a:off x="6648574" y="2627794"/>
            <a:ext cx="1306513" cy="1527175"/>
            <a:chOff x="7793038" y="2205038"/>
            <a:chExt cx="1306513" cy="1527175"/>
          </a:xfrm>
        </p:grpSpPr>
        <p:sp>
          <p:nvSpPr>
            <p:cNvPr id="19" name="Freeform 8"/>
            <p:cNvSpPr/>
            <p:nvPr/>
          </p:nvSpPr>
          <p:spPr bwMode="auto">
            <a:xfrm>
              <a:off x="7793038" y="2205038"/>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87A0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3"/>
            <p:cNvSpPr>
              <a:spLocks noEditPoints="1"/>
            </p:cNvSpPr>
            <p:nvPr/>
          </p:nvSpPr>
          <p:spPr bwMode="auto">
            <a:xfrm>
              <a:off x="8065047" y="2423672"/>
              <a:ext cx="819646" cy="881946"/>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 name="TextBox 20"/>
          <p:cNvSpPr txBox="1"/>
          <p:nvPr/>
        </p:nvSpPr>
        <p:spPr>
          <a:xfrm>
            <a:off x="6223297"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职业定位</a:t>
            </a:r>
          </a:p>
        </p:txBody>
      </p:sp>
      <p:sp>
        <p:nvSpPr>
          <p:cNvPr id="22" name="TextBox 21"/>
          <p:cNvSpPr txBox="1"/>
          <p:nvPr/>
        </p:nvSpPr>
        <p:spPr>
          <a:xfrm>
            <a:off x="6353215" y="4643844"/>
            <a:ext cx="19354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(内外因素的定位)</a:t>
            </a:r>
          </a:p>
        </p:txBody>
      </p:sp>
      <p:grpSp>
        <p:nvGrpSpPr>
          <p:cNvPr id="23" name="组合 22"/>
          <p:cNvGrpSpPr/>
          <p:nvPr/>
        </p:nvGrpSpPr>
        <p:grpSpPr>
          <a:xfrm>
            <a:off x="9021241" y="2636912"/>
            <a:ext cx="1306513" cy="1527175"/>
            <a:chOff x="9685237" y="2636912"/>
            <a:chExt cx="1306513" cy="1527175"/>
          </a:xfrm>
        </p:grpSpPr>
        <p:sp>
          <p:nvSpPr>
            <p:cNvPr id="24" name="Freeform 8"/>
            <p:cNvSpPr/>
            <p:nvPr/>
          </p:nvSpPr>
          <p:spPr bwMode="auto">
            <a:xfrm>
              <a:off x="9685237" y="2636912"/>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6"/>
            <p:cNvSpPr>
              <a:spLocks noEditPoints="1"/>
            </p:cNvSpPr>
            <p:nvPr/>
          </p:nvSpPr>
          <p:spPr bwMode="auto">
            <a:xfrm>
              <a:off x="9899230" y="2816924"/>
              <a:ext cx="878526" cy="815774"/>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6" name="TextBox 25"/>
          <p:cNvSpPr txBox="1"/>
          <p:nvPr/>
        </p:nvSpPr>
        <p:spPr>
          <a:xfrm>
            <a:off x="8601775"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执行计划</a:t>
            </a:r>
          </a:p>
        </p:txBody>
      </p:sp>
      <p:sp>
        <p:nvSpPr>
          <p:cNvPr id="27" name="TextBox 26"/>
          <p:cNvSpPr txBox="1"/>
          <p:nvPr/>
        </p:nvSpPr>
        <p:spPr>
          <a:xfrm>
            <a:off x="8820228"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(如何执行计划)</a:t>
            </a:r>
          </a:p>
        </p:txBody>
      </p:sp>
      <p:sp>
        <p:nvSpPr>
          <p:cNvPr id="28" name="矩形 27"/>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03</a:t>
            </a:r>
          </a:p>
        </p:txBody>
      </p:sp>
    </p:spTree>
    <p:extLst>
      <p:ext uri="{BB962C8B-B14F-4D97-AF65-F5344CB8AC3E}">
        <p14:creationId val="51697001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4"/>
                                        </p:tgtEl>
                                        <p:attrNameLst>
                                          <p:attrName>style.visibility</p:attrName>
                                        </p:attrNameLst>
                                      </p:cBhvr>
                                      <p:to>
                                        <p:strVal val="visible"/>
                                      </p:to>
                                    </p:set>
                                    <p:animEffect filter="fade" transition="in">
                                      <p:cBhvr>
                                        <p:cTn dur="1000" id="25"/>
                                        <p:tgtEl>
                                          <p:spTgt spid="4"/>
                                        </p:tgtEl>
                                      </p:cBhvr>
                                    </p:animEffect>
                                    <p:anim calcmode="lin" valueType="num">
                                      <p:cBhvr>
                                        <p:cTn dur="1000" fill="hold" id="26"/>
                                        <p:tgtEl>
                                          <p:spTgt spid="4"/>
                                        </p:tgtEl>
                                        <p:attrNameLst>
                                          <p:attrName>ppt_x</p:attrName>
                                        </p:attrNameLst>
                                      </p:cBhvr>
                                      <p:tavLst>
                                        <p:tav tm="0">
                                          <p:val>
                                            <p:strVal val="#ppt_x"/>
                                          </p:val>
                                        </p:tav>
                                        <p:tav tm="100000">
                                          <p:val>
                                            <p:strVal val="#ppt_x"/>
                                          </p:val>
                                        </p:tav>
                                      </p:tavLst>
                                    </p:anim>
                                    <p:anim calcmode="lin" valueType="num">
                                      <p:cBhvr>
                                        <p:cTn dur="1000" fill="hold" id="27"/>
                                        <p:tgtEl>
                                          <p:spTgt spid="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grpId="0" id="35" nodeType="afterEffect" presetClass="entr" presetID="56" presetSubtype="0">
                                  <p:stCondLst>
                                    <p:cond delay="0"/>
                                  </p:stCondLst>
                                  <p:iterate type="lt">
                                    <p:tmPct val="10000"/>
                                  </p:iterate>
                                  <p:childTnLst>
                                    <p:set>
                                      <p:cBhvr>
                                        <p:cTn dur="1" fill="hold" id="36">
                                          <p:stCondLst>
                                            <p:cond delay="0"/>
                                          </p:stCondLst>
                                        </p:cTn>
                                        <p:tgtEl>
                                          <p:spTgt spid="11"/>
                                        </p:tgtEl>
                                        <p:attrNameLst>
                                          <p:attrName>style.visibility</p:attrName>
                                        </p:attrNameLst>
                                      </p:cBhvr>
                                      <p:to>
                                        <p:strVal val="visible"/>
                                      </p:to>
                                    </p:set>
                                    <p:anim by="(-#ppt_w*2)" calcmode="lin" valueType="num">
                                      <p:cBhvr rctx="PPT">
                                        <p:cTn autoRev="1" dur="250" fill="hold" id="37">
                                          <p:stCondLst>
                                            <p:cond delay="0"/>
                                          </p:stCondLst>
                                        </p:cTn>
                                        <p:tgtEl>
                                          <p:spTgt spid="11"/>
                                        </p:tgtEl>
                                        <p:attrNameLst>
                                          <p:attrName>ppt_w</p:attrName>
                                        </p:attrNameLst>
                                      </p:cBhvr>
                                    </p:anim>
                                    <p:anim by="(#ppt_w*0.50)" calcmode="lin" valueType="num">
                                      <p:cBhvr>
                                        <p:cTn autoRev="1" decel="50000" dur="250" fill="hold" id="38">
                                          <p:stCondLst>
                                            <p:cond delay="0"/>
                                          </p:stCondLst>
                                        </p:cTn>
                                        <p:tgtEl>
                                          <p:spTgt spid="11"/>
                                        </p:tgtEl>
                                        <p:attrNameLst>
                                          <p:attrName>ppt_x</p:attrName>
                                        </p:attrNameLst>
                                      </p:cBhvr>
                                    </p:anim>
                                    <p:anim calcmode="lin" from="(-#ppt_h/2)" to="(#ppt_y)" valueType="num">
                                      <p:cBhvr>
                                        <p:cTn dur="500" fill="hold" id="39">
                                          <p:stCondLst>
                                            <p:cond delay="0"/>
                                          </p:stCondLst>
                                        </p:cTn>
                                        <p:tgtEl>
                                          <p:spTgt spid="11"/>
                                        </p:tgtEl>
                                        <p:attrNameLst>
                                          <p:attrName>ppt_y</p:attrName>
                                        </p:attrNameLst>
                                      </p:cBhvr>
                                    </p:anim>
                                    <p:animRot by="21600000">
                                      <p:cBhvr>
                                        <p:cTn dur="500" fill="hold" id="40">
                                          <p:stCondLst>
                                            <p:cond delay="0"/>
                                          </p:stCondLst>
                                        </p:cTn>
                                        <p:tgtEl>
                                          <p:spTgt spid="11"/>
                                        </p:tgtEl>
                                        <p:attrNameLst>
                                          <p:attrName>r</p:attrName>
                                        </p:attrNameLst>
                                      </p:cBhvr>
                                    </p:animRot>
                                  </p:childTnLst>
                                </p:cTn>
                              </p:par>
                            </p:childTnLst>
                          </p:cTn>
                        </p:par>
                        <p:par>
                          <p:cTn fill="hold" id="41" nodeType="afterGroup">
                            <p:stCondLst>
                              <p:cond delay="5000"/>
                            </p:stCondLst>
                            <p:childTnLst>
                              <p:par>
                                <p:cTn fill="hold" grpId="0" id="42" nodeType="afterEffect" presetClass="entr" presetID="42"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500" id="44"/>
                                        <p:tgtEl>
                                          <p:spTgt spid="12"/>
                                        </p:tgtEl>
                                      </p:cBhvr>
                                    </p:animEffect>
                                    <p:anim calcmode="lin" valueType="num">
                                      <p:cBhvr>
                                        <p:cTn dur="500" fill="hold" id="45"/>
                                        <p:tgtEl>
                                          <p:spTgt spid="12"/>
                                        </p:tgtEl>
                                        <p:attrNameLst>
                                          <p:attrName>ppt_x</p:attrName>
                                        </p:attrNameLst>
                                      </p:cBhvr>
                                      <p:tavLst>
                                        <p:tav tm="0">
                                          <p:val>
                                            <p:strVal val="#ppt_x"/>
                                          </p:val>
                                        </p:tav>
                                        <p:tav tm="100000">
                                          <p:val>
                                            <p:strVal val="#ppt_x"/>
                                          </p:val>
                                        </p:tav>
                                      </p:tavLst>
                                    </p:anim>
                                    <p:anim calcmode="lin" valueType="num">
                                      <p:cBhvr>
                                        <p:cTn dur="500" fill="hold" id="46"/>
                                        <p:tgtEl>
                                          <p:spTgt spid="12"/>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5500"/>
                            </p:stCondLst>
                            <p:childTnLst>
                              <p:par>
                                <p:cTn fill="hold" id="48" nodeType="afterEffect" presetClass="entr" presetID="47"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6500"/>
                            </p:stCondLst>
                            <p:childTnLst>
                              <p:par>
                                <p:cTn fill="hold" grpId="0" id="54" nodeType="afterEffect" presetClass="entr" presetID="56" presetSubtype="0">
                                  <p:stCondLst>
                                    <p:cond delay="0"/>
                                  </p:stCondLst>
                                  <p:iterate type="lt">
                                    <p:tmPct val="10000"/>
                                  </p:iterate>
                                  <p:childTnLst>
                                    <p:set>
                                      <p:cBhvr>
                                        <p:cTn dur="1" fill="hold" id="55">
                                          <p:stCondLst>
                                            <p:cond delay="0"/>
                                          </p:stCondLst>
                                        </p:cTn>
                                        <p:tgtEl>
                                          <p:spTgt spid="16"/>
                                        </p:tgtEl>
                                        <p:attrNameLst>
                                          <p:attrName>style.visibility</p:attrName>
                                        </p:attrNameLst>
                                      </p:cBhvr>
                                      <p:to>
                                        <p:strVal val="visible"/>
                                      </p:to>
                                    </p:set>
                                    <p:anim by="(-#ppt_w*2)" calcmode="lin" valueType="num">
                                      <p:cBhvr rctx="PPT">
                                        <p:cTn autoRev="1" dur="250" fill="hold" id="56">
                                          <p:stCondLst>
                                            <p:cond delay="0"/>
                                          </p:stCondLst>
                                        </p:cTn>
                                        <p:tgtEl>
                                          <p:spTgt spid="16"/>
                                        </p:tgtEl>
                                        <p:attrNameLst>
                                          <p:attrName>ppt_w</p:attrName>
                                        </p:attrNameLst>
                                      </p:cBhvr>
                                    </p:anim>
                                    <p:anim by="(#ppt_w*0.50)" calcmode="lin" valueType="num">
                                      <p:cBhvr>
                                        <p:cTn autoRev="1" decel="50000" dur="250" fill="hold" id="57">
                                          <p:stCondLst>
                                            <p:cond delay="0"/>
                                          </p:stCondLst>
                                        </p:cTn>
                                        <p:tgtEl>
                                          <p:spTgt spid="16"/>
                                        </p:tgtEl>
                                        <p:attrNameLst>
                                          <p:attrName>ppt_x</p:attrName>
                                        </p:attrNameLst>
                                      </p:cBhvr>
                                    </p:anim>
                                    <p:anim calcmode="lin" from="(-#ppt_h/2)" to="(#ppt_y)" valueType="num">
                                      <p:cBhvr>
                                        <p:cTn dur="500" fill="hold" id="58">
                                          <p:stCondLst>
                                            <p:cond delay="0"/>
                                          </p:stCondLst>
                                        </p:cTn>
                                        <p:tgtEl>
                                          <p:spTgt spid="16"/>
                                        </p:tgtEl>
                                        <p:attrNameLst>
                                          <p:attrName>ppt_y</p:attrName>
                                        </p:attrNameLst>
                                      </p:cBhvr>
                                    </p:anim>
                                    <p:animRot by="21600000">
                                      <p:cBhvr>
                                        <p:cTn dur="500" fill="hold" id="59">
                                          <p:stCondLst>
                                            <p:cond delay="0"/>
                                          </p:stCondLst>
                                        </p:cTn>
                                        <p:tgtEl>
                                          <p:spTgt spid="16"/>
                                        </p:tgtEl>
                                        <p:attrNameLst>
                                          <p:attrName>r</p:attrName>
                                        </p:attrNameLst>
                                      </p:cBhvr>
                                    </p:animRot>
                                  </p:childTnLst>
                                </p:cTn>
                              </p:par>
                            </p:childTnLst>
                          </p:cTn>
                        </p:par>
                        <p:par>
                          <p:cTn fill="hold" id="60" nodeType="afterGroup">
                            <p:stCondLst>
                              <p:cond delay="7000"/>
                            </p:stCondLst>
                            <p:childTnLst>
                              <p:par>
                                <p:cTn fill="hold" grpId="0" id="61" nodeType="afterEffect" presetClass="entr" presetID="42" presetSubtype="0">
                                  <p:stCondLst>
                                    <p:cond delay="0"/>
                                  </p:stCondLst>
                                  <p:childTnLst>
                                    <p:set>
                                      <p:cBhvr>
                                        <p:cTn dur="1" fill="hold" id="62">
                                          <p:stCondLst>
                                            <p:cond delay="0"/>
                                          </p:stCondLst>
                                        </p:cTn>
                                        <p:tgtEl>
                                          <p:spTgt spid="17"/>
                                        </p:tgtEl>
                                        <p:attrNameLst>
                                          <p:attrName>style.visibility</p:attrName>
                                        </p:attrNameLst>
                                      </p:cBhvr>
                                      <p:to>
                                        <p:strVal val="visible"/>
                                      </p:to>
                                    </p:set>
                                    <p:animEffect filter="fade" transition="in">
                                      <p:cBhvr>
                                        <p:cTn dur="500" id="63"/>
                                        <p:tgtEl>
                                          <p:spTgt spid="17"/>
                                        </p:tgtEl>
                                      </p:cBhvr>
                                    </p:animEffect>
                                    <p:anim calcmode="lin" valueType="num">
                                      <p:cBhvr>
                                        <p:cTn dur="500" fill="hold" id="64"/>
                                        <p:tgtEl>
                                          <p:spTgt spid="17"/>
                                        </p:tgtEl>
                                        <p:attrNameLst>
                                          <p:attrName>ppt_x</p:attrName>
                                        </p:attrNameLst>
                                      </p:cBhvr>
                                      <p:tavLst>
                                        <p:tav tm="0">
                                          <p:val>
                                            <p:strVal val="#ppt_x"/>
                                          </p:val>
                                        </p:tav>
                                        <p:tav tm="100000">
                                          <p:val>
                                            <p:strVal val="#ppt_x"/>
                                          </p:val>
                                        </p:tav>
                                      </p:tavLst>
                                    </p:anim>
                                    <p:anim calcmode="lin" valueType="num">
                                      <p:cBhvr>
                                        <p:cTn dur="500" fill="hold" id="65"/>
                                        <p:tgtEl>
                                          <p:spTgt spid="17"/>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7500"/>
                            </p:stCondLst>
                            <p:childTnLst>
                              <p:par>
                                <p:cTn fill="hold" id="67" nodeType="afterEffect" presetClass="entr" presetID="47" presetSubtype="0">
                                  <p:stCondLst>
                                    <p:cond delay="0"/>
                                  </p:stCondLst>
                                  <p:childTnLst>
                                    <p:set>
                                      <p:cBhvr>
                                        <p:cTn dur="1" fill="hold" id="68">
                                          <p:stCondLst>
                                            <p:cond delay="0"/>
                                          </p:stCondLst>
                                        </p:cTn>
                                        <p:tgtEl>
                                          <p:spTgt spid="18"/>
                                        </p:tgtEl>
                                        <p:attrNameLst>
                                          <p:attrName>style.visibility</p:attrName>
                                        </p:attrNameLst>
                                      </p:cBhvr>
                                      <p:to>
                                        <p:strVal val="visible"/>
                                      </p:to>
                                    </p:set>
                                    <p:animEffect filter="fade" transition="in">
                                      <p:cBhvr>
                                        <p:cTn dur="1000" id="69"/>
                                        <p:tgtEl>
                                          <p:spTgt spid="18"/>
                                        </p:tgtEl>
                                      </p:cBhvr>
                                    </p:animEffect>
                                    <p:anim calcmode="lin" valueType="num">
                                      <p:cBhvr>
                                        <p:cTn dur="1000" fill="hold" id="70"/>
                                        <p:tgtEl>
                                          <p:spTgt spid="18"/>
                                        </p:tgtEl>
                                        <p:attrNameLst>
                                          <p:attrName>ppt_x</p:attrName>
                                        </p:attrNameLst>
                                      </p:cBhvr>
                                      <p:tavLst>
                                        <p:tav tm="0">
                                          <p:val>
                                            <p:strVal val="#ppt_x"/>
                                          </p:val>
                                        </p:tav>
                                        <p:tav tm="100000">
                                          <p:val>
                                            <p:strVal val="#ppt_x"/>
                                          </p:val>
                                        </p:tav>
                                      </p:tavLst>
                                    </p:anim>
                                    <p:anim calcmode="lin" valueType="num">
                                      <p:cBhvr>
                                        <p:cTn dur="1000" fill="hold" id="71"/>
                                        <p:tgtEl>
                                          <p:spTgt spid="18"/>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8500"/>
                            </p:stCondLst>
                            <p:childTnLst>
                              <p:par>
                                <p:cTn fill="hold" grpId="0" id="73" nodeType="afterEffect" presetClass="entr" presetID="56" presetSubtype="0">
                                  <p:stCondLst>
                                    <p:cond delay="0"/>
                                  </p:stCondLst>
                                  <p:iterate type="lt">
                                    <p:tmPct val="10000"/>
                                  </p:iterate>
                                  <p:childTnLst>
                                    <p:set>
                                      <p:cBhvr>
                                        <p:cTn dur="1" fill="hold" id="74">
                                          <p:stCondLst>
                                            <p:cond delay="0"/>
                                          </p:stCondLst>
                                        </p:cTn>
                                        <p:tgtEl>
                                          <p:spTgt spid="21"/>
                                        </p:tgtEl>
                                        <p:attrNameLst>
                                          <p:attrName>style.visibility</p:attrName>
                                        </p:attrNameLst>
                                      </p:cBhvr>
                                      <p:to>
                                        <p:strVal val="visible"/>
                                      </p:to>
                                    </p:set>
                                    <p:anim by="(-#ppt_w*2)" calcmode="lin" valueType="num">
                                      <p:cBhvr rctx="PPT">
                                        <p:cTn autoRev="1" dur="250" fill="hold" id="75">
                                          <p:stCondLst>
                                            <p:cond delay="0"/>
                                          </p:stCondLst>
                                        </p:cTn>
                                        <p:tgtEl>
                                          <p:spTgt spid="21"/>
                                        </p:tgtEl>
                                        <p:attrNameLst>
                                          <p:attrName>ppt_w</p:attrName>
                                        </p:attrNameLst>
                                      </p:cBhvr>
                                    </p:anim>
                                    <p:anim by="(#ppt_w*0.50)" calcmode="lin" valueType="num">
                                      <p:cBhvr>
                                        <p:cTn autoRev="1" decel="50000" dur="250" fill="hold" id="76">
                                          <p:stCondLst>
                                            <p:cond delay="0"/>
                                          </p:stCondLst>
                                        </p:cTn>
                                        <p:tgtEl>
                                          <p:spTgt spid="21"/>
                                        </p:tgtEl>
                                        <p:attrNameLst>
                                          <p:attrName>ppt_x</p:attrName>
                                        </p:attrNameLst>
                                      </p:cBhvr>
                                    </p:anim>
                                    <p:anim calcmode="lin" from="(-#ppt_h/2)" to="(#ppt_y)" valueType="num">
                                      <p:cBhvr>
                                        <p:cTn dur="500" fill="hold" id="77">
                                          <p:stCondLst>
                                            <p:cond delay="0"/>
                                          </p:stCondLst>
                                        </p:cTn>
                                        <p:tgtEl>
                                          <p:spTgt spid="21"/>
                                        </p:tgtEl>
                                        <p:attrNameLst>
                                          <p:attrName>ppt_y</p:attrName>
                                        </p:attrNameLst>
                                      </p:cBhvr>
                                    </p:anim>
                                    <p:animRot by="21600000">
                                      <p:cBhvr>
                                        <p:cTn dur="500" fill="hold" id="78">
                                          <p:stCondLst>
                                            <p:cond delay="0"/>
                                          </p:stCondLst>
                                        </p:cTn>
                                        <p:tgtEl>
                                          <p:spTgt spid="21"/>
                                        </p:tgtEl>
                                        <p:attrNameLst>
                                          <p:attrName>r</p:attrName>
                                        </p:attrNameLst>
                                      </p:cBhvr>
                                    </p:animRot>
                                  </p:childTnLst>
                                </p:cTn>
                              </p:par>
                            </p:childTnLst>
                          </p:cTn>
                        </p:par>
                        <p:par>
                          <p:cTn fill="hold" id="79" nodeType="afterGroup">
                            <p:stCondLst>
                              <p:cond delay="9000"/>
                            </p:stCondLst>
                            <p:childTnLst>
                              <p:par>
                                <p:cTn fill="hold" grpId="0" id="80" nodeType="afterEffect" presetClass="entr" presetID="42"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500" id="82"/>
                                        <p:tgtEl>
                                          <p:spTgt spid="22"/>
                                        </p:tgtEl>
                                      </p:cBhvr>
                                    </p:animEffect>
                                    <p:anim calcmode="lin" valueType="num">
                                      <p:cBhvr>
                                        <p:cTn dur="500" fill="hold" id="83"/>
                                        <p:tgtEl>
                                          <p:spTgt spid="22"/>
                                        </p:tgtEl>
                                        <p:attrNameLst>
                                          <p:attrName>ppt_x</p:attrName>
                                        </p:attrNameLst>
                                      </p:cBhvr>
                                      <p:tavLst>
                                        <p:tav tm="0">
                                          <p:val>
                                            <p:strVal val="#ppt_x"/>
                                          </p:val>
                                        </p:tav>
                                        <p:tav tm="100000">
                                          <p:val>
                                            <p:strVal val="#ppt_x"/>
                                          </p:val>
                                        </p:tav>
                                      </p:tavLst>
                                    </p:anim>
                                    <p:anim calcmode="lin" valueType="num">
                                      <p:cBhvr>
                                        <p:cTn dur="500" fill="hold" id="84"/>
                                        <p:tgtEl>
                                          <p:spTgt spid="22"/>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9500"/>
                            </p:stCondLst>
                            <p:childTnLst>
                              <p:par>
                                <p:cTn fill="hold" id="86" nodeType="afterEffect" presetClass="entr" presetID="47" presetSubtype="0">
                                  <p:stCondLst>
                                    <p:cond delay="0"/>
                                  </p:stCondLst>
                                  <p:childTnLst>
                                    <p:set>
                                      <p:cBhvr>
                                        <p:cTn dur="1" fill="hold" id="87">
                                          <p:stCondLst>
                                            <p:cond delay="0"/>
                                          </p:stCondLst>
                                        </p:cTn>
                                        <p:tgtEl>
                                          <p:spTgt spid="23"/>
                                        </p:tgtEl>
                                        <p:attrNameLst>
                                          <p:attrName>style.visibility</p:attrName>
                                        </p:attrNameLst>
                                      </p:cBhvr>
                                      <p:to>
                                        <p:strVal val="visible"/>
                                      </p:to>
                                    </p:set>
                                    <p:animEffect filter="fade" transition="in">
                                      <p:cBhvr>
                                        <p:cTn dur="1000" id="88"/>
                                        <p:tgtEl>
                                          <p:spTgt spid="23"/>
                                        </p:tgtEl>
                                      </p:cBhvr>
                                    </p:animEffect>
                                    <p:anim calcmode="lin" valueType="num">
                                      <p:cBhvr>
                                        <p:cTn dur="1000" fill="hold" id="89"/>
                                        <p:tgtEl>
                                          <p:spTgt spid="23"/>
                                        </p:tgtEl>
                                        <p:attrNameLst>
                                          <p:attrName>ppt_x</p:attrName>
                                        </p:attrNameLst>
                                      </p:cBhvr>
                                      <p:tavLst>
                                        <p:tav tm="0">
                                          <p:val>
                                            <p:strVal val="#ppt_x"/>
                                          </p:val>
                                        </p:tav>
                                        <p:tav tm="100000">
                                          <p:val>
                                            <p:strVal val="#ppt_x"/>
                                          </p:val>
                                        </p:tav>
                                      </p:tavLst>
                                    </p:anim>
                                    <p:anim calcmode="lin" valueType="num">
                                      <p:cBhvr>
                                        <p:cTn dur="1000" fill="hold" id="90"/>
                                        <p:tgtEl>
                                          <p:spTgt spid="23"/>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10500"/>
                            </p:stCondLst>
                            <p:childTnLst>
                              <p:par>
                                <p:cTn fill="hold" grpId="0" id="92" nodeType="afterEffect" presetClass="entr" presetID="56" presetSubtype="0">
                                  <p:stCondLst>
                                    <p:cond delay="0"/>
                                  </p:stCondLst>
                                  <p:iterate type="lt">
                                    <p:tmPct val="10000"/>
                                  </p:iterate>
                                  <p:childTnLst>
                                    <p:set>
                                      <p:cBhvr>
                                        <p:cTn dur="1" fill="hold" id="93">
                                          <p:stCondLst>
                                            <p:cond delay="0"/>
                                          </p:stCondLst>
                                        </p:cTn>
                                        <p:tgtEl>
                                          <p:spTgt spid="26"/>
                                        </p:tgtEl>
                                        <p:attrNameLst>
                                          <p:attrName>style.visibility</p:attrName>
                                        </p:attrNameLst>
                                      </p:cBhvr>
                                      <p:to>
                                        <p:strVal val="visible"/>
                                      </p:to>
                                    </p:set>
                                    <p:anim by="(-#ppt_w*2)" calcmode="lin" valueType="num">
                                      <p:cBhvr rctx="PPT">
                                        <p:cTn autoRev="1" dur="250" fill="hold" id="94">
                                          <p:stCondLst>
                                            <p:cond delay="0"/>
                                          </p:stCondLst>
                                        </p:cTn>
                                        <p:tgtEl>
                                          <p:spTgt spid="26"/>
                                        </p:tgtEl>
                                        <p:attrNameLst>
                                          <p:attrName>ppt_w</p:attrName>
                                        </p:attrNameLst>
                                      </p:cBhvr>
                                    </p:anim>
                                    <p:anim by="(#ppt_w*0.50)" calcmode="lin" valueType="num">
                                      <p:cBhvr>
                                        <p:cTn autoRev="1" decel="50000" dur="250" fill="hold" id="95">
                                          <p:stCondLst>
                                            <p:cond delay="0"/>
                                          </p:stCondLst>
                                        </p:cTn>
                                        <p:tgtEl>
                                          <p:spTgt spid="26"/>
                                        </p:tgtEl>
                                        <p:attrNameLst>
                                          <p:attrName>ppt_x</p:attrName>
                                        </p:attrNameLst>
                                      </p:cBhvr>
                                    </p:anim>
                                    <p:anim calcmode="lin" from="(-#ppt_h/2)" to="(#ppt_y)" valueType="num">
                                      <p:cBhvr>
                                        <p:cTn dur="500" fill="hold" id="96">
                                          <p:stCondLst>
                                            <p:cond delay="0"/>
                                          </p:stCondLst>
                                        </p:cTn>
                                        <p:tgtEl>
                                          <p:spTgt spid="26"/>
                                        </p:tgtEl>
                                        <p:attrNameLst>
                                          <p:attrName>ppt_y</p:attrName>
                                        </p:attrNameLst>
                                      </p:cBhvr>
                                    </p:anim>
                                    <p:animRot by="21600000">
                                      <p:cBhvr>
                                        <p:cTn dur="500" fill="hold" id="97">
                                          <p:stCondLst>
                                            <p:cond delay="0"/>
                                          </p:stCondLst>
                                        </p:cTn>
                                        <p:tgtEl>
                                          <p:spTgt spid="26"/>
                                        </p:tgtEl>
                                        <p:attrNameLst>
                                          <p:attrName>r</p:attrName>
                                        </p:attrNameLst>
                                      </p:cBhvr>
                                    </p:animRot>
                                  </p:childTnLst>
                                </p:cTn>
                              </p:par>
                            </p:childTnLst>
                          </p:cTn>
                        </p:par>
                        <p:par>
                          <p:cTn fill="hold" id="98" nodeType="afterGroup">
                            <p:stCondLst>
                              <p:cond delay="11000"/>
                            </p:stCondLst>
                            <p:childTnLst>
                              <p:par>
                                <p:cTn fill="hold" grpId="0" id="99" nodeType="afterEffect" presetClass="entr" presetID="42" presetSubtype="0">
                                  <p:stCondLst>
                                    <p:cond delay="0"/>
                                  </p:stCondLst>
                                  <p:childTnLst>
                                    <p:set>
                                      <p:cBhvr>
                                        <p:cTn dur="1" fill="hold" id="100">
                                          <p:stCondLst>
                                            <p:cond delay="0"/>
                                          </p:stCondLst>
                                        </p:cTn>
                                        <p:tgtEl>
                                          <p:spTgt spid="27"/>
                                        </p:tgtEl>
                                        <p:attrNameLst>
                                          <p:attrName>style.visibility</p:attrName>
                                        </p:attrNameLst>
                                      </p:cBhvr>
                                      <p:to>
                                        <p:strVal val="visible"/>
                                      </p:to>
                                    </p:set>
                                    <p:animEffect filter="fade" transition="in">
                                      <p:cBhvr>
                                        <p:cTn dur="500" id="101"/>
                                        <p:tgtEl>
                                          <p:spTgt spid="27"/>
                                        </p:tgtEl>
                                      </p:cBhvr>
                                    </p:animEffect>
                                    <p:anim calcmode="lin" valueType="num">
                                      <p:cBhvr>
                                        <p:cTn dur="500" fill="hold" id="102"/>
                                        <p:tgtEl>
                                          <p:spTgt spid="27"/>
                                        </p:tgtEl>
                                        <p:attrNameLst>
                                          <p:attrName>ppt_x</p:attrName>
                                        </p:attrNameLst>
                                      </p:cBhvr>
                                      <p:tavLst>
                                        <p:tav tm="0">
                                          <p:val>
                                            <p:strVal val="#ppt_x"/>
                                          </p:val>
                                        </p:tav>
                                        <p:tav tm="100000">
                                          <p:val>
                                            <p:strVal val="#ppt_x"/>
                                          </p:val>
                                        </p:tav>
                                      </p:tavLst>
                                    </p:anim>
                                    <p:anim calcmode="lin" valueType="num">
                                      <p:cBhvr>
                                        <p:cTn dur="500" fill="hold" id="103"/>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1"/>
      <p:bldP grpId="0" spid="12"/>
      <p:bldP grpId="0" spid="16"/>
      <p:bldP grpId="0" spid="17"/>
      <p:bldP grpId="0" spid="21"/>
      <p:bldP grpId="0" spid="22"/>
      <p:bldP grpId="0" spid="26"/>
      <p:bldP grpId="0" spid="2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30</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实现关键</a:t>
            </a:r>
          </a:p>
        </p:txBody>
      </p:sp>
      <p:pic>
        <p:nvPicPr>
          <p:cNvPr id="12" name="图片 11"/>
          <p:cNvPicPr>
            <a:picLocks noChangeAspect="1"/>
          </p:cNvPicPr>
          <p:nvPr/>
        </p:nvPicPr>
        <p:blipFill>
          <a:blip r:embed="rId3">
            <a:extLst>
              <a:ext uri="{BEBA8EAE-BF5A-486C-A8C5-ECC9F3942E4B}">
                <a14:imgProps>
                  <a14:imgLayer xmlns:d3p1="http://schemas.openxmlformats.org/officeDocument/2006/relationships" d3p1:embed="">
                    <a14:imgEffect>
                      <a14:backgroundRemoval b="96995" l="1048" r="96931" t="3836">
                        <a14:foregroundMark x1="30913" x2="33683" y1="21611" y2="31458"/>
                        <a14:foregroundMark x1="7635" x2="10105" y1="16752" y2="19757"/>
                        <a14:foregroundMark x1="5165" x2="3293" y1="15985" y2="14962"/>
                        <a14:foregroundMark x1="5614" x2="7410" y1="13683" y2="15857"/>
                        <a14:foregroundMark x1="8009" x2="9281" y1="12404" y2="16560"/>
                        <a14:foregroundMark x1="65793" x2="65045" y1="33951" y2="35358"/>
                        <a14:foregroundMark x1="65120" x2="66991" y1="36573" y2="38811"/>
                        <a14:foregroundMark x1="66467" x2="67889" y1="35806" y2="37084"/>
                        <a14:foregroundMark x1="67216" x2="68338" y1="34974" y2="36061"/>
                        <a14:foregroundMark x1="68488" x2="68862" y1="38043" y2="38363"/>
                        <a14:backgroundMark x1="6662" x2="5464" y1="16049" y2="14898"/>
                        <a14:backgroundMark x1="8009" x2="6886" y1="15473" y2="13107"/>
                        <a14:backgroundMark x1="65868" x2="67216" y1="36317" y2="37852"/>
                        <a14:backgroundMark x1="67216" x2="68488" y1="35870" y2="37084"/>
                      </a14:backgroundRemoval>
                    </a14:imgEffect>
                  </a14:imgLayer>
                </a14:imgProps>
              </a:ext>
              <a:ext uri="{28A0092B-C50C-407E-A947-70E740481C1C}">
                <a14:useLocalDpi val="0"/>
              </a:ext>
            </a:extLst>
          </a:blip>
          <a:stretch>
            <a:fillRect/>
          </a:stretch>
        </p:blipFill>
        <p:spPr>
          <a:xfrm>
            <a:off x="6743278" y="620688"/>
            <a:ext cx="5086797" cy="5955070"/>
          </a:xfrm>
          <a:prstGeom prst="rect">
            <a:avLst/>
          </a:prstGeom>
          <a:effectLst>
            <a:outerShdw algn="tl" dir="2700000" dist="114300" rotWithShape="0">
              <a:prstClr val="black">
                <a:alpha val="20000"/>
              </a:prstClr>
            </a:outerShdw>
          </a:effectLst>
        </p:spPr>
      </p:pic>
      <p:sp>
        <p:nvSpPr>
          <p:cNvPr id="13" name="文本框 44"/>
          <p:cNvSpPr txBox="1"/>
          <p:nvPr/>
        </p:nvSpPr>
        <p:spPr>
          <a:xfrm>
            <a:off x="1270670" y="1468514"/>
            <a:ext cx="5390199" cy="1261872"/>
          </a:xfrm>
          <a:prstGeom prst="rect">
            <a:avLst/>
          </a:prstGeom>
          <a:noFill/>
        </p:spPr>
        <p:txBody>
          <a:bodyPr rtlCol="0" wrap="square">
            <a:spAutoFit/>
          </a:bodyPr>
          <a:lstStyle/>
          <a:p>
            <a:pPr>
              <a:lnSpc>
                <a:spcPct val="120000"/>
              </a:lnSpc>
            </a:pPr>
            <a:r>
              <a:rPr altLang="en-US" b="1" lang="zh-CN" sz="3200">
                <a:solidFill>
                  <a:srgbClr val="FB7D6E"/>
                </a:solidFill>
                <a:latin charset="-122" pitchFamily="34" typeface="微软雅黑"/>
                <a:ea charset="-122" pitchFamily="34" typeface="微软雅黑"/>
              </a:rPr>
              <a:t>请在此处</a:t>
            </a:r>
          </a:p>
          <a:p>
            <a:pPr>
              <a:lnSpc>
                <a:spcPct val="120000"/>
              </a:lnSpc>
            </a:pPr>
            <a:r>
              <a:rPr altLang="en-US" b="1" lang="zh-CN" sz="3200">
                <a:solidFill>
                  <a:srgbClr val="FB7D6E"/>
                </a:solidFill>
                <a:latin charset="-122" pitchFamily="34" typeface="微软雅黑"/>
                <a:ea charset="-122" pitchFamily="34" typeface="微软雅黑"/>
              </a:rPr>
              <a:t>添加文字详细的标题信息</a:t>
            </a:r>
          </a:p>
        </p:txBody>
      </p:sp>
      <p:sp>
        <p:nvSpPr>
          <p:cNvPr id="19" name="矩形 18"/>
          <p:cNvSpPr/>
          <p:nvPr/>
        </p:nvSpPr>
        <p:spPr>
          <a:xfrm>
            <a:off x="1339810" y="2742709"/>
            <a:ext cx="4653295" cy="603504"/>
          </a:xfrm>
          <a:prstGeom prst="rect">
            <a:avLst/>
          </a:prstGeom>
        </p:spPr>
        <p:txBody>
          <a:bodyPr wrap="square">
            <a:spAutoFit/>
          </a:bodyPr>
          <a:lstStyle/>
          <a:p>
            <a:pPr>
              <a:lnSpc>
                <a:spcPct val="120000"/>
              </a:lnSpc>
              <a:spcBef>
                <a:spcPct val="0"/>
              </a:spcBef>
              <a:buNone/>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20" name="燕尾形 19"/>
          <p:cNvSpPr/>
          <p:nvPr/>
        </p:nvSpPr>
        <p:spPr>
          <a:xfrm rot="5400000">
            <a:off x="1528610" y="3933056"/>
            <a:ext cx="360040" cy="576064"/>
          </a:xfrm>
          <a:prstGeom prst="chevr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21" name="直接连接符 20"/>
          <p:cNvCxnSpPr/>
          <p:nvPr/>
        </p:nvCxnSpPr>
        <p:spPr>
          <a:xfrm>
            <a:off x="1708630" y="4509120"/>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045628" y="3488536"/>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添加标题</a:t>
            </a:r>
          </a:p>
        </p:txBody>
      </p:sp>
      <p:sp>
        <p:nvSpPr>
          <p:cNvPr id="23" name="矩形 22"/>
          <p:cNvSpPr>
            <a:spLocks noChangeArrowheads="1"/>
          </p:cNvSpPr>
          <p:nvPr/>
        </p:nvSpPr>
        <p:spPr bwMode="auto">
          <a:xfrm>
            <a:off x="2032665" y="3827722"/>
            <a:ext cx="4061747"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
        <p:nvSpPr>
          <p:cNvPr id="24" name="燕尾形 23"/>
          <p:cNvSpPr/>
          <p:nvPr/>
        </p:nvSpPr>
        <p:spPr>
          <a:xfrm rot="5400000">
            <a:off x="1528610" y="5301208"/>
            <a:ext cx="360040" cy="576064"/>
          </a:xfrm>
          <a:prstGeom prst="chevr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25" name="直接连接符 24"/>
          <p:cNvCxnSpPr/>
          <p:nvPr/>
        </p:nvCxnSpPr>
        <p:spPr>
          <a:xfrm>
            <a:off x="1708630" y="5877272"/>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045628" y="4856688"/>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添加标题</a:t>
            </a:r>
          </a:p>
        </p:txBody>
      </p:sp>
      <p:sp>
        <p:nvSpPr>
          <p:cNvPr id="27" name="矩形 47"/>
          <p:cNvSpPr>
            <a:spLocks noChangeArrowheads="1"/>
          </p:cNvSpPr>
          <p:nvPr/>
        </p:nvSpPr>
        <p:spPr bwMode="auto">
          <a:xfrm>
            <a:off x="2032665" y="5195874"/>
            <a:ext cx="4061747"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Tree>
    <p:extLst>
      <p:ext uri="{BB962C8B-B14F-4D97-AF65-F5344CB8AC3E}">
        <p14:creationId val="404728123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37"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ecel="100000" dur="900" fill="hold" id="19"/>
                                        <p:tgtEl>
                                          <p:spTgt spid="12"/>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2000"/>
                            </p:stCondLst>
                            <p:childTnLst>
                              <p:par>
                                <p:cTn decel="100000" fill="hold" grpId="0" id="22" nodeType="afterEffect" presetClass="entr" presetID="50" presetSubtype="0">
                                  <p:stCondLst>
                                    <p:cond delay="0"/>
                                  </p:stCondLst>
                                  <p:iterate type="lt">
                                    <p:tmPct val="10000"/>
                                  </p:iterate>
                                  <p:childTnLst>
                                    <p:set>
                                      <p:cBhvr>
                                        <p:cTn dur="1" fill="hold" id="23">
                                          <p:stCondLst>
                                            <p:cond delay="0"/>
                                          </p:stCondLst>
                                        </p:cTn>
                                        <p:tgtEl>
                                          <p:spTgt spid="13"/>
                                        </p:tgtEl>
                                        <p:attrNameLst>
                                          <p:attrName>style.visibility</p:attrName>
                                        </p:attrNameLst>
                                      </p:cBhvr>
                                      <p:to>
                                        <p:strVal val="visible"/>
                                      </p:to>
                                    </p:set>
                                    <p:anim calcmode="lin" valueType="num">
                                      <p:cBhvr>
                                        <p:cTn dur="1000" fill="hold" id="24"/>
                                        <p:tgtEl>
                                          <p:spTgt spid="13"/>
                                        </p:tgtEl>
                                        <p:attrNameLst>
                                          <p:attrName>ppt_w</p:attrName>
                                        </p:attrNameLst>
                                      </p:cBhvr>
                                      <p:tavLst>
                                        <p:tav tm="0">
                                          <p:val>
                                            <p:strVal val="#ppt_w+.3"/>
                                          </p:val>
                                        </p:tav>
                                        <p:tav tm="100000">
                                          <p:val>
                                            <p:strVal val="#ppt_w"/>
                                          </p:val>
                                        </p:tav>
                                      </p:tavLst>
                                    </p:anim>
                                    <p:anim calcmode="lin" valueType="num">
                                      <p:cBhvr>
                                        <p:cTn dur="1000" fill="hold" id="25"/>
                                        <p:tgtEl>
                                          <p:spTgt spid="13"/>
                                        </p:tgtEl>
                                        <p:attrNameLst>
                                          <p:attrName>ppt_h</p:attrName>
                                        </p:attrNameLst>
                                      </p:cBhvr>
                                      <p:tavLst>
                                        <p:tav tm="0">
                                          <p:val>
                                            <p:strVal val="#ppt_h"/>
                                          </p:val>
                                        </p:tav>
                                        <p:tav tm="100000">
                                          <p:val>
                                            <p:strVal val="#ppt_h"/>
                                          </p:val>
                                        </p:tav>
                                      </p:tavLst>
                                    </p:anim>
                                    <p:animEffect filter="fade" transition="in">
                                      <p:cBhvr>
                                        <p:cTn dur="1000" id="26"/>
                                        <p:tgtEl>
                                          <p:spTgt spid="13"/>
                                        </p:tgtEl>
                                      </p:cBhvr>
                                    </p:animEffect>
                                  </p:childTnLst>
                                </p:cTn>
                              </p:par>
                            </p:childTnLst>
                          </p:cTn>
                        </p:par>
                        <p:par>
                          <p:cTn fill="hold" id="27" nodeType="afterGroup">
                            <p:stCondLst>
                              <p:cond delay="3000"/>
                            </p:stCondLst>
                            <p:childTnLst>
                              <p:par>
                                <p:cTn fill="hold" grpId="0" id="28" nodeType="afterEffect" presetClass="entr" presetID="42" presetSubtype="0">
                                  <p:stCondLst>
                                    <p:cond delay="0"/>
                                  </p:stCondLst>
                                  <p:iterate type="wd">
                                    <p:tmPct val="10000"/>
                                  </p:iterate>
                                  <p:childTnLst>
                                    <p:set>
                                      <p:cBhvr>
                                        <p:cTn dur="1" fill="hold" id="29">
                                          <p:stCondLst>
                                            <p:cond delay="0"/>
                                          </p:stCondLst>
                                        </p:cTn>
                                        <p:tgtEl>
                                          <p:spTgt spid="19"/>
                                        </p:tgtEl>
                                        <p:attrNameLst>
                                          <p:attrName>style.visibility</p:attrName>
                                        </p:attrNameLst>
                                      </p:cBhvr>
                                      <p:to>
                                        <p:strVal val="visible"/>
                                      </p:to>
                                    </p:set>
                                    <p:animEffect filter="fade" transition="in">
                                      <p:cBhvr>
                                        <p:cTn dur="500" id="30"/>
                                        <p:tgtEl>
                                          <p:spTgt spid="19"/>
                                        </p:tgtEl>
                                      </p:cBhvr>
                                    </p:animEffect>
                                    <p:anim calcmode="lin" valueType="num">
                                      <p:cBhvr>
                                        <p:cTn dur="500" fill="hold" id="31"/>
                                        <p:tgtEl>
                                          <p:spTgt spid="19"/>
                                        </p:tgtEl>
                                        <p:attrNameLst>
                                          <p:attrName>ppt_x</p:attrName>
                                        </p:attrNameLst>
                                      </p:cBhvr>
                                      <p:tavLst>
                                        <p:tav tm="0">
                                          <p:val>
                                            <p:strVal val="#ppt_x"/>
                                          </p:val>
                                        </p:tav>
                                        <p:tav tm="100000">
                                          <p:val>
                                            <p:strVal val="#ppt_x"/>
                                          </p:val>
                                        </p:tav>
                                      </p:tavLst>
                                    </p:anim>
                                    <p:anim calcmode="lin" valueType="num">
                                      <p:cBhvr>
                                        <p:cTn dur="500" fill="hold" id="32"/>
                                        <p:tgtEl>
                                          <p:spTgt spid="1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grpId="0" id="34" nodeType="afterEffect" presetClass="entr" presetID="47"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1000" id="36"/>
                                        <p:tgtEl>
                                          <p:spTgt spid="20"/>
                                        </p:tgtEl>
                                      </p:cBhvr>
                                    </p:animEffect>
                                    <p:anim calcmode="lin" valueType="num">
                                      <p:cBhvr>
                                        <p:cTn dur="1000" fill="hold" id="37"/>
                                        <p:tgtEl>
                                          <p:spTgt spid="20"/>
                                        </p:tgtEl>
                                        <p:attrNameLst>
                                          <p:attrName>ppt_x</p:attrName>
                                        </p:attrNameLst>
                                      </p:cBhvr>
                                      <p:tavLst>
                                        <p:tav tm="0">
                                          <p:val>
                                            <p:strVal val="#ppt_x"/>
                                          </p:val>
                                        </p:tav>
                                        <p:tav tm="100000">
                                          <p:val>
                                            <p:strVal val="#ppt_x"/>
                                          </p:val>
                                        </p:tav>
                                      </p:tavLst>
                                    </p:anim>
                                    <p:anim calcmode="lin" valueType="num">
                                      <p:cBhvr>
                                        <p:cTn dur="1000" fill="hold" id="38"/>
                                        <p:tgtEl>
                                          <p:spTgt spid="2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00"/>
                            </p:stCondLst>
                            <p:childTnLst>
                              <p:par>
                                <p:cTn fill="hold" id="40" nodeType="afterEffect" presetClass="entr" presetID="22" presetSubtype="8">
                                  <p:stCondLst>
                                    <p:cond delay="0"/>
                                  </p:stCondLst>
                                  <p:childTnLst>
                                    <p:set>
                                      <p:cBhvr>
                                        <p:cTn dur="1" fill="hold" id="41">
                                          <p:stCondLst>
                                            <p:cond delay="0"/>
                                          </p:stCondLst>
                                        </p:cTn>
                                        <p:tgtEl>
                                          <p:spTgt spid="21"/>
                                        </p:tgtEl>
                                        <p:attrNameLst>
                                          <p:attrName>style.visibility</p:attrName>
                                        </p:attrNameLst>
                                      </p:cBhvr>
                                      <p:to>
                                        <p:strVal val="visible"/>
                                      </p:to>
                                    </p:set>
                                    <p:animEffect filter="wipe(left)" transition="in">
                                      <p:cBhvr>
                                        <p:cTn dur="500" id="42"/>
                                        <p:tgtEl>
                                          <p:spTgt spid="21"/>
                                        </p:tgtEl>
                                      </p:cBhvr>
                                    </p:animEffect>
                                  </p:childTnLst>
                                </p:cTn>
                              </p:par>
                            </p:childTnLst>
                          </p:cTn>
                        </p:par>
                        <p:par>
                          <p:cTn fill="hold" id="43" nodeType="afterGroup">
                            <p:stCondLst>
                              <p:cond delay="5000"/>
                            </p:stCondLst>
                            <p:childTnLst>
                              <p:par>
                                <p:cTn fill="hold" grpId="0" id="44" nodeType="afterEffect" presetClass="entr" presetID="22" presetSubtype="8">
                                  <p:stCondLst>
                                    <p:cond delay="0"/>
                                  </p:stCondLst>
                                  <p:childTnLst>
                                    <p:set>
                                      <p:cBhvr>
                                        <p:cTn dur="1" fill="hold" id="45">
                                          <p:stCondLst>
                                            <p:cond delay="0"/>
                                          </p:stCondLst>
                                        </p:cTn>
                                        <p:tgtEl>
                                          <p:spTgt spid="22"/>
                                        </p:tgtEl>
                                        <p:attrNameLst>
                                          <p:attrName>style.visibility</p:attrName>
                                        </p:attrNameLst>
                                      </p:cBhvr>
                                      <p:to>
                                        <p:strVal val="visible"/>
                                      </p:to>
                                    </p:set>
                                    <p:animEffect filter="wipe(left)" transition="in">
                                      <p:cBhvr>
                                        <p:cTn dur="500" id="46"/>
                                        <p:tgtEl>
                                          <p:spTgt spid="22"/>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3"/>
                                        </p:tgtEl>
                                        <p:attrNameLst>
                                          <p:attrName>style.visibility</p:attrName>
                                        </p:attrNameLst>
                                      </p:cBhvr>
                                      <p:to>
                                        <p:strVal val="visible"/>
                                      </p:to>
                                    </p:set>
                                    <p:animEffect filter="wipe(left)" transition="in">
                                      <p:cBhvr>
                                        <p:cTn dur="500" id="49"/>
                                        <p:tgtEl>
                                          <p:spTgt spid="23"/>
                                        </p:tgtEl>
                                      </p:cBhvr>
                                    </p:animEffect>
                                  </p:childTnLst>
                                </p:cTn>
                              </p:par>
                            </p:childTnLst>
                          </p:cTn>
                        </p:par>
                        <p:par>
                          <p:cTn fill="hold" id="50" nodeType="afterGroup">
                            <p:stCondLst>
                              <p:cond delay="5500"/>
                            </p:stCondLst>
                            <p:childTnLst>
                              <p:par>
                                <p:cTn fill="hold" grpId="0" id="51" nodeType="afterEffect" presetClass="entr" presetID="47" presetSubtype="0">
                                  <p:stCondLst>
                                    <p:cond delay="0"/>
                                  </p:stCondLst>
                                  <p:childTnLst>
                                    <p:set>
                                      <p:cBhvr>
                                        <p:cTn dur="1" fill="hold" id="52">
                                          <p:stCondLst>
                                            <p:cond delay="0"/>
                                          </p:stCondLst>
                                        </p:cTn>
                                        <p:tgtEl>
                                          <p:spTgt spid="24"/>
                                        </p:tgtEl>
                                        <p:attrNameLst>
                                          <p:attrName>style.visibility</p:attrName>
                                        </p:attrNameLst>
                                      </p:cBhvr>
                                      <p:to>
                                        <p:strVal val="visible"/>
                                      </p:to>
                                    </p:set>
                                    <p:animEffect filter="fade" transition="in">
                                      <p:cBhvr>
                                        <p:cTn dur="1000" id="53"/>
                                        <p:tgtEl>
                                          <p:spTgt spid="24"/>
                                        </p:tgtEl>
                                      </p:cBhvr>
                                    </p:animEffect>
                                    <p:anim calcmode="lin" valueType="num">
                                      <p:cBhvr>
                                        <p:cTn dur="1000" fill="hold" id="54"/>
                                        <p:tgtEl>
                                          <p:spTgt spid="24"/>
                                        </p:tgtEl>
                                        <p:attrNameLst>
                                          <p:attrName>ppt_x</p:attrName>
                                        </p:attrNameLst>
                                      </p:cBhvr>
                                      <p:tavLst>
                                        <p:tav tm="0">
                                          <p:val>
                                            <p:strVal val="#ppt_x"/>
                                          </p:val>
                                        </p:tav>
                                        <p:tav tm="100000">
                                          <p:val>
                                            <p:strVal val="#ppt_x"/>
                                          </p:val>
                                        </p:tav>
                                      </p:tavLst>
                                    </p:anim>
                                    <p:anim calcmode="lin" valueType="num">
                                      <p:cBhvr>
                                        <p:cTn dur="1000" fill="hold" id="55"/>
                                        <p:tgtEl>
                                          <p:spTgt spid="24"/>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25"/>
                                        </p:tgtEl>
                                        <p:attrNameLst>
                                          <p:attrName>style.visibility</p:attrName>
                                        </p:attrNameLst>
                                      </p:cBhvr>
                                      <p:to>
                                        <p:strVal val="visible"/>
                                      </p:to>
                                    </p:set>
                                    <p:animEffect filter="wipe(left)" transition="in">
                                      <p:cBhvr>
                                        <p:cTn dur="500" id="59"/>
                                        <p:tgtEl>
                                          <p:spTgt spid="25"/>
                                        </p:tgtEl>
                                      </p:cBhvr>
                                    </p:animEffect>
                                  </p:childTnLst>
                                </p:cTn>
                              </p:par>
                            </p:childTnLst>
                          </p:cTn>
                        </p:par>
                        <p:par>
                          <p:cTn fill="hold" id="60" nodeType="afterGroup">
                            <p:stCondLst>
                              <p:cond delay="7000"/>
                            </p:stCondLst>
                            <p:childTnLst>
                              <p:par>
                                <p:cTn fill="hold" grpId="0" id="61" nodeType="afterEffect" presetClass="entr" presetID="22" presetSubtype="8">
                                  <p:stCondLst>
                                    <p:cond delay="0"/>
                                  </p:stCondLst>
                                  <p:childTnLst>
                                    <p:set>
                                      <p:cBhvr>
                                        <p:cTn dur="1" fill="hold" id="62">
                                          <p:stCondLst>
                                            <p:cond delay="0"/>
                                          </p:stCondLst>
                                        </p:cTn>
                                        <p:tgtEl>
                                          <p:spTgt spid="26"/>
                                        </p:tgtEl>
                                        <p:attrNameLst>
                                          <p:attrName>style.visibility</p:attrName>
                                        </p:attrNameLst>
                                      </p:cBhvr>
                                      <p:to>
                                        <p:strVal val="visible"/>
                                      </p:to>
                                    </p:set>
                                    <p:animEffect filter="wipe(left)" transition="in">
                                      <p:cBhvr>
                                        <p:cTn dur="500" id="63"/>
                                        <p:tgtEl>
                                          <p:spTgt spid="26"/>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7"/>
                                        </p:tgtEl>
                                        <p:attrNameLst>
                                          <p:attrName>style.visibility</p:attrName>
                                        </p:attrNameLst>
                                      </p:cBhvr>
                                      <p:to>
                                        <p:strVal val="visible"/>
                                      </p:to>
                                    </p:set>
                                    <p:animEffect filter="wipe(left)" transition="in">
                                      <p:cBhvr>
                                        <p:cTn dur="500" id="6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3"/>
      <p:bldP grpId="0" spid="19"/>
      <p:bldP grpId="0" spid="20"/>
      <p:bldP grpId="0" spid="22"/>
      <p:bldP grpId="0" spid="23"/>
      <p:bldP grpId="0" spid="24"/>
      <p:bldP grpId="0" spid="26"/>
      <p:bldP grpId="0" spid="2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31</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执行步骤</a:t>
            </a:r>
          </a:p>
        </p:txBody>
      </p:sp>
      <p:cxnSp>
        <p:nvCxnSpPr>
          <p:cNvPr id="12" name="直接连接符 11"/>
          <p:cNvCxnSpPr/>
          <p:nvPr/>
        </p:nvCxnSpPr>
        <p:spPr>
          <a:xfrm flipH="1">
            <a:off x="6132409" y="692696"/>
            <a:ext cx="0" cy="5793988"/>
          </a:xfrm>
          <a:prstGeom prst="line">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2384063" y="1402768"/>
            <a:ext cx="4338475" cy="967058"/>
            <a:chOff x="5879462" y="287200"/>
            <a:chExt cx="3545784" cy="790365"/>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20" name="组合 19"/>
            <p:cNvGrpSpPr/>
            <p:nvPr/>
          </p:nvGrpSpPr>
          <p:grpSpPr>
            <a:xfrm flipH="1">
              <a:off x="5879462" y="287200"/>
              <a:ext cx="3545784" cy="558112"/>
              <a:chOff x="7995986" y="760883"/>
              <a:chExt cx="3436053" cy="540840"/>
            </a:xfrm>
          </p:grpSpPr>
          <p:sp>
            <p:nvSpPr>
              <p:cNvPr id="21"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2"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3"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24" name="文本框 8"/>
          <p:cNvSpPr txBox="1"/>
          <p:nvPr/>
        </p:nvSpPr>
        <p:spPr>
          <a:xfrm>
            <a:off x="5415085" y="1506093"/>
            <a:ext cx="1283129" cy="396240"/>
          </a:xfrm>
          <a:prstGeom prst="rect">
            <a:avLst/>
          </a:prstGeom>
          <a:noFill/>
        </p:spPr>
        <p:txBody>
          <a:bodyPr rtlCol="0" wrap="square">
            <a:spAutoFit/>
          </a:bodyPr>
          <a:lstStyle/>
          <a:p>
            <a:pPr algn="ctr"/>
            <a:r>
              <a:rPr altLang="en-US" b="1" lang="zh-CN"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第一步</a:t>
            </a:r>
          </a:p>
        </p:txBody>
      </p:sp>
      <p:grpSp>
        <p:nvGrpSpPr>
          <p:cNvPr id="25" name="组合 24"/>
          <p:cNvGrpSpPr/>
          <p:nvPr/>
        </p:nvGrpSpPr>
        <p:grpSpPr>
          <a:xfrm>
            <a:off x="2388784" y="3810898"/>
            <a:ext cx="4338475" cy="967058"/>
            <a:chOff x="5879462" y="287200"/>
            <a:chExt cx="3545784" cy="790365"/>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27" name="组合 26"/>
            <p:cNvGrpSpPr/>
            <p:nvPr/>
          </p:nvGrpSpPr>
          <p:grpSpPr>
            <a:xfrm flipH="1">
              <a:off x="5879462" y="287200"/>
              <a:ext cx="3545784" cy="558112"/>
              <a:chOff x="7995986" y="760883"/>
              <a:chExt cx="3436053" cy="540840"/>
            </a:xfrm>
          </p:grpSpPr>
          <p:sp>
            <p:nvSpPr>
              <p:cNvPr id="28"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87A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9"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0"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31" name="文本框 15"/>
          <p:cNvSpPr txBox="1"/>
          <p:nvPr/>
        </p:nvSpPr>
        <p:spPr>
          <a:xfrm>
            <a:off x="5415085" y="3887777"/>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第三步</a:t>
            </a:r>
          </a:p>
        </p:txBody>
      </p:sp>
      <p:grpSp>
        <p:nvGrpSpPr>
          <p:cNvPr id="32" name="组合 31"/>
          <p:cNvGrpSpPr/>
          <p:nvPr/>
        </p:nvGrpSpPr>
        <p:grpSpPr>
          <a:xfrm flipH="1">
            <a:off x="5538453" y="2636912"/>
            <a:ext cx="4338475" cy="967058"/>
            <a:chOff x="5879462" y="287200"/>
            <a:chExt cx="3545784" cy="790365"/>
          </a:xfrm>
        </p:grpSpPr>
        <p:pic>
          <p:nvPicPr>
            <p:cNvPr id="33" name="图片 32"/>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34" name="组合 33"/>
            <p:cNvGrpSpPr/>
            <p:nvPr/>
          </p:nvGrpSpPr>
          <p:grpSpPr>
            <a:xfrm flipH="1">
              <a:off x="5879462" y="287200"/>
              <a:ext cx="3545784" cy="558112"/>
              <a:chOff x="7995986" y="760883"/>
              <a:chExt cx="3436053" cy="540840"/>
            </a:xfrm>
          </p:grpSpPr>
          <p:sp>
            <p:nvSpPr>
              <p:cNvPr id="35"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6"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7"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38" name="文本框 22"/>
          <p:cNvSpPr txBox="1"/>
          <p:nvPr/>
        </p:nvSpPr>
        <p:spPr>
          <a:xfrm>
            <a:off x="5415085" y="2728028"/>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第二步</a:t>
            </a:r>
          </a:p>
        </p:txBody>
      </p:sp>
      <p:sp>
        <p:nvSpPr>
          <p:cNvPr id="39" name="文本框 23"/>
          <p:cNvSpPr txBox="1"/>
          <p:nvPr/>
        </p:nvSpPr>
        <p:spPr>
          <a:xfrm>
            <a:off x="2963662" y="1506093"/>
            <a:ext cx="1979416"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40" name="文本框 24"/>
          <p:cNvSpPr txBox="1"/>
          <p:nvPr/>
        </p:nvSpPr>
        <p:spPr>
          <a:xfrm>
            <a:off x="2987706" y="3892939"/>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41" name="文本框 25"/>
          <p:cNvSpPr txBox="1"/>
          <p:nvPr/>
        </p:nvSpPr>
        <p:spPr>
          <a:xfrm>
            <a:off x="7414993" y="2733190"/>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42" name="文本框 26"/>
          <p:cNvSpPr txBox="1"/>
          <p:nvPr/>
        </p:nvSpPr>
        <p:spPr>
          <a:xfrm>
            <a:off x="2384063" y="2162256"/>
            <a:ext cx="2900629"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43" name="文本框 27"/>
          <p:cNvSpPr txBox="1"/>
          <p:nvPr/>
        </p:nvSpPr>
        <p:spPr>
          <a:xfrm>
            <a:off x="6823510" y="3337065"/>
            <a:ext cx="3090500"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44" name="文本框 28"/>
          <p:cNvSpPr txBox="1"/>
          <p:nvPr/>
        </p:nvSpPr>
        <p:spPr>
          <a:xfrm>
            <a:off x="2384063" y="4475786"/>
            <a:ext cx="2900631"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grpSp>
        <p:nvGrpSpPr>
          <p:cNvPr id="45" name="组合 44"/>
          <p:cNvGrpSpPr/>
          <p:nvPr/>
        </p:nvGrpSpPr>
        <p:grpSpPr>
          <a:xfrm flipH="1">
            <a:off x="5536072" y="4927761"/>
            <a:ext cx="4338475" cy="967058"/>
            <a:chOff x="5879462" y="287200"/>
            <a:chExt cx="3545784" cy="790365"/>
          </a:xfrm>
        </p:grpSpPr>
        <p:pic>
          <p:nvPicPr>
            <p:cNvPr id="46" name="图片 45"/>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47" name="组合 46"/>
            <p:cNvGrpSpPr/>
            <p:nvPr/>
          </p:nvGrpSpPr>
          <p:grpSpPr>
            <a:xfrm flipH="1">
              <a:off x="5879462" y="287200"/>
              <a:ext cx="3545784" cy="558112"/>
              <a:chOff x="7995986" y="760883"/>
              <a:chExt cx="3436053" cy="540840"/>
            </a:xfrm>
          </p:grpSpPr>
          <p:sp>
            <p:nvSpPr>
              <p:cNvPr id="48"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B7D6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9"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50"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51" name="文本框 22"/>
          <p:cNvSpPr txBox="1"/>
          <p:nvPr/>
        </p:nvSpPr>
        <p:spPr>
          <a:xfrm>
            <a:off x="5412704" y="5018877"/>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第四步</a:t>
            </a:r>
          </a:p>
        </p:txBody>
      </p:sp>
      <p:sp>
        <p:nvSpPr>
          <p:cNvPr id="52" name="文本框 25"/>
          <p:cNvSpPr txBox="1"/>
          <p:nvPr/>
        </p:nvSpPr>
        <p:spPr>
          <a:xfrm>
            <a:off x="7412612" y="5024039"/>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53" name="文本框 27"/>
          <p:cNvSpPr txBox="1"/>
          <p:nvPr/>
        </p:nvSpPr>
        <p:spPr>
          <a:xfrm>
            <a:off x="6821131" y="5627913"/>
            <a:ext cx="3090500"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Tree>
    <p:extLst>
      <p:ext uri="{BB962C8B-B14F-4D97-AF65-F5344CB8AC3E}">
        <p14:creationId val="342731943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12"/>
                                        </p:tgtEl>
                                        <p:attrNameLst>
                                          <p:attrName>style.visibility</p:attrName>
                                        </p:attrNameLst>
                                      </p:cBhvr>
                                      <p:to>
                                        <p:strVal val="visible"/>
                                      </p:to>
                                    </p:set>
                                    <p:animEffect filter="wipe(up)" transition="in">
                                      <p:cBhvr>
                                        <p:cTn dur="750" id="17"/>
                                        <p:tgtEl>
                                          <p:spTgt spid="12"/>
                                        </p:tgtEl>
                                      </p:cBhvr>
                                    </p:animEffect>
                                  </p:childTnLst>
                                </p:cTn>
                              </p:par>
                            </p:childTnLst>
                          </p:cTn>
                        </p:par>
                        <p:par>
                          <p:cTn fill="hold" id="18" nodeType="afterGroup">
                            <p:stCondLst>
                              <p:cond delay="1750"/>
                            </p:stCondLst>
                            <p:childTnLst>
                              <p:par>
                                <p:cTn fill="hold" id="19" nodeType="afterEffect" presetClass="entr" presetID="22" presetSubtype="2">
                                  <p:stCondLst>
                                    <p:cond delay="0"/>
                                  </p:stCondLst>
                                  <p:childTnLst>
                                    <p:set>
                                      <p:cBhvr>
                                        <p:cTn dur="1" fill="hold" id="20">
                                          <p:stCondLst>
                                            <p:cond delay="0"/>
                                          </p:stCondLst>
                                        </p:cTn>
                                        <p:tgtEl>
                                          <p:spTgt spid="13"/>
                                        </p:tgtEl>
                                        <p:attrNameLst>
                                          <p:attrName>style.visibility</p:attrName>
                                        </p:attrNameLst>
                                      </p:cBhvr>
                                      <p:to>
                                        <p:strVal val="visible"/>
                                      </p:to>
                                    </p:set>
                                    <p:animEffect filter="wipe(right)" transition="in">
                                      <p:cBhvr>
                                        <p:cTn dur="500" id="21"/>
                                        <p:tgtEl>
                                          <p:spTgt spid="13"/>
                                        </p:tgtEl>
                                      </p:cBhvr>
                                    </p:animEffect>
                                  </p:childTnLst>
                                </p:cTn>
                              </p:par>
                            </p:childTnLst>
                          </p:cTn>
                        </p:par>
                        <p:par>
                          <p:cTn fill="hold" id="22" nodeType="afterGroup">
                            <p:stCondLst>
                              <p:cond delay="2250"/>
                            </p:stCondLst>
                            <p:childTnLst>
                              <p:par>
                                <p:cTn fill="hold" grpId="0" id="23" nodeType="afterEffect" presetClass="entr" presetID="9"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dissolve" transition="in">
                                      <p:cBhvr>
                                        <p:cTn dur="500" id="25"/>
                                        <p:tgtEl>
                                          <p:spTgt spid="24"/>
                                        </p:tgtEl>
                                      </p:cBhvr>
                                    </p:animEffect>
                                  </p:childTnLst>
                                </p:cTn>
                              </p:par>
                              <p:par>
                                <p:cTn fill="hold" grpId="0" id="26" nodeType="withEffect" presetClass="entr" presetID="9" presetSubtype="0">
                                  <p:stCondLst>
                                    <p:cond delay="0"/>
                                  </p:stCondLst>
                                  <p:childTnLst>
                                    <p:set>
                                      <p:cBhvr>
                                        <p:cTn dur="1" fill="hold" id="27">
                                          <p:stCondLst>
                                            <p:cond delay="0"/>
                                          </p:stCondLst>
                                        </p:cTn>
                                        <p:tgtEl>
                                          <p:spTgt spid="39"/>
                                        </p:tgtEl>
                                        <p:attrNameLst>
                                          <p:attrName>style.visibility</p:attrName>
                                        </p:attrNameLst>
                                      </p:cBhvr>
                                      <p:to>
                                        <p:strVal val="visible"/>
                                      </p:to>
                                    </p:set>
                                    <p:animEffect filter="dissolve" transition="in">
                                      <p:cBhvr>
                                        <p:cTn dur="500" id="28"/>
                                        <p:tgtEl>
                                          <p:spTgt spid="39"/>
                                        </p:tgtEl>
                                      </p:cBhvr>
                                    </p:animEffect>
                                  </p:childTnLst>
                                </p:cTn>
                              </p:par>
                            </p:childTnLst>
                          </p:cTn>
                        </p:par>
                        <p:par>
                          <p:cTn fill="hold" id="29" nodeType="afterGroup">
                            <p:stCondLst>
                              <p:cond delay="2750"/>
                            </p:stCondLst>
                            <p:childTnLst>
                              <p:par>
                                <p:cTn fill="hold" grpId="0" id="30" nodeType="afterEffect" presetClass="entr" presetID="22" presetSubtype="1">
                                  <p:stCondLst>
                                    <p:cond delay="0"/>
                                  </p:stCondLst>
                                  <p:childTnLst>
                                    <p:set>
                                      <p:cBhvr>
                                        <p:cTn dur="1" fill="hold" id="31">
                                          <p:stCondLst>
                                            <p:cond delay="0"/>
                                          </p:stCondLst>
                                        </p:cTn>
                                        <p:tgtEl>
                                          <p:spTgt spid="42"/>
                                        </p:tgtEl>
                                        <p:attrNameLst>
                                          <p:attrName>style.visibility</p:attrName>
                                        </p:attrNameLst>
                                      </p:cBhvr>
                                      <p:to>
                                        <p:strVal val="visible"/>
                                      </p:to>
                                    </p:set>
                                    <p:animEffect filter="wipe(up)" transition="in">
                                      <p:cBhvr>
                                        <p:cTn dur="500" id="32"/>
                                        <p:tgtEl>
                                          <p:spTgt spid="42"/>
                                        </p:tgtEl>
                                      </p:cBhvr>
                                    </p:animEffect>
                                  </p:childTnLst>
                                </p:cTn>
                              </p:par>
                            </p:childTnLst>
                          </p:cTn>
                        </p:par>
                        <p:par>
                          <p:cTn fill="hold" id="33" nodeType="afterGroup">
                            <p:stCondLst>
                              <p:cond delay="3250"/>
                            </p:stCondLst>
                            <p:childTnLst>
                              <p:par>
                                <p:cTn fill="hold" id="34" nodeType="afterEffect" presetClass="entr" presetID="22" presetSubtype="8">
                                  <p:stCondLst>
                                    <p:cond delay="0"/>
                                  </p:stCondLst>
                                  <p:childTnLst>
                                    <p:set>
                                      <p:cBhvr>
                                        <p:cTn dur="1" fill="hold" id="35">
                                          <p:stCondLst>
                                            <p:cond delay="0"/>
                                          </p:stCondLst>
                                        </p:cTn>
                                        <p:tgtEl>
                                          <p:spTgt spid="32"/>
                                        </p:tgtEl>
                                        <p:attrNameLst>
                                          <p:attrName>style.visibility</p:attrName>
                                        </p:attrNameLst>
                                      </p:cBhvr>
                                      <p:to>
                                        <p:strVal val="visible"/>
                                      </p:to>
                                    </p:set>
                                    <p:animEffect filter="wipe(left)" transition="in">
                                      <p:cBhvr>
                                        <p:cTn dur="500" id="36"/>
                                        <p:tgtEl>
                                          <p:spTgt spid="32"/>
                                        </p:tgtEl>
                                      </p:cBhvr>
                                    </p:animEffect>
                                  </p:childTnLst>
                                </p:cTn>
                              </p:par>
                            </p:childTnLst>
                          </p:cTn>
                        </p:par>
                        <p:par>
                          <p:cTn fill="hold" id="37" nodeType="afterGroup">
                            <p:stCondLst>
                              <p:cond delay="3750"/>
                            </p:stCondLst>
                            <p:childTnLst>
                              <p:par>
                                <p:cTn fill="hold" grpId="0" id="38" nodeType="afterEffect" presetClass="entr" presetID="9" presetSubtype="0">
                                  <p:stCondLst>
                                    <p:cond delay="0"/>
                                  </p:stCondLst>
                                  <p:childTnLst>
                                    <p:set>
                                      <p:cBhvr>
                                        <p:cTn dur="1" fill="hold" id="39">
                                          <p:stCondLst>
                                            <p:cond delay="0"/>
                                          </p:stCondLst>
                                        </p:cTn>
                                        <p:tgtEl>
                                          <p:spTgt spid="38"/>
                                        </p:tgtEl>
                                        <p:attrNameLst>
                                          <p:attrName>style.visibility</p:attrName>
                                        </p:attrNameLst>
                                      </p:cBhvr>
                                      <p:to>
                                        <p:strVal val="visible"/>
                                      </p:to>
                                    </p:set>
                                    <p:animEffect filter="dissolve" transition="in">
                                      <p:cBhvr>
                                        <p:cTn dur="500" id="40"/>
                                        <p:tgtEl>
                                          <p:spTgt spid="38"/>
                                        </p:tgtEl>
                                      </p:cBhvr>
                                    </p:animEffect>
                                  </p:childTnLst>
                                </p:cTn>
                              </p:par>
                              <p:par>
                                <p:cTn fill="hold" grpId="0" id="41" nodeType="withEffect" presetClass="entr" presetID="9" presetSubtype="0">
                                  <p:stCondLst>
                                    <p:cond delay="0"/>
                                  </p:stCondLst>
                                  <p:childTnLst>
                                    <p:set>
                                      <p:cBhvr>
                                        <p:cTn dur="1" fill="hold" id="42">
                                          <p:stCondLst>
                                            <p:cond delay="0"/>
                                          </p:stCondLst>
                                        </p:cTn>
                                        <p:tgtEl>
                                          <p:spTgt spid="41"/>
                                        </p:tgtEl>
                                        <p:attrNameLst>
                                          <p:attrName>style.visibility</p:attrName>
                                        </p:attrNameLst>
                                      </p:cBhvr>
                                      <p:to>
                                        <p:strVal val="visible"/>
                                      </p:to>
                                    </p:set>
                                    <p:animEffect filter="dissolve" transition="in">
                                      <p:cBhvr>
                                        <p:cTn dur="500" id="43"/>
                                        <p:tgtEl>
                                          <p:spTgt spid="41"/>
                                        </p:tgtEl>
                                      </p:cBhvr>
                                    </p:animEffect>
                                  </p:childTnLst>
                                </p:cTn>
                              </p:par>
                            </p:childTnLst>
                          </p:cTn>
                        </p:par>
                        <p:par>
                          <p:cTn fill="hold" id="44" nodeType="afterGroup">
                            <p:stCondLst>
                              <p:cond delay="4250"/>
                            </p:stCondLst>
                            <p:childTnLst>
                              <p:par>
                                <p:cTn fill="hold" grpId="0" id="45" nodeType="afterEffect" presetClass="entr" presetID="22" presetSubtype="1">
                                  <p:stCondLst>
                                    <p:cond delay="0"/>
                                  </p:stCondLst>
                                  <p:childTnLst>
                                    <p:set>
                                      <p:cBhvr>
                                        <p:cTn dur="1" fill="hold" id="46">
                                          <p:stCondLst>
                                            <p:cond delay="0"/>
                                          </p:stCondLst>
                                        </p:cTn>
                                        <p:tgtEl>
                                          <p:spTgt spid="43"/>
                                        </p:tgtEl>
                                        <p:attrNameLst>
                                          <p:attrName>style.visibility</p:attrName>
                                        </p:attrNameLst>
                                      </p:cBhvr>
                                      <p:to>
                                        <p:strVal val="visible"/>
                                      </p:to>
                                    </p:set>
                                    <p:animEffect filter="wipe(up)" transition="in">
                                      <p:cBhvr>
                                        <p:cTn dur="500" id="47"/>
                                        <p:tgtEl>
                                          <p:spTgt spid="43"/>
                                        </p:tgtEl>
                                      </p:cBhvr>
                                    </p:animEffect>
                                  </p:childTnLst>
                                </p:cTn>
                              </p:par>
                            </p:childTnLst>
                          </p:cTn>
                        </p:par>
                        <p:par>
                          <p:cTn fill="hold" id="48" nodeType="afterGroup">
                            <p:stCondLst>
                              <p:cond delay="4750"/>
                            </p:stCondLst>
                            <p:childTnLst>
                              <p:par>
                                <p:cTn fill="hold" id="49" nodeType="afterEffect" presetClass="entr" presetID="22" presetSubtype="2">
                                  <p:stCondLst>
                                    <p:cond delay="0"/>
                                  </p:stCondLst>
                                  <p:childTnLst>
                                    <p:set>
                                      <p:cBhvr>
                                        <p:cTn dur="1" fill="hold" id="50">
                                          <p:stCondLst>
                                            <p:cond delay="0"/>
                                          </p:stCondLst>
                                        </p:cTn>
                                        <p:tgtEl>
                                          <p:spTgt spid="25"/>
                                        </p:tgtEl>
                                        <p:attrNameLst>
                                          <p:attrName>style.visibility</p:attrName>
                                        </p:attrNameLst>
                                      </p:cBhvr>
                                      <p:to>
                                        <p:strVal val="visible"/>
                                      </p:to>
                                    </p:set>
                                    <p:animEffect filter="wipe(right)" transition="in">
                                      <p:cBhvr>
                                        <p:cTn dur="500" id="51"/>
                                        <p:tgtEl>
                                          <p:spTgt spid="25"/>
                                        </p:tgtEl>
                                      </p:cBhvr>
                                    </p:animEffect>
                                  </p:childTnLst>
                                </p:cTn>
                              </p:par>
                            </p:childTnLst>
                          </p:cTn>
                        </p:par>
                        <p:par>
                          <p:cTn fill="hold" id="52" nodeType="afterGroup">
                            <p:stCondLst>
                              <p:cond delay="5250"/>
                            </p:stCondLst>
                            <p:childTnLst>
                              <p:par>
                                <p:cTn fill="hold" grpId="0" id="53" nodeType="afterEffect" presetClass="entr" presetID="9" presetSubtype="0">
                                  <p:stCondLst>
                                    <p:cond delay="0"/>
                                  </p:stCondLst>
                                  <p:childTnLst>
                                    <p:set>
                                      <p:cBhvr>
                                        <p:cTn dur="1" fill="hold" id="54">
                                          <p:stCondLst>
                                            <p:cond delay="0"/>
                                          </p:stCondLst>
                                        </p:cTn>
                                        <p:tgtEl>
                                          <p:spTgt spid="31"/>
                                        </p:tgtEl>
                                        <p:attrNameLst>
                                          <p:attrName>style.visibility</p:attrName>
                                        </p:attrNameLst>
                                      </p:cBhvr>
                                      <p:to>
                                        <p:strVal val="visible"/>
                                      </p:to>
                                    </p:set>
                                    <p:animEffect filter="dissolve" transition="in">
                                      <p:cBhvr>
                                        <p:cTn dur="500" id="55"/>
                                        <p:tgtEl>
                                          <p:spTgt spid="31"/>
                                        </p:tgtEl>
                                      </p:cBhvr>
                                    </p:animEffect>
                                  </p:childTnLst>
                                </p:cTn>
                              </p:par>
                              <p:par>
                                <p:cTn fill="hold" grpId="0" id="56" nodeType="withEffect" presetClass="entr" presetID="9" presetSubtype="0">
                                  <p:stCondLst>
                                    <p:cond delay="0"/>
                                  </p:stCondLst>
                                  <p:childTnLst>
                                    <p:set>
                                      <p:cBhvr>
                                        <p:cTn dur="1" fill="hold" id="57">
                                          <p:stCondLst>
                                            <p:cond delay="0"/>
                                          </p:stCondLst>
                                        </p:cTn>
                                        <p:tgtEl>
                                          <p:spTgt spid="40"/>
                                        </p:tgtEl>
                                        <p:attrNameLst>
                                          <p:attrName>style.visibility</p:attrName>
                                        </p:attrNameLst>
                                      </p:cBhvr>
                                      <p:to>
                                        <p:strVal val="visible"/>
                                      </p:to>
                                    </p:set>
                                    <p:animEffect filter="dissolve" transition="in">
                                      <p:cBhvr>
                                        <p:cTn dur="500" id="58"/>
                                        <p:tgtEl>
                                          <p:spTgt spid="40"/>
                                        </p:tgtEl>
                                      </p:cBhvr>
                                    </p:animEffect>
                                  </p:childTnLst>
                                </p:cTn>
                              </p:par>
                            </p:childTnLst>
                          </p:cTn>
                        </p:par>
                        <p:par>
                          <p:cTn fill="hold" id="59" nodeType="afterGroup">
                            <p:stCondLst>
                              <p:cond delay="5750"/>
                            </p:stCondLst>
                            <p:childTnLst>
                              <p:par>
                                <p:cTn fill="hold" grpId="0" id="60" nodeType="afterEffect" presetClass="entr" presetID="22" presetSubtype="1">
                                  <p:stCondLst>
                                    <p:cond delay="0"/>
                                  </p:stCondLst>
                                  <p:childTnLst>
                                    <p:set>
                                      <p:cBhvr>
                                        <p:cTn dur="1" fill="hold" id="61">
                                          <p:stCondLst>
                                            <p:cond delay="0"/>
                                          </p:stCondLst>
                                        </p:cTn>
                                        <p:tgtEl>
                                          <p:spTgt spid="44"/>
                                        </p:tgtEl>
                                        <p:attrNameLst>
                                          <p:attrName>style.visibility</p:attrName>
                                        </p:attrNameLst>
                                      </p:cBhvr>
                                      <p:to>
                                        <p:strVal val="visible"/>
                                      </p:to>
                                    </p:set>
                                    <p:animEffect filter="wipe(up)" transition="in">
                                      <p:cBhvr>
                                        <p:cTn dur="500" id="62"/>
                                        <p:tgtEl>
                                          <p:spTgt spid="44"/>
                                        </p:tgtEl>
                                      </p:cBhvr>
                                    </p:animEffect>
                                  </p:childTnLst>
                                </p:cTn>
                              </p:par>
                            </p:childTnLst>
                          </p:cTn>
                        </p:par>
                        <p:par>
                          <p:cTn fill="hold" id="63" nodeType="afterGroup">
                            <p:stCondLst>
                              <p:cond delay="6250"/>
                            </p:stCondLst>
                            <p:childTnLst>
                              <p:par>
                                <p:cTn fill="hold" id="64" nodeType="afterEffect" presetClass="entr" presetID="22" presetSubtype="8">
                                  <p:stCondLst>
                                    <p:cond delay="0"/>
                                  </p:stCondLst>
                                  <p:childTnLst>
                                    <p:set>
                                      <p:cBhvr>
                                        <p:cTn dur="1" fill="hold" id="65">
                                          <p:stCondLst>
                                            <p:cond delay="0"/>
                                          </p:stCondLst>
                                        </p:cTn>
                                        <p:tgtEl>
                                          <p:spTgt spid="45"/>
                                        </p:tgtEl>
                                        <p:attrNameLst>
                                          <p:attrName>style.visibility</p:attrName>
                                        </p:attrNameLst>
                                      </p:cBhvr>
                                      <p:to>
                                        <p:strVal val="visible"/>
                                      </p:to>
                                    </p:set>
                                    <p:animEffect filter="wipe(left)" transition="in">
                                      <p:cBhvr>
                                        <p:cTn dur="500" id="66"/>
                                        <p:tgtEl>
                                          <p:spTgt spid="45"/>
                                        </p:tgtEl>
                                      </p:cBhvr>
                                    </p:animEffect>
                                  </p:childTnLst>
                                </p:cTn>
                              </p:par>
                            </p:childTnLst>
                          </p:cTn>
                        </p:par>
                        <p:par>
                          <p:cTn fill="hold" id="67" nodeType="afterGroup">
                            <p:stCondLst>
                              <p:cond delay="6750"/>
                            </p:stCondLst>
                            <p:childTnLst>
                              <p:par>
                                <p:cTn fill="hold" grpId="0" id="68" nodeType="afterEffect" presetClass="entr" presetID="9" presetSubtype="0">
                                  <p:stCondLst>
                                    <p:cond delay="0"/>
                                  </p:stCondLst>
                                  <p:childTnLst>
                                    <p:set>
                                      <p:cBhvr>
                                        <p:cTn dur="1" fill="hold" id="69">
                                          <p:stCondLst>
                                            <p:cond delay="0"/>
                                          </p:stCondLst>
                                        </p:cTn>
                                        <p:tgtEl>
                                          <p:spTgt spid="51"/>
                                        </p:tgtEl>
                                        <p:attrNameLst>
                                          <p:attrName>style.visibility</p:attrName>
                                        </p:attrNameLst>
                                      </p:cBhvr>
                                      <p:to>
                                        <p:strVal val="visible"/>
                                      </p:to>
                                    </p:set>
                                    <p:animEffect filter="dissolve" transition="in">
                                      <p:cBhvr>
                                        <p:cTn dur="500" id="70"/>
                                        <p:tgtEl>
                                          <p:spTgt spid="51"/>
                                        </p:tgtEl>
                                      </p:cBhvr>
                                    </p:animEffect>
                                  </p:childTnLst>
                                </p:cTn>
                              </p:par>
                              <p:par>
                                <p:cTn fill="hold" grpId="0" id="71" nodeType="withEffect" presetClass="entr" presetID="9" presetSubtype="0">
                                  <p:stCondLst>
                                    <p:cond delay="0"/>
                                  </p:stCondLst>
                                  <p:childTnLst>
                                    <p:set>
                                      <p:cBhvr>
                                        <p:cTn dur="1" fill="hold" id="72">
                                          <p:stCondLst>
                                            <p:cond delay="0"/>
                                          </p:stCondLst>
                                        </p:cTn>
                                        <p:tgtEl>
                                          <p:spTgt spid="52"/>
                                        </p:tgtEl>
                                        <p:attrNameLst>
                                          <p:attrName>style.visibility</p:attrName>
                                        </p:attrNameLst>
                                      </p:cBhvr>
                                      <p:to>
                                        <p:strVal val="visible"/>
                                      </p:to>
                                    </p:set>
                                    <p:animEffect filter="dissolve" transition="in">
                                      <p:cBhvr>
                                        <p:cTn dur="500" id="73"/>
                                        <p:tgtEl>
                                          <p:spTgt spid="52"/>
                                        </p:tgtEl>
                                      </p:cBhvr>
                                    </p:animEffect>
                                  </p:childTnLst>
                                </p:cTn>
                              </p:par>
                            </p:childTnLst>
                          </p:cTn>
                        </p:par>
                        <p:par>
                          <p:cTn fill="hold" id="74" nodeType="afterGroup">
                            <p:stCondLst>
                              <p:cond delay="7250"/>
                            </p:stCondLst>
                            <p:childTnLst>
                              <p:par>
                                <p:cTn fill="hold" grpId="0" id="75" nodeType="afterEffect" presetClass="entr" presetID="22" presetSubtype="1">
                                  <p:stCondLst>
                                    <p:cond delay="0"/>
                                  </p:stCondLst>
                                  <p:childTnLst>
                                    <p:set>
                                      <p:cBhvr>
                                        <p:cTn dur="1" fill="hold" id="76">
                                          <p:stCondLst>
                                            <p:cond delay="0"/>
                                          </p:stCondLst>
                                        </p:cTn>
                                        <p:tgtEl>
                                          <p:spTgt spid="53"/>
                                        </p:tgtEl>
                                        <p:attrNameLst>
                                          <p:attrName>style.visibility</p:attrName>
                                        </p:attrNameLst>
                                      </p:cBhvr>
                                      <p:to>
                                        <p:strVal val="visible"/>
                                      </p:to>
                                    </p:set>
                                    <p:animEffect filter="wipe(up)" transition="in">
                                      <p:cBhvr>
                                        <p:cTn dur="500" id="77"/>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4"/>
      <p:bldP grpId="0" spid="31"/>
      <p:bldP grpId="0" spid="38"/>
      <p:bldP grpId="0" spid="39"/>
      <p:bldP grpId="0" spid="40"/>
      <p:bldP grpId="0" spid="41"/>
      <p:bldP grpId="0" spid="42"/>
      <p:bldP grpId="0" spid="43"/>
      <p:bldP grpId="0" spid="44"/>
      <p:bldP grpId="0" spid="51"/>
      <p:bldP grpId="0" spid="52"/>
      <p:bldP grpId="0" spid="5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12" name="图片 11"/>
          <p:cNvPicPr>
            <a:picLocks noChangeAspect="1"/>
          </p:cNvPicPr>
          <p:nvPr/>
        </p:nvPicPr>
        <p:blipFill>
          <a:blip r:embed="rId3"/>
          <a:stretch>
            <a:fillRect/>
          </a:stretch>
        </p:blipFill>
        <p:spPr>
          <a:xfrm>
            <a:off x="1567140" y="1412776"/>
            <a:ext cx="3806423" cy="5246420"/>
          </a:xfrm>
          <a:prstGeom prst="rect">
            <a:avLst/>
          </a:prstGeom>
        </p:spPr>
      </p:pic>
      <p:sp>
        <p:nvSpPr>
          <p:cNvPr id="13" name="Freeform 9"/>
          <p:cNvSpPr>
            <a:spLocks noEditPoints="1"/>
          </p:cNvSpPr>
          <p:nvPr/>
        </p:nvSpPr>
        <p:spPr bwMode="auto">
          <a:xfrm rot="19469484">
            <a:off x="2691510" y="2352480"/>
            <a:ext cx="1557681" cy="1659804"/>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六边形 18"/>
          <p:cNvSpPr/>
          <p:nvPr/>
        </p:nvSpPr>
        <p:spPr>
          <a:xfrm>
            <a:off x="5954459" y="1556037"/>
            <a:ext cx="3888432" cy="666047"/>
          </a:xfrm>
          <a:prstGeom prst="hexag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9"/>
          <p:cNvSpPr txBox="1"/>
          <p:nvPr/>
        </p:nvSpPr>
        <p:spPr>
          <a:xfrm>
            <a:off x="6458515" y="1718028"/>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职业规划优化方法</a:t>
            </a:r>
          </a:p>
        </p:txBody>
      </p:sp>
      <p:sp>
        <p:nvSpPr>
          <p:cNvPr id="21" name="Freeform 31"/>
          <p:cNvSpPr/>
          <p:nvPr/>
        </p:nvSpPr>
        <p:spPr>
          <a:xfrm>
            <a:off x="5951190" y="2696375"/>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A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2" name="Group 58"/>
          <p:cNvGrpSpPr/>
          <p:nvPr/>
        </p:nvGrpSpPr>
        <p:grpSpPr>
          <a:xfrm>
            <a:off x="6239222" y="2438108"/>
            <a:ext cx="3747685" cy="839399"/>
            <a:chOff x="7174424" y="1256132"/>
            <a:chExt cx="3747685" cy="839399"/>
          </a:xfrm>
        </p:grpSpPr>
        <p:sp>
          <p:nvSpPr>
            <p:cNvPr id="23" name="TextBox 22"/>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4" name="Rectangle 47"/>
            <p:cNvSpPr/>
            <p:nvPr/>
          </p:nvSpPr>
          <p:spPr>
            <a:xfrm>
              <a:off x="7174424" y="1256132"/>
              <a:ext cx="1016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自我检测</a:t>
              </a:r>
            </a:p>
          </p:txBody>
        </p:sp>
      </p:grpSp>
      <p:sp>
        <p:nvSpPr>
          <p:cNvPr id="25" name="Freeform 31"/>
          <p:cNvSpPr/>
          <p:nvPr/>
        </p:nvSpPr>
        <p:spPr>
          <a:xfrm>
            <a:off x="5954459" y="3707255"/>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6" name="Group 58"/>
          <p:cNvGrpSpPr/>
          <p:nvPr/>
        </p:nvGrpSpPr>
        <p:grpSpPr>
          <a:xfrm>
            <a:off x="6242491" y="3448988"/>
            <a:ext cx="3747685" cy="839399"/>
            <a:chOff x="7174424" y="1256132"/>
            <a:chExt cx="3747685" cy="839399"/>
          </a:xfrm>
        </p:grpSpPr>
        <p:sp>
          <p:nvSpPr>
            <p:cNvPr id="27" name="TextBox 26"/>
            <p:cNvSpPr txBox="1"/>
            <p:nvPr/>
          </p:nvSpPr>
          <p:spPr>
            <a:xfrm>
              <a:off x="7174424" y="1600394"/>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8" name="Rectangle 47"/>
            <p:cNvSpPr/>
            <p:nvPr/>
          </p:nvSpPr>
          <p:spPr>
            <a:xfrm>
              <a:off x="7174424" y="1256132"/>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与时俱进</a:t>
              </a:r>
            </a:p>
          </p:txBody>
        </p:sp>
      </p:grpSp>
      <p:sp>
        <p:nvSpPr>
          <p:cNvPr id="29" name="Freeform 31"/>
          <p:cNvSpPr/>
          <p:nvPr/>
        </p:nvSpPr>
        <p:spPr>
          <a:xfrm>
            <a:off x="5954459" y="4715367"/>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B7D6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0" name="Group 58"/>
          <p:cNvGrpSpPr/>
          <p:nvPr/>
        </p:nvGrpSpPr>
        <p:grpSpPr>
          <a:xfrm>
            <a:off x="6242491" y="4457100"/>
            <a:ext cx="3747685" cy="839399"/>
            <a:chOff x="7174424" y="1256132"/>
            <a:chExt cx="3747685" cy="839399"/>
          </a:xfrm>
        </p:grpSpPr>
        <p:sp>
          <p:nvSpPr>
            <p:cNvPr id="31" name="TextBox 30"/>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2" name="Rectangle 47"/>
            <p:cNvSpPr/>
            <p:nvPr/>
          </p:nvSpPr>
          <p:spPr>
            <a:xfrm>
              <a:off x="7174424" y="1256132"/>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审时度势</a:t>
              </a:r>
            </a:p>
          </p:txBody>
        </p:sp>
      </p:grpSp>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32</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职业优化</a:t>
            </a:r>
          </a:p>
        </p:txBody>
      </p:sp>
    </p:spTree>
    <p:extLst>
      <p:ext uri="{BB962C8B-B14F-4D97-AF65-F5344CB8AC3E}">
        <p14:creationId val="4754144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500"/>
                            </p:stCondLst>
                            <p:childTnLst>
                              <p:par>
                                <p:cTn fill="hold" grpId="0" id="27" nodeType="afterEffect" presetClass="entr" presetID="2" presetSubtype="2">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750" fill="hold" id="29"/>
                                        <p:tgtEl>
                                          <p:spTgt spid="19"/>
                                        </p:tgtEl>
                                        <p:attrNameLst>
                                          <p:attrName>ppt_x</p:attrName>
                                        </p:attrNameLst>
                                      </p:cBhvr>
                                      <p:tavLst>
                                        <p:tav tm="0">
                                          <p:val>
                                            <p:strVal val="1+#ppt_w/2"/>
                                          </p:val>
                                        </p:tav>
                                        <p:tav tm="100000">
                                          <p:val>
                                            <p:strVal val="#ppt_x"/>
                                          </p:val>
                                        </p:tav>
                                      </p:tavLst>
                                    </p:anim>
                                    <p:anim calcmode="lin" valueType="num">
                                      <p:cBhvr additive="base">
                                        <p:cTn dur="750" fill="hold" id="30"/>
                                        <p:tgtEl>
                                          <p:spTgt spid="19"/>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500" fill="hold" id="34"/>
                                        <p:tgtEl>
                                          <p:spTgt spid="20"/>
                                        </p:tgtEl>
                                        <p:attrNameLst>
                                          <p:attrName>ppt_w</p:attrName>
                                        </p:attrNameLst>
                                      </p:cBhvr>
                                      <p:tavLst>
                                        <p:tav tm="0">
                                          <p:val>
                                            <p:fltVal val="0"/>
                                          </p:val>
                                        </p:tav>
                                        <p:tav tm="100000">
                                          <p:val>
                                            <p:strVal val="#ppt_w"/>
                                          </p:val>
                                        </p:tav>
                                      </p:tavLst>
                                    </p:anim>
                                    <p:anim calcmode="lin" valueType="num">
                                      <p:cBhvr>
                                        <p:cTn dur="500" fill="hold" id="35"/>
                                        <p:tgtEl>
                                          <p:spTgt spid="20"/>
                                        </p:tgtEl>
                                        <p:attrNameLst>
                                          <p:attrName>ppt_h</p:attrName>
                                        </p:attrNameLst>
                                      </p:cBhvr>
                                      <p:tavLst>
                                        <p:tav tm="0">
                                          <p:val>
                                            <p:fltVal val="0"/>
                                          </p:val>
                                        </p:tav>
                                        <p:tav tm="100000">
                                          <p:val>
                                            <p:strVal val="#ppt_h"/>
                                          </p:val>
                                        </p:tav>
                                      </p:tavLst>
                                    </p:anim>
                                    <p:animEffect filter="fade" transition="in">
                                      <p:cBhvr>
                                        <p:cTn dur="500" id="36"/>
                                        <p:tgtEl>
                                          <p:spTgt spid="20"/>
                                        </p:tgtEl>
                                      </p:cBhvr>
                                    </p:animEffect>
                                  </p:childTnLst>
                                </p:cTn>
                              </p:par>
                            </p:childTnLst>
                          </p:cTn>
                        </p:par>
                        <p:par>
                          <p:cTn fill="hold" id="37" nodeType="afterGroup">
                            <p:stCondLst>
                              <p:cond delay="3750"/>
                            </p:stCondLst>
                            <p:childTnLst>
                              <p:par>
                                <p:cTn fill="hold" grpId="0" id="38" nodeType="afterEffect" presetClass="entr" presetID="53" presetSubtype="0">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p:cTn dur="500" fill="hold" id="40"/>
                                        <p:tgtEl>
                                          <p:spTgt spid="21"/>
                                        </p:tgtEl>
                                        <p:attrNameLst>
                                          <p:attrName>ppt_w</p:attrName>
                                        </p:attrNameLst>
                                      </p:cBhvr>
                                      <p:tavLst>
                                        <p:tav tm="0">
                                          <p:val>
                                            <p:fltVal val="0"/>
                                          </p:val>
                                        </p:tav>
                                        <p:tav tm="100000">
                                          <p:val>
                                            <p:strVal val="#ppt_w"/>
                                          </p:val>
                                        </p:tav>
                                      </p:tavLst>
                                    </p:anim>
                                    <p:anim calcmode="lin" valueType="num">
                                      <p:cBhvr>
                                        <p:cTn dur="500" fill="hold" id="41"/>
                                        <p:tgtEl>
                                          <p:spTgt spid="21"/>
                                        </p:tgtEl>
                                        <p:attrNameLst>
                                          <p:attrName>ppt_h</p:attrName>
                                        </p:attrNameLst>
                                      </p:cBhvr>
                                      <p:tavLst>
                                        <p:tav tm="0">
                                          <p:val>
                                            <p:fltVal val="0"/>
                                          </p:val>
                                        </p:tav>
                                        <p:tav tm="100000">
                                          <p:val>
                                            <p:strVal val="#ppt_h"/>
                                          </p:val>
                                        </p:tav>
                                      </p:tavLst>
                                    </p:anim>
                                    <p:animEffect filter="fade" transition="in">
                                      <p:cBhvr>
                                        <p:cTn dur="500" id="42"/>
                                        <p:tgtEl>
                                          <p:spTgt spid="21"/>
                                        </p:tgtEl>
                                      </p:cBhvr>
                                    </p:animEffect>
                                  </p:childTnLst>
                                </p:cTn>
                              </p:par>
                              <p:par>
                                <p:cTn accel="50000" decel="50000" fill="hold" id="43" nodeType="withEffect" presetClass="entr" presetID="2" presetSubtype="2">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500" fill="hold" id="45"/>
                                        <p:tgtEl>
                                          <p:spTgt spid="22"/>
                                        </p:tgtEl>
                                        <p:attrNameLst>
                                          <p:attrName>ppt_x</p:attrName>
                                        </p:attrNameLst>
                                      </p:cBhvr>
                                      <p:tavLst>
                                        <p:tav tm="0">
                                          <p:val>
                                            <p:strVal val="1+#ppt_w/2"/>
                                          </p:val>
                                        </p:tav>
                                        <p:tav tm="100000">
                                          <p:val>
                                            <p:strVal val="#ppt_x"/>
                                          </p:val>
                                        </p:tav>
                                      </p:tavLst>
                                    </p:anim>
                                    <p:anim calcmode="lin" valueType="num">
                                      <p:cBhvr additive="base">
                                        <p:cTn dur="500" fill="hold" id="46"/>
                                        <p:tgtEl>
                                          <p:spTgt spid="22"/>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50"/>
                            </p:stCondLst>
                            <p:childTnLst>
                              <p:par>
                                <p:cTn fill="hold" grpId="0" id="48" nodeType="afterEffect" presetClass="entr" presetID="53" presetSubtype="0">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childTnLst>
                                </p:cTn>
                              </p:par>
                              <p:par>
                                <p:cTn accel="50000" decel="50000" fill="hold" id="53" nodeType="withEffect" presetClass="entr" presetID="2" presetSubtype="2">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additive="base">
                                        <p:cTn dur="500" fill="hold" id="55"/>
                                        <p:tgtEl>
                                          <p:spTgt spid="26"/>
                                        </p:tgtEl>
                                        <p:attrNameLst>
                                          <p:attrName>ppt_x</p:attrName>
                                        </p:attrNameLst>
                                      </p:cBhvr>
                                      <p:tavLst>
                                        <p:tav tm="0">
                                          <p:val>
                                            <p:strVal val="1+#ppt_w/2"/>
                                          </p:val>
                                        </p:tav>
                                        <p:tav tm="100000">
                                          <p:val>
                                            <p:strVal val="#ppt_x"/>
                                          </p:val>
                                        </p:tav>
                                      </p:tavLst>
                                    </p:anim>
                                    <p:anim calcmode="lin" valueType="num">
                                      <p:cBhvr additive="base">
                                        <p:cTn dur="500" fill="hold" id="56"/>
                                        <p:tgtEl>
                                          <p:spTgt spid="26"/>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750"/>
                            </p:stCondLst>
                            <p:childTnLst>
                              <p:par>
                                <p:cTn fill="hold" grpId="0" id="58" nodeType="afterEffect" presetClass="entr" presetID="53" presetSubtype="0">
                                  <p:stCondLst>
                                    <p:cond delay="0"/>
                                  </p:stCondLst>
                                  <p:childTnLst>
                                    <p:set>
                                      <p:cBhvr>
                                        <p:cTn dur="1" fill="hold" id="59">
                                          <p:stCondLst>
                                            <p:cond delay="0"/>
                                          </p:stCondLst>
                                        </p:cTn>
                                        <p:tgtEl>
                                          <p:spTgt spid="29"/>
                                        </p:tgtEl>
                                        <p:attrNameLst>
                                          <p:attrName>style.visibility</p:attrName>
                                        </p:attrNameLst>
                                      </p:cBhvr>
                                      <p:to>
                                        <p:strVal val="visible"/>
                                      </p:to>
                                    </p:set>
                                    <p:anim calcmode="lin" valueType="num">
                                      <p:cBhvr>
                                        <p:cTn dur="500" fill="hold" id="60"/>
                                        <p:tgtEl>
                                          <p:spTgt spid="29"/>
                                        </p:tgtEl>
                                        <p:attrNameLst>
                                          <p:attrName>ppt_w</p:attrName>
                                        </p:attrNameLst>
                                      </p:cBhvr>
                                      <p:tavLst>
                                        <p:tav tm="0">
                                          <p:val>
                                            <p:fltVal val="0"/>
                                          </p:val>
                                        </p:tav>
                                        <p:tav tm="100000">
                                          <p:val>
                                            <p:strVal val="#ppt_w"/>
                                          </p:val>
                                        </p:tav>
                                      </p:tavLst>
                                    </p:anim>
                                    <p:anim calcmode="lin" valueType="num">
                                      <p:cBhvr>
                                        <p:cTn dur="500" fill="hold" id="61"/>
                                        <p:tgtEl>
                                          <p:spTgt spid="29"/>
                                        </p:tgtEl>
                                        <p:attrNameLst>
                                          <p:attrName>ppt_h</p:attrName>
                                        </p:attrNameLst>
                                      </p:cBhvr>
                                      <p:tavLst>
                                        <p:tav tm="0">
                                          <p:val>
                                            <p:fltVal val="0"/>
                                          </p:val>
                                        </p:tav>
                                        <p:tav tm="100000">
                                          <p:val>
                                            <p:strVal val="#ppt_h"/>
                                          </p:val>
                                        </p:tav>
                                      </p:tavLst>
                                    </p:anim>
                                    <p:animEffect filter="fade" transition="in">
                                      <p:cBhvr>
                                        <p:cTn dur="500" id="62"/>
                                        <p:tgtEl>
                                          <p:spTgt spid="29"/>
                                        </p:tgtEl>
                                      </p:cBhvr>
                                    </p:animEffect>
                                  </p:childTnLst>
                                </p:cTn>
                              </p:par>
                              <p:par>
                                <p:cTn accel="50000" decel="50000" fill="hold" id="63" nodeType="withEffect" presetClass="entr" presetID="2" presetSubtype="2">
                                  <p:stCondLst>
                                    <p:cond delay="0"/>
                                  </p:stCondLst>
                                  <p:childTnLst>
                                    <p:set>
                                      <p:cBhvr>
                                        <p:cTn dur="1" fill="hold" id="64">
                                          <p:stCondLst>
                                            <p:cond delay="0"/>
                                          </p:stCondLst>
                                        </p:cTn>
                                        <p:tgtEl>
                                          <p:spTgt spid="30"/>
                                        </p:tgtEl>
                                        <p:attrNameLst>
                                          <p:attrName>style.visibility</p:attrName>
                                        </p:attrNameLst>
                                      </p:cBhvr>
                                      <p:to>
                                        <p:strVal val="visible"/>
                                      </p:to>
                                    </p:set>
                                    <p:anim calcmode="lin" valueType="num">
                                      <p:cBhvr additive="base">
                                        <p:cTn dur="500" fill="hold" id="65"/>
                                        <p:tgtEl>
                                          <p:spTgt spid="30"/>
                                        </p:tgtEl>
                                        <p:attrNameLst>
                                          <p:attrName>ppt_x</p:attrName>
                                        </p:attrNameLst>
                                      </p:cBhvr>
                                      <p:tavLst>
                                        <p:tav tm="0">
                                          <p:val>
                                            <p:strVal val="1+#ppt_w/2"/>
                                          </p:val>
                                        </p:tav>
                                        <p:tav tm="100000">
                                          <p:val>
                                            <p:strVal val="#ppt_x"/>
                                          </p:val>
                                        </p:tav>
                                      </p:tavLst>
                                    </p:anim>
                                    <p:anim calcmode="lin" valueType="num">
                                      <p:cBhvr additive="base">
                                        <p:cTn dur="500" fill="hold" id="66"/>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9"/>
      <p:bldP grpId="0" spid="20"/>
      <p:bldP grpId="0" spid="21"/>
      <p:bldP grpId="0" spid="25"/>
      <p:bldP grpId="0" spid="29"/>
      <p:bldP grpId="0" spid="1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33</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保障措施</a:t>
            </a:r>
          </a:p>
        </p:txBody>
      </p:sp>
      <p:grpSp>
        <p:nvGrpSpPr>
          <p:cNvPr id="7" name="组合 6"/>
          <p:cNvGrpSpPr/>
          <p:nvPr/>
        </p:nvGrpSpPr>
        <p:grpSpPr>
          <a:xfrm>
            <a:off x="5767388" y="1348705"/>
            <a:ext cx="657225" cy="4600575"/>
            <a:chOff x="5767388" y="1348705"/>
            <a:chExt cx="657225" cy="4600575"/>
          </a:xfrm>
        </p:grpSpPr>
        <p:grpSp>
          <p:nvGrpSpPr>
            <p:cNvPr id="42" name="Group 11"/>
            <p:cNvGrpSpPr/>
            <p:nvPr/>
          </p:nvGrpSpPr>
          <p:grpSpPr>
            <a:xfrm>
              <a:off x="5767388" y="5112668"/>
              <a:ext cx="657225" cy="836612"/>
              <a:chOff x="4396469" y="3577169"/>
              <a:chExt cx="657770" cy="836894"/>
            </a:xfrm>
          </p:grpSpPr>
          <p:sp>
            <p:nvSpPr>
              <p:cNvPr id="43" name="Isosceles Triangle 12"/>
              <p:cNvSpPr/>
              <p:nvPr/>
            </p:nvSpPr>
            <p:spPr>
              <a:xfrm flipV="1">
                <a:off x="4396469" y="3577169"/>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44" name="Isosceles Triangle 13"/>
              <p:cNvSpPr/>
              <p:nvPr/>
            </p:nvSpPr>
            <p:spPr>
              <a:xfrm flipV="1">
                <a:off x="4593482" y="4075812"/>
                <a:ext cx="263744" cy="33825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grpSp>
        <p:sp>
          <p:nvSpPr>
            <p:cNvPr id="45" name="Rectangle 14"/>
            <p:cNvSpPr/>
            <p:nvPr/>
          </p:nvSpPr>
          <p:spPr>
            <a:xfrm>
              <a:off x="5767388" y="1348705"/>
              <a:ext cx="657225" cy="37639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grpSp>
      <p:sp>
        <p:nvSpPr>
          <p:cNvPr id="46" name="Diamond 15"/>
          <p:cNvSpPr/>
          <p:nvPr/>
        </p:nvSpPr>
        <p:spPr>
          <a:xfrm>
            <a:off x="5773738" y="1348705"/>
            <a:ext cx="1301750" cy="1301750"/>
          </a:xfrm>
          <a:prstGeom prst="diamond">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en-US" sz="2400">
                <a:solidFill>
                  <a:schemeClr val="bg1"/>
                </a:solidFill>
                <a:latin charset="0" pitchFamily="2" typeface="FontAwesome"/>
              </a:rPr>
              <a:t></a:t>
            </a:r>
          </a:p>
        </p:txBody>
      </p:sp>
      <p:sp>
        <p:nvSpPr>
          <p:cNvPr id="47" name="Diamond 16"/>
          <p:cNvSpPr/>
          <p:nvPr/>
        </p:nvSpPr>
        <p:spPr>
          <a:xfrm>
            <a:off x="5113338" y="2021805"/>
            <a:ext cx="1301750" cy="1301750"/>
          </a:xfrm>
          <a:prstGeom prst="diamond">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en-US" sz="2400">
                <a:solidFill>
                  <a:schemeClr val="bg1"/>
                </a:solidFill>
                <a:latin charset="0" pitchFamily="2" typeface="FontAwesome"/>
              </a:rPr>
              <a:t></a:t>
            </a:r>
          </a:p>
        </p:txBody>
      </p:sp>
      <p:sp>
        <p:nvSpPr>
          <p:cNvPr id="48" name="Diamond 17"/>
          <p:cNvSpPr/>
          <p:nvPr/>
        </p:nvSpPr>
        <p:spPr>
          <a:xfrm>
            <a:off x="5773738" y="2693318"/>
            <a:ext cx="1301750" cy="1303337"/>
          </a:xfrm>
          <a:prstGeom prst="diamond">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en-US" sz="2400">
                <a:solidFill>
                  <a:schemeClr val="bg1"/>
                </a:solidFill>
                <a:latin charset="0" pitchFamily="2" typeface="FontAwesome"/>
              </a:rPr>
              <a:t></a:t>
            </a:r>
          </a:p>
        </p:txBody>
      </p:sp>
      <p:sp>
        <p:nvSpPr>
          <p:cNvPr id="49" name="Diamond 18"/>
          <p:cNvSpPr/>
          <p:nvPr/>
        </p:nvSpPr>
        <p:spPr>
          <a:xfrm>
            <a:off x="5113338" y="3366418"/>
            <a:ext cx="1301750" cy="1301750"/>
          </a:xfrm>
          <a:prstGeom prst="diamond">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en-US" sz="2400">
                <a:solidFill>
                  <a:schemeClr val="bg1"/>
                </a:solidFill>
                <a:latin charset="0" pitchFamily="2" typeface="FontAwesome"/>
              </a:rPr>
              <a:t></a:t>
            </a:r>
          </a:p>
        </p:txBody>
      </p:sp>
      <p:sp>
        <p:nvSpPr>
          <p:cNvPr id="50" name="TextBox 49"/>
          <p:cNvSpPr txBox="1"/>
          <p:nvPr/>
        </p:nvSpPr>
        <p:spPr>
          <a:xfrm>
            <a:off x="7103318" y="1707480"/>
            <a:ext cx="684530" cy="579120"/>
          </a:xfrm>
          <a:prstGeom prst="rect">
            <a:avLst/>
          </a:prstGeom>
          <a:noFill/>
        </p:spPr>
        <p:txBody>
          <a:bodyPr wrap="none">
            <a:spAutoFit/>
          </a:bodyPr>
          <a:lstStyle/>
          <a:p>
            <a:pPr eaLnBrk="1" fontAlgn="auto" hangingPunct="1">
              <a:spcBef>
                <a:spcPct val="0"/>
              </a:spcBef>
              <a:spcAft>
                <a:spcPct val="0"/>
              </a:spcAft>
              <a:defRPr/>
            </a:pPr>
            <a:r>
              <a:rPr b="1" lang="en-US" sz="3200">
                <a:solidFill>
                  <a:schemeClr val="tx1">
                    <a:lumMod val="50000"/>
                    <a:lumOff val="50000"/>
                  </a:schemeClr>
                </a:solidFill>
                <a:latin charset="-122" pitchFamily="34" typeface="微软雅黑"/>
                <a:ea charset="-122" pitchFamily="34" typeface="微软雅黑"/>
                <a:cs charset="0" panose="020b0606030504020204" pitchFamily="34" typeface="Open Sans"/>
              </a:rPr>
              <a:t>01</a:t>
            </a:r>
          </a:p>
        </p:txBody>
      </p:sp>
      <p:sp>
        <p:nvSpPr>
          <p:cNvPr id="52" name="TextBox 51"/>
          <p:cNvSpPr txBox="1"/>
          <p:nvPr/>
        </p:nvSpPr>
        <p:spPr>
          <a:xfrm>
            <a:off x="7103318" y="3031454"/>
            <a:ext cx="684530" cy="579120"/>
          </a:xfrm>
          <a:prstGeom prst="rect">
            <a:avLst/>
          </a:prstGeom>
          <a:noFill/>
        </p:spPr>
        <p:txBody>
          <a:bodyPr wrap="none">
            <a:spAutoFit/>
          </a:bodyPr>
          <a:lstStyle/>
          <a:p>
            <a:pPr eaLnBrk="1" fontAlgn="auto" hangingPunct="1">
              <a:spcBef>
                <a:spcPct val="0"/>
              </a:spcBef>
              <a:spcAft>
                <a:spcPct val="0"/>
              </a:spcAft>
              <a:defRPr/>
            </a:pPr>
            <a:r>
              <a:rPr b="1" lang="en-US" sz="3200">
                <a:solidFill>
                  <a:schemeClr val="tx1">
                    <a:lumMod val="50000"/>
                    <a:lumOff val="50000"/>
                  </a:schemeClr>
                </a:solidFill>
                <a:latin charset="-122" pitchFamily="34" typeface="微软雅黑"/>
                <a:ea charset="-122" pitchFamily="34" typeface="微软雅黑"/>
                <a:cs charset="0" panose="020b0606030504020204" pitchFamily="34" typeface="Open Sans"/>
              </a:rPr>
              <a:t>02</a:t>
            </a:r>
          </a:p>
        </p:txBody>
      </p:sp>
      <p:sp>
        <p:nvSpPr>
          <p:cNvPr id="54" name="TextBox 53"/>
          <p:cNvSpPr txBox="1"/>
          <p:nvPr/>
        </p:nvSpPr>
        <p:spPr>
          <a:xfrm>
            <a:off x="4395879" y="3708321"/>
            <a:ext cx="684530" cy="579120"/>
          </a:xfrm>
          <a:prstGeom prst="rect">
            <a:avLst/>
          </a:prstGeom>
          <a:noFill/>
        </p:spPr>
        <p:txBody>
          <a:bodyPr wrap="none">
            <a:spAutoFit/>
          </a:bodyPr>
          <a:lstStyle/>
          <a:p>
            <a:pPr eaLnBrk="1" fontAlgn="auto" hangingPunct="1">
              <a:spcBef>
                <a:spcPct val="0"/>
              </a:spcBef>
              <a:spcAft>
                <a:spcPct val="0"/>
              </a:spcAft>
              <a:defRPr/>
            </a:pPr>
            <a:r>
              <a:rPr b="1" lang="en-US" sz="3200">
                <a:solidFill>
                  <a:schemeClr val="tx1">
                    <a:lumMod val="50000"/>
                    <a:lumOff val="50000"/>
                  </a:schemeClr>
                </a:solidFill>
                <a:latin charset="-122" pitchFamily="34" typeface="微软雅黑"/>
                <a:ea charset="-122" pitchFamily="34" typeface="微软雅黑"/>
                <a:cs charset="0" panose="020b0606030504020204" pitchFamily="34" typeface="Open Sans"/>
              </a:rPr>
              <a:t>03</a:t>
            </a:r>
          </a:p>
        </p:txBody>
      </p:sp>
      <p:sp>
        <p:nvSpPr>
          <p:cNvPr id="56" name="TextBox 55"/>
          <p:cNvSpPr txBox="1"/>
          <p:nvPr/>
        </p:nvSpPr>
        <p:spPr>
          <a:xfrm>
            <a:off x="4395879" y="2384346"/>
            <a:ext cx="684530" cy="579120"/>
          </a:xfrm>
          <a:prstGeom prst="rect">
            <a:avLst/>
          </a:prstGeom>
          <a:noFill/>
        </p:spPr>
        <p:txBody>
          <a:bodyPr wrap="none">
            <a:spAutoFit/>
          </a:bodyPr>
          <a:lstStyle/>
          <a:p>
            <a:pPr eaLnBrk="1" fontAlgn="auto" hangingPunct="1">
              <a:spcBef>
                <a:spcPct val="0"/>
              </a:spcBef>
              <a:spcAft>
                <a:spcPct val="0"/>
              </a:spcAft>
              <a:defRPr/>
            </a:pPr>
            <a:r>
              <a:rPr b="1" lang="en-US" sz="3200">
                <a:solidFill>
                  <a:schemeClr val="tx1">
                    <a:lumMod val="50000"/>
                    <a:lumOff val="50000"/>
                  </a:schemeClr>
                </a:solidFill>
                <a:latin charset="-122" pitchFamily="34" typeface="微软雅黑"/>
                <a:ea charset="-122" pitchFamily="34" typeface="微软雅黑"/>
                <a:cs charset="0" panose="020b0606030504020204" pitchFamily="34" typeface="Open Sans"/>
              </a:rPr>
              <a:t>04</a:t>
            </a:r>
          </a:p>
        </p:txBody>
      </p:sp>
      <p:grpSp>
        <p:nvGrpSpPr>
          <p:cNvPr id="61" name="Group 58"/>
          <p:cNvGrpSpPr/>
          <p:nvPr/>
        </p:nvGrpSpPr>
        <p:grpSpPr>
          <a:xfrm>
            <a:off x="7846496" y="1869521"/>
            <a:ext cx="3747685" cy="839399"/>
            <a:chOff x="7174424" y="1256132"/>
            <a:chExt cx="3747685" cy="839399"/>
          </a:xfrm>
        </p:grpSpPr>
        <p:sp>
          <p:nvSpPr>
            <p:cNvPr id="62" name="TextBox 61"/>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63"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添加标题内容</a:t>
              </a:r>
            </a:p>
          </p:txBody>
        </p:sp>
      </p:grpSp>
      <p:grpSp>
        <p:nvGrpSpPr>
          <p:cNvPr id="64" name="Group 58"/>
          <p:cNvGrpSpPr/>
          <p:nvPr/>
        </p:nvGrpSpPr>
        <p:grpSpPr>
          <a:xfrm>
            <a:off x="7823398" y="3212976"/>
            <a:ext cx="3747685" cy="839399"/>
            <a:chOff x="7174424" y="1256132"/>
            <a:chExt cx="3747685" cy="839399"/>
          </a:xfrm>
        </p:grpSpPr>
        <p:sp>
          <p:nvSpPr>
            <p:cNvPr id="65" name="TextBox 64"/>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66"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添加标题内容</a:t>
              </a:r>
            </a:p>
          </p:txBody>
        </p:sp>
      </p:grpSp>
      <p:grpSp>
        <p:nvGrpSpPr>
          <p:cNvPr id="70" name="Group 58"/>
          <p:cNvGrpSpPr/>
          <p:nvPr/>
        </p:nvGrpSpPr>
        <p:grpSpPr>
          <a:xfrm>
            <a:off x="619329" y="3861048"/>
            <a:ext cx="3747685" cy="861328"/>
            <a:chOff x="7174424" y="1256132"/>
            <a:chExt cx="3747685" cy="861328"/>
          </a:xfrm>
        </p:grpSpPr>
        <p:sp>
          <p:nvSpPr>
            <p:cNvPr id="71" name="TextBox 70"/>
            <p:cNvSpPr txBox="1"/>
            <p:nvPr/>
          </p:nvSpPr>
          <p:spPr>
            <a:xfrm>
              <a:off x="7174424" y="1600395"/>
              <a:ext cx="3747685" cy="512064"/>
            </a:xfrm>
            <a:prstGeom prst="rect">
              <a:avLst/>
            </a:prstGeom>
            <a:noFill/>
          </p:spPr>
          <p:txBody>
            <a:bodyPr bIns="0" lIns="0" rIns="0" rtlCol="0" tIns="0" wrap="square">
              <a:spAutoFit/>
            </a:bodyPr>
            <a:lstStyle/>
            <a:p>
              <a:pPr algn="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72" name="Rectangle 47"/>
            <p:cNvSpPr/>
            <p:nvPr/>
          </p:nvSpPr>
          <p:spPr>
            <a:xfrm>
              <a:off x="9398109" y="1256132"/>
              <a:ext cx="1524000" cy="304800"/>
            </a:xfrm>
            <a:prstGeom prst="rect">
              <a:avLst/>
            </a:prstGeom>
          </p:spPr>
          <p:txBody>
            <a:bodyPr bIns="0" lIns="0" rIns="0" tIns="0" wrap="non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添加标题内容</a:t>
              </a:r>
            </a:p>
          </p:txBody>
        </p:sp>
      </p:grpSp>
      <p:grpSp>
        <p:nvGrpSpPr>
          <p:cNvPr id="73" name="Group 58"/>
          <p:cNvGrpSpPr/>
          <p:nvPr/>
        </p:nvGrpSpPr>
        <p:grpSpPr>
          <a:xfrm>
            <a:off x="622598" y="2567672"/>
            <a:ext cx="3747685" cy="861328"/>
            <a:chOff x="7174424" y="1256132"/>
            <a:chExt cx="3747685" cy="861328"/>
          </a:xfrm>
        </p:grpSpPr>
        <p:sp>
          <p:nvSpPr>
            <p:cNvPr id="74" name="TextBox 73"/>
            <p:cNvSpPr txBox="1"/>
            <p:nvPr/>
          </p:nvSpPr>
          <p:spPr>
            <a:xfrm>
              <a:off x="7174424" y="1600395"/>
              <a:ext cx="3747685" cy="512064"/>
            </a:xfrm>
            <a:prstGeom prst="rect">
              <a:avLst/>
            </a:prstGeom>
            <a:noFill/>
          </p:spPr>
          <p:txBody>
            <a:bodyPr bIns="0" lIns="0" rIns="0" rtlCol="0" tIns="0" wrap="square">
              <a:spAutoFit/>
            </a:bodyPr>
            <a:lstStyle/>
            <a:p>
              <a:pPr algn="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75" name="Rectangle 47"/>
            <p:cNvSpPr/>
            <p:nvPr/>
          </p:nvSpPr>
          <p:spPr>
            <a:xfrm>
              <a:off x="9398109" y="1256132"/>
              <a:ext cx="1524000" cy="304800"/>
            </a:xfrm>
            <a:prstGeom prst="rect">
              <a:avLst/>
            </a:prstGeom>
          </p:spPr>
          <p:txBody>
            <a:bodyPr bIns="0" lIns="0" rIns="0" tIns="0" wrap="non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添加标题内容</a:t>
              </a:r>
            </a:p>
          </p:txBody>
        </p:sp>
      </p:grpSp>
    </p:spTree>
    <p:extLst>
      <p:ext uri="{BB962C8B-B14F-4D97-AF65-F5344CB8AC3E}">
        <p14:creationId val="87570294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7"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31" presetSubtype="0">
                                  <p:stCondLst>
                                    <p:cond delay="500"/>
                                  </p:stCondLst>
                                  <p:childTnLst>
                                    <p:set>
                                      <p:cBhvr>
                                        <p:cTn dur="1" fill="hold" id="21">
                                          <p:stCondLst>
                                            <p:cond delay="0"/>
                                          </p:stCondLst>
                                        </p:cTn>
                                        <p:tgtEl>
                                          <p:spTgt spid="46"/>
                                        </p:tgtEl>
                                        <p:attrNameLst>
                                          <p:attrName>style.visibility</p:attrName>
                                        </p:attrNameLst>
                                      </p:cBhvr>
                                      <p:to>
                                        <p:strVal val="visible"/>
                                      </p:to>
                                    </p:set>
                                    <p:anim calcmode="lin" valueType="num">
                                      <p:cBhvr>
                                        <p:cTn dur="1000" fill="hold" id="22"/>
                                        <p:tgtEl>
                                          <p:spTgt spid="46"/>
                                        </p:tgtEl>
                                        <p:attrNameLst>
                                          <p:attrName>ppt_w</p:attrName>
                                        </p:attrNameLst>
                                      </p:cBhvr>
                                      <p:tavLst>
                                        <p:tav tm="0">
                                          <p:val>
                                            <p:fltVal val="0"/>
                                          </p:val>
                                        </p:tav>
                                        <p:tav tm="100000">
                                          <p:val>
                                            <p:strVal val="#ppt_w"/>
                                          </p:val>
                                        </p:tav>
                                      </p:tavLst>
                                    </p:anim>
                                    <p:anim calcmode="lin" valueType="num">
                                      <p:cBhvr>
                                        <p:cTn dur="1000" fill="hold" id="23"/>
                                        <p:tgtEl>
                                          <p:spTgt spid="46"/>
                                        </p:tgtEl>
                                        <p:attrNameLst>
                                          <p:attrName>ppt_h</p:attrName>
                                        </p:attrNameLst>
                                      </p:cBhvr>
                                      <p:tavLst>
                                        <p:tav tm="0">
                                          <p:val>
                                            <p:fltVal val="0"/>
                                          </p:val>
                                        </p:tav>
                                        <p:tav tm="100000">
                                          <p:val>
                                            <p:strVal val="#ppt_h"/>
                                          </p:val>
                                        </p:tav>
                                      </p:tavLst>
                                    </p:anim>
                                    <p:anim calcmode="lin" valueType="num">
                                      <p:cBhvr>
                                        <p:cTn dur="1000" fill="hold" id="24"/>
                                        <p:tgtEl>
                                          <p:spTgt spid="46"/>
                                        </p:tgtEl>
                                        <p:attrNameLst>
                                          <p:attrName>style.rotation</p:attrName>
                                        </p:attrNameLst>
                                      </p:cBhvr>
                                      <p:tavLst>
                                        <p:tav tm="0">
                                          <p:val>
                                            <p:fltVal val="90"/>
                                          </p:val>
                                        </p:tav>
                                        <p:tav tm="100000">
                                          <p:val>
                                            <p:fltVal val="0"/>
                                          </p:val>
                                        </p:tav>
                                      </p:tavLst>
                                    </p:anim>
                                    <p:animEffect filter="fade" transition="in">
                                      <p:cBhvr>
                                        <p:cTn dur="1000" id="25"/>
                                        <p:tgtEl>
                                          <p:spTgt spid="46"/>
                                        </p:tgtEl>
                                      </p:cBhvr>
                                    </p:animEffect>
                                  </p:childTnLst>
                                </p:cTn>
                              </p:par>
                              <p:par>
                                <p:cTn fill="hold" grpId="0" id="26" nodeType="withEffect" presetClass="entr" presetID="31" presetSubtype="0">
                                  <p:stCondLst>
                                    <p:cond delay="500"/>
                                  </p:stCondLst>
                                  <p:childTnLst>
                                    <p:set>
                                      <p:cBhvr>
                                        <p:cTn dur="1" fill="hold" id="27">
                                          <p:stCondLst>
                                            <p:cond delay="0"/>
                                          </p:stCondLst>
                                        </p:cTn>
                                        <p:tgtEl>
                                          <p:spTgt spid="47"/>
                                        </p:tgtEl>
                                        <p:attrNameLst>
                                          <p:attrName>style.visibility</p:attrName>
                                        </p:attrNameLst>
                                      </p:cBhvr>
                                      <p:to>
                                        <p:strVal val="visible"/>
                                      </p:to>
                                    </p:set>
                                    <p:anim calcmode="lin" valueType="num">
                                      <p:cBhvr>
                                        <p:cTn dur="1000" fill="hold" id="28"/>
                                        <p:tgtEl>
                                          <p:spTgt spid="47"/>
                                        </p:tgtEl>
                                        <p:attrNameLst>
                                          <p:attrName>ppt_w</p:attrName>
                                        </p:attrNameLst>
                                      </p:cBhvr>
                                      <p:tavLst>
                                        <p:tav tm="0">
                                          <p:val>
                                            <p:fltVal val="0"/>
                                          </p:val>
                                        </p:tav>
                                        <p:tav tm="100000">
                                          <p:val>
                                            <p:strVal val="#ppt_w"/>
                                          </p:val>
                                        </p:tav>
                                      </p:tavLst>
                                    </p:anim>
                                    <p:anim calcmode="lin" valueType="num">
                                      <p:cBhvr>
                                        <p:cTn dur="1000" fill="hold" id="29"/>
                                        <p:tgtEl>
                                          <p:spTgt spid="47"/>
                                        </p:tgtEl>
                                        <p:attrNameLst>
                                          <p:attrName>ppt_h</p:attrName>
                                        </p:attrNameLst>
                                      </p:cBhvr>
                                      <p:tavLst>
                                        <p:tav tm="0">
                                          <p:val>
                                            <p:fltVal val="0"/>
                                          </p:val>
                                        </p:tav>
                                        <p:tav tm="100000">
                                          <p:val>
                                            <p:strVal val="#ppt_h"/>
                                          </p:val>
                                        </p:tav>
                                      </p:tavLst>
                                    </p:anim>
                                    <p:anim calcmode="lin" valueType="num">
                                      <p:cBhvr>
                                        <p:cTn dur="1000" fill="hold" id="30"/>
                                        <p:tgtEl>
                                          <p:spTgt spid="47"/>
                                        </p:tgtEl>
                                        <p:attrNameLst>
                                          <p:attrName>style.rotation</p:attrName>
                                        </p:attrNameLst>
                                      </p:cBhvr>
                                      <p:tavLst>
                                        <p:tav tm="0">
                                          <p:val>
                                            <p:fltVal val="90"/>
                                          </p:val>
                                        </p:tav>
                                        <p:tav tm="100000">
                                          <p:val>
                                            <p:fltVal val="0"/>
                                          </p:val>
                                        </p:tav>
                                      </p:tavLst>
                                    </p:anim>
                                    <p:animEffect filter="fade" transition="in">
                                      <p:cBhvr>
                                        <p:cTn dur="1000" id="31"/>
                                        <p:tgtEl>
                                          <p:spTgt spid="47"/>
                                        </p:tgtEl>
                                      </p:cBhvr>
                                    </p:animEffect>
                                  </p:childTnLst>
                                </p:cTn>
                              </p:par>
                              <p:par>
                                <p:cTn fill="hold" grpId="0" id="32" nodeType="withEffect" presetClass="entr" presetID="31" presetSubtype="0">
                                  <p:stCondLst>
                                    <p:cond delay="500"/>
                                  </p:stCondLst>
                                  <p:childTnLst>
                                    <p:set>
                                      <p:cBhvr>
                                        <p:cTn dur="1" fill="hold" id="33">
                                          <p:stCondLst>
                                            <p:cond delay="0"/>
                                          </p:stCondLst>
                                        </p:cTn>
                                        <p:tgtEl>
                                          <p:spTgt spid="48"/>
                                        </p:tgtEl>
                                        <p:attrNameLst>
                                          <p:attrName>style.visibility</p:attrName>
                                        </p:attrNameLst>
                                      </p:cBhvr>
                                      <p:to>
                                        <p:strVal val="visible"/>
                                      </p:to>
                                    </p:set>
                                    <p:anim calcmode="lin" valueType="num">
                                      <p:cBhvr>
                                        <p:cTn dur="1000" fill="hold" id="34"/>
                                        <p:tgtEl>
                                          <p:spTgt spid="48"/>
                                        </p:tgtEl>
                                        <p:attrNameLst>
                                          <p:attrName>ppt_w</p:attrName>
                                        </p:attrNameLst>
                                      </p:cBhvr>
                                      <p:tavLst>
                                        <p:tav tm="0">
                                          <p:val>
                                            <p:fltVal val="0"/>
                                          </p:val>
                                        </p:tav>
                                        <p:tav tm="100000">
                                          <p:val>
                                            <p:strVal val="#ppt_w"/>
                                          </p:val>
                                        </p:tav>
                                      </p:tavLst>
                                    </p:anim>
                                    <p:anim calcmode="lin" valueType="num">
                                      <p:cBhvr>
                                        <p:cTn dur="1000" fill="hold" id="35"/>
                                        <p:tgtEl>
                                          <p:spTgt spid="48"/>
                                        </p:tgtEl>
                                        <p:attrNameLst>
                                          <p:attrName>ppt_h</p:attrName>
                                        </p:attrNameLst>
                                      </p:cBhvr>
                                      <p:tavLst>
                                        <p:tav tm="0">
                                          <p:val>
                                            <p:fltVal val="0"/>
                                          </p:val>
                                        </p:tav>
                                        <p:tav tm="100000">
                                          <p:val>
                                            <p:strVal val="#ppt_h"/>
                                          </p:val>
                                        </p:tav>
                                      </p:tavLst>
                                    </p:anim>
                                    <p:anim calcmode="lin" valueType="num">
                                      <p:cBhvr>
                                        <p:cTn dur="1000" fill="hold" id="36"/>
                                        <p:tgtEl>
                                          <p:spTgt spid="48"/>
                                        </p:tgtEl>
                                        <p:attrNameLst>
                                          <p:attrName>style.rotation</p:attrName>
                                        </p:attrNameLst>
                                      </p:cBhvr>
                                      <p:tavLst>
                                        <p:tav tm="0">
                                          <p:val>
                                            <p:fltVal val="90"/>
                                          </p:val>
                                        </p:tav>
                                        <p:tav tm="100000">
                                          <p:val>
                                            <p:fltVal val="0"/>
                                          </p:val>
                                        </p:tav>
                                      </p:tavLst>
                                    </p:anim>
                                    <p:animEffect filter="fade" transition="in">
                                      <p:cBhvr>
                                        <p:cTn dur="1000" id="37"/>
                                        <p:tgtEl>
                                          <p:spTgt spid="48"/>
                                        </p:tgtEl>
                                      </p:cBhvr>
                                    </p:animEffect>
                                  </p:childTnLst>
                                </p:cTn>
                              </p:par>
                              <p:par>
                                <p:cTn fill="hold" grpId="0" id="38" nodeType="withEffect" presetClass="entr" presetID="31" presetSubtype="0">
                                  <p:stCondLst>
                                    <p:cond delay="500"/>
                                  </p:stCondLst>
                                  <p:childTnLst>
                                    <p:set>
                                      <p:cBhvr>
                                        <p:cTn dur="1" fill="hold" id="39">
                                          <p:stCondLst>
                                            <p:cond delay="0"/>
                                          </p:stCondLst>
                                        </p:cTn>
                                        <p:tgtEl>
                                          <p:spTgt spid="49"/>
                                        </p:tgtEl>
                                        <p:attrNameLst>
                                          <p:attrName>style.visibility</p:attrName>
                                        </p:attrNameLst>
                                      </p:cBhvr>
                                      <p:to>
                                        <p:strVal val="visible"/>
                                      </p:to>
                                    </p:set>
                                    <p:anim calcmode="lin" valueType="num">
                                      <p:cBhvr>
                                        <p:cTn dur="1000" fill="hold" id="40"/>
                                        <p:tgtEl>
                                          <p:spTgt spid="49"/>
                                        </p:tgtEl>
                                        <p:attrNameLst>
                                          <p:attrName>ppt_w</p:attrName>
                                        </p:attrNameLst>
                                      </p:cBhvr>
                                      <p:tavLst>
                                        <p:tav tm="0">
                                          <p:val>
                                            <p:fltVal val="0"/>
                                          </p:val>
                                        </p:tav>
                                        <p:tav tm="100000">
                                          <p:val>
                                            <p:strVal val="#ppt_w"/>
                                          </p:val>
                                        </p:tav>
                                      </p:tavLst>
                                    </p:anim>
                                    <p:anim calcmode="lin" valueType="num">
                                      <p:cBhvr>
                                        <p:cTn dur="1000" fill="hold" id="41"/>
                                        <p:tgtEl>
                                          <p:spTgt spid="49"/>
                                        </p:tgtEl>
                                        <p:attrNameLst>
                                          <p:attrName>ppt_h</p:attrName>
                                        </p:attrNameLst>
                                      </p:cBhvr>
                                      <p:tavLst>
                                        <p:tav tm="0">
                                          <p:val>
                                            <p:fltVal val="0"/>
                                          </p:val>
                                        </p:tav>
                                        <p:tav tm="100000">
                                          <p:val>
                                            <p:strVal val="#ppt_h"/>
                                          </p:val>
                                        </p:tav>
                                      </p:tavLst>
                                    </p:anim>
                                    <p:anim calcmode="lin" valueType="num">
                                      <p:cBhvr>
                                        <p:cTn dur="1000" fill="hold" id="42"/>
                                        <p:tgtEl>
                                          <p:spTgt spid="49"/>
                                        </p:tgtEl>
                                        <p:attrNameLst>
                                          <p:attrName>style.rotation</p:attrName>
                                        </p:attrNameLst>
                                      </p:cBhvr>
                                      <p:tavLst>
                                        <p:tav tm="0">
                                          <p:val>
                                            <p:fltVal val="90"/>
                                          </p:val>
                                        </p:tav>
                                        <p:tav tm="100000">
                                          <p:val>
                                            <p:fltVal val="0"/>
                                          </p:val>
                                        </p:tav>
                                      </p:tavLst>
                                    </p:anim>
                                    <p:animEffect filter="fade" transition="in">
                                      <p:cBhvr>
                                        <p:cTn dur="1000" id="43"/>
                                        <p:tgtEl>
                                          <p:spTgt spid="49"/>
                                        </p:tgtEl>
                                      </p:cBhvr>
                                    </p:animEffect>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50"/>
                                        </p:tgtEl>
                                        <p:attrNameLst>
                                          <p:attrName>style.visibility</p:attrName>
                                        </p:attrNameLst>
                                      </p:cBhvr>
                                      <p:to>
                                        <p:strVal val="visible"/>
                                      </p:to>
                                    </p:set>
                                    <p:animEffect filter="fade" transition="in">
                                      <p:cBhvr>
                                        <p:cTn dur="1000" id="47"/>
                                        <p:tgtEl>
                                          <p:spTgt spid="50"/>
                                        </p:tgtEl>
                                      </p:cBhvr>
                                    </p:animEffect>
                                    <p:anim calcmode="lin" valueType="num">
                                      <p:cBhvr>
                                        <p:cTn dur="1000" fill="hold" id="48"/>
                                        <p:tgtEl>
                                          <p:spTgt spid="50"/>
                                        </p:tgtEl>
                                        <p:attrNameLst>
                                          <p:attrName>ppt_x</p:attrName>
                                        </p:attrNameLst>
                                      </p:cBhvr>
                                      <p:tavLst>
                                        <p:tav tm="0">
                                          <p:val>
                                            <p:strVal val="#ppt_x"/>
                                          </p:val>
                                        </p:tav>
                                        <p:tav tm="100000">
                                          <p:val>
                                            <p:strVal val="#ppt_x"/>
                                          </p:val>
                                        </p:tav>
                                      </p:tavLst>
                                    </p:anim>
                                    <p:anim calcmode="lin" valueType="num">
                                      <p:cBhvr>
                                        <p:cTn dur="1000" fill="hold" id="49"/>
                                        <p:tgtEl>
                                          <p:spTgt spid="50"/>
                                        </p:tgtEl>
                                        <p:attrNameLst>
                                          <p:attrName>ppt_y</p:attrName>
                                        </p:attrNameLst>
                                      </p:cBhvr>
                                      <p:tavLst>
                                        <p:tav tm="0">
                                          <p:val>
                                            <p:strVal val="#ppt_y+.1"/>
                                          </p:val>
                                        </p:tav>
                                        <p:tav tm="100000">
                                          <p:val>
                                            <p:strVal val="#ppt_y"/>
                                          </p:val>
                                        </p:tav>
                                      </p:tavLst>
                                    </p:anim>
                                  </p:childTnLst>
                                </p:cTn>
                              </p:par>
                              <p:par>
                                <p:cTn accel="50000" decel="50000" fill="hold" id="50" nodeType="withEffect" presetClass="entr" presetID="2" presetSubtype="2">
                                  <p:stCondLst>
                                    <p:cond delay="0"/>
                                  </p:stCondLst>
                                  <p:childTnLst>
                                    <p:set>
                                      <p:cBhvr>
                                        <p:cTn dur="1" fill="hold" id="51">
                                          <p:stCondLst>
                                            <p:cond delay="0"/>
                                          </p:stCondLst>
                                        </p:cTn>
                                        <p:tgtEl>
                                          <p:spTgt spid="61"/>
                                        </p:tgtEl>
                                        <p:attrNameLst>
                                          <p:attrName>style.visibility</p:attrName>
                                        </p:attrNameLst>
                                      </p:cBhvr>
                                      <p:to>
                                        <p:strVal val="visible"/>
                                      </p:to>
                                    </p:set>
                                    <p:anim calcmode="lin" valueType="num">
                                      <p:cBhvr additive="base">
                                        <p:cTn dur="500" fill="hold" id="52"/>
                                        <p:tgtEl>
                                          <p:spTgt spid="61"/>
                                        </p:tgtEl>
                                        <p:attrNameLst>
                                          <p:attrName>ppt_x</p:attrName>
                                        </p:attrNameLst>
                                      </p:cBhvr>
                                      <p:tavLst>
                                        <p:tav tm="0">
                                          <p:val>
                                            <p:strVal val="1+#ppt_w/2"/>
                                          </p:val>
                                        </p:tav>
                                        <p:tav tm="100000">
                                          <p:val>
                                            <p:strVal val="#ppt_x"/>
                                          </p:val>
                                        </p:tav>
                                      </p:tavLst>
                                    </p:anim>
                                    <p:anim calcmode="lin" valueType="num">
                                      <p:cBhvr additive="base">
                                        <p:cTn dur="500" fill="hold" id="53"/>
                                        <p:tgtEl>
                                          <p:spTgt spid="61"/>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42" presetSubtype="0">
                                  <p:stCondLst>
                                    <p:cond delay="0"/>
                                  </p:stCondLst>
                                  <p:childTnLst>
                                    <p:set>
                                      <p:cBhvr>
                                        <p:cTn dur="1" fill="hold" id="56">
                                          <p:stCondLst>
                                            <p:cond delay="0"/>
                                          </p:stCondLst>
                                        </p:cTn>
                                        <p:tgtEl>
                                          <p:spTgt spid="52"/>
                                        </p:tgtEl>
                                        <p:attrNameLst>
                                          <p:attrName>style.visibility</p:attrName>
                                        </p:attrNameLst>
                                      </p:cBhvr>
                                      <p:to>
                                        <p:strVal val="visible"/>
                                      </p:to>
                                    </p:set>
                                    <p:animEffect filter="fade" transition="in">
                                      <p:cBhvr>
                                        <p:cTn dur="1000" id="57"/>
                                        <p:tgtEl>
                                          <p:spTgt spid="52"/>
                                        </p:tgtEl>
                                      </p:cBhvr>
                                    </p:animEffect>
                                    <p:anim calcmode="lin" valueType="num">
                                      <p:cBhvr>
                                        <p:cTn dur="1000" fill="hold" id="58"/>
                                        <p:tgtEl>
                                          <p:spTgt spid="52"/>
                                        </p:tgtEl>
                                        <p:attrNameLst>
                                          <p:attrName>ppt_x</p:attrName>
                                        </p:attrNameLst>
                                      </p:cBhvr>
                                      <p:tavLst>
                                        <p:tav tm="0">
                                          <p:val>
                                            <p:strVal val="#ppt_x"/>
                                          </p:val>
                                        </p:tav>
                                        <p:tav tm="100000">
                                          <p:val>
                                            <p:strVal val="#ppt_x"/>
                                          </p:val>
                                        </p:tav>
                                      </p:tavLst>
                                    </p:anim>
                                    <p:anim calcmode="lin" valueType="num">
                                      <p:cBhvr>
                                        <p:cTn dur="1000" fill="hold" id="59"/>
                                        <p:tgtEl>
                                          <p:spTgt spid="52"/>
                                        </p:tgtEl>
                                        <p:attrNameLst>
                                          <p:attrName>ppt_y</p:attrName>
                                        </p:attrNameLst>
                                      </p:cBhvr>
                                      <p:tavLst>
                                        <p:tav tm="0">
                                          <p:val>
                                            <p:strVal val="#ppt_y+.1"/>
                                          </p:val>
                                        </p:tav>
                                        <p:tav tm="100000">
                                          <p:val>
                                            <p:strVal val="#ppt_y"/>
                                          </p:val>
                                        </p:tav>
                                      </p:tavLst>
                                    </p:anim>
                                  </p:childTnLst>
                                </p:cTn>
                              </p:par>
                              <p:par>
                                <p:cTn accel="50000" decel="50000" fill="hold" id="60" nodeType="withEffect" presetClass="entr" presetID="2" presetSubtype="2">
                                  <p:stCondLst>
                                    <p:cond delay="0"/>
                                  </p:stCondLst>
                                  <p:childTnLst>
                                    <p:set>
                                      <p:cBhvr>
                                        <p:cTn dur="1" fill="hold" id="61">
                                          <p:stCondLst>
                                            <p:cond delay="0"/>
                                          </p:stCondLst>
                                        </p:cTn>
                                        <p:tgtEl>
                                          <p:spTgt spid="64"/>
                                        </p:tgtEl>
                                        <p:attrNameLst>
                                          <p:attrName>style.visibility</p:attrName>
                                        </p:attrNameLst>
                                      </p:cBhvr>
                                      <p:to>
                                        <p:strVal val="visible"/>
                                      </p:to>
                                    </p:set>
                                    <p:anim calcmode="lin" valueType="num">
                                      <p:cBhvr additive="base">
                                        <p:cTn dur="500" fill="hold" id="62"/>
                                        <p:tgtEl>
                                          <p:spTgt spid="64"/>
                                        </p:tgtEl>
                                        <p:attrNameLst>
                                          <p:attrName>ppt_x</p:attrName>
                                        </p:attrNameLst>
                                      </p:cBhvr>
                                      <p:tavLst>
                                        <p:tav tm="0">
                                          <p:val>
                                            <p:strVal val="1+#ppt_w/2"/>
                                          </p:val>
                                        </p:tav>
                                        <p:tav tm="100000">
                                          <p:val>
                                            <p:strVal val="#ppt_x"/>
                                          </p:val>
                                        </p:tav>
                                      </p:tavLst>
                                    </p:anim>
                                    <p:anim calcmode="lin" valueType="num">
                                      <p:cBhvr additive="base">
                                        <p:cTn dur="500" fill="hold" id="63"/>
                                        <p:tgtEl>
                                          <p:spTgt spid="6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500"/>
                            </p:stCondLst>
                            <p:childTnLst>
                              <p:par>
                                <p:cTn fill="hold" grpId="0" id="65" nodeType="afterEffect" presetClass="entr" presetID="42" presetSubtype="0">
                                  <p:stCondLst>
                                    <p:cond delay="0"/>
                                  </p:stCondLst>
                                  <p:childTnLst>
                                    <p:set>
                                      <p:cBhvr>
                                        <p:cTn dur="1" fill="hold" id="66">
                                          <p:stCondLst>
                                            <p:cond delay="0"/>
                                          </p:stCondLst>
                                        </p:cTn>
                                        <p:tgtEl>
                                          <p:spTgt spid="54"/>
                                        </p:tgtEl>
                                        <p:attrNameLst>
                                          <p:attrName>style.visibility</p:attrName>
                                        </p:attrNameLst>
                                      </p:cBhvr>
                                      <p:to>
                                        <p:strVal val="visible"/>
                                      </p:to>
                                    </p:set>
                                    <p:animEffect filter="fade" transition="in">
                                      <p:cBhvr>
                                        <p:cTn dur="1000" id="67"/>
                                        <p:tgtEl>
                                          <p:spTgt spid="54"/>
                                        </p:tgtEl>
                                      </p:cBhvr>
                                    </p:animEffect>
                                    <p:anim calcmode="lin" valueType="num">
                                      <p:cBhvr>
                                        <p:cTn dur="1000" fill="hold" id="68"/>
                                        <p:tgtEl>
                                          <p:spTgt spid="54"/>
                                        </p:tgtEl>
                                        <p:attrNameLst>
                                          <p:attrName>ppt_x</p:attrName>
                                        </p:attrNameLst>
                                      </p:cBhvr>
                                      <p:tavLst>
                                        <p:tav tm="0">
                                          <p:val>
                                            <p:strVal val="#ppt_x"/>
                                          </p:val>
                                        </p:tav>
                                        <p:tav tm="100000">
                                          <p:val>
                                            <p:strVal val="#ppt_x"/>
                                          </p:val>
                                        </p:tav>
                                      </p:tavLst>
                                    </p:anim>
                                    <p:anim calcmode="lin" valueType="num">
                                      <p:cBhvr>
                                        <p:cTn dur="1000" fill="hold" id="69"/>
                                        <p:tgtEl>
                                          <p:spTgt spid="54"/>
                                        </p:tgtEl>
                                        <p:attrNameLst>
                                          <p:attrName>ppt_y</p:attrName>
                                        </p:attrNameLst>
                                      </p:cBhvr>
                                      <p:tavLst>
                                        <p:tav tm="0">
                                          <p:val>
                                            <p:strVal val="#ppt_y+.1"/>
                                          </p:val>
                                        </p:tav>
                                        <p:tav tm="100000">
                                          <p:val>
                                            <p:strVal val="#ppt_y"/>
                                          </p:val>
                                        </p:tav>
                                      </p:tavLst>
                                    </p:anim>
                                  </p:childTnLst>
                                </p:cTn>
                              </p:par>
                              <p:par>
                                <p:cTn accel="50000" decel="50000" fill="hold" id="70" nodeType="withEffect" presetClass="entr" presetID="2" presetSubtype="8">
                                  <p:stCondLst>
                                    <p:cond delay="0"/>
                                  </p:stCondLst>
                                  <p:childTnLst>
                                    <p:set>
                                      <p:cBhvr>
                                        <p:cTn dur="1" fill="hold" id="71">
                                          <p:stCondLst>
                                            <p:cond delay="0"/>
                                          </p:stCondLst>
                                        </p:cTn>
                                        <p:tgtEl>
                                          <p:spTgt spid="70"/>
                                        </p:tgtEl>
                                        <p:attrNameLst>
                                          <p:attrName>style.visibility</p:attrName>
                                        </p:attrNameLst>
                                      </p:cBhvr>
                                      <p:to>
                                        <p:strVal val="visible"/>
                                      </p:to>
                                    </p:set>
                                    <p:anim calcmode="lin" valueType="num">
                                      <p:cBhvr additive="base">
                                        <p:cTn dur="500" fill="hold" id="72"/>
                                        <p:tgtEl>
                                          <p:spTgt spid="70"/>
                                        </p:tgtEl>
                                        <p:attrNameLst>
                                          <p:attrName>ppt_x</p:attrName>
                                        </p:attrNameLst>
                                      </p:cBhvr>
                                      <p:tavLst>
                                        <p:tav tm="0">
                                          <p:val>
                                            <p:strVal val="0-#ppt_w/2"/>
                                          </p:val>
                                        </p:tav>
                                        <p:tav tm="100000">
                                          <p:val>
                                            <p:strVal val="#ppt_x"/>
                                          </p:val>
                                        </p:tav>
                                      </p:tavLst>
                                    </p:anim>
                                    <p:anim calcmode="lin" valueType="num">
                                      <p:cBhvr additive="base">
                                        <p:cTn dur="500" fill="hold" id="73"/>
                                        <p:tgtEl>
                                          <p:spTgt spid="70"/>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5500"/>
                            </p:stCondLst>
                            <p:childTnLst>
                              <p:par>
                                <p:cTn fill="hold" grpId="0" id="75" nodeType="afterEffect" presetClass="entr" presetID="42" presetSubtype="0">
                                  <p:stCondLst>
                                    <p:cond delay="0"/>
                                  </p:stCondLst>
                                  <p:childTnLst>
                                    <p:set>
                                      <p:cBhvr>
                                        <p:cTn dur="1" fill="hold" id="76">
                                          <p:stCondLst>
                                            <p:cond delay="0"/>
                                          </p:stCondLst>
                                        </p:cTn>
                                        <p:tgtEl>
                                          <p:spTgt spid="56"/>
                                        </p:tgtEl>
                                        <p:attrNameLst>
                                          <p:attrName>style.visibility</p:attrName>
                                        </p:attrNameLst>
                                      </p:cBhvr>
                                      <p:to>
                                        <p:strVal val="visible"/>
                                      </p:to>
                                    </p:set>
                                    <p:animEffect filter="fade" transition="in">
                                      <p:cBhvr>
                                        <p:cTn dur="1000" id="77"/>
                                        <p:tgtEl>
                                          <p:spTgt spid="56"/>
                                        </p:tgtEl>
                                      </p:cBhvr>
                                    </p:animEffect>
                                    <p:anim calcmode="lin" valueType="num">
                                      <p:cBhvr>
                                        <p:cTn dur="1000" fill="hold" id="78"/>
                                        <p:tgtEl>
                                          <p:spTgt spid="56"/>
                                        </p:tgtEl>
                                        <p:attrNameLst>
                                          <p:attrName>ppt_x</p:attrName>
                                        </p:attrNameLst>
                                      </p:cBhvr>
                                      <p:tavLst>
                                        <p:tav tm="0">
                                          <p:val>
                                            <p:strVal val="#ppt_x"/>
                                          </p:val>
                                        </p:tav>
                                        <p:tav tm="100000">
                                          <p:val>
                                            <p:strVal val="#ppt_x"/>
                                          </p:val>
                                        </p:tav>
                                      </p:tavLst>
                                    </p:anim>
                                    <p:anim calcmode="lin" valueType="num">
                                      <p:cBhvr>
                                        <p:cTn dur="1000" fill="hold" id="79"/>
                                        <p:tgtEl>
                                          <p:spTgt spid="56"/>
                                        </p:tgtEl>
                                        <p:attrNameLst>
                                          <p:attrName>ppt_y</p:attrName>
                                        </p:attrNameLst>
                                      </p:cBhvr>
                                      <p:tavLst>
                                        <p:tav tm="0">
                                          <p:val>
                                            <p:strVal val="#ppt_y+.1"/>
                                          </p:val>
                                        </p:tav>
                                        <p:tav tm="100000">
                                          <p:val>
                                            <p:strVal val="#ppt_y"/>
                                          </p:val>
                                        </p:tav>
                                      </p:tavLst>
                                    </p:anim>
                                  </p:childTnLst>
                                </p:cTn>
                              </p:par>
                              <p:par>
                                <p:cTn accel="50000" decel="50000" fill="hold" id="80" nodeType="withEffect" presetClass="entr" presetID="2" presetSubtype="8">
                                  <p:stCondLst>
                                    <p:cond delay="0"/>
                                  </p:stCondLst>
                                  <p:childTnLst>
                                    <p:set>
                                      <p:cBhvr>
                                        <p:cTn dur="1" fill="hold" id="81">
                                          <p:stCondLst>
                                            <p:cond delay="0"/>
                                          </p:stCondLst>
                                        </p:cTn>
                                        <p:tgtEl>
                                          <p:spTgt spid="73"/>
                                        </p:tgtEl>
                                        <p:attrNameLst>
                                          <p:attrName>style.visibility</p:attrName>
                                        </p:attrNameLst>
                                      </p:cBhvr>
                                      <p:to>
                                        <p:strVal val="visible"/>
                                      </p:to>
                                    </p:set>
                                    <p:anim calcmode="lin" valueType="num">
                                      <p:cBhvr additive="base">
                                        <p:cTn dur="500" fill="hold" id="82"/>
                                        <p:tgtEl>
                                          <p:spTgt spid="73"/>
                                        </p:tgtEl>
                                        <p:attrNameLst>
                                          <p:attrName>ppt_x</p:attrName>
                                        </p:attrNameLst>
                                      </p:cBhvr>
                                      <p:tavLst>
                                        <p:tav tm="0">
                                          <p:val>
                                            <p:strVal val="0-#ppt_w/2"/>
                                          </p:val>
                                        </p:tav>
                                        <p:tav tm="100000">
                                          <p:val>
                                            <p:strVal val="#ppt_x"/>
                                          </p:val>
                                        </p:tav>
                                      </p:tavLst>
                                    </p:anim>
                                    <p:anim calcmode="lin" valueType="num">
                                      <p:cBhvr additive="base">
                                        <p:cTn dur="500" fill="hold" id="83"/>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46"/>
      <p:bldP grpId="0" spid="47"/>
      <p:bldP grpId="0" spid="48"/>
      <p:bldP grpId="0" spid="49"/>
      <p:bldP grpId="0" spid="50"/>
      <p:bldP grpId="0" spid="52"/>
      <p:bldP grpId="0" spid="54"/>
      <p:bldP grpId="0" spid="5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34</a:t>
            </a: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2017224"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职业发展小结</a:t>
            </a:r>
          </a:p>
        </p:txBody>
      </p:sp>
      <p:grpSp>
        <p:nvGrpSpPr>
          <p:cNvPr id="12" name="组合 11"/>
          <p:cNvGrpSpPr/>
          <p:nvPr/>
        </p:nvGrpSpPr>
        <p:grpSpPr>
          <a:xfrm>
            <a:off x="2943507" y="1880096"/>
            <a:ext cx="1868593" cy="1866715"/>
            <a:chOff x="5305425" y="2638424"/>
            <a:chExt cx="1579563" cy="1577975"/>
          </a:xfrm>
          <a:solidFill>
            <a:srgbClr val="000000">
              <a:alpha val="60000"/>
            </a:srgbClr>
          </a:solidFill>
        </p:grpSpPr>
        <p:sp>
          <p:nvSpPr>
            <p:cNvPr id="13"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A2A4"/>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19"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20" name="组合 19"/>
          <p:cNvGrpSpPr/>
          <p:nvPr/>
        </p:nvGrpSpPr>
        <p:grpSpPr>
          <a:xfrm>
            <a:off x="4098235" y="3033023"/>
            <a:ext cx="2345601" cy="2341845"/>
            <a:chOff x="5102225" y="2441575"/>
            <a:chExt cx="1982788" cy="1979613"/>
          </a:xfrm>
          <a:solidFill>
            <a:srgbClr val="000000">
              <a:alpha val="60000"/>
            </a:srgbClr>
          </a:solidFill>
        </p:grpSpPr>
        <p:sp>
          <p:nvSpPr>
            <p:cNvPr id="21"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43BAB3"/>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22"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23" name="组合 22"/>
          <p:cNvGrpSpPr/>
          <p:nvPr/>
        </p:nvGrpSpPr>
        <p:grpSpPr>
          <a:xfrm>
            <a:off x="6133002" y="2574288"/>
            <a:ext cx="1538068" cy="1560603"/>
            <a:chOff x="5803900" y="2852738"/>
            <a:chExt cx="1300163" cy="1319212"/>
          </a:xfrm>
          <a:solidFill>
            <a:srgbClr val="000000">
              <a:alpha val="60000"/>
            </a:srgbClr>
          </a:solidFill>
        </p:grpSpPr>
        <p:sp>
          <p:nvSpPr>
            <p:cNvPr id="24"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F87A08"/>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25"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26" name="组合 25"/>
          <p:cNvGrpSpPr/>
          <p:nvPr/>
        </p:nvGrpSpPr>
        <p:grpSpPr>
          <a:xfrm>
            <a:off x="7473866" y="2865990"/>
            <a:ext cx="1868593" cy="1866715"/>
            <a:chOff x="5305425" y="2638425"/>
            <a:chExt cx="1579563" cy="1577975"/>
          </a:xfrm>
          <a:solidFill>
            <a:srgbClr val="000000">
              <a:alpha val="60000"/>
            </a:srgbClr>
          </a:solidFill>
        </p:grpSpPr>
        <p:sp>
          <p:nvSpPr>
            <p:cNvPr id="27"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B7D6E"/>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28"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sp>
        <p:nvSpPr>
          <p:cNvPr id="29" name="TextBox 51"/>
          <p:cNvSpPr txBox="1"/>
          <p:nvPr/>
        </p:nvSpPr>
        <p:spPr>
          <a:xfrm>
            <a:off x="1480680" y="2570217"/>
            <a:ext cx="1271652" cy="859536"/>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a:t>
            </a:r>
          </a:p>
        </p:txBody>
      </p:sp>
      <p:sp>
        <p:nvSpPr>
          <p:cNvPr id="30" name="矩形 29"/>
          <p:cNvSpPr/>
          <p:nvPr/>
        </p:nvSpPr>
        <p:spPr>
          <a:xfrm>
            <a:off x="3069203" y="1327633"/>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专业学习</a:t>
            </a:r>
          </a:p>
        </p:txBody>
      </p:sp>
      <p:sp>
        <p:nvSpPr>
          <p:cNvPr id="31" name="TextBox 53"/>
          <p:cNvSpPr txBox="1"/>
          <p:nvPr/>
        </p:nvSpPr>
        <p:spPr>
          <a:xfrm>
            <a:off x="1849272" y="4358256"/>
            <a:ext cx="1981594" cy="603504"/>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itchFamily="34" typeface="微软雅黑"/>
                <a:ea charset="-122"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32" name="矩形 31"/>
          <p:cNvSpPr/>
          <p:nvPr/>
        </p:nvSpPr>
        <p:spPr>
          <a:xfrm>
            <a:off x="4455545" y="5477163"/>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考证考研</a:t>
            </a:r>
          </a:p>
        </p:txBody>
      </p:sp>
      <p:sp>
        <p:nvSpPr>
          <p:cNvPr id="33" name="TextBox 55"/>
          <p:cNvSpPr txBox="1"/>
          <p:nvPr/>
        </p:nvSpPr>
        <p:spPr>
          <a:xfrm>
            <a:off x="8105551" y="1873329"/>
            <a:ext cx="1752017"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itchFamily="34" typeface="微软雅黑"/>
                <a:ea charset="-122"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34" name="矩形 33"/>
          <p:cNvSpPr/>
          <p:nvPr/>
        </p:nvSpPr>
        <p:spPr>
          <a:xfrm>
            <a:off x="6050349" y="2000648"/>
            <a:ext cx="1598895" cy="396240"/>
          </a:xfrm>
          <a:prstGeom prst="rect">
            <a:avLst/>
          </a:prstGeom>
        </p:spPr>
        <p:txBody>
          <a:bodyPr wrap="square">
            <a:spAutoFit/>
          </a:bodyPr>
          <a:lstStyle/>
          <a:p>
            <a:pPr algn="ctr"/>
            <a:r>
              <a:rPr altLang="en-US" b="1" lang="zh-CN" sz="2000">
                <a:solidFill>
                  <a:schemeClr val="tx1">
                    <a:lumMod val="50000"/>
                    <a:lumOff val="50000"/>
                  </a:schemeClr>
                </a:solidFill>
                <a:latin charset="-122" pitchFamily="34" typeface="微软雅黑"/>
                <a:ea charset="-122" pitchFamily="34" typeface="微软雅黑"/>
                <a:cs charset="-122" pitchFamily="2" typeface="华文黑体"/>
              </a:rPr>
              <a:t>培训机构</a:t>
            </a:r>
          </a:p>
        </p:txBody>
      </p:sp>
      <p:sp>
        <p:nvSpPr>
          <p:cNvPr id="35" name="TextBox 57"/>
          <p:cNvSpPr txBox="1"/>
          <p:nvPr/>
        </p:nvSpPr>
        <p:spPr>
          <a:xfrm>
            <a:off x="9564446" y="4102080"/>
            <a:ext cx="1670679" cy="603504"/>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a:t>
            </a:r>
          </a:p>
        </p:txBody>
      </p:sp>
      <p:sp>
        <p:nvSpPr>
          <p:cNvPr id="36" name="矩形 35"/>
          <p:cNvSpPr/>
          <p:nvPr/>
        </p:nvSpPr>
        <p:spPr>
          <a:xfrm>
            <a:off x="7577963" y="4844762"/>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添加标题</a:t>
            </a:r>
          </a:p>
        </p:txBody>
      </p:sp>
      <p:cxnSp>
        <p:nvCxnSpPr>
          <p:cNvPr id="37" name="肘形连接符 36"/>
          <p:cNvCxnSpPr/>
          <p:nvPr/>
        </p:nvCxnSpPr>
        <p:spPr>
          <a:xfrm flipV="1" rot="10800000">
            <a:off x="1555653" y="2615712"/>
            <a:ext cx="1530873" cy="834621"/>
          </a:xfrm>
          <a:prstGeom prst="bentConnector3">
            <a:avLst>
              <a:gd fmla="val 20581"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10800000">
            <a:off x="1950914" y="4291479"/>
            <a:ext cx="2473569" cy="569324"/>
          </a:xfrm>
          <a:prstGeom prst="bentConnector3">
            <a:avLst>
              <a:gd fmla="val 21861"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V="1" rot="10800000">
            <a:off x="8671403" y="4041459"/>
            <a:ext cx="2424229" cy="640975"/>
          </a:xfrm>
          <a:prstGeom prst="bentConnector3">
            <a:avLst>
              <a:gd fmla="val 66889"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V="1" rot="10800000">
            <a:off x="7449279" y="1813507"/>
            <a:ext cx="2267929" cy="997559"/>
          </a:xfrm>
          <a:prstGeom prst="bentConnector3">
            <a:avLst>
              <a:gd fmla="val 74673"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329770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id="15" nodeType="afterEffect" presetClass="entr" presetID="2" presetSubtype="1">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0-#ppt_h/2"/>
                                          </p:val>
                                        </p:tav>
                                        <p:tav tm="100000">
                                          <p:val>
                                            <p:strVal val="#ppt_y"/>
                                          </p:val>
                                        </p:tav>
                                      </p:tavLst>
                                    </p:anim>
                                  </p:childTnLst>
                                </p:cTn>
                              </p:par>
                              <p:par>
                                <p:cTn fill="hold" id="19" nodeType="withEffect" presetClass="emph" presetID="8" presetSubtype="0" repeatCount="indefinite">
                                  <p:stCondLst>
                                    <p:cond delay="0"/>
                                  </p:stCondLst>
                                  <p:childTnLst>
                                    <p:animRot by="-86400000">
                                      <p:cBhvr>
                                        <p:cTn dur="8000" fill="hold" id="20"/>
                                        <p:tgtEl>
                                          <p:spTgt spid="12"/>
                                        </p:tgtEl>
                                        <p:attrNameLst>
                                          <p:attrName>r</p:attrName>
                                        </p:attrNameLst>
                                      </p:cBhvr>
                                    </p:animRot>
                                  </p:childTnLst>
                                </p:cTn>
                              </p:par>
                              <p:par>
                                <p:cTn fill="hold" id="21" nodeType="withEffect" presetClass="entr" presetID="22" presetSubtype="2">
                                  <p:stCondLst>
                                    <p:cond delay="500"/>
                                  </p:stCondLst>
                                  <p:childTnLst>
                                    <p:set>
                                      <p:cBhvr>
                                        <p:cTn dur="1" fill="hold" id="22">
                                          <p:stCondLst>
                                            <p:cond delay="0"/>
                                          </p:stCondLst>
                                        </p:cTn>
                                        <p:tgtEl>
                                          <p:spTgt spid="37"/>
                                        </p:tgtEl>
                                        <p:attrNameLst>
                                          <p:attrName>style.visibility</p:attrName>
                                        </p:attrNameLst>
                                      </p:cBhvr>
                                      <p:to>
                                        <p:strVal val="visible"/>
                                      </p:to>
                                    </p:set>
                                    <p:animEffect filter="wipe(right)" transition="in">
                                      <p:cBhvr>
                                        <p:cTn dur="500" id="23"/>
                                        <p:tgtEl>
                                          <p:spTgt spid="37"/>
                                        </p:tgtEl>
                                      </p:cBhvr>
                                    </p:animEffect>
                                  </p:childTnLst>
                                </p:cTn>
                              </p:par>
                              <p:par>
                                <p:cTn fill="hold" grpId="0" id="24" nodeType="withEffect" presetClass="entr" presetID="53" presetSubtype="0">
                                  <p:stCondLst>
                                    <p:cond delay="500"/>
                                  </p:stCondLst>
                                  <p:childTnLst>
                                    <p:set>
                                      <p:cBhvr>
                                        <p:cTn dur="1" fill="hold" id="25">
                                          <p:stCondLst>
                                            <p:cond delay="0"/>
                                          </p:stCondLst>
                                        </p:cTn>
                                        <p:tgtEl>
                                          <p:spTgt spid="29"/>
                                        </p:tgtEl>
                                        <p:attrNameLst>
                                          <p:attrName>style.visibility</p:attrName>
                                        </p:attrNameLst>
                                      </p:cBhvr>
                                      <p:to>
                                        <p:strVal val="visible"/>
                                      </p:to>
                                    </p:set>
                                    <p:anim calcmode="lin" valueType="num">
                                      <p:cBhvr>
                                        <p:cTn dur="500" fill="hold" id="26"/>
                                        <p:tgtEl>
                                          <p:spTgt spid="29"/>
                                        </p:tgtEl>
                                        <p:attrNameLst>
                                          <p:attrName>ppt_w</p:attrName>
                                        </p:attrNameLst>
                                      </p:cBhvr>
                                      <p:tavLst>
                                        <p:tav tm="0">
                                          <p:val>
                                            <p:fltVal val="0"/>
                                          </p:val>
                                        </p:tav>
                                        <p:tav tm="100000">
                                          <p:val>
                                            <p:strVal val="#ppt_w"/>
                                          </p:val>
                                        </p:tav>
                                      </p:tavLst>
                                    </p:anim>
                                    <p:anim calcmode="lin" valueType="num">
                                      <p:cBhvr>
                                        <p:cTn dur="500" fill="hold" id="27"/>
                                        <p:tgtEl>
                                          <p:spTgt spid="29"/>
                                        </p:tgtEl>
                                        <p:attrNameLst>
                                          <p:attrName>ppt_h</p:attrName>
                                        </p:attrNameLst>
                                      </p:cBhvr>
                                      <p:tavLst>
                                        <p:tav tm="0">
                                          <p:val>
                                            <p:fltVal val="0"/>
                                          </p:val>
                                        </p:tav>
                                        <p:tav tm="100000">
                                          <p:val>
                                            <p:strVal val="#ppt_h"/>
                                          </p:val>
                                        </p:tav>
                                      </p:tavLst>
                                    </p:anim>
                                    <p:animEffect filter="fade" transition="in">
                                      <p:cBhvr>
                                        <p:cTn dur="500" id="28"/>
                                        <p:tgtEl>
                                          <p:spTgt spid="29"/>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30"/>
                                        </p:tgtEl>
                                        <p:attrNameLst>
                                          <p:attrName>style.visibility</p:attrName>
                                        </p:attrNameLst>
                                      </p:cBhvr>
                                      <p:to>
                                        <p:strVal val="visible"/>
                                      </p:to>
                                    </p:set>
                                    <p:animEffect filter="fade" transition="in">
                                      <p:cBhvr>
                                        <p:cTn dur="500" id="31"/>
                                        <p:tgtEl>
                                          <p:spTgt spid="30"/>
                                        </p:tgtEl>
                                      </p:cBhvr>
                                    </p:animEffect>
                                  </p:childTnLst>
                                </p:cTn>
                              </p:par>
                              <p:par>
                                <p:cTn decel="100000" fill="hold" id="32" nodeType="withEffect" presetClass="entr" presetID="2" presetSubtype="1">
                                  <p:stCondLst>
                                    <p:cond delay="50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0-#ppt_h/2"/>
                                          </p:val>
                                        </p:tav>
                                        <p:tav tm="100000">
                                          <p:val>
                                            <p:strVal val="#ppt_y"/>
                                          </p:val>
                                        </p:tav>
                                      </p:tavLst>
                                    </p:anim>
                                  </p:childTnLst>
                                </p:cTn>
                              </p:par>
                              <p:par>
                                <p:cTn fill="hold" id="36" nodeType="withEffect" presetClass="emph" presetID="8" presetSubtype="0" repeatCount="indefinite">
                                  <p:stCondLst>
                                    <p:cond delay="500"/>
                                  </p:stCondLst>
                                  <p:childTnLst>
                                    <p:animRot by="76680000">
                                      <p:cBhvr>
                                        <p:cTn dur="7500" fill="hold" id="37"/>
                                        <p:tgtEl>
                                          <p:spTgt spid="20"/>
                                        </p:tgtEl>
                                        <p:attrNameLst>
                                          <p:attrName>r</p:attrName>
                                        </p:attrNameLst>
                                      </p:cBhvr>
                                    </p:animRot>
                                  </p:childTnLst>
                                </p:cTn>
                              </p:par>
                              <p:par>
                                <p:cTn fill="hold" id="38" nodeType="withEffect" presetClass="entr" presetID="22" presetSubtype="2">
                                  <p:stCondLst>
                                    <p:cond delay="1000"/>
                                  </p:stCondLst>
                                  <p:childTnLst>
                                    <p:set>
                                      <p:cBhvr>
                                        <p:cTn dur="1" fill="hold" id="39">
                                          <p:stCondLst>
                                            <p:cond delay="0"/>
                                          </p:stCondLst>
                                        </p:cTn>
                                        <p:tgtEl>
                                          <p:spTgt spid="38"/>
                                        </p:tgtEl>
                                        <p:attrNameLst>
                                          <p:attrName>style.visibility</p:attrName>
                                        </p:attrNameLst>
                                      </p:cBhvr>
                                      <p:to>
                                        <p:strVal val="visible"/>
                                      </p:to>
                                    </p:set>
                                    <p:animEffect filter="wipe(right)" transition="in">
                                      <p:cBhvr>
                                        <p:cTn dur="500" id="40"/>
                                        <p:tgtEl>
                                          <p:spTgt spid="38"/>
                                        </p:tgtEl>
                                      </p:cBhvr>
                                    </p:animEffect>
                                  </p:childTnLst>
                                </p:cTn>
                              </p:par>
                              <p:par>
                                <p:cTn fill="hold" grpId="0" id="41" nodeType="withEffect" presetClass="entr" presetID="53" presetSubtype="0">
                                  <p:stCondLst>
                                    <p:cond delay="1000"/>
                                  </p:stCondLst>
                                  <p:childTnLst>
                                    <p:set>
                                      <p:cBhvr>
                                        <p:cTn dur="1" fill="hold" id="42">
                                          <p:stCondLst>
                                            <p:cond delay="0"/>
                                          </p:stCondLst>
                                        </p:cTn>
                                        <p:tgtEl>
                                          <p:spTgt spid="31"/>
                                        </p:tgtEl>
                                        <p:attrNameLst>
                                          <p:attrName>style.visibility</p:attrName>
                                        </p:attrNameLst>
                                      </p:cBhvr>
                                      <p:to>
                                        <p:strVal val="visible"/>
                                      </p:to>
                                    </p:set>
                                    <p:anim calcmode="lin" valueType="num">
                                      <p:cBhvr>
                                        <p:cTn dur="500" fill="hold" id="43"/>
                                        <p:tgtEl>
                                          <p:spTgt spid="31"/>
                                        </p:tgtEl>
                                        <p:attrNameLst>
                                          <p:attrName>ppt_w</p:attrName>
                                        </p:attrNameLst>
                                      </p:cBhvr>
                                      <p:tavLst>
                                        <p:tav tm="0">
                                          <p:val>
                                            <p:fltVal val="0"/>
                                          </p:val>
                                        </p:tav>
                                        <p:tav tm="100000">
                                          <p:val>
                                            <p:strVal val="#ppt_w"/>
                                          </p:val>
                                        </p:tav>
                                      </p:tavLst>
                                    </p:anim>
                                    <p:anim calcmode="lin" valueType="num">
                                      <p:cBhvr>
                                        <p:cTn dur="500" fill="hold" id="44"/>
                                        <p:tgtEl>
                                          <p:spTgt spid="31"/>
                                        </p:tgtEl>
                                        <p:attrNameLst>
                                          <p:attrName>ppt_h</p:attrName>
                                        </p:attrNameLst>
                                      </p:cBhvr>
                                      <p:tavLst>
                                        <p:tav tm="0">
                                          <p:val>
                                            <p:fltVal val="0"/>
                                          </p:val>
                                        </p:tav>
                                        <p:tav tm="100000">
                                          <p:val>
                                            <p:strVal val="#ppt_h"/>
                                          </p:val>
                                        </p:tav>
                                      </p:tavLst>
                                    </p:anim>
                                    <p:animEffect filter="fade" transition="in">
                                      <p:cBhvr>
                                        <p:cTn dur="500" id="45"/>
                                        <p:tgtEl>
                                          <p:spTgt spid="31"/>
                                        </p:tgtEl>
                                      </p:cBhvr>
                                    </p:animEffect>
                                  </p:childTnLst>
                                </p:cTn>
                              </p:par>
                              <p:par>
                                <p:cTn fill="hold" grpId="0" id="46" nodeType="withEffect" presetClass="entr" presetID="10" presetSubtype="0">
                                  <p:stCondLst>
                                    <p:cond delay="500"/>
                                  </p:stCondLst>
                                  <p:childTnLst>
                                    <p:set>
                                      <p:cBhvr>
                                        <p:cTn dur="1" fill="hold" id="47">
                                          <p:stCondLst>
                                            <p:cond delay="0"/>
                                          </p:stCondLst>
                                        </p:cTn>
                                        <p:tgtEl>
                                          <p:spTgt spid="32"/>
                                        </p:tgtEl>
                                        <p:attrNameLst>
                                          <p:attrName>style.visibility</p:attrName>
                                        </p:attrNameLst>
                                      </p:cBhvr>
                                      <p:to>
                                        <p:strVal val="visible"/>
                                      </p:to>
                                    </p:set>
                                    <p:animEffect filter="fade" transition="in">
                                      <p:cBhvr>
                                        <p:cTn dur="500" id="48"/>
                                        <p:tgtEl>
                                          <p:spTgt spid="32"/>
                                        </p:tgtEl>
                                      </p:cBhvr>
                                    </p:animEffect>
                                  </p:childTnLst>
                                </p:cTn>
                              </p:par>
                              <p:par>
                                <p:cTn decel="100000" fill="hold" id="49" nodeType="withEffect" presetClass="entr" presetID="2" presetSubtype="1">
                                  <p:stCondLst>
                                    <p:cond delay="100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500" fill="hold" id="51"/>
                                        <p:tgtEl>
                                          <p:spTgt spid="23"/>
                                        </p:tgtEl>
                                        <p:attrNameLst>
                                          <p:attrName>ppt_x</p:attrName>
                                        </p:attrNameLst>
                                      </p:cBhvr>
                                      <p:tavLst>
                                        <p:tav tm="0">
                                          <p:val>
                                            <p:strVal val="#ppt_x"/>
                                          </p:val>
                                        </p:tav>
                                        <p:tav tm="100000">
                                          <p:val>
                                            <p:strVal val="#ppt_x"/>
                                          </p:val>
                                        </p:tav>
                                      </p:tavLst>
                                    </p:anim>
                                    <p:anim calcmode="lin" valueType="num">
                                      <p:cBhvr additive="base">
                                        <p:cTn dur="500" fill="hold" id="52"/>
                                        <p:tgtEl>
                                          <p:spTgt spid="23"/>
                                        </p:tgtEl>
                                        <p:attrNameLst>
                                          <p:attrName>ppt_y</p:attrName>
                                        </p:attrNameLst>
                                      </p:cBhvr>
                                      <p:tavLst>
                                        <p:tav tm="0">
                                          <p:val>
                                            <p:strVal val="0-#ppt_h/2"/>
                                          </p:val>
                                        </p:tav>
                                        <p:tav tm="100000">
                                          <p:val>
                                            <p:strVal val="#ppt_y"/>
                                          </p:val>
                                        </p:tav>
                                      </p:tavLst>
                                    </p:anim>
                                  </p:childTnLst>
                                </p:cTn>
                              </p:par>
                              <p:par>
                                <p:cTn fill="hold" id="53" nodeType="withEffect" presetClass="emph" presetID="8" presetSubtype="0" repeatCount="indefinite">
                                  <p:stCondLst>
                                    <p:cond delay="1000"/>
                                  </p:stCondLst>
                                  <p:childTnLst>
                                    <p:animRot by="-108000000">
                                      <p:cBhvr>
                                        <p:cTn dur="7000" fill="hold" id="54"/>
                                        <p:tgtEl>
                                          <p:spTgt spid="23"/>
                                        </p:tgtEl>
                                        <p:attrNameLst>
                                          <p:attrName>r</p:attrName>
                                        </p:attrNameLst>
                                      </p:cBhvr>
                                    </p:animRot>
                                  </p:childTnLst>
                                </p:cTn>
                              </p:par>
                              <p:par>
                                <p:cTn fill="hold" id="55" nodeType="withEffect" presetClass="entr" presetID="22" presetSubtype="8">
                                  <p:stCondLst>
                                    <p:cond delay="1500"/>
                                  </p:stCondLst>
                                  <p:childTnLst>
                                    <p:set>
                                      <p:cBhvr>
                                        <p:cTn dur="1" fill="hold" id="56">
                                          <p:stCondLst>
                                            <p:cond delay="0"/>
                                          </p:stCondLst>
                                        </p:cTn>
                                        <p:tgtEl>
                                          <p:spTgt spid="40"/>
                                        </p:tgtEl>
                                        <p:attrNameLst>
                                          <p:attrName>style.visibility</p:attrName>
                                        </p:attrNameLst>
                                      </p:cBhvr>
                                      <p:to>
                                        <p:strVal val="visible"/>
                                      </p:to>
                                    </p:set>
                                    <p:animEffect filter="wipe(left)" transition="in">
                                      <p:cBhvr>
                                        <p:cTn dur="500" id="57"/>
                                        <p:tgtEl>
                                          <p:spTgt spid="40"/>
                                        </p:tgtEl>
                                      </p:cBhvr>
                                    </p:animEffect>
                                  </p:childTnLst>
                                </p:cTn>
                              </p:par>
                              <p:par>
                                <p:cTn fill="hold" grpId="0" id="58" nodeType="withEffect" presetClass="entr" presetID="53" presetSubtype="0">
                                  <p:stCondLst>
                                    <p:cond delay="1500"/>
                                  </p:stCondLst>
                                  <p:childTnLst>
                                    <p:set>
                                      <p:cBhvr>
                                        <p:cTn dur="1" fill="hold" id="59">
                                          <p:stCondLst>
                                            <p:cond delay="0"/>
                                          </p:stCondLst>
                                        </p:cTn>
                                        <p:tgtEl>
                                          <p:spTgt spid="33"/>
                                        </p:tgtEl>
                                        <p:attrNameLst>
                                          <p:attrName>style.visibility</p:attrName>
                                        </p:attrNameLst>
                                      </p:cBhvr>
                                      <p:to>
                                        <p:strVal val="visible"/>
                                      </p:to>
                                    </p:set>
                                    <p:anim calcmode="lin" valueType="num">
                                      <p:cBhvr>
                                        <p:cTn dur="500" fill="hold" id="60"/>
                                        <p:tgtEl>
                                          <p:spTgt spid="33"/>
                                        </p:tgtEl>
                                        <p:attrNameLst>
                                          <p:attrName>ppt_w</p:attrName>
                                        </p:attrNameLst>
                                      </p:cBhvr>
                                      <p:tavLst>
                                        <p:tav tm="0">
                                          <p:val>
                                            <p:fltVal val="0"/>
                                          </p:val>
                                        </p:tav>
                                        <p:tav tm="100000">
                                          <p:val>
                                            <p:strVal val="#ppt_w"/>
                                          </p:val>
                                        </p:tav>
                                      </p:tavLst>
                                    </p:anim>
                                    <p:anim calcmode="lin" valueType="num">
                                      <p:cBhvr>
                                        <p:cTn dur="500" fill="hold" id="61"/>
                                        <p:tgtEl>
                                          <p:spTgt spid="33"/>
                                        </p:tgtEl>
                                        <p:attrNameLst>
                                          <p:attrName>ppt_h</p:attrName>
                                        </p:attrNameLst>
                                      </p:cBhvr>
                                      <p:tavLst>
                                        <p:tav tm="0">
                                          <p:val>
                                            <p:fltVal val="0"/>
                                          </p:val>
                                        </p:tav>
                                        <p:tav tm="100000">
                                          <p:val>
                                            <p:strVal val="#ppt_h"/>
                                          </p:val>
                                        </p:tav>
                                      </p:tavLst>
                                    </p:anim>
                                    <p:animEffect filter="fade" transition="in">
                                      <p:cBhvr>
                                        <p:cTn dur="500" id="62"/>
                                        <p:tgtEl>
                                          <p:spTgt spid="33"/>
                                        </p:tgtEl>
                                      </p:cBhvr>
                                    </p:animEffect>
                                  </p:childTnLst>
                                </p:cTn>
                              </p:par>
                              <p:par>
                                <p:cTn fill="hold" grpId="0" id="63" nodeType="withEffect" presetClass="entr" presetID="10" presetSubtype="0">
                                  <p:stCondLst>
                                    <p:cond delay="1000"/>
                                  </p:stCondLst>
                                  <p:childTnLst>
                                    <p:set>
                                      <p:cBhvr>
                                        <p:cTn dur="1" fill="hold" id="64">
                                          <p:stCondLst>
                                            <p:cond delay="0"/>
                                          </p:stCondLst>
                                        </p:cTn>
                                        <p:tgtEl>
                                          <p:spTgt spid="34"/>
                                        </p:tgtEl>
                                        <p:attrNameLst>
                                          <p:attrName>style.visibility</p:attrName>
                                        </p:attrNameLst>
                                      </p:cBhvr>
                                      <p:to>
                                        <p:strVal val="visible"/>
                                      </p:to>
                                    </p:set>
                                    <p:animEffect filter="fade" transition="in">
                                      <p:cBhvr>
                                        <p:cTn dur="500" id="65"/>
                                        <p:tgtEl>
                                          <p:spTgt spid="34"/>
                                        </p:tgtEl>
                                      </p:cBhvr>
                                    </p:animEffect>
                                  </p:childTnLst>
                                </p:cTn>
                              </p:par>
                              <p:par>
                                <p:cTn decel="100000" fill="hold" id="66" nodeType="withEffect" presetClass="entr" presetID="2" presetSubtype="1">
                                  <p:stCondLst>
                                    <p:cond delay="1500"/>
                                  </p:stCondLst>
                                  <p:childTnLst>
                                    <p:set>
                                      <p:cBhvr>
                                        <p:cTn dur="1" fill="hold" id="67">
                                          <p:stCondLst>
                                            <p:cond delay="0"/>
                                          </p:stCondLst>
                                        </p:cTn>
                                        <p:tgtEl>
                                          <p:spTgt spid="26"/>
                                        </p:tgtEl>
                                        <p:attrNameLst>
                                          <p:attrName>style.visibility</p:attrName>
                                        </p:attrNameLst>
                                      </p:cBhvr>
                                      <p:to>
                                        <p:strVal val="visible"/>
                                      </p:to>
                                    </p:set>
                                    <p:anim calcmode="lin" valueType="num">
                                      <p:cBhvr additive="base">
                                        <p:cTn dur="500" fill="hold" id="68"/>
                                        <p:tgtEl>
                                          <p:spTgt spid="26"/>
                                        </p:tgtEl>
                                        <p:attrNameLst>
                                          <p:attrName>ppt_x</p:attrName>
                                        </p:attrNameLst>
                                      </p:cBhvr>
                                      <p:tavLst>
                                        <p:tav tm="0">
                                          <p:val>
                                            <p:strVal val="#ppt_x"/>
                                          </p:val>
                                        </p:tav>
                                        <p:tav tm="100000">
                                          <p:val>
                                            <p:strVal val="#ppt_x"/>
                                          </p:val>
                                        </p:tav>
                                      </p:tavLst>
                                    </p:anim>
                                    <p:anim calcmode="lin" valueType="num">
                                      <p:cBhvr additive="base">
                                        <p:cTn dur="500" fill="hold" id="69"/>
                                        <p:tgtEl>
                                          <p:spTgt spid="26"/>
                                        </p:tgtEl>
                                        <p:attrNameLst>
                                          <p:attrName>ppt_y</p:attrName>
                                        </p:attrNameLst>
                                      </p:cBhvr>
                                      <p:tavLst>
                                        <p:tav tm="0">
                                          <p:val>
                                            <p:strVal val="0-#ppt_h/2"/>
                                          </p:val>
                                        </p:tav>
                                        <p:tav tm="100000">
                                          <p:val>
                                            <p:strVal val="#ppt_y"/>
                                          </p:val>
                                        </p:tav>
                                      </p:tavLst>
                                    </p:anim>
                                  </p:childTnLst>
                                </p:cTn>
                              </p:par>
                              <p:par>
                                <p:cTn fill="hold" id="70" nodeType="withEffect" presetClass="emph" presetID="8" presetSubtype="0" repeatCount="indefinite">
                                  <p:stCondLst>
                                    <p:cond delay="1500"/>
                                  </p:stCondLst>
                                  <p:childTnLst>
                                    <p:animRot by="86400000">
                                      <p:cBhvr>
                                        <p:cTn dur="6500" fill="hold" id="71"/>
                                        <p:tgtEl>
                                          <p:spTgt spid="26"/>
                                        </p:tgtEl>
                                        <p:attrNameLst>
                                          <p:attrName>r</p:attrName>
                                        </p:attrNameLst>
                                      </p:cBhvr>
                                    </p:animRot>
                                  </p:childTnLst>
                                </p:cTn>
                              </p:par>
                              <p:par>
                                <p:cTn fill="hold" id="72" nodeType="withEffect" presetClass="entr" presetID="22" presetSubtype="8">
                                  <p:stCondLst>
                                    <p:cond delay="2000"/>
                                  </p:stCondLst>
                                  <p:childTnLst>
                                    <p:set>
                                      <p:cBhvr>
                                        <p:cTn dur="1" fill="hold" id="73">
                                          <p:stCondLst>
                                            <p:cond delay="0"/>
                                          </p:stCondLst>
                                        </p:cTn>
                                        <p:tgtEl>
                                          <p:spTgt spid="39"/>
                                        </p:tgtEl>
                                        <p:attrNameLst>
                                          <p:attrName>style.visibility</p:attrName>
                                        </p:attrNameLst>
                                      </p:cBhvr>
                                      <p:to>
                                        <p:strVal val="visible"/>
                                      </p:to>
                                    </p:set>
                                    <p:animEffect filter="wipe(left)" transition="in">
                                      <p:cBhvr>
                                        <p:cTn dur="500" id="74"/>
                                        <p:tgtEl>
                                          <p:spTgt spid="39"/>
                                        </p:tgtEl>
                                      </p:cBhvr>
                                    </p:animEffect>
                                  </p:childTnLst>
                                </p:cTn>
                              </p:par>
                              <p:par>
                                <p:cTn fill="hold" grpId="0" id="75" nodeType="withEffect" presetClass="entr" presetID="53" presetSubtype="0">
                                  <p:stCondLst>
                                    <p:cond delay="2000"/>
                                  </p:stCondLst>
                                  <p:childTnLst>
                                    <p:set>
                                      <p:cBhvr>
                                        <p:cTn dur="1" fill="hold" id="76">
                                          <p:stCondLst>
                                            <p:cond delay="0"/>
                                          </p:stCondLst>
                                        </p:cTn>
                                        <p:tgtEl>
                                          <p:spTgt spid="35"/>
                                        </p:tgtEl>
                                        <p:attrNameLst>
                                          <p:attrName>style.visibility</p:attrName>
                                        </p:attrNameLst>
                                      </p:cBhvr>
                                      <p:to>
                                        <p:strVal val="visible"/>
                                      </p:to>
                                    </p:set>
                                    <p:anim calcmode="lin" valueType="num">
                                      <p:cBhvr>
                                        <p:cTn dur="500" fill="hold" id="77"/>
                                        <p:tgtEl>
                                          <p:spTgt spid="35"/>
                                        </p:tgtEl>
                                        <p:attrNameLst>
                                          <p:attrName>ppt_w</p:attrName>
                                        </p:attrNameLst>
                                      </p:cBhvr>
                                      <p:tavLst>
                                        <p:tav tm="0">
                                          <p:val>
                                            <p:fltVal val="0"/>
                                          </p:val>
                                        </p:tav>
                                        <p:tav tm="100000">
                                          <p:val>
                                            <p:strVal val="#ppt_w"/>
                                          </p:val>
                                        </p:tav>
                                      </p:tavLst>
                                    </p:anim>
                                    <p:anim calcmode="lin" valueType="num">
                                      <p:cBhvr>
                                        <p:cTn dur="500" fill="hold" id="78"/>
                                        <p:tgtEl>
                                          <p:spTgt spid="35"/>
                                        </p:tgtEl>
                                        <p:attrNameLst>
                                          <p:attrName>ppt_h</p:attrName>
                                        </p:attrNameLst>
                                      </p:cBhvr>
                                      <p:tavLst>
                                        <p:tav tm="0">
                                          <p:val>
                                            <p:fltVal val="0"/>
                                          </p:val>
                                        </p:tav>
                                        <p:tav tm="100000">
                                          <p:val>
                                            <p:strVal val="#ppt_h"/>
                                          </p:val>
                                        </p:tav>
                                      </p:tavLst>
                                    </p:anim>
                                    <p:animEffect filter="fade" transition="in">
                                      <p:cBhvr>
                                        <p:cTn dur="500" id="79"/>
                                        <p:tgtEl>
                                          <p:spTgt spid="35"/>
                                        </p:tgtEl>
                                      </p:cBhvr>
                                    </p:animEffect>
                                  </p:childTnLst>
                                </p:cTn>
                              </p:par>
                              <p:par>
                                <p:cTn fill="hold" grpId="0" id="80" nodeType="withEffect" presetClass="entr" presetID="10" presetSubtype="0">
                                  <p:stCondLst>
                                    <p:cond delay="1500"/>
                                  </p:stCondLst>
                                  <p:childTnLst>
                                    <p:set>
                                      <p:cBhvr>
                                        <p:cTn dur="1" fill="hold" id="81">
                                          <p:stCondLst>
                                            <p:cond delay="0"/>
                                          </p:stCondLst>
                                        </p:cTn>
                                        <p:tgtEl>
                                          <p:spTgt spid="36"/>
                                        </p:tgtEl>
                                        <p:attrNameLst>
                                          <p:attrName>style.visibility</p:attrName>
                                        </p:attrNameLst>
                                      </p:cBhvr>
                                      <p:to>
                                        <p:strVal val="visible"/>
                                      </p:to>
                                    </p:set>
                                    <p:animEffect filter="fade" transition="in">
                                      <p:cBhvr>
                                        <p:cTn dur="500" id="82"/>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9"/>
      <p:bldP grpId="0" spid="30"/>
      <p:bldP grpId="0" spid="31"/>
      <p:bldP grpId="0" spid="32"/>
      <p:bldP grpId="0" spid="33"/>
      <p:bldP grpId="0" spid="34"/>
      <p:bldP grpId="0" spid="35"/>
      <p:bldP grpId="0" spid="3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9000" t="-9000"/>
          </a:stretch>
        </a:blipFill>
        <a:effectLst/>
      </p:bgPr>
    </p:bg>
    <p:spTree>
      <p:nvGrpSpPr>
        <p:cNvPr id="1" name=""/>
        <p:cNvGrpSpPr/>
        <p:nvPr/>
      </p:nvGrpSpPr>
      <p:grpSpPr>
        <a:xfrm>
          <a:off x="0" y="0"/>
          <a:ext cx="0" cy="0"/>
        </a:xfrm>
      </p:grpSpPr>
      <p:sp>
        <p:nvSpPr>
          <p:cNvPr id="12" name="椭圆 11"/>
          <p:cNvSpPr/>
          <p:nvPr/>
        </p:nvSpPr>
        <p:spPr>
          <a:xfrm>
            <a:off x="5979136" y="562"/>
            <a:ext cx="6020726" cy="6020726"/>
          </a:xfrm>
          <a:prstGeom prst="ellipse">
            <a:avLst/>
          </a:prstGeom>
          <a:solidFill>
            <a:srgbClr val="00A2A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6913223" y="934649"/>
            <a:ext cx="4152553" cy="4152553"/>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629377" y="574609"/>
            <a:ext cx="720080" cy="720080"/>
          </a:xfrm>
          <a:prstGeom prst="ellipse">
            <a:avLst/>
          </a:prstGeom>
          <a:solidFill>
            <a:srgbClr val="2DD3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71"/>
          <p:cNvSpPr>
            <a:spLocks noEditPoints="1"/>
          </p:cNvSpPr>
          <p:nvPr/>
        </p:nvSpPr>
        <p:spPr bwMode="auto">
          <a:xfrm>
            <a:off x="8875996" y="793361"/>
            <a:ext cx="288925" cy="282575"/>
          </a:xfrm>
          <a:custGeom>
            <a:gdLst>
              <a:gd fmla="*/ 160 w 200" name="T0"/>
              <a:gd fmla="*/ 194 h 196" name="T1"/>
              <a:gd fmla="*/ 120 w 200" name="T2"/>
              <a:gd fmla="*/ 154 h 196" name="T3"/>
              <a:gd fmla="*/ 160 w 200" name="T4"/>
              <a:gd fmla="*/ 114 h 196" name="T5"/>
              <a:gd fmla="*/ 200 w 200" name="T6"/>
              <a:gd fmla="*/ 154 h 196" name="T7"/>
              <a:gd fmla="*/ 160 w 200" name="T8"/>
              <a:gd fmla="*/ 194 h 196" name="T9"/>
              <a:gd fmla="*/ 184 w 200" name="T10"/>
              <a:gd fmla="*/ 148 h 196" name="T11"/>
              <a:gd fmla="*/ 168 w 200" name="T12"/>
              <a:gd fmla="*/ 148 h 196" name="T13"/>
              <a:gd fmla="*/ 168 w 200" name="T14"/>
              <a:gd fmla="*/ 132 h 196" name="T15"/>
              <a:gd fmla="*/ 152 w 200" name="T16"/>
              <a:gd fmla="*/ 132 h 196" name="T17"/>
              <a:gd fmla="*/ 152 w 200" name="T18"/>
              <a:gd fmla="*/ 148 h 196" name="T19"/>
              <a:gd fmla="*/ 136 w 200" name="T20"/>
              <a:gd fmla="*/ 148 h 196" name="T21"/>
              <a:gd fmla="*/ 136 w 200" name="T22"/>
              <a:gd fmla="*/ 164 h 196" name="T23"/>
              <a:gd fmla="*/ 152 w 200" name="T24"/>
              <a:gd fmla="*/ 164 h 196" name="T25"/>
              <a:gd fmla="*/ 152 w 200" name="T26"/>
              <a:gd fmla="*/ 180 h 196" name="T27"/>
              <a:gd fmla="*/ 168 w 200" name="T28"/>
              <a:gd fmla="*/ 180 h 196" name="T29"/>
              <a:gd fmla="*/ 168 w 200" name="T30"/>
              <a:gd fmla="*/ 164 h 196" name="T31"/>
              <a:gd fmla="*/ 184 w 200" name="T32"/>
              <a:gd fmla="*/ 164 h 196" name="T33"/>
              <a:gd fmla="*/ 184 w 200" name="T34"/>
              <a:gd fmla="*/ 148 h 196" name="T35"/>
              <a:gd fmla="*/ 80 w 200" name="T36"/>
              <a:gd fmla="*/ 128 h 196" name="T37"/>
              <a:gd fmla="*/ 16 w 200" name="T38"/>
              <a:gd fmla="*/ 64 h 196" name="T39"/>
              <a:gd fmla="*/ 80 w 200" name="T40"/>
              <a:gd fmla="*/ 0 h 196" name="T41"/>
              <a:gd fmla="*/ 144 w 200" name="T42"/>
              <a:gd fmla="*/ 64 h 196" name="T43"/>
              <a:gd fmla="*/ 80 w 200" name="T44"/>
              <a:gd fmla="*/ 128 h 196" name="T45"/>
              <a:gd fmla="*/ 70 w 200" name="T46"/>
              <a:gd fmla="*/ 17 h 196" name="T47"/>
              <a:gd fmla="*/ 31 w 200" name="T48"/>
              <a:gd fmla="*/ 64 h 196" name="T49"/>
              <a:gd fmla="*/ 80 w 200" name="T50"/>
              <a:gd fmla="*/ 113 h 196" name="T51"/>
              <a:gd fmla="*/ 129 w 200" name="T52"/>
              <a:gd fmla="*/ 64 h 196" name="T53"/>
              <a:gd fmla="*/ 70 w 200" name="T54"/>
              <a:gd fmla="*/ 17 h 196" name="T55"/>
              <a:gd fmla="*/ 40 w 200" name="T56"/>
              <a:gd fmla="*/ 132 h 196" name="T57"/>
              <a:gd fmla="*/ 113 w 200" name="T58"/>
              <a:gd fmla="*/ 132 h 196" name="T59"/>
              <a:gd fmla="*/ 108 w 200" name="T60"/>
              <a:gd fmla="*/ 154 h 196" name="T61"/>
              <a:gd fmla="*/ 129 w 200" name="T62"/>
              <a:gd fmla="*/ 196 h 196" name="T63"/>
              <a:gd fmla="*/ 0 w 200" name="T64"/>
              <a:gd fmla="*/ 196 h 196" name="T65"/>
              <a:gd fmla="*/ 20 w 200" name="T66"/>
              <a:gd fmla="*/ 148 h 196" name="T67"/>
              <a:gd fmla="*/ 40 w 200" name="T68"/>
              <a:gd fmla="*/ 132 h 19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6" w="200">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TextBox 13"/>
          <p:cNvSpPr txBox="1"/>
          <p:nvPr/>
        </p:nvSpPr>
        <p:spPr>
          <a:xfrm flipH="1">
            <a:off x="7679381" y="1430873"/>
            <a:ext cx="2786907" cy="640074"/>
          </a:xfrm>
          <a:prstGeom prst="rect">
            <a:avLst/>
          </a:prstGeom>
          <a:noFill/>
          <a:ln>
            <a:noFill/>
          </a:ln>
        </p:spPr>
        <p:txBody>
          <a:bodyPr bIns="45717" lIns="91434" rIns="91434" tIns="45717" wrap="square">
            <a:spAutoFit/>
          </a:bodyPr>
          <a:lstStyle>
            <a:defPPr>
              <a:defRPr lang="zh-CN"/>
            </a:defPPr>
            <a:lvl1pPr algn="ctr" eaLnBrk="0" hangingPunct="0">
              <a:defRPr b="1" sz="2200">
                <a:solidFill>
                  <a:srgbClr val="333333"/>
                </a:solidFill>
                <a:latin charset="-122" pitchFamily="34" typeface="微软雅黑"/>
                <a:ea charset="-122"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spcBef>
                <a:spcPct val="0"/>
              </a:spcBef>
              <a:buFont typeface="Arial"/>
              <a:buNone/>
            </a:pPr>
            <a:r>
              <a:rPr altLang="en-US" lang="zh-CN" smtClean="0" sz="3600">
                <a:solidFill>
                  <a:schemeClr val="bg1"/>
                </a:solidFill>
                <a:cs charset="0" panose="020b0604020202020204" pitchFamily="34" typeface="Arial"/>
              </a:rPr>
              <a:t>官方公众号</a:t>
            </a:r>
          </a:p>
        </p:txBody>
      </p:sp>
      <p:pic>
        <p:nvPicPr>
          <p:cNvPr descr="C:\Users\Administrator\Desktop\未标题-1.jpg" id="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8222331" y="2077198"/>
            <a:ext cx="1534171" cy="1492567"/>
          </a:xfrm>
          <a:prstGeom prst="rect">
            <a:avLst/>
          </a:prstGeom>
          <a:noFill/>
          <a:extLst>
            <a:ext uri="{909E8E84-426E-40DD-AFC4-6F175D3DCCD1}">
              <a14:hiddenFill>
                <a:solidFill>
                  <a:srgbClr val="FFFFFF"/>
                </a:solidFill>
              </a14:hiddenFill>
            </a:ext>
          </a:extLst>
        </p:spPr>
      </p:pic>
      <p:sp>
        <p:nvSpPr>
          <p:cNvPr id="23" name="文本框 28"/>
          <p:cNvSpPr txBox="1"/>
          <p:nvPr/>
        </p:nvSpPr>
        <p:spPr>
          <a:xfrm>
            <a:off x="8617959" y="3888430"/>
            <a:ext cx="792480" cy="274320"/>
          </a:xfrm>
          <a:prstGeom prst="rect">
            <a:avLst/>
          </a:prstGeom>
          <a:noFill/>
        </p:spPr>
        <p:txBody>
          <a:bodyPr rtlCol="0" wrap="none">
            <a:spAutoFit/>
          </a:bodyPr>
          <a:lstStyle/>
          <a:p>
            <a:pPr algn="ctr"/>
            <a:r>
              <a:rPr altLang="en-US" b="1" lang="zh-CN" smtClean="0" sz="1200">
                <a:solidFill>
                  <a:schemeClr val="bg1"/>
                </a:solidFill>
                <a:latin charset="-122" pitchFamily="34" typeface="微软雅黑"/>
                <a:ea charset="-122" pitchFamily="34" typeface="微软雅黑"/>
              </a:rPr>
              <a:t>关注我们</a:t>
            </a:r>
          </a:p>
        </p:txBody>
      </p:sp>
      <p:grpSp>
        <p:nvGrpSpPr>
          <p:cNvPr id="24" name="组合 23"/>
          <p:cNvGrpSpPr/>
          <p:nvPr/>
        </p:nvGrpSpPr>
        <p:grpSpPr>
          <a:xfrm>
            <a:off x="8558008" y="4204348"/>
            <a:ext cx="415925" cy="415131"/>
            <a:chOff x="3241675" y="2678113"/>
            <a:chExt cx="831850" cy="830262"/>
          </a:xfrm>
        </p:grpSpPr>
        <p:sp>
          <p:nvSpPr>
            <p:cNvPr id="25" name="Oval 7"/>
            <p:cNvSpPr>
              <a:spLocks noChangeArrowheads="1"/>
            </p:cNvSpPr>
            <p:nvPr/>
          </p:nvSpPr>
          <p:spPr bwMode="auto">
            <a:xfrm>
              <a:off x="3241675" y="2678113"/>
              <a:ext cx="831850" cy="830262"/>
            </a:xfrm>
            <a:prstGeom prst="ellipse">
              <a:avLst/>
            </a:prstGeom>
            <a:solidFill>
              <a:srgbClr val="2DD3C2"/>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6" name="Freeform 10"/>
            <p:cNvSpPr>
              <a:spLocks noEditPoints="1"/>
            </p:cNvSpPr>
            <p:nvPr/>
          </p:nvSpPr>
          <p:spPr bwMode="auto">
            <a:xfrm>
              <a:off x="3376613" y="2879725"/>
              <a:ext cx="396875" cy="361950"/>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7" name="Freeform 11"/>
            <p:cNvSpPr>
              <a:spLocks noEditPoints="1"/>
            </p:cNvSpPr>
            <p:nvPr/>
          </p:nvSpPr>
          <p:spPr bwMode="auto">
            <a:xfrm>
              <a:off x="3598863" y="3033713"/>
              <a:ext cx="336550" cy="306387"/>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nvGrpSpPr>
          <p:cNvPr id="28" name="组合 27"/>
          <p:cNvGrpSpPr/>
          <p:nvPr/>
        </p:nvGrpSpPr>
        <p:grpSpPr>
          <a:xfrm>
            <a:off x="9096598" y="4196396"/>
            <a:ext cx="415925" cy="415925"/>
            <a:chOff x="3241675" y="4133850"/>
            <a:chExt cx="831850" cy="831850"/>
          </a:xfrm>
        </p:grpSpPr>
        <p:sp>
          <p:nvSpPr>
            <p:cNvPr id="29" name="Oval 9"/>
            <p:cNvSpPr>
              <a:spLocks noChangeArrowheads="1"/>
            </p:cNvSpPr>
            <p:nvPr/>
          </p:nvSpPr>
          <p:spPr bwMode="auto">
            <a:xfrm>
              <a:off x="3241675" y="4133850"/>
              <a:ext cx="831850" cy="831850"/>
            </a:xfrm>
            <a:prstGeom prst="ellipse">
              <a:avLst/>
            </a:prstGeom>
            <a:solidFill>
              <a:srgbClr val="2DD3C2"/>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0" name="Freeform 14"/>
            <p:cNvSpPr>
              <a:spLocks noEditPoints="1"/>
            </p:cNvSpPr>
            <p:nvPr/>
          </p:nvSpPr>
          <p:spPr bwMode="auto">
            <a:xfrm>
              <a:off x="3379788" y="4394200"/>
              <a:ext cx="482600" cy="384175"/>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1" name="Freeform 15"/>
            <p:cNvSpPr>
              <a:spLocks noEditPoints="1"/>
            </p:cNvSpPr>
            <p:nvPr/>
          </p:nvSpPr>
          <p:spPr bwMode="auto">
            <a:xfrm>
              <a:off x="3487738" y="4565650"/>
              <a:ext cx="190500" cy="169862"/>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2" name="Freeform 16"/>
            <p:cNvSpPr/>
            <p:nvPr/>
          </p:nvSpPr>
          <p:spPr bwMode="auto">
            <a:xfrm>
              <a:off x="3727450" y="4325938"/>
              <a:ext cx="177800" cy="20002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3" name="Freeform 17"/>
            <p:cNvSpPr/>
            <p:nvPr/>
          </p:nvSpPr>
          <p:spPr bwMode="auto">
            <a:xfrm>
              <a:off x="3732213" y="4395788"/>
              <a:ext cx="103187" cy="112712"/>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spTree>
    <p:extLst>
      <p:ext uri="{BB962C8B-B14F-4D97-AF65-F5344CB8AC3E}">
        <p14:creationId val="139849515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2">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0-#ppt_w/2"/>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0-#ppt_w/2"/>
                                          </p:val>
                                        </p:tav>
                                        <p:tav tm="100000">
                                          <p:val>
                                            <p:strVal val="#ppt_x"/>
                                          </p:val>
                                        </p:tav>
                                      </p:tavLst>
                                    </p:anim>
                                    <p:anim calcmode="lin" valueType="num">
                                      <p:cBhvr additive="base">
                                        <p:cTn dur="500" fill="hold" id="18"/>
                                        <p:tgtEl>
                                          <p:spTgt spid="1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10" presetSubtype="0">
                                  <p:stCondLst>
                                    <p:cond delay="1000"/>
                                  </p:stCondLst>
                                  <p:iterate type="lt">
                                    <p:tmPct val="10000"/>
                                  </p:iterate>
                                  <p:childTnLst>
                                    <p:set>
                                      <p:cBhvr>
                                        <p:cTn dur="1" fill="hold" id="26">
                                          <p:stCondLst>
                                            <p:cond delay="0"/>
                                          </p:stCondLst>
                                        </p:cTn>
                                        <p:tgtEl>
                                          <p:spTgt spid="21"/>
                                        </p:tgtEl>
                                        <p:attrNameLst>
                                          <p:attrName>style.visibility</p:attrName>
                                        </p:attrNameLst>
                                      </p:cBhvr>
                                      <p:to>
                                        <p:strVal val="visible"/>
                                      </p:to>
                                    </p:set>
                                    <p:animEffect filter="fade" transition="in">
                                      <p:cBhvr>
                                        <p:cTn dur="100" id="27"/>
                                        <p:tgtEl>
                                          <p:spTgt spid="21"/>
                                        </p:tgtEl>
                                      </p:cBhvr>
                                    </p:animEffect>
                                  </p:childTnLst>
                                </p:cTn>
                              </p:par>
                            </p:childTnLst>
                          </p:cTn>
                        </p:par>
                        <p:par>
                          <p:cTn fill="hold" id="28" nodeType="afterGroup">
                            <p:stCondLst>
                              <p:cond delay="2600"/>
                            </p:stCondLst>
                            <p:childTnLst>
                              <p:par>
                                <p:cTn fill="hold" id="29" nodeType="afterEffect" presetClass="entr" presetID="53"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500" fill="hold" id="31"/>
                                        <p:tgtEl>
                                          <p:spTgt spid="22"/>
                                        </p:tgtEl>
                                        <p:attrNameLst>
                                          <p:attrName>ppt_w</p:attrName>
                                        </p:attrNameLst>
                                      </p:cBhvr>
                                      <p:tavLst>
                                        <p:tav tm="0">
                                          <p:val>
                                            <p:fltVal val="0"/>
                                          </p:val>
                                        </p:tav>
                                        <p:tav tm="100000">
                                          <p:val>
                                            <p:strVal val="#ppt_w"/>
                                          </p:val>
                                        </p:tav>
                                      </p:tavLst>
                                    </p:anim>
                                    <p:anim calcmode="lin" valueType="num">
                                      <p:cBhvr>
                                        <p:cTn dur="500" fill="hold" id="32"/>
                                        <p:tgtEl>
                                          <p:spTgt spid="22"/>
                                        </p:tgtEl>
                                        <p:attrNameLst>
                                          <p:attrName>ppt_h</p:attrName>
                                        </p:attrNameLst>
                                      </p:cBhvr>
                                      <p:tavLst>
                                        <p:tav tm="0">
                                          <p:val>
                                            <p:fltVal val="0"/>
                                          </p:val>
                                        </p:tav>
                                        <p:tav tm="100000">
                                          <p:val>
                                            <p:strVal val="#ppt_h"/>
                                          </p:val>
                                        </p:tav>
                                      </p:tavLst>
                                    </p:anim>
                                    <p:animEffect filter="fade" transition="in">
                                      <p:cBhvr>
                                        <p:cTn dur="500" id="33"/>
                                        <p:tgtEl>
                                          <p:spTgt spid="22"/>
                                        </p:tgtEl>
                                      </p:cBhvr>
                                    </p:animEffect>
                                  </p:childTnLst>
                                </p:cTn>
                              </p:par>
                            </p:childTnLst>
                          </p:cTn>
                        </p:par>
                        <p:par>
                          <p:cTn fill="hold" id="34" nodeType="afterGroup">
                            <p:stCondLst>
                              <p:cond delay="3100"/>
                            </p:stCondLst>
                            <p:childTnLst>
                              <p:par>
                                <p:cTn fill="hold" grpId="0" id="35" nodeType="afterEffect" presetClass="entr" presetID="16" presetSubtype="37">
                                  <p:stCondLst>
                                    <p:cond delay="0"/>
                                  </p:stCondLst>
                                  <p:childTnLst>
                                    <p:set>
                                      <p:cBhvr>
                                        <p:cTn dur="1" fill="hold" id="36">
                                          <p:stCondLst>
                                            <p:cond delay="0"/>
                                          </p:stCondLst>
                                        </p:cTn>
                                        <p:tgtEl>
                                          <p:spTgt spid="23"/>
                                        </p:tgtEl>
                                        <p:attrNameLst>
                                          <p:attrName>style.visibility</p:attrName>
                                        </p:attrNameLst>
                                      </p:cBhvr>
                                      <p:to>
                                        <p:strVal val="visible"/>
                                      </p:to>
                                    </p:set>
                                    <p:animEffect filter="barn(outVertical)" transition="in">
                                      <p:cBhvr>
                                        <p:cTn dur="500" id="37"/>
                                        <p:tgtEl>
                                          <p:spTgt spid="23"/>
                                        </p:tgtEl>
                                      </p:cBhvr>
                                    </p:animEffect>
                                  </p:childTnLst>
                                </p:cTn>
                              </p:par>
                              <p:par>
                                <p:cTn fill="hold" id="38" nodeType="withEffect" presetClass="entr" presetID="1" presetSubtype="0">
                                  <p:stCondLst>
                                    <p:cond delay="0"/>
                                  </p:stCondLst>
                                  <p:childTnLst>
                                    <p:set>
                                      <p:cBhvr>
                                        <p:cTn dur="1" fill="hold" id="39">
                                          <p:stCondLst>
                                            <p:cond delay="0"/>
                                          </p:stCondLst>
                                        </p:cTn>
                                        <p:tgtEl>
                                          <p:spTgt spid="24"/>
                                        </p:tgtEl>
                                        <p:attrNameLst>
                                          <p:attrName>style.visibility</p:attrName>
                                        </p:attrNameLst>
                                      </p:cBhvr>
                                      <p:to>
                                        <p:strVal val="visible"/>
                                      </p:to>
                                    </p:set>
                                  </p:childTnLst>
                                </p:cTn>
                              </p:par>
                              <p:par>
                                <p:cTn accel="50000" decel="50000" fill="hold" id="40" nodeType="withEffect" presetClass="path" presetID="56" presetSubtype="0">
                                  <p:stCondLst>
                                    <p:cond delay="0"/>
                                  </p:stCondLst>
                                  <p:childTnLst>
                                    <p:animMotion origin="layout" path="M 3.1885E-06 4.07407E-06 L -0.14818 0.12268" pathEditMode="relative" ptsTypes="AA" rAng="0">
                                      <p:cBhvr>
                                        <p:cTn dur="500" fill="hold" id="41" spd="-100000"/>
                                        <p:tgtEl>
                                          <p:spTgt spid="24"/>
                                        </p:tgtEl>
                                        <p:attrNameLst>
                                          <p:attrName>ppt_x</p:attrName>
                                          <p:attrName>ppt_y</p:attrName>
                                        </p:attrNameLst>
                                      </p:cBhvr>
                                      <p:rCtr x="-7415" y="6134"/>
                                    </p:animMotion>
                                  </p:childTnLst>
                                </p:cTn>
                              </p:par>
                              <p:par>
                                <p:cTn fill="hold" id="42" nodeType="withEffect" presetClass="entr" presetID="1" presetSubtype="0">
                                  <p:stCondLst>
                                    <p:cond delay="0"/>
                                  </p:stCondLst>
                                  <p:childTnLst>
                                    <p:set>
                                      <p:cBhvr>
                                        <p:cTn dur="1" fill="hold" id="43">
                                          <p:stCondLst>
                                            <p:cond delay="0"/>
                                          </p:stCondLst>
                                        </p:cTn>
                                        <p:tgtEl>
                                          <p:spTgt spid="28"/>
                                        </p:tgtEl>
                                        <p:attrNameLst>
                                          <p:attrName>style.visibility</p:attrName>
                                        </p:attrNameLst>
                                      </p:cBhvr>
                                      <p:to>
                                        <p:strVal val="visible"/>
                                      </p:to>
                                    </p:set>
                                  </p:childTnLst>
                                </p:cTn>
                              </p:par>
                              <p:par>
                                <p:cTn accel="50000" decel="50000" fill="hold" id="44" nodeType="withEffect" presetClass="path" presetID="56" presetSubtype="0">
                                  <p:stCondLst>
                                    <p:cond delay="0"/>
                                  </p:stCondLst>
                                  <p:childTnLst>
                                    <p:animMotion origin="layout" path="M 3.1885E-06 4.07407E-06 L -0.14818 -0.08982" pathEditMode="relative" ptsTypes="AA" rAng="0">
                                      <p:cBhvr>
                                        <p:cTn dur="500" fill="hold" id="45" spd="-100000"/>
                                        <p:tgtEl>
                                          <p:spTgt spid="28"/>
                                        </p:tgtEl>
                                        <p:attrNameLst>
                                          <p:attrName>ppt_x</p:attrName>
                                          <p:attrName>ppt_y</p:attrName>
                                        </p:attrNameLst>
                                      </p:cBhvr>
                                      <p:rCtr x="-7415" y="-449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9"/>
      <p:bldP grpId="0" spid="20"/>
      <p:bldP grpId="0" spid="21"/>
      <p:bldP grpId="0" spid="2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1" name="TextBox 20"/>
          <p:cNvSpPr txBox="1"/>
          <p:nvPr/>
        </p:nvSpPr>
        <p:spPr>
          <a:xfrm>
            <a:off x="1314375" y="2749209"/>
            <a:ext cx="9605367" cy="1310640"/>
          </a:xfrm>
          <a:prstGeom prst="rect">
            <a:avLst/>
          </a:prstGeom>
          <a:noFill/>
        </p:spPr>
        <p:txBody>
          <a:bodyPr rtlCol="0" wrap="square">
            <a:spAutoFit/>
          </a:bodyPr>
          <a:lstStyle/>
          <a:p>
            <a:pPr algn="ctr"/>
            <a:r>
              <a:rPr altLang="en-US" b="1" lang="zh-CN" smtClean="0" sz="8000">
                <a:solidFill>
                  <a:srgbClr val="00A2A4"/>
                </a:solidFill>
                <a:latin charset="-122" pitchFamily="34" typeface="微软雅黑"/>
                <a:ea charset="-122" pitchFamily="34" typeface="微软雅黑"/>
              </a:rPr>
              <a:t>谢谢您的聆听</a:t>
            </a:r>
          </a:p>
        </p:txBody>
      </p:sp>
      <p:sp>
        <p:nvSpPr>
          <p:cNvPr id="22" name="矩形 21"/>
          <p:cNvSpPr/>
          <p:nvPr/>
        </p:nvSpPr>
        <p:spPr>
          <a:xfrm>
            <a:off x="0" y="4455087"/>
            <a:ext cx="12190413"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六边形 22"/>
          <p:cNvSpPr/>
          <p:nvPr/>
        </p:nvSpPr>
        <p:spPr>
          <a:xfrm>
            <a:off x="2998862" y="4221088"/>
            <a:ext cx="6192688" cy="522031"/>
          </a:xfrm>
          <a:prstGeom prst="hexag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标题 4"/>
          <p:cNvSpPr txBox="1"/>
          <p:nvPr/>
        </p:nvSpPr>
        <p:spPr>
          <a:xfrm>
            <a:off x="2206774" y="4239063"/>
            <a:ext cx="7776864" cy="53577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ctr" lvl="1"/>
            <a:r>
              <a:rPr altLang="zh-CN" b="1" lang="en-US" smtClean="0" sz="2400">
                <a:solidFill>
                  <a:schemeClr val="bg1"/>
                </a:solidFill>
                <a:latin charset="-122" pitchFamily="34" typeface="微软雅黑"/>
                <a:ea charset="-122" pitchFamily="34" typeface="微软雅黑"/>
              </a:rPr>
              <a:t>Thank You For Your Listening</a:t>
            </a:r>
          </a:p>
        </p:txBody>
      </p:sp>
      <p:grpSp>
        <p:nvGrpSpPr>
          <p:cNvPr id="25" name="Group 4"/>
          <p:cNvGrpSpPr>
            <a:grpSpLocks noChangeAspect="1"/>
          </p:cNvGrpSpPr>
          <p:nvPr/>
        </p:nvGrpSpPr>
        <p:grpSpPr>
          <a:xfrm>
            <a:off x="3475336" y="6021288"/>
            <a:ext cx="265502" cy="384698"/>
            <a:chOff x="4638" y="-33"/>
            <a:chExt cx="667" cy="1069"/>
          </a:xfrm>
          <a:solidFill>
            <a:schemeClr val="tx1">
              <a:lumMod val="50000"/>
              <a:lumOff val="50000"/>
            </a:schemeClr>
          </a:solidFill>
        </p:grpSpPr>
        <p:sp>
          <p:nvSpPr>
            <p:cNvPr id="26" name="Freeform 5"/>
            <p:cNvSpPr/>
            <p:nvPr/>
          </p:nvSpPr>
          <p:spPr bwMode="auto">
            <a:xfrm>
              <a:off x="4638" y="556"/>
              <a:ext cx="667" cy="480"/>
            </a:xfrm>
            <a:custGeom>
              <a:gdLst>
                <a:gd fmla="*/ 67 w 67" name="T0"/>
                <a:gd fmla="*/ 15 h 49" name="T1"/>
                <a:gd fmla="*/ 52 w 67" name="T2"/>
                <a:gd fmla="*/ 0 h 49" name="T3"/>
                <a:gd fmla="*/ 38 w 67" name="T4"/>
                <a:gd fmla="*/ 24 h 49" name="T5"/>
                <a:gd fmla="*/ 36 w 67" name="T6"/>
                <a:gd fmla="*/ 13 h 49" name="T7"/>
                <a:gd fmla="*/ 38 w 67" name="T8"/>
                <a:gd fmla="*/ 9 h 49" name="T9"/>
                <a:gd fmla="*/ 34 w 67" name="T10"/>
                <a:gd fmla="*/ 5 h 49" name="T11"/>
                <a:gd fmla="*/ 30 w 67" name="T12"/>
                <a:gd fmla="*/ 9 h 49" name="T13"/>
                <a:gd fmla="*/ 31 w 67" name="T14"/>
                <a:gd fmla="*/ 13 h 49" name="T15"/>
                <a:gd fmla="*/ 30 w 67" name="T16"/>
                <a:gd fmla="*/ 24 h 49" name="T17"/>
                <a:gd fmla="*/ 16 w 67" name="T18"/>
                <a:gd fmla="*/ 0 h 49" name="T19"/>
                <a:gd fmla="*/ 1 w 67" name="T20"/>
                <a:gd fmla="*/ 15 h 49" name="T21"/>
                <a:gd fmla="*/ 0 w 67" name="T22"/>
                <a:gd fmla="*/ 15 h 49" name="T23"/>
                <a:gd fmla="*/ 0 w 67" name="T24"/>
                <a:gd fmla="*/ 45 h 49" name="T25"/>
                <a:gd fmla="*/ 1 w 67" name="T26"/>
                <a:gd fmla="*/ 45 h 49" name="T27"/>
                <a:gd fmla="*/ 34 w 67" name="T28"/>
                <a:gd fmla="*/ 49 h 49" name="T29"/>
                <a:gd fmla="*/ 66 w 67" name="T30"/>
                <a:gd fmla="*/ 45 h 49" name="T31"/>
                <a:gd fmla="*/ 67 w 67" name="T32"/>
                <a:gd fmla="*/ 45 h 49" name="T33"/>
                <a:gd fmla="*/ 67 w 67" name="T34"/>
                <a:gd fmla="*/ 15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67">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tx1">
                    <a:lumMod val="50000"/>
                    <a:lumOff val="50000"/>
                  </a:schemeClr>
                </a:solidFill>
              </a:endParaRPr>
            </a:p>
          </p:txBody>
        </p:sp>
        <p:sp>
          <p:nvSpPr>
            <p:cNvPr id="27" name="Freeform 6"/>
            <p:cNvSpPr>
              <a:spLocks noEditPoints="1"/>
            </p:cNvSpPr>
            <p:nvPr/>
          </p:nvSpPr>
          <p:spPr bwMode="auto">
            <a:xfrm>
              <a:off x="4737" y="-33"/>
              <a:ext cx="449" cy="589"/>
            </a:xfrm>
            <a:custGeom>
              <a:gdLst>
                <a:gd fmla="*/ 3 w 45" name="T0"/>
                <a:gd fmla="*/ 38 h 60" name="T1"/>
                <a:gd fmla="*/ 7 w 45" name="T2"/>
                <a:gd fmla="*/ 43 h 60" name="T3"/>
                <a:gd fmla="*/ 23 w 45" name="T4"/>
                <a:gd fmla="*/ 60 h 60" name="T5"/>
                <a:gd fmla="*/ 40 w 45" name="T6"/>
                <a:gd fmla="*/ 43 h 60" name="T7"/>
                <a:gd fmla="*/ 40 w 45" name="T8"/>
                <a:gd fmla="*/ 43 h 60" name="T9"/>
                <a:gd fmla="*/ 44 w 45" name="T10"/>
                <a:gd fmla="*/ 38 h 60" name="T11"/>
                <a:gd fmla="*/ 41 w 45" name="T12"/>
                <a:gd fmla="*/ 33 h 60" name="T13"/>
                <a:gd fmla="*/ 41 w 45" name="T14"/>
                <a:gd fmla="*/ 33 h 60" name="T15"/>
                <a:gd fmla="*/ 36 w 45" name="T16"/>
                <a:gd fmla="*/ 13 h 60" name="T17"/>
                <a:gd fmla="*/ 12 w 45" name="T18"/>
                <a:gd fmla="*/ 10 h 60" name="T19"/>
                <a:gd fmla="*/ 6 w 45" name="T20"/>
                <a:gd fmla="*/ 33 h 60" name="T21"/>
                <a:gd fmla="*/ 6 w 45" name="T22"/>
                <a:gd fmla="*/ 33 h 60" name="T23"/>
                <a:gd fmla="*/ 3 w 45" name="T24"/>
                <a:gd fmla="*/ 38 h 60" name="T25"/>
                <a:gd fmla="*/ 8 w 45" name="T26"/>
                <a:gd fmla="*/ 34 h 60" name="T27"/>
                <a:gd fmla="*/ 8 w 45" name="T28"/>
                <a:gd fmla="*/ 34 h 60" name="T29"/>
                <a:gd fmla="*/ 8 w 45" name="T30"/>
                <a:gd fmla="*/ 34 h 60" name="T31"/>
                <a:gd fmla="*/ 8 w 45" name="T32"/>
                <a:gd fmla="*/ 32 h 60" name="T33"/>
                <a:gd fmla="*/ 9 w 45" name="T34"/>
                <a:gd fmla="*/ 25 h 60" name="T35"/>
                <a:gd fmla="*/ 11 w 45" name="T36"/>
                <a:gd fmla="*/ 23 h 60" name="T37"/>
                <a:gd fmla="*/ 29 w 45" name="T38"/>
                <a:gd fmla="*/ 19 h 60" name="T39"/>
                <a:gd fmla="*/ 38 w 45" name="T40"/>
                <a:gd fmla="*/ 34 h 60" name="T41"/>
                <a:gd fmla="*/ 38 w 45" name="T42"/>
                <a:gd fmla="*/ 34 h 60" name="T43"/>
                <a:gd fmla="*/ 39 w 45" name="T44"/>
                <a:gd fmla="*/ 34 h 60" name="T45"/>
                <a:gd fmla="*/ 40 w 45" name="T46"/>
                <a:gd fmla="*/ 34 h 60" name="T47"/>
                <a:gd fmla="*/ 42 w 45" name="T48"/>
                <a:gd fmla="*/ 35 h 60" name="T49"/>
                <a:gd fmla="*/ 43 w 45" name="T50"/>
                <a:gd fmla="*/ 38 h 60" name="T51"/>
                <a:gd fmla="*/ 42 w 45" name="T52"/>
                <a:gd fmla="*/ 41 h 60" name="T53"/>
                <a:gd fmla="*/ 40 w 45" name="T54"/>
                <a:gd fmla="*/ 42 h 60" name="T55"/>
                <a:gd fmla="*/ 40 w 45" name="T56"/>
                <a:gd fmla="*/ 42 h 60" name="T57"/>
                <a:gd fmla="*/ 39 w 45" name="T58"/>
                <a:gd fmla="*/ 42 h 60" name="T59"/>
                <a:gd fmla="*/ 38 w 45" name="T60"/>
                <a:gd fmla="*/ 43 h 60" name="T61"/>
                <a:gd fmla="*/ 33 w 45" name="T62"/>
                <a:gd fmla="*/ 54 h 60" name="T63"/>
                <a:gd fmla="*/ 29 w 45" name="T64"/>
                <a:gd fmla="*/ 58 h 60" name="T65"/>
                <a:gd fmla="*/ 23 w 45" name="T66"/>
                <a:gd fmla="*/ 59 h 60" name="T67"/>
                <a:gd fmla="*/ 18 w 45" name="T68"/>
                <a:gd fmla="*/ 58 h 60" name="T69"/>
                <a:gd fmla="*/ 14 w 45" name="T70"/>
                <a:gd fmla="*/ 54 h 60" name="T71"/>
                <a:gd fmla="*/ 8 w 45" name="T72"/>
                <a:gd fmla="*/ 43 h 60" name="T73"/>
                <a:gd fmla="*/ 8 w 45" name="T74"/>
                <a:gd fmla="*/ 42 h 60" name="T75"/>
                <a:gd fmla="*/ 7 w 45" name="T76"/>
                <a:gd fmla="*/ 42 h 60" name="T77"/>
                <a:gd fmla="*/ 5 w 45" name="T78"/>
                <a:gd fmla="*/ 38 h 60" name="T79"/>
                <a:gd fmla="*/ 5 w 45" name="T80"/>
                <a:gd fmla="*/ 35 h 60" name="T81"/>
                <a:gd fmla="*/ 8 w 45" name="T82"/>
                <a:gd fmla="*/ 34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5">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tx1">
                    <a:lumMod val="50000"/>
                    <a:lumOff val="50000"/>
                  </a:schemeClr>
                </a:solidFill>
              </a:endParaRPr>
            </a:p>
          </p:txBody>
        </p:sp>
      </p:grpSp>
      <p:sp>
        <p:nvSpPr>
          <p:cNvPr id="28" name="文本框 163"/>
          <p:cNvSpPr txBox="1"/>
          <p:nvPr/>
        </p:nvSpPr>
        <p:spPr>
          <a:xfrm>
            <a:off x="3849892" y="6028972"/>
            <a:ext cx="1998980" cy="365760"/>
          </a:xfrm>
          <a:prstGeom prst="rect">
            <a:avLst/>
          </a:prstGeom>
          <a:noFill/>
        </p:spPr>
        <p:txBody>
          <a:bodyPr rtlCol="0" wrap="none">
            <a:spAutoFit/>
          </a:bodyPr>
          <a:lstStyle/>
          <a:p>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汇报人：优页PPT</a:t>
            </a:r>
          </a:p>
        </p:txBody>
      </p:sp>
      <p:sp>
        <p:nvSpPr>
          <p:cNvPr id="29" name="Freeform 7"/>
          <p:cNvSpPr>
            <a:spLocks noEditPoints="1"/>
          </p:cNvSpPr>
          <p:nvPr/>
        </p:nvSpPr>
        <p:spPr bwMode="auto">
          <a:xfrm>
            <a:off x="6637132" y="6041699"/>
            <a:ext cx="285011" cy="343876"/>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30" name="文本框 163"/>
          <p:cNvSpPr txBox="1"/>
          <p:nvPr/>
        </p:nvSpPr>
        <p:spPr>
          <a:xfrm>
            <a:off x="7045825" y="6028972"/>
            <a:ext cx="1646555" cy="365760"/>
          </a:xfrm>
          <a:prstGeom prst="rect">
            <a:avLst/>
          </a:prstGeom>
          <a:noFill/>
        </p:spPr>
        <p:txBody>
          <a:bodyPr rtlCol="0" wrap="none">
            <a:spAutoFit/>
          </a:bodyPr>
          <a:lstStyle/>
          <a:p>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学校：XX大学</a:t>
            </a:r>
          </a:p>
        </p:txBody>
      </p:sp>
      <p:sp>
        <p:nvSpPr>
          <p:cNvPr id="16" name="TextBox 7"/>
          <p:cNvSpPr>
            <a:spLocks noChangeArrowheads="1"/>
          </p:cNvSpPr>
          <p:nvPr/>
        </p:nvSpPr>
        <p:spPr bwMode="auto">
          <a:xfrm>
            <a:off x="4871071" y="1084020"/>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13800">
                <a:solidFill>
                  <a:srgbClr val="00A2A4"/>
                </a:solidFill>
                <a:latin charset="0" pitchFamily="34" typeface="Impact MT Std"/>
                <a:ea charset="-122" pitchFamily="34" typeface="微软雅黑"/>
                <a:sym charset="-122" pitchFamily="34" typeface="微软雅黑"/>
              </a:rPr>
              <a:t>2</a:t>
            </a:r>
          </a:p>
        </p:txBody>
      </p:sp>
      <p:sp>
        <p:nvSpPr>
          <p:cNvPr id="17" name="TextBox 7"/>
          <p:cNvSpPr>
            <a:spLocks noChangeArrowheads="1"/>
          </p:cNvSpPr>
          <p:nvPr/>
        </p:nvSpPr>
        <p:spPr bwMode="auto">
          <a:xfrm rot="21080086">
            <a:off x="5535524" y="1084136"/>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13800">
                <a:solidFill>
                  <a:srgbClr val="43BAB3"/>
                </a:solidFill>
                <a:latin charset="0" pitchFamily="34" typeface="Impact MT Std"/>
                <a:ea charset="-122" pitchFamily="34" typeface="微软雅黑"/>
                <a:sym charset="-122" pitchFamily="34" typeface="微软雅黑"/>
              </a:rPr>
              <a:t>0</a:t>
            </a:r>
          </a:p>
        </p:txBody>
      </p:sp>
      <p:sp>
        <p:nvSpPr>
          <p:cNvPr id="18" name="TextBox 7"/>
          <p:cNvSpPr>
            <a:spLocks noChangeArrowheads="1"/>
          </p:cNvSpPr>
          <p:nvPr/>
        </p:nvSpPr>
        <p:spPr bwMode="auto">
          <a:xfrm rot="562718">
            <a:off x="6288035" y="1066784"/>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13800">
                <a:solidFill>
                  <a:srgbClr val="F6A514"/>
                </a:solidFill>
                <a:latin charset="0" pitchFamily="34" typeface="Impact MT Std"/>
                <a:ea charset="-122" pitchFamily="34" typeface="微软雅黑"/>
                <a:sym charset="-122" pitchFamily="34" typeface="微软雅黑"/>
              </a:rPr>
              <a:t>2</a:t>
            </a:r>
          </a:p>
        </p:txBody>
      </p:sp>
      <p:sp>
        <p:nvSpPr>
          <p:cNvPr id="31" name="TextBox 7"/>
          <p:cNvSpPr>
            <a:spLocks noChangeArrowheads="1"/>
          </p:cNvSpPr>
          <p:nvPr/>
        </p:nvSpPr>
        <p:spPr bwMode="auto">
          <a:xfrm>
            <a:off x="6994473" y="1052736"/>
            <a:ext cx="558136"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13800">
                <a:solidFill>
                  <a:srgbClr val="FB7D6E"/>
                </a:solidFill>
                <a:latin charset="0" pitchFamily="34" typeface="Impact MT Std"/>
                <a:ea charset="-122" pitchFamily="34" typeface="微软雅黑"/>
                <a:sym charset="-122" pitchFamily="34" typeface="微软雅黑"/>
              </a:rPr>
              <a:t>0</a:t>
            </a:r>
          </a:p>
        </p:txBody>
      </p:sp>
    </p:spTree>
    <p:extLst>
      <p:ext uri="{BB962C8B-B14F-4D97-AF65-F5344CB8AC3E}">
        <p14:creationId val="222141449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1"/>
                                        </p:tgtEl>
                                        <p:attrNameLst>
                                          <p:attrName>ppt_y</p:attrName>
                                        </p:attrNameLst>
                                      </p:cBhvr>
                                      <p:tavLst>
                                        <p:tav tm="0">
                                          <p:val>
                                            <p:strVal val="#ppt_y"/>
                                          </p:val>
                                        </p:tav>
                                        <p:tav tm="100000">
                                          <p:val>
                                            <p:strVal val="#ppt_y"/>
                                          </p:val>
                                        </p:tav>
                                      </p:tavLst>
                                    </p:anim>
                                    <p:anim calcmode="lin" valueType="num">
                                      <p:cBhvr>
                                        <p:cTn dur="5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1"/>
                                        </p:tgtEl>
                                      </p:cBhvr>
                                    </p:animEffec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1000" id="15"/>
                                        <p:tgtEl>
                                          <p:spTgt spid="22"/>
                                        </p:tgtEl>
                                      </p:cBhvr>
                                    </p:animEffect>
                                    <p:anim calcmode="lin" valueType="num">
                                      <p:cBhvr>
                                        <p:cTn dur="1000" fill="hold" id="16"/>
                                        <p:tgtEl>
                                          <p:spTgt spid="22"/>
                                        </p:tgtEl>
                                        <p:attrNameLst>
                                          <p:attrName>ppt_x</p:attrName>
                                        </p:attrNameLst>
                                      </p:cBhvr>
                                      <p:tavLst>
                                        <p:tav tm="0">
                                          <p:val>
                                            <p:strVal val="#ppt_x"/>
                                          </p:val>
                                        </p:tav>
                                        <p:tav tm="100000">
                                          <p:val>
                                            <p:strVal val="#ppt_x"/>
                                          </p:val>
                                        </p:tav>
                                      </p:tavLst>
                                    </p:anim>
                                    <p:anim calcmode="lin" valueType="num">
                                      <p:cBhvr>
                                        <p:cTn dur="1000" fill="hold" id="17"/>
                                        <p:tgtEl>
                                          <p:spTgt spid="22"/>
                                        </p:tgtEl>
                                        <p:attrNameLst>
                                          <p:attrName>ppt_y</p:attrName>
                                        </p:attrNameLst>
                                      </p:cBhvr>
                                      <p:tavLst>
                                        <p:tav tm="0">
                                          <p:val>
                                            <p:strVal val="#ppt_y+.1"/>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750" fill="hold" id="20"/>
                                        <p:tgtEl>
                                          <p:spTgt spid="23"/>
                                        </p:tgtEl>
                                        <p:attrNameLst>
                                          <p:attrName>ppt_x</p:attrName>
                                        </p:attrNameLst>
                                      </p:cBhvr>
                                      <p:tavLst>
                                        <p:tav tm="0">
                                          <p:val>
                                            <p:strVal val="1+#ppt_w/2"/>
                                          </p:val>
                                        </p:tav>
                                        <p:tav tm="100000">
                                          <p:val>
                                            <p:strVal val="#ppt_x"/>
                                          </p:val>
                                        </p:tav>
                                      </p:tavLst>
                                    </p:anim>
                                    <p:anim calcmode="lin" valueType="num">
                                      <p:cBhvr additive="base">
                                        <p:cTn dur="750" fill="hold" id="21"/>
                                        <p:tgtEl>
                                          <p:spTgt spid="2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24"/>
                                        </p:tgtEl>
                                        <p:attrNameLst>
                                          <p:attrName>style.visibility</p:attrName>
                                        </p:attrNameLst>
                                      </p:cBhvr>
                                      <p:to>
                                        <p:strVal val="visible"/>
                                      </p:to>
                                    </p:set>
                                    <p:anim calcmode="lin" valueType="num">
                                      <p:cBhvr>
                                        <p:cTn dur="500" fill="hold" id="25"/>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4"/>
                                        </p:tgtEl>
                                        <p:attrNameLst>
                                          <p:attrName>ppt_y</p:attrName>
                                        </p:attrNameLst>
                                      </p:cBhvr>
                                      <p:tavLst>
                                        <p:tav tm="0">
                                          <p:val>
                                            <p:strVal val="#ppt_y"/>
                                          </p:val>
                                        </p:tav>
                                        <p:tav tm="100000">
                                          <p:val>
                                            <p:strVal val="#ppt_y"/>
                                          </p:val>
                                        </p:tav>
                                      </p:tavLst>
                                    </p:anim>
                                    <p:anim calcmode="lin" valueType="num">
                                      <p:cBhvr>
                                        <p:cTn dur="500" fill="hold" id="27"/>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4"/>
                                        </p:tgtEl>
                                      </p:cBhvr>
                                    </p:animEffect>
                                  </p:childTnLst>
                                </p:cTn>
                              </p:par>
                              <p:par>
                                <p:cTn fill="hold" id="30" nodeType="withEffect" presetClass="entr" presetID="53" presetSubtype="0">
                                  <p:stCondLst>
                                    <p:cond delay="500"/>
                                  </p:stCondLst>
                                  <p:childTnLst>
                                    <p:set>
                                      <p:cBhvr>
                                        <p:cTn dur="1" fill="hold" id="31">
                                          <p:stCondLst>
                                            <p:cond delay="0"/>
                                          </p:stCondLst>
                                        </p:cTn>
                                        <p:tgtEl>
                                          <p:spTgt spid="25"/>
                                        </p:tgtEl>
                                        <p:attrNameLst>
                                          <p:attrName>style.visibility</p:attrName>
                                        </p:attrNameLst>
                                      </p:cBhvr>
                                      <p:to>
                                        <p:strVal val="visible"/>
                                      </p:to>
                                    </p:set>
                                    <p:anim calcmode="lin" valueType="num">
                                      <p:cBhvr>
                                        <p:cTn dur="500" fill="hold" id="32"/>
                                        <p:tgtEl>
                                          <p:spTgt spid="25"/>
                                        </p:tgtEl>
                                        <p:attrNameLst>
                                          <p:attrName>ppt_w</p:attrName>
                                        </p:attrNameLst>
                                      </p:cBhvr>
                                      <p:tavLst>
                                        <p:tav tm="0">
                                          <p:val>
                                            <p:fltVal val="0"/>
                                          </p:val>
                                        </p:tav>
                                        <p:tav tm="100000">
                                          <p:val>
                                            <p:strVal val="#ppt_w"/>
                                          </p:val>
                                        </p:tav>
                                      </p:tavLst>
                                    </p:anim>
                                    <p:anim calcmode="lin" valueType="num">
                                      <p:cBhvr>
                                        <p:cTn dur="500" fill="hold" id="33"/>
                                        <p:tgtEl>
                                          <p:spTgt spid="25"/>
                                        </p:tgtEl>
                                        <p:attrNameLst>
                                          <p:attrName>ppt_h</p:attrName>
                                        </p:attrNameLst>
                                      </p:cBhvr>
                                      <p:tavLst>
                                        <p:tav tm="0">
                                          <p:val>
                                            <p:fltVal val="0"/>
                                          </p:val>
                                        </p:tav>
                                        <p:tav tm="100000">
                                          <p:val>
                                            <p:strVal val="#ppt_h"/>
                                          </p:val>
                                        </p:tav>
                                      </p:tavLst>
                                    </p:anim>
                                    <p:animEffect filter="fade" transition="in">
                                      <p:cBhvr>
                                        <p:cTn dur="500" id="34"/>
                                        <p:tgtEl>
                                          <p:spTgt spid="25"/>
                                        </p:tgtEl>
                                      </p:cBhvr>
                                    </p:animEffect>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1000" id="44"/>
                                        <p:tgtEl>
                                          <p:spTgt spid="29"/>
                                        </p:tgtEl>
                                      </p:cBhvr>
                                    </p:animEffect>
                                    <p:anim calcmode="lin" valueType="num">
                                      <p:cBhvr>
                                        <p:cTn dur="1000" fill="hold" id="45"/>
                                        <p:tgtEl>
                                          <p:spTgt spid="29"/>
                                        </p:tgtEl>
                                        <p:attrNameLst>
                                          <p:attrName>ppt_x</p:attrName>
                                        </p:attrNameLst>
                                      </p:cBhvr>
                                      <p:tavLst>
                                        <p:tav tm="0">
                                          <p:val>
                                            <p:strVal val="#ppt_x"/>
                                          </p:val>
                                        </p:tav>
                                        <p:tav tm="100000">
                                          <p:val>
                                            <p:strVal val="#ppt_x"/>
                                          </p:val>
                                        </p:tav>
                                      </p:tavLst>
                                    </p:anim>
                                    <p:anim calcmode="lin" valueType="num">
                                      <p:cBhvr>
                                        <p:cTn dur="1000" fill="hold" id="46"/>
                                        <p:tgtEl>
                                          <p:spTgt spid="2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grpId="0" id="48" nodeType="afterEffect" presetClass="entr" presetID="53" presetSubtype="0">
                                  <p:stCondLst>
                                    <p:cond delay="0"/>
                                  </p:stCondLst>
                                  <p:childTnLst>
                                    <p:set>
                                      <p:cBhvr>
                                        <p:cTn dur="1" fill="hold" id="49">
                                          <p:stCondLst>
                                            <p:cond delay="0"/>
                                          </p:stCondLst>
                                        </p:cTn>
                                        <p:tgtEl>
                                          <p:spTgt spid="30"/>
                                        </p:tgtEl>
                                        <p:attrNameLst>
                                          <p:attrName>style.visibility</p:attrName>
                                        </p:attrNameLst>
                                      </p:cBhvr>
                                      <p:to>
                                        <p:strVal val="visible"/>
                                      </p:to>
                                    </p:set>
                                    <p:anim calcmode="lin" valueType="num">
                                      <p:cBhvr>
                                        <p:cTn dur="500" fill="hold" id="50"/>
                                        <p:tgtEl>
                                          <p:spTgt spid="30"/>
                                        </p:tgtEl>
                                        <p:attrNameLst>
                                          <p:attrName>ppt_w</p:attrName>
                                        </p:attrNameLst>
                                      </p:cBhvr>
                                      <p:tavLst>
                                        <p:tav tm="0">
                                          <p:val>
                                            <p:fltVal val="0"/>
                                          </p:val>
                                        </p:tav>
                                        <p:tav tm="100000">
                                          <p:val>
                                            <p:strVal val="#ppt_w"/>
                                          </p:val>
                                        </p:tav>
                                      </p:tavLst>
                                    </p:anim>
                                    <p:anim calcmode="lin" valueType="num">
                                      <p:cBhvr>
                                        <p:cTn dur="500" fill="hold" id="51"/>
                                        <p:tgtEl>
                                          <p:spTgt spid="30"/>
                                        </p:tgtEl>
                                        <p:attrNameLst>
                                          <p:attrName>ppt_h</p:attrName>
                                        </p:attrNameLst>
                                      </p:cBhvr>
                                      <p:tavLst>
                                        <p:tav tm="0">
                                          <p:val>
                                            <p:fltVal val="0"/>
                                          </p:val>
                                        </p:tav>
                                        <p:tav tm="100000">
                                          <p:val>
                                            <p:strVal val="#ppt_h"/>
                                          </p:val>
                                        </p:tav>
                                      </p:tavLst>
                                    </p:anim>
                                    <p:animEffect filter="fade" transition="in">
                                      <p:cBhvr>
                                        <p:cTn dur="500" id="52"/>
                                        <p:tgtEl>
                                          <p:spTgt spid="30"/>
                                        </p:tgtEl>
                                      </p:cBhvr>
                                    </p:animEffect>
                                  </p:childTnLst>
                                </p:cTn>
                              </p:par>
                            </p:childTnLst>
                          </p:cTn>
                        </p:par>
                        <p:par>
                          <p:cTn fill="hold" id="53" nodeType="afterGroup">
                            <p:stCondLst>
                              <p:cond delay="4500"/>
                            </p:stCondLst>
                            <p:childTnLst>
                              <p:par>
                                <p:cTn fill="hold" grpId="0" id="54" nodeType="afterEffect" presetClass="entr" presetID="52" presetSubtype="0">
                                  <p:stCondLst>
                                    <p:cond delay="0"/>
                                  </p:stCondLst>
                                  <p:iterate type="lt">
                                    <p:tmPct val="10000"/>
                                  </p:iterate>
                                  <p:childTnLst>
                                    <p:set>
                                      <p:cBhvr>
                                        <p:cTn dur="1" fill="hold" id="55">
                                          <p:stCondLst>
                                            <p:cond delay="0"/>
                                          </p:stCondLst>
                                        </p:cTn>
                                        <p:tgtEl>
                                          <p:spTgt spid="16"/>
                                        </p:tgtEl>
                                        <p:attrNameLst>
                                          <p:attrName>style.visibility</p:attrName>
                                        </p:attrNameLst>
                                      </p:cBhvr>
                                      <p:to>
                                        <p:strVal val="visible"/>
                                      </p:to>
                                    </p:set>
                                    <p:animScale>
                                      <p:cBhvr>
                                        <p:cTn decel="50000" dur="1000" fill="hold" id="56">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7">
                                          <p:stCondLst>
                                            <p:cond delay="0"/>
                                          </p:stCondLst>
                                        </p:cTn>
                                        <p:tgtEl>
                                          <p:spTgt spid="16"/>
                                        </p:tgtEl>
                                        <p:attrNameLst>
                                          <p:attrName>ppt_x</p:attrName>
                                          <p:attrName>ppt_y</p:attrName>
                                        </p:attrNameLst>
                                      </p:cBhvr>
                                    </p:animMotion>
                                    <p:animEffect filter="fade" transition="in">
                                      <p:cBhvr>
                                        <p:cTn dur="1000" id="58"/>
                                        <p:tgtEl>
                                          <p:spTgt spid="16"/>
                                        </p:tgtEl>
                                      </p:cBhvr>
                                    </p:animEffect>
                                  </p:childTnLst>
                                </p:cTn>
                              </p:par>
                            </p:childTnLst>
                          </p:cTn>
                        </p:par>
                        <p:par>
                          <p:cTn fill="hold" id="59" nodeType="afterGroup">
                            <p:stCondLst>
                              <p:cond delay="5500"/>
                            </p:stCondLst>
                            <p:childTnLst>
                              <p:par>
                                <p:cTn fill="hold" grpId="0" id="60" nodeType="afterEffect" presetClass="entr" presetID="52" presetSubtype="0">
                                  <p:stCondLst>
                                    <p:cond delay="0"/>
                                  </p:stCondLst>
                                  <p:iterate type="lt">
                                    <p:tmPct val="10000"/>
                                  </p:iterate>
                                  <p:childTnLst>
                                    <p:set>
                                      <p:cBhvr>
                                        <p:cTn dur="1" fill="hold" id="61">
                                          <p:stCondLst>
                                            <p:cond delay="0"/>
                                          </p:stCondLst>
                                        </p:cTn>
                                        <p:tgtEl>
                                          <p:spTgt spid="17"/>
                                        </p:tgtEl>
                                        <p:attrNameLst>
                                          <p:attrName>style.visibility</p:attrName>
                                        </p:attrNameLst>
                                      </p:cBhvr>
                                      <p:to>
                                        <p:strVal val="visible"/>
                                      </p:to>
                                    </p:set>
                                    <p:animScale>
                                      <p:cBhvr>
                                        <p:cTn decel="50000" dur="1000" fill="hold" id="62">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3">
                                          <p:stCondLst>
                                            <p:cond delay="0"/>
                                          </p:stCondLst>
                                        </p:cTn>
                                        <p:tgtEl>
                                          <p:spTgt spid="17"/>
                                        </p:tgtEl>
                                        <p:attrNameLst>
                                          <p:attrName>ppt_x</p:attrName>
                                          <p:attrName>ppt_y</p:attrName>
                                        </p:attrNameLst>
                                      </p:cBhvr>
                                    </p:animMotion>
                                    <p:animEffect filter="fade" transition="in">
                                      <p:cBhvr>
                                        <p:cTn dur="1000" id="64"/>
                                        <p:tgtEl>
                                          <p:spTgt spid="17"/>
                                        </p:tgtEl>
                                      </p:cBhvr>
                                    </p:animEffect>
                                  </p:childTnLst>
                                </p:cTn>
                              </p:par>
                            </p:childTnLst>
                          </p:cTn>
                        </p:par>
                        <p:par>
                          <p:cTn fill="hold" id="65" nodeType="afterGroup">
                            <p:stCondLst>
                              <p:cond delay="6500"/>
                            </p:stCondLst>
                            <p:childTnLst>
                              <p:par>
                                <p:cTn fill="hold" grpId="0" id="66" nodeType="afterEffect" presetClass="entr" presetID="52" presetSubtype="0">
                                  <p:stCondLst>
                                    <p:cond delay="0"/>
                                  </p:stCondLst>
                                  <p:iterate type="lt">
                                    <p:tmPct val="10000"/>
                                  </p:iterate>
                                  <p:childTnLst>
                                    <p:set>
                                      <p:cBhvr>
                                        <p:cTn dur="1" fill="hold" id="67">
                                          <p:stCondLst>
                                            <p:cond delay="0"/>
                                          </p:stCondLst>
                                        </p:cTn>
                                        <p:tgtEl>
                                          <p:spTgt spid="18"/>
                                        </p:tgtEl>
                                        <p:attrNameLst>
                                          <p:attrName>style.visibility</p:attrName>
                                        </p:attrNameLst>
                                      </p:cBhvr>
                                      <p:to>
                                        <p:strVal val="visible"/>
                                      </p:to>
                                    </p:set>
                                    <p:animScale>
                                      <p:cBhvr>
                                        <p:cTn decel="50000" dur="1000" fill="hold" id="68">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9">
                                          <p:stCondLst>
                                            <p:cond delay="0"/>
                                          </p:stCondLst>
                                        </p:cTn>
                                        <p:tgtEl>
                                          <p:spTgt spid="18"/>
                                        </p:tgtEl>
                                        <p:attrNameLst>
                                          <p:attrName>ppt_x</p:attrName>
                                          <p:attrName>ppt_y</p:attrName>
                                        </p:attrNameLst>
                                      </p:cBhvr>
                                    </p:animMotion>
                                    <p:animEffect filter="fade" transition="in">
                                      <p:cBhvr>
                                        <p:cTn dur="1000" id="70"/>
                                        <p:tgtEl>
                                          <p:spTgt spid="18"/>
                                        </p:tgtEl>
                                      </p:cBhvr>
                                    </p:animEffect>
                                  </p:childTnLst>
                                </p:cTn>
                              </p:par>
                            </p:childTnLst>
                          </p:cTn>
                        </p:par>
                        <p:par>
                          <p:cTn fill="hold" id="71" nodeType="afterGroup">
                            <p:stCondLst>
                              <p:cond delay="7500"/>
                            </p:stCondLst>
                            <p:childTnLst>
                              <p:par>
                                <p:cTn fill="hold" grpId="0" id="72" nodeType="afterEffect" presetClass="entr" presetID="52" presetSubtype="0">
                                  <p:stCondLst>
                                    <p:cond delay="0"/>
                                  </p:stCondLst>
                                  <p:iterate type="lt">
                                    <p:tmPct val="10000"/>
                                  </p:iterate>
                                  <p:childTnLst>
                                    <p:set>
                                      <p:cBhvr>
                                        <p:cTn dur="1" fill="hold" id="73">
                                          <p:stCondLst>
                                            <p:cond delay="0"/>
                                          </p:stCondLst>
                                        </p:cTn>
                                        <p:tgtEl>
                                          <p:spTgt spid="31"/>
                                        </p:tgtEl>
                                        <p:attrNameLst>
                                          <p:attrName>style.visibility</p:attrName>
                                        </p:attrNameLst>
                                      </p:cBhvr>
                                      <p:to>
                                        <p:strVal val="visible"/>
                                      </p:to>
                                    </p:set>
                                    <p:animScale>
                                      <p:cBhvr>
                                        <p:cTn decel="50000" dur="1000" fill="hold" id="74">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5">
                                          <p:stCondLst>
                                            <p:cond delay="0"/>
                                          </p:stCondLst>
                                        </p:cTn>
                                        <p:tgtEl>
                                          <p:spTgt spid="31"/>
                                        </p:tgtEl>
                                        <p:attrNameLst>
                                          <p:attrName>ppt_x</p:attrName>
                                          <p:attrName>ppt_y</p:attrName>
                                        </p:attrNameLst>
                                      </p:cBhvr>
                                    </p:animMotion>
                                    <p:animEffect filter="fade" transition="in">
                                      <p:cBhvr>
                                        <p:cTn dur="1000" id="7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8"/>
      <p:bldP grpId="0" spid="29"/>
      <p:bldP grpId="0" spid="30"/>
      <p:bldP grpId="0" spid="16"/>
      <p:bldP grpId="0" spid="17"/>
      <p:bldP grpId="0" spid="18"/>
      <p:bldP grpId="0" spid="3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4" name="椭圆 43"/>
          <p:cNvSpPr/>
          <p:nvPr/>
        </p:nvSpPr>
        <p:spPr>
          <a:xfrm>
            <a:off x="1846734" y="0"/>
            <a:ext cx="5545449" cy="5545449"/>
          </a:xfrm>
          <a:prstGeom prst="ellipse">
            <a:avLst/>
          </a:prstGeom>
          <a:solidFill>
            <a:srgbClr val="00A2A4">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2441098" y="594364"/>
            <a:ext cx="4356720" cy="4356720"/>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标题 4"/>
          <p:cNvSpPr txBox="1"/>
          <p:nvPr/>
        </p:nvSpPr>
        <p:spPr>
          <a:xfrm>
            <a:off x="2998862" y="1628800"/>
            <a:ext cx="326633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5400">
                <a:solidFill>
                  <a:schemeClr val="bg1"/>
                </a:solidFill>
                <a:latin charset="-122" pitchFamily="34" typeface="微软雅黑"/>
                <a:ea charset="-122" pitchFamily="34" typeface="微软雅黑"/>
              </a:rPr>
              <a:t>认识自我</a:t>
            </a:r>
          </a:p>
        </p:txBody>
      </p:sp>
      <p:sp>
        <p:nvSpPr>
          <p:cNvPr id="49" name="标题 4"/>
          <p:cNvSpPr txBox="1"/>
          <p:nvPr/>
        </p:nvSpPr>
        <p:spPr>
          <a:xfrm>
            <a:off x="3358902" y="2204864"/>
            <a:ext cx="2591495"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chemeClr val="bg1"/>
                </a:solidFill>
                <a:latin charset="-122" pitchFamily="34" typeface="微软雅黑"/>
                <a:ea charset="-122" pitchFamily="34" typeface="微软雅黑"/>
              </a:rPr>
              <a:t>（分析自身原因）</a:t>
            </a: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个人信息</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职业兴趣</a:t>
              </a: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职业能力</a:t>
              </a: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职业价值观</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胜任能力</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itchFamily="34" typeface="微软雅黑"/>
                  <a:ea charset="-122" pitchFamily="34" typeface="微软雅黑"/>
                </a:rPr>
                <a:t>性格分析</a:t>
              </a: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9627591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p:cTn dur="500" fill="hold" id="19"/>
                                        <p:tgtEl>
                                          <p:spTgt spid="48"/>
                                        </p:tgtEl>
                                        <p:attrNameLst>
                                          <p:attrName>ppt_w</p:attrName>
                                        </p:attrNameLst>
                                      </p:cBhvr>
                                      <p:tavLst>
                                        <p:tav tm="0">
                                          <p:val>
                                            <p:fltVal val="0"/>
                                          </p:val>
                                        </p:tav>
                                        <p:tav tm="100000">
                                          <p:val>
                                            <p:strVal val="#ppt_w"/>
                                          </p:val>
                                        </p:tav>
                                      </p:tavLst>
                                    </p:anim>
                                    <p:anim calcmode="lin" valueType="num">
                                      <p:cBhvr>
                                        <p:cTn dur="500" fill="hold" id="20"/>
                                        <p:tgtEl>
                                          <p:spTgt spid="48"/>
                                        </p:tgtEl>
                                        <p:attrNameLst>
                                          <p:attrName>ppt_h</p:attrName>
                                        </p:attrNameLst>
                                      </p:cBhvr>
                                      <p:tavLst>
                                        <p:tav tm="0">
                                          <p:val>
                                            <p:fltVal val="0"/>
                                          </p:val>
                                        </p:tav>
                                        <p:tav tm="100000">
                                          <p:val>
                                            <p:strVal val="#ppt_h"/>
                                          </p:val>
                                        </p:tav>
                                      </p:tavLst>
                                    </p:anim>
                                    <p:animEffect filter="fade" transition="in">
                                      <p:cBhvr>
                                        <p:cTn dur="500" id="21"/>
                                        <p:tgtEl>
                                          <p:spTgt spid="48"/>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par>
                                <p:cTn fill="hold" id="28" nodeType="withEffect" presetClass="entr" presetID="53" presetSubtype="0">
                                  <p:stCondLst>
                                    <p:cond delay="500"/>
                                  </p:stCondLst>
                                  <p:childTnLst>
                                    <p:set>
                                      <p:cBhvr>
                                        <p:cTn dur="1" fill="hold" id="29">
                                          <p:stCondLst>
                                            <p:cond delay="0"/>
                                          </p:stCondLst>
                                        </p:cTn>
                                        <p:tgtEl>
                                          <p:spTgt spid="50"/>
                                        </p:tgtEl>
                                        <p:attrNameLst>
                                          <p:attrName>style.visibility</p:attrName>
                                        </p:attrNameLst>
                                      </p:cBhvr>
                                      <p:to>
                                        <p:strVal val="visible"/>
                                      </p:to>
                                    </p:set>
                                    <p:anim calcmode="lin" valueType="num">
                                      <p:cBhvr>
                                        <p:cTn dur="500" fill="hold" id="30"/>
                                        <p:tgtEl>
                                          <p:spTgt spid="50"/>
                                        </p:tgtEl>
                                        <p:attrNameLst>
                                          <p:attrName>ppt_w</p:attrName>
                                        </p:attrNameLst>
                                      </p:cBhvr>
                                      <p:tavLst>
                                        <p:tav tm="0">
                                          <p:val>
                                            <p:fltVal val="0"/>
                                          </p:val>
                                        </p:tav>
                                        <p:tav tm="100000">
                                          <p:val>
                                            <p:strVal val="#ppt_w"/>
                                          </p:val>
                                        </p:tav>
                                      </p:tavLst>
                                    </p:anim>
                                    <p:anim calcmode="lin" valueType="num">
                                      <p:cBhvr>
                                        <p:cTn dur="500" fill="hold" id="31"/>
                                        <p:tgtEl>
                                          <p:spTgt spid="50"/>
                                        </p:tgtEl>
                                        <p:attrNameLst>
                                          <p:attrName>ppt_h</p:attrName>
                                        </p:attrNameLst>
                                      </p:cBhvr>
                                      <p:tavLst>
                                        <p:tav tm="0">
                                          <p:val>
                                            <p:fltVal val="0"/>
                                          </p:val>
                                        </p:tav>
                                        <p:tav tm="100000">
                                          <p:val>
                                            <p:strVal val="#ppt_h"/>
                                          </p:val>
                                        </p:tav>
                                      </p:tavLst>
                                    </p:anim>
                                    <p:animEffect filter="fade" transition="in">
                                      <p:cBhvr>
                                        <p:cTn dur="500" id="32"/>
                                        <p:tgtEl>
                                          <p:spTgt spid="50"/>
                                        </p:tgtEl>
                                      </p:cBhvr>
                                    </p:animEffect>
                                  </p:childTnLst>
                                </p:cTn>
                              </p:par>
                              <p:par>
                                <p:cTn fill="hold" id="33" nodeType="withEffect" presetClass="entr" presetID="53" presetSubtype="0">
                                  <p:stCondLst>
                                    <p:cond delay="500"/>
                                  </p:stCondLst>
                                  <p:childTnLst>
                                    <p:set>
                                      <p:cBhvr>
                                        <p:cTn dur="1" fill="hold" id="34">
                                          <p:stCondLst>
                                            <p:cond delay="0"/>
                                          </p:stCondLst>
                                        </p:cTn>
                                        <p:tgtEl>
                                          <p:spTgt spid="55"/>
                                        </p:tgtEl>
                                        <p:attrNameLst>
                                          <p:attrName>style.visibility</p:attrName>
                                        </p:attrNameLst>
                                      </p:cBhvr>
                                      <p:to>
                                        <p:strVal val="visible"/>
                                      </p:to>
                                    </p:set>
                                    <p:anim calcmode="lin" valueType="num">
                                      <p:cBhvr>
                                        <p:cTn dur="500" fill="hold" id="35"/>
                                        <p:tgtEl>
                                          <p:spTgt spid="55"/>
                                        </p:tgtEl>
                                        <p:attrNameLst>
                                          <p:attrName>ppt_w</p:attrName>
                                        </p:attrNameLst>
                                      </p:cBhvr>
                                      <p:tavLst>
                                        <p:tav tm="0">
                                          <p:val>
                                            <p:fltVal val="0"/>
                                          </p:val>
                                        </p:tav>
                                        <p:tav tm="100000">
                                          <p:val>
                                            <p:strVal val="#ppt_w"/>
                                          </p:val>
                                        </p:tav>
                                      </p:tavLst>
                                    </p:anim>
                                    <p:anim calcmode="lin" valueType="num">
                                      <p:cBhvr>
                                        <p:cTn dur="500" fill="hold" id="36"/>
                                        <p:tgtEl>
                                          <p:spTgt spid="55"/>
                                        </p:tgtEl>
                                        <p:attrNameLst>
                                          <p:attrName>ppt_h</p:attrName>
                                        </p:attrNameLst>
                                      </p:cBhvr>
                                      <p:tavLst>
                                        <p:tav tm="0">
                                          <p:val>
                                            <p:fltVal val="0"/>
                                          </p:val>
                                        </p:tav>
                                        <p:tav tm="100000">
                                          <p:val>
                                            <p:strVal val="#ppt_h"/>
                                          </p:val>
                                        </p:tav>
                                      </p:tavLst>
                                    </p:anim>
                                    <p:animEffect filter="fade" transition="in">
                                      <p:cBhvr>
                                        <p:cTn dur="500" id="37"/>
                                        <p:tgtEl>
                                          <p:spTgt spid="55"/>
                                        </p:tgtEl>
                                      </p:cBhvr>
                                    </p:animEffect>
                                  </p:childTnLst>
                                </p:cTn>
                              </p:par>
                              <p:par>
                                <p:cTn fill="hold" id="38" nodeType="withEffect" presetClass="entr" presetID="53" presetSubtype="0">
                                  <p:stCondLst>
                                    <p:cond delay="50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id="43" nodeType="withEffect" presetClass="entr" presetID="53" presetSubtype="0">
                                  <p:stCondLst>
                                    <p:cond delay="50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id="48" nodeType="withEffect" presetClass="entr" presetID="53" presetSubtype="0">
                                  <p:stCondLst>
                                    <p:cond delay="500"/>
                                  </p:stCondLst>
                                  <p:childTnLst>
                                    <p:set>
                                      <p:cBhvr>
                                        <p:cTn dur="1" fill="hold" id="49">
                                          <p:stCondLst>
                                            <p:cond delay="0"/>
                                          </p:stCondLst>
                                        </p:cTn>
                                        <p:tgtEl>
                                          <p:spTgt spid="70"/>
                                        </p:tgtEl>
                                        <p:attrNameLst>
                                          <p:attrName>style.visibility</p:attrName>
                                        </p:attrNameLst>
                                      </p:cBhvr>
                                      <p:to>
                                        <p:strVal val="visible"/>
                                      </p:to>
                                    </p:set>
                                    <p:anim calcmode="lin" valueType="num">
                                      <p:cBhvr>
                                        <p:cTn dur="500" fill="hold" id="50"/>
                                        <p:tgtEl>
                                          <p:spTgt spid="70"/>
                                        </p:tgtEl>
                                        <p:attrNameLst>
                                          <p:attrName>ppt_w</p:attrName>
                                        </p:attrNameLst>
                                      </p:cBhvr>
                                      <p:tavLst>
                                        <p:tav tm="0">
                                          <p:val>
                                            <p:fltVal val="0"/>
                                          </p:val>
                                        </p:tav>
                                        <p:tav tm="100000">
                                          <p:val>
                                            <p:strVal val="#ppt_w"/>
                                          </p:val>
                                        </p:tav>
                                      </p:tavLst>
                                    </p:anim>
                                    <p:anim calcmode="lin" valueType="num">
                                      <p:cBhvr>
                                        <p:cTn dur="500" fill="hold" id="51"/>
                                        <p:tgtEl>
                                          <p:spTgt spid="70"/>
                                        </p:tgtEl>
                                        <p:attrNameLst>
                                          <p:attrName>ppt_h</p:attrName>
                                        </p:attrNameLst>
                                      </p:cBhvr>
                                      <p:tavLst>
                                        <p:tav tm="0">
                                          <p:val>
                                            <p:fltVal val="0"/>
                                          </p:val>
                                        </p:tav>
                                        <p:tav tm="100000">
                                          <p:val>
                                            <p:strVal val="#ppt_h"/>
                                          </p:val>
                                        </p:tav>
                                      </p:tavLst>
                                    </p:anim>
                                    <p:animEffect filter="fade" transition="in">
                                      <p:cBhvr>
                                        <p:cTn dur="500" id="52"/>
                                        <p:tgtEl>
                                          <p:spTgt spid="70"/>
                                        </p:tgtEl>
                                      </p:cBhvr>
                                    </p:animEffect>
                                  </p:childTnLst>
                                </p:cTn>
                              </p:par>
                              <p:par>
                                <p:cTn fill="hold" id="53" nodeType="withEffect" presetClass="entr" presetID="53" presetSubtype="0">
                                  <p:stCondLst>
                                    <p:cond delay="500"/>
                                  </p:stCondLst>
                                  <p:childTnLst>
                                    <p:set>
                                      <p:cBhvr>
                                        <p:cTn dur="1" fill="hold" id="54">
                                          <p:stCondLst>
                                            <p:cond delay="0"/>
                                          </p:stCondLst>
                                        </p:cTn>
                                        <p:tgtEl>
                                          <p:spTgt spid="75"/>
                                        </p:tgtEl>
                                        <p:attrNameLst>
                                          <p:attrName>style.visibility</p:attrName>
                                        </p:attrNameLst>
                                      </p:cBhvr>
                                      <p:to>
                                        <p:strVal val="visible"/>
                                      </p:to>
                                    </p:set>
                                    <p:anim calcmode="lin" valueType="num">
                                      <p:cBhvr>
                                        <p:cTn dur="500" fill="hold" id="55"/>
                                        <p:tgtEl>
                                          <p:spTgt spid="75"/>
                                        </p:tgtEl>
                                        <p:attrNameLst>
                                          <p:attrName>ppt_w</p:attrName>
                                        </p:attrNameLst>
                                      </p:cBhvr>
                                      <p:tavLst>
                                        <p:tav tm="0">
                                          <p:val>
                                            <p:fltVal val="0"/>
                                          </p:val>
                                        </p:tav>
                                        <p:tav tm="100000">
                                          <p:val>
                                            <p:strVal val="#ppt_w"/>
                                          </p:val>
                                        </p:tav>
                                      </p:tavLst>
                                    </p:anim>
                                    <p:anim calcmode="lin" valueType="num">
                                      <p:cBhvr>
                                        <p:cTn dur="500" fill="hold" id="56"/>
                                        <p:tgtEl>
                                          <p:spTgt spid="75"/>
                                        </p:tgtEl>
                                        <p:attrNameLst>
                                          <p:attrName>ppt_h</p:attrName>
                                        </p:attrNameLst>
                                      </p:cBhvr>
                                      <p:tavLst>
                                        <p:tav tm="0">
                                          <p:val>
                                            <p:fltVal val="0"/>
                                          </p:val>
                                        </p:tav>
                                        <p:tav tm="100000">
                                          <p:val>
                                            <p:strVal val="#ppt_h"/>
                                          </p:val>
                                        </p:tav>
                                      </p:tavLst>
                                    </p:anim>
                                    <p:animEffect filter="fade" transition="in">
                                      <p:cBhvr>
                                        <p:cTn dur="500" id="57"/>
                                        <p:tgtEl>
                                          <p:spTgt spid="75"/>
                                        </p:tgtEl>
                                      </p:cBhvr>
                                    </p:animEffect>
                                  </p:childTnLst>
                                </p:cTn>
                              </p:par>
                            </p:childTnLst>
                          </p:cTn>
                        </p:par>
                        <p:par>
                          <p:cTn fill="hold" id="58" nodeType="afterGroup">
                            <p:stCondLst>
                              <p:cond delay="2500"/>
                            </p:stCondLst>
                            <p:childTnLst>
                              <p:par>
                                <p:cTn fill="hold" id="59" nodeType="afterEffect" presetClass="entr" presetID="53" presetSubtype="0">
                                  <p:stCondLst>
                                    <p:cond delay="0"/>
                                  </p:stCondLst>
                                  <p:childTnLst>
                                    <p:set>
                                      <p:cBhvr>
                                        <p:cTn dur="1" fill="hold" id="60">
                                          <p:stCondLst>
                                            <p:cond delay="0"/>
                                          </p:stCondLst>
                                        </p:cTn>
                                        <p:tgtEl>
                                          <p:spTgt spid="80"/>
                                        </p:tgtEl>
                                        <p:attrNameLst>
                                          <p:attrName>style.visibility</p:attrName>
                                        </p:attrNameLst>
                                      </p:cBhvr>
                                      <p:to>
                                        <p:strVal val="visible"/>
                                      </p:to>
                                    </p:set>
                                    <p:anim calcmode="lin" valueType="num">
                                      <p:cBhvr>
                                        <p:cTn dur="500" fill="hold" id="61"/>
                                        <p:tgtEl>
                                          <p:spTgt spid="80"/>
                                        </p:tgtEl>
                                        <p:attrNameLst>
                                          <p:attrName>ppt_w</p:attrName>
                                        </p:attrNameLst>
                                      </p:cBhvr>
                                      <p:tavLst>
                                        <p:tav tm="0">
                                          <p:val>
                                            <p:fltVal val="0"/>
                                          </p:val>
                                        </p:tav>
                                        <p:tav tm="100000">
                                          <p:val>
                                            <p:strVal val="#ppt_w"/>
                                          </p:val>
                                        </p:tav>
                                      </p:tavLst>
                                    </p:anim>
                                    <p:anim calcmode="lin" valueType="num">
                                      <p:cBhvr>
                                        <p:cTn dur="500" fill="hold" id="62"/>
                                        <p:tgtEl>
                                          <p:spTgt spid="80"/>
                                        </p:tgtEl>
                                        <p:attrNameLst>
                                          <p:attrName>ppt_h</p:attrName>
                                        </p:attrNameLst>
                                      </p:cBhvr>
                                      <p:tavLst>
                                        <p:tav tm="0">
                                          <p:val>
                                            <p:fltVal val="0"/>
                                          </p:val>
                                        </p:tav>
                                        <p:tav tm="100000">
                                          <p:val>
                                            <p:strVal val="#ppt_h"/>
                                          </p:val>
                                        </p:tav>
                                      </p:tavLst>
                                    </p:anim>
                                    <p:animEffect filter="fade" transition="in">
                                      <p:cBhvr>
                                        <p:cTn dur="500" id="6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8"/>
      <p:bldP grpId="0" spid="4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05</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个人信息</a:t>
            </a:r>
          </a:p>
        </p:txBody>
      </p:sp>
      <p:sp>
        <p:nvSpPr>
          <p:cNvPr id="19" name="椭圆 18"/>
          <p:cNvSpPr/>
          <p:nvPr/>
        </p:nvSpPr>
        <p:spPr>
          <a:xfrm>
            <a:off x="2854846" y="1452948"/>
            <a:ext cx="2088232" cy="2088232"/>
          </a:xfrm>
          <a:prstGeom prst="ellipse">
            <a:avLst/>
          </a:prstGeom>
          <a:noFill/>
          <a:ln w="28575">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1"/>
          <p:cNvSpPr/>
          <p:nvPr/>
        </p:nvSpPr>
        <p:spPr>
          <a:xfrm>
            <a:off x="4618248" y="1762624"/>
            <a:ext cx="220587" cy="220587"/>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p>
        </p:txBody>
      </p:sp>
      <p:pic>
        <p:nvPicPr>
          <p:cNvPr descr="C:\Users\Administrator\Desktop\图片5.png" id="21" name="Picture 2"/>
          <p:cNvPicPr>
            <a:picLocks noChangeArrowheads="1" noChangeAspect="1"/>
          </p:cNvPicPr>
          <p:nvPr/>
        </p:nvPicPr>
        <p:blipFill>
          <a:blip r:embed="rId3">
            <a:extLst>
              <a:ext uri="{28A0092B-C50C-407E-A947-70E740481C1C}">
                <a14:useLocalDpi val="0"/>
              </a:ext>
            </a:extLst>
          </a:blip>
          <a:srcRect b="61079" l="41018" r="41123"/>
          <a:stretch>
            <a:fillRect/>
          </a:stretch>
        </p:blipFill>
        <p:spPr bwMode="auto">
          <a:xfrm>
            <a:off x="2897241" y="1647406"/>
            <a:ext cx="2003442" cy="1749720"/>
          </a:xfrm>
          <a:prstGeom prst="rect">
            <a:avLst/>
          </a:prstGeom>
          <a:noFill/>
          <a:ln>
            <a:noFill/>
          </a:ln>
          <a:extLst>
            <a:ext uri="{909E8E84-426E-40DD-AFC4-6F175D3DCCD1}">
              <a14:hiddenFill>
                <a:solidFill>
                  <a:srgbClr val="FFFFFF"/>
                </a:solidFill>
              </a14:hiddenFill>
            </a:ext>
          </a:extLst>
        </p:spPr>
      </p:pic>
      <p:sp>
        <p:nvSpPr>
          <p:cNvPr id="57" name="Rectangle 4"/>
          <p:cNvSpPr/>
          <p:nvPr/>
        </p:nvSpPr>
        <p:spPr bwMode="auto">
          <a:xfrm>
            <a:off x="3045188" y="3685196"/>
            <a:ext cx="1753874" cy="139275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spcBef>
                <a:spcPct val="0"/>
              </a:spcBef>
              <a:spcAft>
                <a:spcPct val="0"/>
              </a:spcAft>
            </a:pPr>
            <a:r>
              <a:rPr altLang="en-US" b="1" lang="zh-CN" sz="2200">
                <a:solidFill>
                  <a:srgbClr val="00A2A4"/>
                </a:solidFill>
                <a:latin typeface="微软雅黑"/>
                <a:ea typeface="微软雅黑"/>
                <a:cs charset="0" typeface="Lato Light"/>
                <a:sym charset="0" typeface="Lato Light"/>
              </a:rPr>
              <a:t>熊猫办公</a:t>
            </a:r>
          </a:p>
          <a:p>
            <a:pPr algn="ctr" fontAlgn="base">
              <a:spcBef>
                <a:spcPct val="0"/>
              </a:spcBef>
              <a:spcAft>
                <a:spcPct val="0"/>
              </a:spcAft>
            </a:pPr>
            <a:r>
              <a:rPr altLang="en-US" b="1" lang="zh-CN" sz="2200">
                <a:solidFill>
                  <a:srgbClr val="00A2A4"/>
                </a:solidFill>
                <a:latin typeface="微软雅黑"/>
                <a:ea typeface="微软雅黑"/>
                <a:cs charset="0" typeface="Lato Light"/>
                <a:sym charset="0" typeface="Lato Light"/>
              </a:rPr>
              <a:t>清华大学中文系</a:t>
            </a:r>
          </a:p>
          <a:p>
            <a:pPr algn="ctr" fontAlgn="base">
              <a:spcBef>
                <a:spcPct val="0"/>
              </a:spcBef>
              <a:spcAft>
                <a:spcPct val="0"/>
              </a:spcAft>
            </a:pPr>
            <a:endParaRPr altLang="en-US" b="1" lang="zh-CN" sz="2200">
              <a:solidFill>
                <a:srgbClr val="00A2A4"/>
              </a:solidFill>
              <a:latin typeface="微软雅黑"/>
              <a:ea typeface="微软雅黑"/>
              <a:cs charset="0" typeface="Lato Light"/>
              <a:sym charset="0" typeface="Lato Light"/>
            </a:endParaRPr>
          </a:p>
          <a:p>
            <a:pPr algn="ctr" fontAlgn="base">
              <a:spcBef>
                <a:spcPct val="0"/>
              </a:spcBef>
              <a:spcAft>
                <a:spcPct val="0"/>
              </a:spcAft>
            </a:pPr>
            <a:r>
              <a:rPr altLang="en-US" b="1" lang="zh-CN" sz="2200">
                <a:solidFill>
                  <a:srgbClr val="00A2A4"/>
                </a:solidFill>
                <a:latin typeface="微软雅黑"/>
                <a:ea typeface="微软雅黑"/>
                <a:cs charset="0" typeface="Lato Light"/>
                <a:sym charset="0" typeface="Lato Light"/>
              </a:rPr>
              <a:t>此处添加详细文本描述，建议与标题相关并符合整体语言风格</a:t>
            </a:r>
          </a:p>
        </p:txBody>
      </p:sp>
      <p:sp>
        <p:nvSpPr>
          <p:cNvPr id="58" name="Freeform 120"/>
          <p:cNvSpPr>
            <a:spLocks noEditPoints="1"/>
          </p:cNvSpPr>
          <p:nvPr/>
        </p:nvSpPr>
        <p:spPr bwMode="auto">
          <a:xfrm>
            <a:off x="5650285" y="1380940"/>
            <a:ext cx="381309" cy="383416"/>
          </a:xfrm>
          <a:custGeom>
            <a:gdLst>
              <a:gd fmla="*/ 20 w 200" name="T0"/>
              <a:gd fmla="*/ 200 h 200" name="T1"/>
              <a:gd fmla="*/ 0 w 200" name="T2"/>
              <a:gd fmla="*/ 88 h 200" name="T3"/>
              <a:gd fmla="*/ 12 w 200" name="T4"/>
              <a:gd fmla="*/ 168 h 200" name="T5"/>
              <a:gd fmla="*/ 164 w 200" name="T6"/>
              <a:gd fmla="*/ 188 h 200" name="T7"/>
              <a:gd fmla="*/ 187 w 200" name="T8"/>
              <a:gd fmla="*/ 88 h 200" name="T9"/>
              <a:gd fmla="*/ 200 w 200" name="T10"/>
              <a:gd fmla="*/ 180 h 200" name="T11"/>
              <a:gd fmla="*/ 155 w 200" name="T12"/>
              <a:gd fmla="*/ 137 h 200" name="T13"/>
              <a:gd fmla="*/ 154 w 200" name="T14"/>
              <a:gd fmla="*/ 155 h 200" name="T15"/>
              <a:gd fmla="*/ 131 w 200" name="T16"/>
              <a:gd fmla="*/ 165 h 200" name="T17"/>
              <a:gd fmla="*/ 110 w 200" name="T18"/>
              <a:gd fmla="*/ 157 h 200" name="T19"/>
              <a:gd fmla="*/ 122 w 200" name="T20"/>
              <a:gd fmla="*/ 145 h 200" name="T21"/>
              <a:gd fmla="*/ 131 w 200" name="T22"/>
              <a:gd fmla="*/ 155 h 200" name="T23"/>
              <a:gd fmla="*/ 139 w 200" name="T24"/>
              <a:gd fmla="*/ 145 h 200" name="T25"/>
              <a:gd fmla="*/ 131 w 200" name="T26"/>
              <a:gd fmla="*/ 136 h 200" name="T27"/>
              <a:gd fmla="*/ 126 w 200" name="T28"/>
              <a:gd fmla="*/ 125 h 200" name="T29"/>
              <a:gd fmla="*/ 134 w 200" name="T30"/>
              <a:gd fmla="*/ 123 h 200" name="T31"/>
              <a:gd fmla="*/ 134 w 200" name="T32"/>
              <a:gd fmla="*/ 113 h 200" name="T33"/>
              <a:gd fmla="*/ 125 w 200" name="T34"/>
              <a:gd fmla="*/ 113 h 200" name="T35"/>
              <a:gd fmla="*/ 106 w 200" name="T36"/>
              <a:gd fmla="*/ 117 h 200" name="T37"/>
              <a:gd fmla="*/ 130 w 200" name="T38"/>
              <a:gd fmla="*/ 100 h 200" name="T39"/>
              <a:gd fmla="*/ 153 w 200" name="T40"/>
              <a:gd fmla="*/ 116 h 200" name="T41"/>
              <a:gd fmla="*/ 144 w 200" name="T42"/>
              <a:gd fmla="*/ 130 h 200" name="T43"/>
              <a:gd fmla="*/ 155 w 200" name="T44"/>
              <a:gd fmla="*/ 137 h 200" name="T45"/>
              <a:gd fmla="*/ 43 w 200" name="T46"/>
              <a:gd fmla="*/ 164 h 200" name="T47"/>
              <a:gd fmla="*/ 66 w 200" name="T48"/>
              <a:gd fmla="*/ 134 h 200" name="T49"/>
              <a:gd fmla="*/ 78 w 200" name="T50"/>
              <a:gd fmla="*/ 119 h 200" name="T51"/>
              <a:gd fmla="*/ 70 w 200" name="T52"/>
              <a:gd fmla="*/ 112 h 200" name="T53"/>
              <a:gd fmla="*/ 62 w 200" name="T54"/>
              <a:gd fmla="*/ 120 h 200" name="T55"/>
              <a:gd fmla="*/ 48 w 200" name="T56"/>
              <a:gd fmla="*/ 109 h 200" name="T57"/>
              <a:gd fmla="*/ 70 w 200" name="T58"/>
              <a:gd fmla="*/ 100 h 200" name="T59"/>
              <a:gd fmla="*/ 92 w 200" name="T60"/>
              <a:gd fmla="*/ 109 h 200" name="T61"/>
              <a:gd fmla="*/ 92 w 200" name="T62"/>
              <a:gd fmla="*/ 130 h 200" name="T63"/>
              <a:gd fmla="*/ 72 w 200" name="T64"/>
              <a:gd fmla="*/ 146 h 200" name="T65"/>
              <a:gd fmla="*/ 95 w 200" name="T66"/>
              <a:gd fmla="*/ 150 h 200" name="T67"/>
              <a:gd fmla="*/ 0 w 200" name="T68"/>
              <a:gd fmla="*/ 36 h 200" name="T69"/>
              <a:gd fmla="*/ 28 w 200" name="T70"/>
              <a:gd fmla="*/ 16 h 200" name="T71"/>
              <a:gd fmla="*/ 44 w 200" name="T72"/>
              <a:gd fmla="*/ 72 h 200" name="T73"/>
              <a:gd fmla="*/ 60 w 200" name="T74"/>
              <a:gd fmla="*/ 16 h 200" name="T75"/>
              <a:gd fmla="*/ 140 w 200" name="T76"/>
              <a:gd fmla="*/ 56 h 200" name="T77"/>
              <a:gd fmla="*/ 172 w 200" name="T78"/>
              <a:gd fmla="*/ 56 h 200" name="T79"/>
              <a:gd fmla="*/ 180 w 200" name="T80"/>
              <a:gd fmla="*/ 16 h 200" name="T81"/>
              <a:gd fmla="*/ 200 w 200" name="T82"/>
              <a:gd fmla="*/ 80 h 200" name="T83"/>
              <a:gd fmla="*/ 0 w 200" name="T84"/>
              <a:gd fmla="*/ 36 h 200" name="T85"/>
              <a:gd fmla="*/ 144 w 200" name="T86"/>
              <a:gd fmla="*/ 52 h 200" name="T87"/>
              <a:gd fmla="*/ 156 w 200" name="T88"/>
              <a:gd fmla="*/ 0 h 200" name="T89"/>
              <a:gd fmla="*/ 168 w 200" name="T90"/>
              <a:gd fmla="*/ 52 h 200" name="T91"/>
              <a:gd fmla="*/ 44 w 200" name="T92"/>
              <a:gd fmla="*/ 64 h 200" name="T93"/>
              <a:gd fmla="*/ 32 w 200" name="T94"/>
              <a:gd fmla="*/ 12 h 200" name="T95"/>
              <a:gd fmla="*/ 56 w 200" name="T96"/>
              <a:gd fmla="*/ 12 h 200" name="T97"/>
              <a:gd fmla="*/ 44 w 200" name="T98"/>
              <a:gd fmla="*/ 64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rgbClr val="00A2A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itchFamily="34" typeface="微软雅黑"/>
              <a:ea charset="-122" pitchFamily="34" typeface="微软雅黑"/>
            </a:endParaRPr>
          </a:p>
        </p:txBody>
      </p:sp>
      <p:sp>
        <p:nvSpPr>
          <p:cNvPr id="59" name="TextBox 58"/>
          <p:cNvSpPr txBox="1"/>
          <p:nvPr/>
        </p:nvSpPr>
        <p:spPr>
          <a:xfrm>
            <a:off x="6140333" y="1395023"/>
            <a:ext cx="2945130"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出生年月：1994年2月23日</a:t>
            </a:r>
          </a:p>
        </p:txBody>
      </p:sp>
      <p:sp>
        <p:nvSpPr>
          <p:cNvPr id="60" name="Freeform 7"/>
          <p:cNvSpPr>
            <a:spLocks noEditPoints="1"/>
          </p:cNvSpPr>
          <p:nvPr/>
        </p:nvSpPr>
        <p:spPr bwMode="auto">
          <a:xfrm>
            <a:off x="5665876" y="1907540"/>
            <a:ext cx="353844" cy="426925"/>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61" name="TextBox 60"/>
          <p:cNvSpPr txBox="1"/>
          <p:nvPr/>
        </p:nvSpPr>
        <p:spPr>
          <a:xfrm>
            <a:off x="6140333" y="1907540"/>
            <a:ext cx="2926080"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毕业学校：北京大学中文系</a:t>
            </a:r>
          </a:p>
        </p:txBody>
      </p:sp>
      <p:grpSp>
        <p:nvGrpSpPr>
          <p:cNvPr id="62" name="组合 61"/>
          <p:cNvGrpSpPr/>
          <p:nvPr/>
        </p:nvGrpSpPr>
        <p:grpSpPr>
          <a:xfrm>
            <a:off x="5653687" y="2430139"/>
            <a:ext cx="486942" cy="392314"/>
            <a:chOff x="2702739" y="3017462"/>
            <a:chExt cx="535636" cy="431545"/>
          </a:xfrm>
          <a:solidFill>
            <a:srgbClr val="F87A08"/>
          </a:solidFill>
        </p:grpSpPr>
        <p:sp>
          <p:nvSpPr>
            <p:cNvPr id="63" name="Freeform 45"/>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64" name="Freeform 46"/>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65" name="Freeform 47"/>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66" name="Freeform 48"/>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67" name="Freeform 49"/>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grpSp>
      <p:sp>
        <p:nvSpPr>
          <p:cNvPr id="68" name="TextBox 67"/>
          <p:cNvSpPr txBox="1"/>
          <p:nvPr/>
        </p:nvSpPr>
        <p:spPr>
          <a:xfrm>
            <a:off x="6140333" y="2411596"/>
            <a:ext cx="2697480"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专业：文化知识产权专业</a:t>
            </a:r>
          </a:p>
        </p:txBody>
      </p:sp>
      <p:sp>
        <p:nvSpPr>
          <p:cNvPr id="69" name="Freeform 11"/>
          <p:cNvSpPr>
            <a:spLocks noEditPoints="1"/>
          </p:cNvSpPr>
          <p:nvPr/>
        </p:nvSpPr>
        <p:spPr bwMode="auto">
          <a:xfrm>
            <a:off x="5660152" y="2924944"/>
            <a:ext cx="407737" cy="268980"/>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B7D6E"/>
          </a:solidFill>
          <a:ln>
            <a:noFill/>
          </a:ln>
          <a:extLst/>
        </p:spPr>
        <p:txBody>
          <a:bodyPr anchor="t" anchorCtr="0" bIns="45720" compatLnSpc="1" lIns="91440" numCol="1" rIns="91440" tIns="45720" vert="horz" wrap="square">
            <a:prstTxWarp prst="textNoShape">
              <a:avLst/>
            </a:prstTxWarp>
          </a:bodyPr>
          <a:lstStyle/>
          <a:p>
            <a:endParaRPr altLang="en-US" lang="zh-CN">
              <a:latin typeface="+mj-cs"/>
              <a:ea charset="-122" pitchFamily="34" typeface="微软雅黑"/>
            </a:endParaRPr>
          </a:p>
        </p:txBody>
      </p:sp>
      <p:sp>
        <p:nvSpPr>
          <p:cNvPr id="70" name="TextBox 69"/>
          <p:cNvSpPr txBox="1"/>
          <p:nvPr/>
        </p:nvSpPr>
        <p:spPr>
          <a:xfrm>
            <a:off x="6140333" y="2915652"/>
            <a:ext cx="3207067"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住址：上海市XX区XX路X家园</a:t>
            </a:r>
          </a:p>
        </p:txBody>
      </p:sp>
      <p:grpSp>
        <p:nvGrpSpPr>
          <p:cNvPr id="71" name="组合 70"/>
          <p:cNvGrpSpPr/>
          <p:nvPr/>
        </p:nvGrpSpPr>
        <p:grpSpPr>
          <a:xfrm>
            <a:off x="5696484" y="3343404"/>
            <a:ext cx="353482" cy="286825"/>
            <a:chOff x="5123288" y="3841750"/>
            <a:chExt cx="277813" cy="225425"/>
          </a:xfrm>
          <a:solidFill>
            <a:srgbClr val="00A2A4"/>
          </a:solidFill>
        </p:grpSpPr>
        <p:sp>
          <p:nvSpPr>
            <p:cNvPr id="72" name="Freeform 316"/>
            <p:cNvSpPr/>
            <p:nvPr/>
          </p:nvSpPr>
          <p:spPr bwMode="auto">
            <a:xfrm>
              <a:off x="5123288" y="3841750"/>
              <a:ext cx="277813" cy="107950"/>
            </a:xfrm>
            <a:custGeom>
              <a:gdLst>
                <a:gd fmla="*/ 284 w 288" name="T0"/>
                <a:gd fmla="*/ 43 h 111" name="T1"/>
                <a:gd fmla="*/ 144 w 288" name="T2"/>
                <a:gd fmla="*/ 0 h 111" name="T3"/>
                <a:gd fmla="*/ 3 w 288" name="T4"/>
                <a:gd fmla="*/ 43 h 111" name="T5"/>
                <a:gd fmla="*/ 0 w 288" name="T6"/>
                <a:gd fmla="*/ 54 h 111" name="T7"/>
                <a:gd fmla="*/ 0 w 288" name="T8"/>
                <a:gd fmla="*/ 106 h 111" name="T9"/>
                <a:gd fmla="*/ 5 w 288" name="T10"/>
                <a:gd fmla="*/ 110 h 111" name="T11"/>
                <a:gd fmla="*/ 66 w 288" name="T12"/>
                <a:gd fmla="*/ 94 h 111" name="T13"/>
                <a:gd fmla="*/ 72 w 288" name="T14"/>
                <a:gd fmla="*/ 87 h 111" name="T15"/>
                <a:gd fmla="*/ 72 w 288" name="T16"/>
                <a:gd fmla="*/ 64 h 111" name="T17"/>
                <a:gd fmla="*/ 76 w 288" name="T18"/>
                <a:gd fmla="*/ 54 h 111" name="T19"/>
                <a:gd fmla="*/ 144 w 288" name="T20"/>
                <a:gd fmla="*/ 40 h 111" name="T21"/>
                <a:gd fmla="*/ 212 w 288" name="T22"/>
                <a:gd fmla="*/ 54 h 111" name="T23"/>
                <a:gd fmla="*/ 216 w 288" name="T24"/>
                <a:gd fmla="*/ 64 h 111" name="T25"/>
                <a:gd fmla="*/ 216 w 288" name="T26"/>
                <a:gd fmla="*/ 84 h 111" name="T27"/>
                <a:gd fmla="*/ 221 w 288" name="T28"/>
                <a:gd fmla="*/ 91 h 111" name="T29"/>
                <a:gd fmla="*/ 282 w 288" name="T30"/>
                <a:gd fmla="*/ 110 h 111" name="T31"/>
                <a:gd fmla="*/ 287 w 288" name="T32"/>
                <a:gd fmla="*/ 106 h 111" name="T33"/>
                <a:gd fmla="*/ 288 w 288" name="T34"/>
                <a:gd fmla="*/ 54 h 111" name="T35"/>
                <a:gd fmla="*/ 284 w 288" name="T36"/>
                <a:gd fmla="*/ 43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73" name="Freeform 317"/>
            <p:cNvSpPr>
              <a:spLocks noEditPoints="1"/>
            </p:cNvSpPr>
            <p:nvPr/>
          </p:nvSpPr>
          <p:spPr bwMode="auto">
            <a:xfrm>
              <a:off x="5135988" y="3898900"/>
              <a:ext cx="249238" cy="168275"/>
            </a:xfrm>
            <a:custGeom>
              <a:gdLst>
                <a:gd fmla="*/ 177 w 258" name="T0"/>
                <a:gd fmla="*/ 12 h 174" name="T1"/>
                <a:gd fmla="*/ 74 w 258" name="T2"/>
                <a:gd fmla="*/ 45 h 174" name="T3"/>
                <a:gd fmla="*/ 1 w 258" name="T4"/>
                <a:gd fmla="*/ 162 h 174" name="T5"/>
                <a:gd fmla="*/ 255 w 258" name="T6"/>
                <a:gd fmla="*/ 119 h 174" name="T7"/>
                <a:gd fmla="*/ 159 w 258" name="T8"/>
                <a:gd fmla="*/ 101 h 174" name="T9"/>
                <a:gd fmla="*/ 185 w 258" name="T10"/>
                <a:gd fmla="*/ 99 h 174" name="T11"/>
                <a:gd fmla="*/ 189 w 258" name="T12"/>
                <a:gd fmla="*/ 102 h 174" name="T13"/>
                <a:gd fmla="*/ 187 w 258" name="T14"/>
                <a:gd fmla="*/ 113 h 174" name="T15"/>
                <a:gd fmla="*/ 161 w 258" name="T16"/>
                <a:gd fmla="*/ 112 h 174" name="T17"/>
                <a:gd fmla="*/ 143 w 258" name="T18"/>
                <a:gd fmla="*/ 111 h 174" name="T19"/>
                <a:gd fmla="*/ 117 w 258" name="T20"/>
                <a:gd fmla="*/ 113 h 174" name="T21"/>
                <a:gd fmla="*/ 113 w 258" name="T22"/>
                <a:gd fmla="*/ 110 h 174" name="T23"/>
                <a:gd fmla="*/ 116 w 258" name="T24"/>
                <a:gd fmla="*/ 99 h 174" name="T25"/>
                <a:gd fmla="*/ 142 w 258" name="T26"/>
                <a:gd fmla="*/ 100 h 174" name="T27"/>
                <a:gd fmla="*/ 97 w 258" name="T28"/>
                <a:gd fmla="*/ 111 h 174" name="T29"/>
                <a:gd fmla="*/ 71 w 258" name="T30"/>
                <a:gd fmla="*/ 113 h 174" name="T31"/>
                <a:gd fmla="*/ 67 w 258" name="T32"/>
                <a:gd fmla="*/ 110 h 174" name="T33"/>
                <a:gd fmla="*/ 70 w 258" name="T34"/>
                <a:gd fmla="*/ 99 h 174" name="T35"/>
                <a:gd fmla="*/ 97 w 258" name="T36"/>
                <a:gd fmla="*/ 100 h 174" name="T37"/>
                <a:gd fmla="*/ 97 w 258" name="T38"/>
                <a:gd fmla="*/ 111 h 174" name="T39"/>
                <a:gd fmla="*/ 72 w 258" name="T40"/>
                <a:gd fmla="*/ 73 h 174" name="T41"/>
                <a:gd fmla="*/ 97 w 258" name="T42"/>
                <a:gd fmla="*/ 73 h 174" name="T43"/>
                <a:gd fmla="*/ 98 w 258" name="T44"/>
                <a:gd fmla="*/ 84 h 174" name="T45"/>
                <a:gd fmla="*/ 73 w 258" name="T46"/>
                <a:gd fmla="*/ 86 h 174" name="T47"/>
                <a:gd fmla="*/ 69 w 258" name="T48"/>
                <a:gd fmla="*/ 83 h 174" name="T49"/>
                <a:gd fmla="*/ 143 w 258" name="T50"/>
                <a:gd fmla="*/ 74 h 174" name="T51"/>
                <a:gd fmla="*/ 142 w 258" name="T52"/>
                <a:gd fmla="*/ 85 h 174" name="T53"/>
                <a:gd fmla="*/ 116 w 258" name="T54"/>
                <a:gd fmla="*/ 85 h 174" name="T55"/>
                <a:gd fmla="*/ 114 w 258" name="T56"/>
                <a:gd fmla="*/ 75 h 174" name="T57"/>
                <a:gd fmla="*/ 118 w 258" name="T58"/>
                <a:gd fmla="*/ 73 h 174" name="T59"/>
                <a:gd fmla="*/ 187 w 258" name="T60"/>
                <a:gd fmla="*/ 85 h 174" name="T61"/>
                <a:gd fmla="*/ 161 w 258" name="T62"/>
                <a:gd fmla="*/ 85 h 174" name="T63"/>
                <a:gd fmla="*/ 158 w 258" name="T64"/>
                <a:gd fmla="*/ 75 h 174" name="T65"/>
                <a:gd fmla="*/ 162 w 258" name="T66"/>
                <a:gd fmla="*/ 73 h 174" name="T67"/>
                <a:gd fmla="*/ 187 w 258" name="T68"/>
                <a:gd fmla="*/ 74 h 174" name="T69"/>
                <a:gd fmla="*/ 69 w 258" name="T70"/>
                <a:gd fmla="*/ 142 h 174" name="T71"/>
                <a:gd fmla="*/ 65 w 258" name="T72"/>
                <a:gd fmla="*/ 139 h 174" name="T73"/>
                <a:gd fmla="*/ 67 w 258" name="T74"/>
                <a:gd fmla="*/ 128 h 174" name="T75"/>
                <a:gd fmla="*/ 94 w 258" name="T76"/>
                <a:gd fmla="*/ 128 h 174" name="T77"/>
                <a:gd fmla="*/ 97 w 258" name="T78"/>
                <a:gd fmla="*/ 139 h 174" name="T79"/>
                <a:gd fmla="*/ 92 w 258" name="T80"/>
                <a:gd fmla="*/ 142 h 174" name="T81"/>
                <a:gd fmla="*/ 114 w 258" name="T82"/>
                <a:gd fmla="*/ 141 h 174" name="T83"/>
                <a:gd fmla="*/ 113 w 258" name="T84"/>
                <a:gd fmla="*/ 130 h 174" name="T85"/>
                <a:gd fmla="*/ 140 w 258" name="T86"/>
                <a:gd fmla="*/ 127 h 174" name="T87"/>
                <a:gd fmla="*/ 144 w 258" name="T88"/>
                <a:gd fmla="*/ 131 h 174" name="T89"/>
                <a:gd fmla="*/ 141 w 258" name="T90"/>
                <a:gd fmla="*/ 142 h 174" name="T91"/>
                <a:gd fmla="*/ 163 w 258" name="T92"/>
                <a:gd fmla="*/ 142 h 174" name="T93"/>
                <a:gd fmla="*/ 160 w 258" name="T94"/>
                <a:gd fmla="*/ 131 h 174" name="T95"/>
                <a:gd fmla="*/ 164 w 258" name="T96"/>
                <a:gd fmla="*/ 127 h 174" name="T97"/>
                <a:gd fmla="*/ 191 w 258" name="T98"/>
                <a:gd fmla="*/ 130 h 174" name="T99"/>
                <a:gd fmla="*/ 191 w 258" name="T100"/>
                <a:gd fmla="*/ 140 h 174" name="T101"/>
                <a:gd fmla="*/ 165 w 258" name="T102"/>
                <a:gd fmla="*/ 142 h 1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sp>
        <p:nvSpPr>
          <p:cNvPr id="74" name="TextBox 73"/>
          <p:cNvSpPr txBox="1"/>
          <p:nvPr/>
        </p:nvSpPr>
        <p:spPr>
          <a:xfrm>
            <a:off x="6140334" y="3347700"/>
            <a:ext cx="2335530"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电话：13912345678</a:t>
            </a:r>
          </a:p>
        </p:txBody>
      </p:sp>
      <p:sp>
        <p:nvSpPr>
          <p:cNvPr id="75" name="Freeform 9"/>
          <p:cNvSpPr>
            <a:spLocks noEditPoints="1"/>
          </p:cNvSpPr>
          <p:nvPr/>
        </p:nvSpPr>
        <p:spPr bwMode="auto">
          <a:xfrm>
            <a:off x="5686712" y="3745929"/>
            <a:ext cx="354616" cy="354616"/>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64 w 288" name="T10"/>
              <a:gd fmla="*/ 82 h 288" name="T11"/>
              <a:gd fmla="*/ 224 w 288" name="T12"/>
              <a:gd fmla="*/ 82 h 288" name="T13"/>
              <a:gd fmla="*/ 227 w 288" name="T14"/>
              <a:gd fmla="*/ 83 h 288" name="T15"/>
              <a:gd fmla="*/ 168 w 288" name="T16"/>
              <a:gd fmla="*/ 134 h 288" name="T17"/>
              <a:gd fmla="*/ 160 w 288" name="T18"/>
              <a:gd fmla="*/ 140 h 288" name="T19"/>
              <a:gd fmla="*/ 144 w 288" name="T20"/>
              <a:gd fmla="*/ 153 h 288" name="T21"/>
              <a:gd fmla="*/ 129 w 288" name="T22"/>
              <a:gd fmla="*/ 140 h 288" name="T23"/>
              <a:gd fmla="*/ 121 w 288" name="T24"/>
              <a:gd fmla="*/ 134 h 288" name="T25"/>
              <a:gd fmla="*/ 61 w 288" name="T26"/>
              <a:gd fmla="*/ 83 h 288" name="T27"/>
              <a:gd fmla="*/ 64 w 288" name="T28"/>
              <a:gd fmla="*/ 82 h 288" name="T29"/>
              <a:gd fmla="*/ 54 w 288" name="T30"/>
              <a:gd fmla="*/ 194 h 288" name="T31"/>
              <a:gd fmla="*/ 54 w 288" name="T32"/>
              <a:gd fmla="*/ 93 h 288" name="T33"/>
              <a:gd fmla="*/ 54 w 288" name="T34"/>
              <a:gd fmla="*/ 90 h 288" name="T35"/>
              <a:gd fmla="*/ 113 w 288" name="T36"/>
              <a:gd fmla="*/ 141 h 288" name="T37"/>
              <a:gd fmla="*/ 54 w 288" name="T38"/>
              <a:gd fmla="*/ 197 h 288" name="T39"/>
              <a:gd fmla="*/ 54 w 288" name="T40"/>
              <a:gd fmla="*/ 194 h 288" name="T41"/>
              <a:gd fmla="*/ 224 w 288" name="T42"/>
              <a:gd fmla="*/ 205 h 288" name="T43"/>
              <a:gd fmla="*/ 64 w 288" name="T44"/>
              <a:gd fmla="*/ 205 h 288" name="T45"/>
              <a:gd fmla="*/ 61 w 288" name="T46"/>
              <a:gd fmla="*/ 204 h 288" name="T47"/>
              <a:gd fmla="*/ 121 w 288" name="T48"/>
              <a:gd fmla="*/ 147 h 288" name="T49"/>
              <a:gd fmla="*/ 144 w 288" name="T50"/>
              <a:gd fmla="*/ 166 h 288" name="T51"/>
              <a:gd fmla="*/ 167 w 288" name="T52"/>
              <a:gd fmla="*/ 147 h 288" name="T53"/>
              <a:gd fmla="*/ 227 w 288" name="T54"/>
              <a:gd fmla="*/ 204 h 288" name="T55"/>
              <a:gd fmla="*/ 224 w 288" name="T56"/>
              <a:gd fmla="*/ 205 h 288" name="T57"/>
              <a:gd fmla="*/ 235 w 288" name="T58"/>
              <a:gd fmla="*/ 194 h 288" name="T59"/>
              <a:gd fmla="*/ 234 w 288" name="T60"/>
              <a:gd fmla="*/ 197 h 288" name="T61"/>
              <a:gd fmla="*/ 175 w 288" name="T62"/>
              <a:gd fmla="*/ 141 h 288" name="T63"/>
              <a:gd fmla="*/ 234 w 288" name="T64"/>
              <a:gd fmla="*/ 90 h 288" name="T65"/>
              <a:gd fmla="*/ 235 w 288" name="T66"/>
              <a:gd fmla="*/ 93 h 288" name="T67"/>
              <a:gd fmla="*/ 235 w 288" name="T68"/>
              <a:gd fmla="*/ 194 h 2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rgbClr val="43BAB3"/>
          </a:solidFill>
          <a:ln>
            <a:noFill/>
          </a:ln>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76" name="TextBox 75"/>
          <p:cNvSpPr txBox="1"/>
          <p:nvPr/>
        </p:nvSpPr>
        <p:spPr>
          <a:xfrm>
            <a:off x="6140334" y="3779748"/>
            <a:ext cx="3234055"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邮箱：139123456@163.com</a:t>
            </a:r>
          </a:p>
        </p:txBody>
      </p:sp>
      <p:sp>
        <p:nvSpPr>
          <p:cNvPr id="77" name="圆角矩形 76"/>
          <p:cNvSpPr/>
          <p:nvPr/>
        </p:nvSpPr>
        <p:spPr>
          <a:xfrm>
            <a:off x="5722292" y="4471228"/>
            <a:ext cx="3656427" cy="144016"/>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圆角矩形 77"/>
          <p:cNvSpPr/>
          <p:nvPr/>
        </p:nvSpPr>
        <p:spPr>
          <a:xfrm>
            <a:off x="5722292" y="4471228"/>
            <a:ext cx="2636029" cy="144016"/>
          </a:xfrm>
          <a:prstGeom prst="roundRect">
            <a:avLst>
              <a:gd fmla="val 50000" name="adj"/>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79" name="文本框 9"/>
          <p:cNvSpPr txBox="1"/>
          <p:nvPr/>
        </p:nvSpPr>
        <p:spPr>
          <a:xfrm>
            <a:off x="5722293" y="4615244"/>
            <a:ext cx="1368152" cy="251460"/>
          </a:xfrm>
          <a:prstGeom prst="rect">
            <a:avLst/>
          </a:prstGeom>
          <a:noFill/>
        </p:spPr>
        <p:txBody>
          <a:bodyPr bIns="34290" lIns="68580" rIns="68580" rtlCol="0" tIns="34290" wrap="square">
            <a:spAutoFit/>
          </a:bodyPr>
          <a:lstStyle/>
          <a:p>
            <a:pPr lvl="1" marL="0"/>
            <a:r>
              <a:rPr altLang="en-US" lang="zh-CN" smtClean="0" sz="1200">
                <a:solidFill>
                  <a:schemeClr val="tx1">
                    <a:lumMod val="50000"/>
                    <a:lumOff val="50000"/>
                  </a:schemeClr>
                </a:solidFill>
                <a:latin charset="-122" pitchFamily="34" typeface="微软雅黑"/>
                <a:ea charset="-122" pitchFamily="34" typeface="微软雅黑"/>
              </a:rPr>
              <a:t>办事效率</a:t>
            </a:r>
          </a:p>
        </p:txBody>
      </p:sp>
      <p:grpSp>
        <p:nvGrpSpPr>
          <p:cNvPr id="80" name="组合 79"/>
          <p:cNvGrpSpPr/>
          <p:nvPr/>
        </p:nvGrpSpPr>
        <p:grpSpPr>
          <a:xfrm>
            <a:off x="8170565" y="4194448"/>
            <a:ext cx="360040" cy="242664"/>
            <a:chOff x="4909455" y="1331913"/>
            <a:chExt cx="360040" cy="242664"/>
          </a:xfrm>
        </p:grpSpPr>
        <p:sp>
          <p:nvSpPr>
            <p:cNvPr id="81" name="矩形标注 80"/>
            <p:cNvSpPr/>
            <p:nvPr/>
          </p:nvSpPr>
          <p:spPr>
            <a:xfrm>
              <a:off x="4945459" y="1331913"/>
              <a:ext cx="288032" cy="216024"/>
            </a:xfrm>
            <a:prstGeom prst="wedgeRectCallou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9"/>
            <p:cNvSpPr txBox="1"/>
            <p:nvPr/>
          </p:nvSpPr>
          <p:spPr>
            <a:xfrm>
              <a:off x="4909455" y="1336050"/>
              <a:ext cx="360040" cy="236220"/>
            </a:xfrm>
            <a:prstGeom prst="rect">
              <a:avLst/>
            </a:prstGeom>
            <a:noFill/>
          </p:spPr>
          <p:txBody>
            <a:bodyPr bIns="34290" lIns="68580" rIns="68580" rtlCol="0" tIns="34290" wrap="square">
              <a:spAutoFit/>
            </a:bodyPr>
            <a:lstStyle/>
            <a:p>
              <a:pPr algn="ctr" lvl="1" marL="0"/>
              <a:r>
                <a:rPr altLang="zh-CN" lang="en-US" smtClean="0" sz="1100">
                  <a:solidFill>
                    <a:schemeClr val="bg1"/>
                  </a:solidFill>
                  <a:latin charset="-122" pitchFamily="34" typeface="微软雅黑"/>
                  <a:ea charset="-122" pitchFamily="34" typeface="微软雅黑"/>
                </a:rPr>
                <a:t>75</a:t>
              </a:r>
            </a:p>
          </p:txBody>
        </p:sp>
      </p:grpSp>
      <p:sp>
        <p:nvSpPr>
          <p:cNvPr id="83" name="圆角矩形 82"/>
          <p:cNvSpPr/>
          <p:nvPr/>
        </p:nvSpPr>
        <p:spPr>
          <a:xfrm>
            <a:off x="5722292" y="5047292"/>
            <a:ext cx="3656427" cy="144016"/>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圆角矩形 83"/>
          <p:cNvSpPr/>
          <p:nvPr/>
        </p:nvSpPr>
        <p:spPr>
          <a:xfrm>
            <a:off x="5722293" y="5047292"/>
            <a:ext cx="3316294" cy="144016"/>
          </a:xfrm>
          <a:prstGeom prst="roundRect">
            <a:avLst>
              <a:gd fmla="val 50000" name="adj"/>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85" name="文本框 9"/>
          <p:cNvSpPr txBox="1"/>
          <p:nvPr/>
        </p:nvSpPr>
        <p:spPr>
          <a:xfrm>
            <a:off x="5722293" y="5191308"/>
            <a:ext cx="1368152" cy="251460"/>
          </a:xfrm>
          <a:prstGeom prst="rect">
            <a:avLst/>
          </a:prstGeom>
          <a:noFill/>
        </p:spPr>
        <p:txBody>
          <a:bodyPr bIns="34290" lIns="68580" rIns="68580" rtlCol="0" tIns="34290" wrap="square">
            <a:spAutoFit/>
          </a:bodyPr>
          <a:lstStyle/>
          <a:p>
            <a:pPr lvl="1" marL="0"/>
            <a:r>
              <a:rPr altLang="en-US" lang="zh-CN" smtClean="0" sz="1200">
                <a:solidFill>
                  <a:schemeClr val="tx1">
                    <a:lumMod val="50000"/>
                    <a:lumOff val="50000"/>
                  </a:schemeClr>
                </a:solidFill>
                <a:latin charset="-122" pitchFamily="34" typeface="微软雅黑"/>
                <a:ea charset="-122" pitchFamily="34" typeface="微软雅黑"/>
              </a:rPr>
              <a:t>学习能力</a:t>
            </a:r>
          </a:p>
        </p:txBody>
      </p:sp>
      <p:grpSp>
        <p:nvGrpSpPr>
          <p:cNvPr id="86" name="组合 85"/>
          <p:cNvGrpSpPr/>
          <p:nvPr/>
        </p:nvGrpSpPr>
        <p:grpSpPr>
          <a:xfrm>
            <a:off x="8746629" y="4770512"/>
            <a:ext cx="360040" cy="242664"/>
            <a:chOff x="4909455" y="1331913"/>
            <a:chExt cx="360040" cy="242664"/>
          </a:xfrm>
        </p:grpSpPr>
        <p:sp>
          <p:nvSpPr>
            <p:cNvPr id="87" name="矩形标注 86"/>
            <p:cNvSpPr/>
            <p:nvPr/>
          </p:nvSpPr>
          <p:spPr>
            <a:xfrm>
              <a:off x="4945459" y="1331913"/>
              <a:ext cx="288032" cy="216024"/>
            </a:xfrm>
            <a:prstGeom prst="wedgeRectCallout">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9"/>
            <p:cNvSpPr txBox="1"/>
            <p:nvPr/>
          </p:nvSpPr>
          <p:spPr>
            <a:xfrm>
              <a:off x="4909455" y="1336050"/>
              <a:ext cx="360040" cy="236220"/>
            </a:xfrm>
            <a:prstGeom prst="rect">
              <a:avLst/>
            </a:prstGeom>
            <a:noFill/>
          </p:spPr>
          <p:txBody>
            <a:bodyPr bIns="34290" lIns="68580" rIns="68580" rtlCol="0" tIns="34290" wrap="square">
              <a:spAutoFit/>
            </a:bodyPr>
            <a:lstStyle/>
            <a:p>
              <a:pPr algn="ctr" lvl="1" marL="0"/>
              <a:r>
                <a:rPr altLang="zh-CN" lang="en-US" sz="1100">
                  <a:solidFill>
                    <a:schemeClr val="bg1"/>
                  </a:solidFill>
                  <a:latin charset="-122" pitchFamily="34" typeface="微软雅黑"/>
                  <a:ea charset="-122" pitchFamily="34" typeface="微软雅黑"/>
                </a:rPr>
                <a:t>95</a:t>
              </a:r>
            </a:p>
          </p:txBody>
        </p:sp>
      </p:grpSp>
    </p:spTree>
    <p:extLst>
      <p:ext uri="{BB962C8B-B14F-4D97-AF65-F5344CB8AC3E}">
        <p14:creationId val="356988159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animEffect filter="fade" transition="in">
                                      <p:cBhvr>
                                        <p:cTn dur="500" id="25"/>
                                        <p:tgtEl>
                                          <p:spTgt spid="21"/>
                                        </p:tgtEl>
                                      </p:cBhvr>
                                    </p:animEffect>
                                  </p:childTnLst>
                                </p:cTn>
                              </p:par>
                            </p:childTnLst>
                          </p:cTn>
                        </p:par>
                        <p:par>
                          <p:cTn fill="hold" id="26" nodeType="afterGroup">
                            <p:stCondLst>
                              <p:cond delay="2000"/>
                            </p:stCondLst>
                            <p:childTnLst>
                              <p:par>
                                <p:cTn fill="hold" grpId="1" id="27" nodeType="afterEffect" presetClass="entr" presetID="53"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2500"/>
                            </p:stCondLst>
                            <p:childTnLst>
                              <p:par>
                                <p:cTn accel="50000" decel="50000" fill="hold" grpId="0" id="33" nodeType="afterEffect" presetClass="path" presetID="1" presetSubtype="0">
                                  <p:stCondLst>
                                    <p:cond delay="0"/>
                                  </p:stCondLst>
                                  <p:childTnLst>
                                    <p:animMotion origin="layout" path="M -0.00104 -0.00255 C 0.02891 0.06343 0.02397 0.16042 -0.01302 0.2132 C -0.04948 0.26574 -0.10431 0.2544 -0.13426 0.18843 C -0.16421 0.12245 -0.15887 0.0257 -0.12215 -0.02708 C -0.08516 -0.08009 -0.03125 -0.06898 -0.00104 -0.00255 Z" pathEditMode="relative" ptsTypes="fffff" rAng="3066537">
                                      <p:cBhvr>
                                        <p:cTn dur="2000" fill="hold" id="34"/>
                                        <p:tgtEl>
                                          <p:spTgt spid="20"/>
                                        </p:tgtEl>
                                        <p:attrNameLst>
                                          <p:attrName>ppt_x</p:attrName>
                                          <p:attrName>ppt_y</p:attrName>
                                        </p:attrNameLst>
                                      </p:cBhvr>
                                      <p:rCtr x="-6655" y="9560"/>
                                    </p:animMotion>
                                  </p:childTnLst>
                                </p:cTn>
                              </p:par>
                            </p:childTnLst>
                          </p:cTn>
                        </p:par>
                        <p:par>
                          <p:cTn fill="hold" id="35" nodeType="afterGroup">
                            <p:stCondLst>
                              <p:cond delay="4500"/>
                            </p:stCondLst>
                            <p:childTnLst>
                              <p:par>
                                <p:cTn fill="hold" grpId="0" id="36" nodeType="afterEffect" presetClass="entr" presetID="22" presetSubtype="8">
                                  <p:stCondLst>
                                    <p:cond delay="0"/>
                                  </p:stCondLst>
                                  <p:childTnLst>
                                    <p:set>
                                      <p:cBhvr>
                                        <p:cTn dur="1" fill="hold" id="37">
                                          <p:stCondLst>
                                            <p:cond delay="0"/>
                                          </p:stCondLst>
                                        </p:cTn>
                                        <p:tgtEl>
                                          <p:spTgt spid="57"/>
                                        </p:tgtEl>
                                        <p:attrNameLst>
                                          <p:attrName>style.visibility</p:attrName>
                                        </p:attrNameLst>
                                      </p:cBhvr>
                                      <p:to>
                                        <p:strVal val="visible"/>
                                      </p:to>
                                    </p:set>
                                    <p:animEffect filter="wipe(left)" transition="in">
                                      <p:cBhvr>
                                        <p:cTn dur="500" id="38"/>
                                        <p:tgtEl>
                                          <p:spTgt spid="57"/>
                                        </p:tgtEl>
                                      </p:cBhvr>
                                    </p:animEffect>
                                  </p:childTnLst>
                                </p:cTn>
                              </p:par>
                            </p:childTnLst>
                          </p:cTn>
                        </p:par>
                        <p:par>
                          <p:cTn fill="hold" id="39" nodeType="afterGroup">
                            <p:stCondLst>
                              <p:cond delay="5000"/>
                            </p:stCondLst>
                            <p:childTnLst>
                              <p:par>
                                <p:cTn fill="hold" grpId="0" id="40" nodeType="afterEffect" presetClass="entr" presetID="53" presetSubtype="0">
                                  <p:stCondLst>
                                    <p:cond delay="0"/>
                                  </p:stCondLst>
                                  <p:childTnLst>
                                    <p:set>
                                      <p:cBhvr>
                                        <p:cTn dur="1" fill="hold" id="41">
                                          <p:stCondLst>
                                            <p:cond delay="0"/>
                                          </p:stCondLst>
                                        </p:cTn>
                                        <p:tgtEl>
                                          <p:spTgt spid="58"/>
                                        </p:tgtEl>
                                        <p:attrNameLst>
                                          <p:attrName>style.visibility</p:attrName>
                                        </p:attrNameLst>
                                      </p:cBhvr>
                                      <p:to>
                                        <p:strVal val="visible"/>
                                      </p:to>
                                    </p:set>
                                    <p:anim calcmode="lin" valueType="num">
                                      <p:cBhvr>
                                        <p:cTn dur="500" fill="hold" id="42"/>
                                        <p:tgtEl>
                                          <p:spTgt spid="58"/>
                                        </p:tgtEl>
                                        <p:attrNameLst>
                                          <p:attrName>ppt_w</p:attrName>
                                        </p:attrNameLst>
                                      </p:cBhvr>
                                      <p:tavLst>
                                        <p:tav tm="0">
                                          <p:val>
                                            <p:fltVal val="0"/>
                                          </p:val>
                                        </p:tav>
                                        <p:tav tm="100000">
                                          <p:val>
                                            <p:strVal val="#ppt_w"/>
                                          </p:val>
                                        </p:tav>
                                      </p:tavLst>
                                    </p:anim>
                                    <p:anim calcmode="lin" valueType="num">
                                      <p:cBhvr>
                                        <p:cTn dur="500" fill="hold" id="43"/>
                                        <p:tgtEl>
                                          <p:spTgt spid="58"/>
                                        </p:tgtEl>
                                        <p:attrNameLst>
                                          <p:attrName>ppt_h</p:attrName>
                                        </p:attrNameLst>
                                      </p:cBhvr>
                                      <p:tavLst>
                                        <p:tav tm="0">
                                          <p:val>
                                            <p:fltVal val="0"/>
                                          </p:val>
                                        </p:tav>
                                        <p:tav tm="100000">
                                          <p:val>
                                            <p:strVal val="#ppt_h"/>
                                          </p:val>
                                        </p:tav>
                                      </p:tavLst>
                                    </p:anim>
                                    <p:animEffect filter="fade" transition="in">
                                      <p:cBhvr>
                                        <p:cTn dur="500" id="44"/>
                                        <p:tgtEl>
                                          <p:spTgt spid="58"/>
                                        </p:tgtEl>
                                      </p:cBhvr>
                                    </p:animEffect>
                                  </p:childTnLst>
                                </p:cTn>
                              </p:par>
                            </p:childTnLst>
                          </p:cTn>
                        </p:par>
                        <p:par>
                          <p:cTn fill="hold" id="45" nodeType="afterGroup">
                            <p:stCondLst>
                              <p:cond delay="5500"/>
                            </p:stCondLst>
                            <p:childTnLst>
                              <p:par>
                                <p:cTn decel="100000" fill="hold" grpId="0" id="46" nodeType="afterEffect" presetClass="entr" presetID="2" presetSubtype="1">
                                  <p:stCondLst>
                                    <p:cond delay="0"/>
                                  </p:stCondLst>
                                  <p:childTnLst>
                                    <p:set>
                                      <p:cBhvr>
                                        <p:cTn dur="1" fill="hold" id="47">
                                          <p:stCondLst>
                                            <p:cond delay="0"/>
                                          </p:stCondLst>
                                        </p:cTn>
                                        <p:tgtEl>
                                          <p:spTgt spid="59"/>
                                        </p:tgtEl>
                                        <p:attrNameLst>
                                          <p:attrName>style.visibility</p:attrName>
                                        </p:attrNameLst>
                                      </p:cBhvr>
                                      <p:to>
                                        <p:strVal val="visible"/>
                                      </p:to>
                                    </p:set>
                                    <p:anim calcmode="lin" valueType="num">
                                      <p:cBhvr additive="base">
                                        <p:cTn dur="1000" fill="hold" id="48"/>
                                        <p:tgtEl>
                                          <p:spTgt spid="59"/>
                                        </p:tgtEl>
                                        <p:attrNameLst>
                                          <p:attrName>ppt_x</p:attrName>
                                        </p:attrNameLst>
                                      </p:cBhvr>
                                      <p:tavLst>
                                        <p:tav tm="0">
                                          <p:val>
                                            <p:strVal val="#ppt_x"/>
                                          </p:val>
                                        </p:tav>
                                        <p:tav tm="100000">
                                          <p:val>
                                            <p:strVal val="#ppt_x"/>
                                          </p:val>
                                        </p:tav>
                                      </p:tavLst>
                                    </p:anim>
                                    <p:anim calcmode="lin" valueType="num">
                                      <p:cBhvr additive="base">
                                        <p:cTn dur="1000" fill="hold" id="49"/>
                                        <p:tgtEl>
                                          <p:spTgt spid="59"/>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53" presetSubtype="0">
                                  <p:stCondLst>
                                    <p:cond delay="0"/>
                                  </p:stCondLst>
                                  <p:childTnLst>
                                    <p:set>
                                      <p:cBhvr>
                                        <p:cTn dur="1" fill="hold" id="52">
                                          <p:stCondLst>
                                            <p:cond delay="0"/>
                                          </p:stCondLst>
                                        </p:cTn>
                                        <p:tgtEl>
                                          <p:spTgt spid="60"/>
                                        </p:tgtEl>
                                        <p:attrNameLst>
                                          <p:attrName>style.visibility</p:attrName>
                                        </p:attrNameLst>
                                      </p:cBhvr>
                                      <p:to>
                                        <p:strVal val="visible"/>
                                      </p:to>
                                    </p:set>
                                    <p:anim calcmode="lin" valueType="num">
                                      <p:cBhvr>
                                        <p:cTn dur="500" fill="hold" id="53"/>
                                        <p:tgtEl>
                                          <p:spTgt spid="60"/>
                                        </p:tgtEl>
                                        <p:attrNameLst>
                                          <p:attrName>ppt_w</p:attrName>
                                        </p:attrNameLst>
                                      </p:cBhvr>
                                      <p:tavLst>
                                        <p:tav tm="0">
                                          <p:val>
                                            <p:fltVal val="0"/>
                                          </p:val>
                                        </p:tav>
                                        <p:tav tm="100000">
                                          <p:val>
                                            <p:strVal val="#ppt_w"/>
                                          </p:val>
                                        </p:tav>
                                      </p:tavLst>
                                    </p:anim>
                                    <p:anim calcmode="lin" valueType="num">
                                      <p:cBhvr>
                                        <p:cTn dur="500" fill="hold" id="54"/>
                                        <p:tgtEl>
                                          <p:spTgt spid="60"/>
                                        </p:tgtEl>
                                        <p:attrNameLst>
                                          <p:attrName>ppt_h</p:attrName>
                                        </p:attrNameLst>
                                      </p:cBhvr>
                                      <p:tavLst>
                                        <p:tav tm="0">
                                          <p:val>
                                            <p:fltVal val="0"/>
                                          </p:val>
                                        </p:tav>
                                        <p:tav tm="100000">
                                          <p:val>
                                            <p:strVal val="#ppt_h"/>
                                          </p:val>
                                        </p:tav>
                                      </p:tavLst>
                                    </p:anim>
                                    <p:animEffect filter="fade" transition="in">
                                      <p:cBhvr>
                                        <p:cTn dur="500" id="55"/>
                                        <p:tgtEl>
                                          <p:spTgt spid="60"/>
                                        </p:tgtEl>
                                      </p:cBhvr>
                                    </p:animEffect>
                                  </p:childTnLst>
                                </p:cTn>
                              </p:par>
                            </p:childTnLst>
                          </p:cTn>
                        </p:par>
                        <p:par>
                          <p:cTn fill="hold" id="56" nodeType="afterGroup">
                            <p:stCondLst>
                              <p:cond delay="7000"/>
                            </p:stCondLst>
                            <p:childTnLst>
                              <p:par>
                                <p:cTn decel="100000" fill="hold" grpId="0" id="57" nodeType="afterEffect" presetClass="entr" presetID="2" presetSubtype="1">
                                  <p:stCondLst>
                                    <p:cond delay="0"/>
                                  </p:stCondLst>
                                  <p:childTnLst>
                                    <p:set>
                                      <p:cBhvr>
                                        <p:cTn dur="1" fill="hold" id="58">
                                          <p:stCondLst>
                                            <p:cond delay="0"/>
                                          </p:stCondLst>
                                        </p:cTn>
                                        <p:tgtEl>
                                          <p:spTgt spid="61"/>
                                        </p:tgtEl>
                                        <p:attrNameLst>
                                          <p:attrName>style.visibility</p:attrName>
                                        </p:attrNameLst>
                                      </p:cBhvr>
                                      <p:to>
                                        <p:strVal val="visible"/>
                                      </p:to>
                                    </p:set>
                                    <p:anim calcmode="lin" valueType="num">
                                      <p:cBhvr additive="base">
                                        <p:cTn dur="1000" fill="hold" id="59"/>
                                        <p:tgtEl>
                                          <p:spTgt spid="61"/>
                                        </p:tgtEl>
                                        <p:attrNameLst>
                                          <p:attrName>ppt_x</p:attrName>
                                        </p:attrNameLst>
                                      </p:cBhvr>
                                      <p:tavLst>
                                        <p:tav tm="0">
                                          <p:val>
                                            <p:strVal val="#ppt_x"/>
                                          </p:val>
                                        </p:tav>
                                        <p:tav tm="100000">
                                          <p:val>
                                            <p:strVal val="#ppt_x"/>
                                          </p:val>
                                        </p:tav>
                                      </p:tavLst>
                                    </p:anim>
                                    <p:anim calcmode="lin" valueType="num">
                                      <p:cBhvr additive="base">
                                        <p:cTn dur="1000" fill="hold" id="60"/>
                                        <p:tgtEl>
                                          <p:spTgt spid="61"/>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8000"/>
                            </p:stCondLst>
                            <p:childTnLst>
                              <p:par>
                                <p:cTn fill="hold" id="62" nodeType="afterEffect" presetClass="entr" presetID="53" presetSubtype="0">
                                  <p:stCondLst>
                                    <p:cond delay="0"/>
                                  </p:stCondLst>
                                  <p:childTnLst>
                                    <p:set>
                                      <p:cBhvr>
                                        <p:cTn dur="1" fill="hold" id="63">
                                          <p:stCondLst>
                                            <p:cond delay="0"/>
                                          </p:stCondLst>
                                        </p:cTn>
                                        <p:tgtEl>
                                          <p:spTgt spid="62"/>
                                        </p:tgtEl>
                                        <p:attrNameLst>
                                          <p:attrName>style.visibility</p:attrName>
                                        </p:attrNameLst>
                                      </p:cBhvr>
                                      <p:to>
                                        <p:strVal val="visible"/>
                                      </p:to>
                                    </p:set>
                                    <p:anim calcmode="lin" valueType="num">
                                      <p:cBhvr>
                                        <p:cTn dur="500" fill="hold" id="64"/>
                                        <p:tgtEl>
                                          <p:spTgt spid="62"/>
                                        </p:tgtEl>
                                        <p:attrNameLst>
                                          <p:attrName>ppt_w</p:attrName>
                                        </p:attrNameLst>
                                      </p:cBhvr>
                                      <p:tavLst>
                                        <p:tav tm="0">
                                          <p:val>
                                            <p:fltVal val="0"/>
                                          </p:val>
                                        </p:tav>
                                        <p:tav tm="100000">
                                          <p:val>
                                            <p:strVal val="#ppt_w"/>
                                          </p:val>
                                        </p:tav>
                                      </p:tavLst>
                                    </p:anim>
                                    <p:anim calcmode="lin" valueType="num">
                                      <p:cBhvr>
                                        <p:cTn dur="500" fill="hold" id="65"/>
                                        <p:tgtEl>
                                          <p:spTgt spid="62"/>
                                        </p:tgtEl>
                                        <p:attrNameLst>
                                          <p:attrName>ppt_h</p:attrName>
                                        </p:attrNameLst>
                                      </p:cBhvr>
                                      <p:tavLst>
                                        <p:tav tm="0">
                                          <p:val>
                                            <p:fltVal val="0"/>
                                          </p:val>
                                        </p:tav>
                                        <p:tav tm="100000">
                                          <p:val>
                                            <p:strVal val="#ppt_h"/>
                                          </p:val>
                                        </p:tav>
                                      </p:tavLst>
                                    </p:anim>
                                    <p:animEffect filter="fade" transition="in">
                                      <p:cBhvr>
                                        <p:cTn dur="500" id="66"/>
                                        <p:tgtEl>
                                          <p:spTgt spid="62"/>
                                        </p:tgtEl>
                                      </p:cBhvr>
                                    </p:animEffect>
                                  </p:childTnLst>
                                </p:cTn>
                              </p:par>
                            </p:childTnLst>
                          </p:cTn>
                        </p:par>
                        <p:par>
                          <p:cTn fill="hold" id="67" nodeType="afterGroup">
                            <p:stCondLst>
                              <p:cond delay="8500"/>
                            </p:stCondLst>
                            <p:childTnLst>
                              <p:par>
                                <p:cTn decel="100000" fill="hold" grpId="0" id="68" nodeType="afterEffect" presetClass="entr" presetID="2" presetSubtype="1">
                                  <p:stCondLst>
                                    <p:cond delay="0"/>
                                  </p:stCondLst>
                                  <p:childTnLst>
                                    <p:set>
                                      <p:cBhvr>
                                        <p:cTn dur="1" fill="hold" id="69">
                                          <p:stCondLst>
                                            <p:cond delay="0"/>
                                          </p:stCondLst>
                                        </p:cTn>
                                        <p:tgtEl>
                                          <p:spTgt spid="68"/>
                                        </p:tgtEl>
                                        <p:attrNameLst>
                                          <p:attrName>style.visibility</p:attrName>
                                        </p:attrNameLst>
                                      </p:cBhvr>
                                      <p:to>
                                        <p:strVal val="visible"/>
                                      </p:to>
                                    </p:set>
                                    <p:anim calcmode="lin" valueType="num">
                                      <p:cBhvr additive="base">
                                        <p:cTn dur="1000" fill="hold" id="70"/>
                                        <p:tgtEl>
                                          <p:spTgt spid="68"/>
                                        </p:tgtEl>
                                        <p:attrNameLst>
                                          <p:attrName>ppt_x</p:attrName>
                                        </p:attrNameLst>
                                      </p:cBhvr>
                                      <p:tavLst>
                                        <p:tav tm="0">
                                          <p:val>
                                            <p:strVal val="#ppt_x"/>
                                          </p:val>
                                        </p:tav>
                                        <p:tav tm="100000">
                                          <p:val>
                                            <p:strVal val="#ppt_x"/>
                                          </p:val>
                                        </p:tav>
                                      </p:tavLst>
                                    </p:anim>
                                    <p:anim calcmode="lin" valueType="num">
                                      <p:cBhvr additive="base">
                                        <p:cTn dur="1000" fill="hold" id="71"/>
                                        <p:tgtEl>
                                          <p:spTgt spid="68"/>
                                        </p:tgtEl>
                                        <p:attrNameLst>
                                          <p:attrName>ppt_y</p:attrName>
                                        </p:attrNameLst>
                                      </p:cBhvr>
                                      <p:tavLst>
                                        <p:tav tm="0">
                                          <p:val>
                                            <p:strVal val="0-#ppt_h/2"/>
                                          </p:val>
                                        </p:tav>
                                        <p:tav tm="100000">
                                          <p:val>
                                            <p:strVal val="#ppt_y"/>
                                          </p:val>
                                        </p:tav>
                                      </p:tavLst>
                                    </p:anim>
                                  </p:childTnLst>
                                </p:cTn>
                              </p:par>
                            </p:childTnLst>
                          </p:cTn>
                        </p:par>
                        <p:par>
                          <p:cTn fill="hold" id="72" nodeType="afterGroup">
                            <p:stCondLst>
                              <p:cond delay="9500"/>
                            </p:stCondLst>
                            <p:childTnLst>
                              <p:par>
                                <p:cTn fill="hold" grpId="0" id="73" nodeType="afterEffect" presetClass="entr" presetID="53" presetSubtype="0">
                                  <p:stCondLst>
                                    <p:cond delay="0"/>
                                  </p:stCondLst>
                                  <p:childTnLst>
                                    <p:set>
                                      <p:cBhvr>
                                        <p:cTn dur="1" fill="hold" id="74">
                                          <p:stCondLst>
                                            <p:cond delay="0"/>
                                          </p:stCondLst>
                                        </p:cTn>
                                        <p:tgtEl>
                                          <p:spTgt spid="69"/>
                                        </p:tgtEl>
                                        <p:attrNameLst>
                                          <p:attrName>style.visibility</p:attrName>
                                        </p:attrNameLst>
                                      </p:cBhvr>
                                      <p:to>
                                        <p:strVal val="visible"/>
                                      </p:to>
                                    </p:set>
                                    <p:anim calcmode="lin" valueType="num">
                                      <p:cBhvr>
                                        <p:cTn dur="500" fill="hold" id="75"/>
                                        <p:tgtEl>
                                          <p:spTgt spid="69"/>
                                        </p:tgtEl>
                                        <p:attrNameLst>
                                          <p:attrName>ppt_w</p:attrName>
                                        </p:attrNameLst>
                                      </p:cBhvr>
                                      <p:tavLst>
                                        <p:tav tm="0">
                                          <p:val>
                                            <p:fltVal val="0"/>
                                          </p:val>
                                        </p:tav>
                                        <p:tav tm="100000">
                                          <p:val>
                                            <p:strVal val="#ppt_w"/>
                                          </p:val>
                                        </p:tav>
                                      </p:tavLst>
                                    </p:anim>
                                    <p:anim calcmode="lin" valueType="num">
                                      <p:cBhvr>
                                        <p:cTn dur="500" fill="hold" id="76"/>
                                        <p:tgtEl>
                                          <p:spTgt spid="69"/>
                                        </p:tgtEl>
                                        <p:attrNameLst>
                                          <p:attrName>ppt_h</p:attrName>
                                        </p:attrNameLst>
                                      </p:cBhvr>
                                      <p:tavLst>
                                        <p:tav tm="0">
                                          <p:val>
                                            <p:fltVal val="0"/>
                                          </p:val>
                                        </p:tav>
                                        <p:tav tm="100000">
                                          <p:val>
                                            <p:strVal val="#ppt_h"/>
                                          </p:val>
                                        </p:tav>
                                      </p:tavLst>
                                    </p:anim>
                                    <p:animEffect filter="fade" transition="in">
                                      <p:cBhvr>
                                        <p:cTn dur="500" id="77"/>
                                        <p:tgtEl>
                                          <p:spTgt spid="69"/>
                                        </p:tgtEl>
                                      </p:cBhvr>
                                    </p:animEffect>
                                  </p:childTnLst>
                                </p:cTn>
                              </p:par>
                            </p:childTnLst>
                          </p:cTn>
                        </p:par>
                        <p:par>
                          <p:cTn fill="hold" id="78" nodeType="afterGroup">
                            <p:stCondLst>
                              <p:cond delay="10000"/>
                            </p:stCondLst>
                            <p:childTnLst>
                              <p:par>
                                <p:cTn decel="100000" fill="hold" grpId="0" id="79" nodeType="afterEffect" presetClass="entr" presetID="2" presetSubtype="1">
                                  <p:stCondLst>
                                    <p:cond delay="0"/>
                                  </p:stCondLst>
                                  <p:childTnLst>
                                    <p:set>
                                      <p:cBhvr>
                                        <p:cTn dur="1" fill="hold" id="80">
                                          <p:stCondLst>
                                            <p:cond delay="0"/>
                                          </p:stCondLst>
                                        </p:cTn>
                                        <p:tgtEl>
                                          <p:spTgt spid="70"/>
                                        </p:tgtEl>
                                        <p:attrNameLst>
                                          <p:attrName>style.visibility</p:attrName>
                                        </p:attrNameLst>
                                      </p:cBhvr>
                                      <p:to>
                                        <p:strVal val="visible"/>
                                      </p:to>
                                    </p:set>
                                    <p:anim calcmode="lin" valueType="num">
                                      <p:cBhvr additive="base">
                                        <p:cTn dur="1000" fill="hold" id="81"/>
                                        <p:tgtEl>
                                          <p:spTgt spid="70"/>
                                        </p:tgtEl>
                                        <p:attrNameLst>
                                          <p:attrName>ppt_x</p:attrName>
                                        </p:attrNameLst>
                                      </p:cBhvr>
                                      <p:tavLst>
                                        <p:tav tm="0">
                                          <p:val>
                                            <p:strVal val="#ppt_x"/>
                                          </p:val>
                                        </p:tav>
                                        <p:tav tm="100000">
                                          <p:val>
                                            <p:strVal val="#ppt_x"/>
                                          </p:val>
                                        </p:tav>
                                      </p:tavLst>
                                    </p:anim>
                                    <p:anim calcmode="lin" valueType="num">
                                      <p:cBhvr additive="base">
                                        <p:cTn dur="1000" fill="hold" id="82"/>
                                        <p:tgtEl>
                                          <p:spTgt spid="70"/>
                                        </p:tgtEl>
                                        <p:attrNameLst>
                                          <p:attrName>ppt_y</p:attrName>
                                        </p:attrNameLst>
                                      </p:cBhvr>
                                      <p:tavLst>
                                        <p:tav tm="0">
                                          <p:val>
                                            <p:strVal val="0-#ppt_h/2"/>
                                          </p:val>
                                        </p:tav>
                                        <p:tav tm="100000">
                                          <p:val>
                                            <p:strVal val="#ppt_y"/>
                                          </p:val>
                                        </p:tav>
                                      </p:tavLst>
                                    </p:anim>
                                  </p:childTnLst>
                                </p:cTn>
                              </p:par>
                            </p:childTnLst>
                          </p:cTn>
                        </p:par>
                        <p:par>
                          <p:cTn fill="hold" id="83" nodeType="afterGroup">
                            <p:stCondLst>
                              <p:cond delay="11000"/>
                            </p:stCondLst>
                            <p:childTnLst>
                              <p:par>
                                <p:cTn fill="hold" id="84" nodeType="afterEffect" presetClass="entr" presetID="53" presetSubtype="0">
                                  <p:stCondLst>
                                    <p:cond delay="0"/>
                                  </p:stCondLst>
                                  <p:childTnLst>
                                    <p:set>
                                      <p:cBhvr>
                                        <p:cTn dur="1" fill="hold" id="85">
                                          <p:stCondLst>
                                            <p:cond delay="0"/>
                                          </p:stCondLst>
                                        </p:cTn>
                                        <p:tgtEl>
                                          <p:spTgt spid="71"/>
                                        </p:tgtEl>
                                        <p:attrNameLst>
                                          <p:attrName>style.visibility</p:attrName>
                                        </p:attrNameLst>
                                      </p:cBhvr>
                                      <p:to>
                                        <p:strVal val="visible"/>
                                      </p:to>
                                    </p:set>
                                    <p:anim calcmode="lin" valueType="num">
                                      <p:cBhvr>
                                        <p:cTn dur="500" fill="hold" id="86"/>
                                        <p:tgtEl>
                                          <p:spTgt spid="71"/>
                                        </p:tgtEl>
                                        <p:attrNameLst>
                                          <p:attrName>ppt_w</p:attrName>
                                        </p:attrNameLst>
                                      </p:cBhvr>
                                      <p:tavLst>
                                        <p:tav tm="0">
                                          <p:val>
                                            <p:fltVal val="0"/>
                                          </p:val>
                                        </p:tav>
                                        <p:tav tm="100000">
                                          <p:val>
                                            <p:strVal val="#ppt_w"/>
                                          </p:val>
                                        </p:tav>
                                      </p:tavLst>
                                    </p:anim>
                                    <p:anim calcmode="lin" valueType="num">
                                      <p:cBhvr>
                                        <p:cTn dur="500" fill="hold" id="87"/>
                                        <p:tgtEl>
                                          <p:spTgt spid="71"/>
                                        </p:tgtEl>
                                        <p:attrNameLst>
                                          <p:attrName>ppt_h</p:attrName>
                                        </p:attrNameLst>
                                      </p:cBhvr>
                                      <p:tavLst>
                                        <p:tav tm="0">
                                          <p:val>
                                            <p:fltVal val="0"/>
                                          </p:val>
                                        </p:tav>
                                        <p:tav tm="100000">
                                          <p:val>
                                            <p:strVal val="#ppt_h"/>
                                          </p:val>
                                        </p:tav>
                                      </p:tavLst>
                                    </p:anim>
                                    <p:animEffect filter="fade" transition="in">
                                      <p:cBhvr>
                                        <p:cTn dur="500" id="88"/>
                                        <p:tgtEl>
                                          <p:spTgt spid="71"/>
                                        </p:tgtEl>
                                      </p:cBhvr>
                                    </p:animEffect>
                                  </p:childTnLst>
                                </p:cTn>
                              </p:par>
                            </p:childTnLst>
                          </p:cTn>
                        </p:par>
                        <p:par>
                          <p:cTn fill="hold" id="89" nodeType="afterGroup">
                            <p:stCondLst>
                              <p:cond delay="11500"/>
                            </p:stCondLst>
                            <p:childTnLst>
                              <p:par>
                                <p:cTn decel="100000" fill="hold" grpId="0" id="90" nodeType="afterEffect" presetClass="entr" presetID="2" presetSubtype="1">
                                  <p:stCondLst>
                                    <p:cond delay="0"/>
                                  </p:stCondLst>
                                  <p:childTnLst>
                                    <p:set>
                                      <p:cBhvr>
                                        <p:cTn dur="1" fill="hold" id="91">
                                          <p:stCondLst>
                                            <p:cond delay="0"/>
                                          </p:stCondLst>
                                        </p:cTn>
                                        <p:tgtEl>
                                          <p:spTgt spid="74"/>
                                        </p:tgtEl>
                                        <p:attrNameLst>
                                          <p:attrName>style.visibility</p:attrName>
                                        </p:attrNameLst>
                                      </p:cBhvr>
                                      <p:to>
                                        <p:strVal val="visible"/>
                                      </p:to>
                                    </p:set>
                                    <p:anim calcmode="lin" valueType="num">
                                      <p:cBhvr additive="base">
                                        <p:cTn dur="1000" fill="hold" id="92"/>
                                        <p:tgtEl>
                                          <p:spTgt spid="74"/>
                                        </p:tgtEl>
                                        <p:attrNameLst>
                                          <p:attrName>ppt_x</p:attrName>
                                        </p:attrNameLst>
                                      </p:cBhvr>
                                      <p:tavLst>
                                        <p:tav tm="0">
                                          <p:val>
                                            <p:strVal val="#ppt_x"/>
                                          </p:val>
                                        </p:tav>
                                        <p:tav tm="100000">
                                          <p:val>
                                            <p:strVal val="#ppt_x"/>
                                          </p:val>
                                        </p:tav>
                                      </p:tavLst>
                                    </p:anim>
                                    <p:anim calcmode="lin" valueType="num">
                                      <p:cBhvr additive="base">
                                        <p:cTn dur="1000" fill="hold" id="93"/>
                                        <p:tgtEl>
                                          <p:spTgt spid="74"/>
                                        </p:tgtEl>
                                        <p:attrNameLst>
                                          <p:attrName>ppt_y</p:attrName>
                                        </p:attrNameLst>
                                      </p:cBhvr>
                                      <p:tavLst>
                                        <p:tav tm="0">
                                          <p:val>
                                            <p:strVal val="0-#ppt_h/2"/>
                                          </p:val>
                                        </p:tav>
                                        <p:tav tm="100000">
                                          <p:val>
                                            <p:strVal val="#ppt_y"/>
                                          </p:val>
                                        </p:tav>
                                      </p:tavLst>
                                    </p:anim>
                                  </p:childTnLst>
                                </p:cTn>
                              </p:par>
                            </p:childTnLst>
                          </p:cTn>
                        </p:par>
                        <p:par>
                          <p:cTn fill="hold" id="94" nodeType="afterGroup">
                            <p:stCondLst>
                              <p:cond delay="12500"/>
                            </p:stCondLst>
                            <p:childTnLst>
                              <p:par>
                                <p:cTn fill="hold" grpId="0" id="95" nodeType="afterEffect" presetClass="entr" presetID="53" presetSubtype="0">
                                  <p:stCondLst>
                                    <p:cond delay="0"/>
                                  </p:stCondLst>
                                  <p:childTnLst>
                                    <p:set>
                                      <p:cBhvr>
                                        <p:cTn dur="1" fill="hold" id="96">
                                          <p:stCondLst>
                                            <p:cond delay="0"/>
                                          </p:stCondLst>
                                        </p:cTn>
                                        <p:tgtEl>
                                          <p:spTgt spid="75"/>
                                        </p:tgtEl>
                                        <p:attrNameLst>
                                          <p:attrName>style.visibility</p:attrName>
                                        </p:attrNameLst>
                                      </p:cBhvr>
                                      <p:to>
                                        <p:strVal val="visible"/>
                                      </p:to>
                                    </p:set>
                                    <p:anim calcmode="lin" valueType="num">
                                      <p:cBhvr>
                                        <p:cTn dur="500" fill="hold" id="97"/>
                                        <p:tgtEl>
                                          <p:spTgt spid="75"/>
                                        </p:tgtEl>
                                        <p:attrNameLst>
                                          <p:attrName>ppt_w</p:attrName>
                                        </p:attrNameLst>
                                      </p:cBhvr>
                                      <p:tavLst>
                                        <p:tav tm="0">
                                          <p:val>
                                            <p:fltVal val="0"/>
                                          </p:val>
                                        </p:tav>
                                        <p:tav tm="100000">
                                          <p:val>
                                            <p:strVal val="#ppt_w"/>
                                          </p:val>
                                        </p:tav>
                                      </p:tavLst>
                                    </p:anim>
                                    <p:anim calcmode="lin" valueType="num">
                                      <p:cBhvr>
                                        <p:cTn dur="500" fill="hold" id="98"/>
                                        <p:tgtEl>
                                          <p:spTgt spid="75"/>
                                        </p:tgtEl>
                                        <p:attrNameLst>
                                          <p:attrName>ppt_h</p:attrName>
                                        </p:attrNameLst>
                                      </p:cBhvr>
                                      <p:tavLst>
                                        <p:tav tm="0">
                                          <p:val>
                                            <p:fltVal val="0"/>
                                          </p:val>
                                        </p:tav>
                                        <p:tav tm="100000">
                                          <p:val>
                                            <p:strVal val="#ppt_h"/>
                                          </p:val>
                                        </p:tav>
                                      </p:tavLst>
                                    </p:anim>
                                    <p:animEffect filter="fade" transition="in">
                                      <p:cBhvr>
                                        <p:cTn dur="500" id="99"/>
                                        <p:tgtEl>
                                          <p:spTgt spid="75"/>
                                        </p:tgtEl>
                                      </p:cBhvr>
                                    </p:animEffect>
                                  </p:childTnLst>
                                </p:cTn>
                              </p:par>
                            </p:childTnLst>
                          </p:cTn>
                        </p:par>
                        <p:par>
                          <p:cTn fill="hold" id="100" nodeType="afterGroup">
                            <p:stCondLst>
                              <p:cond delay="13000"/>
                            </p:stCondLst>
                            <p:childTnLst>
                              <p:par>
                                <p:cTn decel="100000" fill="hold" grpId="0" id="101" nodeType="afterEffect" presetClass="entr" presetID="2" presetSubtype="1">
                                  <p:stCondLst>
                                    <p:cond delay="0"/>
                                  </p:stCondLst>
                                  <p:childTnLst>
                                    <p:set>
                                      <p:cBhvr>
                                        <p:cTn dur="1" fill="hold" id="102">
                                          <p:stCondLst>
                                            <p:cond delay="0"/>
                                          </p:stCondLst>
                                        </p:cTn>
                                        <p:tgtEl>
                                          <p:spTgt spid="76"/>
                                        </p:tgtEl>
                                        <p:attrNameLst>
                                          <p:attrName>style.visibility</p:attrName>
                                        </p:attrNameLst>
                                      </p:cBhvr>
                                      <p:to>
                                        <p:strVal val="visible"/>
                                      </p:to>
                                    </p:set>
                                    <p:anim calcmode="lin" valueType="num">
                                      <p:cBhvr additive="base">
                                        <p:cTn dur="1000" fill="hold" id="103"/>
                                        <p:tgtEl>
                                          <p:spTgt spid="76"/>
                                        </p:tgtEl>
                                        <p:attrNameLst>
                                          <p:attrName>ppt_x</p:attrName>
                                        </p:attrNameLst>
                                      </p:cBhvr>
                                      <p:tavLst>
                                        <p:tav tm="0">
                                          <p:val>
                                            <p:strVal val="#ppt_x"/>
                                          </p:val>
                                        </p:tav>
                                        <p:tav tm="100000">
                                          <p:val>
                                            <p:strVal val="#ppt_x"/>
                                          </p:val>
                                        </p:tav>
                                      </p:tavLst>
                                    </p:anim>
                                    <p:anim calcmode="lin" valueType="num">
                                      <p:cBhvr additive="base">
                                        <p:cTn dur="1000" fill="hold" id="104"/>
                                        <p:tgtEl>
                                          <p:spTgt spid="76"/>
                                        </p:tgtEl>
                                        <p:attrNameLst>
                                          <p:attrName>ppt_y</p:attrName>
                                        </p:attrNameLst>
                                      </p:cBhvr>
                                      <p:tavLst>
                                        <p:tav tm="0">
                                          <p:val>
                                            <p:strVal val="0-#ppt_h/2"/>
                                          </p:val>
                                        </p:tav>
                                        <p:tav tm="100000">
                                          <p:val>
                                            <p:strVal val="#ppt_y"/>
                                          </p:val>
                                        </p:tav>
                                      </p:tavLst>
                                    </p:anim>
                                  </p:childTnLst>
                                </p:cTn>
                              </p:par>
                            </p:childTnLst>
                          </p:cTn>
                        </p:par>
                        <p:par>
                          <p:cTn fill="hold" id="105" nodeType="afterGroup">
                            <p:stCondLst>
                              <p:cond delay="14000"/>
                            </p:stCondLst>
                            <p:childTnLst>
                              <p:par>
                                <p:cTn fill="hold" grpId="0" id="106" nodeType="afterEffect" presetClass="entr" presetID="22" presetSubtype="8">
                                  <p:stCondLst>
                                    <p:cond delay="0"/>
                                  </p:stCondLst>
                                  <p:childTnLst>
                                    <p:set>
                                      <p:cBhvr>
                                        <p:cTn dur="1" fill="hold" id="107">
                                          <p:stCondLst>
                                            <p:cond delay="0"/>
                                          </p:stCondLst>
                                        </p:cTn>
                                        <p:tgtEl>
                                          <p:spTgt spid="77"/>
                                        </p:tgtEl>
                                        <p:attrNameLst>
                                          <p:attrName>style.visibility</p:attrName>
                                        </p:attrNameLst>
                                      </p:cBhvr>
                                      <p:to>
                                        <p:strVal val="visible"/>
                                      </p:to>
                                    </p:set>
                                    <p:animEffect filter="wipe(left)" transition="in">
                                      <p:cBhvr>
                                        <p:cTn dur="500" id="108"/>
                                        <p:tgtEl>
                                          <p:spTgt spid="77"/>
                                        </p:tgtEl>
                                      </p:cBhvr>
                                    </p:animEffect>
                                  </p:childTnLst>
                                </p:cTn>
                              </p:par>
                            </p:childTnLst>
                          </p:cTn>
                        </p:par>
                        <p:par>
                          <p:cTn fill="hold" id="109" nodeType="afterGroup">
                            <p:stCondLst>
                              <p:cond delay="14500"/>
                            </p:stCondLst>
                            <p:childTnLst>
                              <p:par>
                                <p:cTn fill="hold" grpId="0" id="110" nodeType="afterEffect" presetClass="entr" presetID="22" presetSubtype="8">
                                  <p:stCondLst>
                                    <p:cond delay="0"/>
                                  </p:stCondLst>
                                  <p:childTnLst>
                                    <p:set>
                                      <p:cBhvr>
                                        <p:cTn dur="1" fill="hold" id="111">
                                          <p:stCondLst>
                                            <p:cond delay="0"/>
                                          </p:stCondLst>
                                        </p:cTn>
                                        <p:tgtEl>
                                          <p:spTgt spid="78"/>
                                        </p:tgtEl>
                                        <p:attrNameLst>
                                          <p:attrName>style.visibility</p:attrName>
                                        </p:attrNameLst>
                                      </p:cBhvr>
                                      <p:to>
                                        <p:strVal val="visible"/>
                                      </p:to>
                                    </p:set>
                                    <p:animEffect filter="wipe(left)" transition="in">
                                      <p:cBhvr>
                                        <p:cTn dur="500" id="112"/>
                                        <p:tgtEl>
                                          <p:spTgt spid="78"/>
                                        </p:tgtEl>
                                      </p:cBhvr>
                                    </p:animEffect>
                                  </p:childTnLst>
                                </p:cTn>
                              </p:par>
                            </p:childTnLst>
                          </p:cTn>
                        </p:par>
                        <p:par>
                          <p:cTn fill="hold" id="113" nodeType="afterGroup">
                            <p:stCondLst>
                              <p:cond delay="15000"/>
                            </p:stCondLst>
                            <p:childTnLst>
                              <p:par>
                                <p:cTn fill="hold" grpId="0" id="114" nodeType="afterEffect" presetClass="entr" presetID="42" presetSubtype="0">
                                  <p:stCondLst>
                                    <p:cond delay="0"/>
                                  </p:stCondLst>
                                  <p:childTnLst>
                                    <p:set>
                                      <p:cBhvr>
                                        <p:cTn dur="1" fill="hold" id="115">
                                          <p:stCondLst>
                                            <p:cond delay="0"/>
                                          </p:stCondLst>
                                        </p:cTn>
                                        <p:tgtEl>
                                          <p:spTgt spid="79"/>
                                        </p:tgtEl>
                                        <p:attrNameLst>
                                          <p:attrName>style.visibility</p:attrName>
                                        </p:attrNameLst>
                                      </p:cBhvr>
                                      <p:to>
                                        <p:strVal val="visible"/>
                                      </p:to>
                                    </p:set>
                                    <p:animEffect filter="fade" transition="in">
                                      <p:cBhvr>
                                        <p:cTn dur="1000" id="116"/>
                                        <p:tgtEl>
                                          <p:spTgt spid="79"/>
                                        </p:tgtEl>
                                      </p:cBhvr>
                                    </p:animEffect>
                                    <p:anim calcmode="lin" valueType="num">
                                      <p:cBhvr>
                                        <p:cTn dur="1000" fill="hold" id="117"/>
                                        <p:tgtEl>
                                          <p:spTgt spid="79"/>
                                        </p:tgtEl>
                                        <p:attrNameLst>
                                          <p:attrName>ppt_x</p:attrName>
                                        </p:attrNameLst>
                                      </p:cBhvr>
                                      <p:tavLst>
                                        <p:tav tm="0">
                                          <p:val>
                                            <p:strVal val="#ppt_x"/>
                                          </p:val>
                                        </p:tav>
                                        <p:tav tm="100000">
                                          <p:val>
                                            <p:strVal val="#ppt_x"/>
                                          </p:val>
                                        </p:tav>
                                      </p:tavLst>
                                    </p:anim>
                                    <p:anim calcmode="lin" valueType="num">
                                      <p:cBhvr>
                                        <p:cTn dur="1000" fill="hold" id="118"/>
                                        <p:tgtEl>
                                          <p:spTgt spid="79"/>
                                        </p:tgtEl>
                                        <p:attrNameLst>
                                          <p:attrName>ppt_y</p:attrName>
                                        </p:attrNameLst>
                                      </p:cBhvr>
                                      <p:tavLst>
                                        <p:tav tm="0">
                                          <p:val>
                                            <p:strVal val="#ppt_y+.1"/>
                                          </p:val>
                                        </p:tav>
                                        <p:tav tm="100000">
                                          <p:val>
                                            <p:strVal val="#ppt_y"/>
                                          </p:val>
                                        </p:tav>
                                      </p:tavLst>
                                    </p:anim>
                                  </p:childTnLst>
                                </p:cTn>
                              </p:par>
                            </p:childTnLst>
                          </p:cTn>
                        </p:par>
                        <p:par>
                          <p:cTn fill="hold" id="119" nodeType="afterGroup">
                            <p:stCondLst>
                              <p:cond delay="16000"/>
                            </p:stCondLst>
                            <p:childTnLst>
                              <p:par>
                                <p:cTn fill="hold" id="120" nodeType="afterEffect" presetClass="entr" presetID="42" presetSubtype="0">
                                  <p:stCondLst>
                                    <p:cond delay="0"/>
                                  </p:stCondLst>
                                  <p:childTnLst>
                                    <p:set>
                                      <p:cBhvr>
                                        <p:cTn dur="1" fill="hold" id="121">
                                          <p:stCondLst>
                                            <p:cond delay="0"/>
                                          </p:stCondLst>
                                        </p:cTn>
                                        <p:tgtEl>
                                          <p:spTgt spid="80"/>
                                        </p:tgtEl>
                                        <p:attrNameLst>
                                          <p:attrName>style.visibility</p:attrName>
                                        </p:attrNameLst>
                                      </p:cBhvr>
                                      <p:to>
                                        <p:strVal val="visible"/>
                                      </p:to>
                                    </p:set>
                                    <p:animEffect filter="fade" transition="in">
                                      <p:cBhvr>
                                        <p:cTn dur="1000" id="122"/>
                                        <p:tgtEl>
                                          <p:spTgt spid="80"/>
                                        </p:tgtEl>
                                      </p:cBhvr>
                                    </p:animEffect>
                                    <p:anim calcmode="lin" valueType="num">
                                      <p:cBhvr>
                                        <p:cTn dur="1000" fill="hold" id="123"/>
                                        <p:tgtEl>
                                          <p:spTgt spid="80"/>
                                        </p:tgtEl>
                                        <p:attrNameLst>
                                          <p:attrName>ppt_x</p:attrName>
                                        </p:attrNameLst>
                                      </p:cBhvr>
                                      <p:tavLst>
                                        <p:tav tm="0">
                                          <p:val>
                                            <p:strVal val="#ppt_x"/>
                                          </p:val>
                                        </p:tav>
                                        <p:tav tm="100000">
                                          <p:val>
                                            <p:strVal val="#ppt_x"/>
                                          </p:val>
                                        </p:tav>
                                      </p:tavLst>
                                    </p:anim>
                                    <p:anim calcmode="lin" valueType="num">
                                      <p:cBhvr>
                                        <p:cTn dur="1000" fill="hold" id="124"/>
                                        <p:tgtEl>
                                          <p:spTgt spid="80"/>
                                        </p:tgtEl>
                                        <p:attrNameLst>
                                          <p:attrName>ppt_y</p:attrName>
                                        </p:attrNameLst>
                                      </p:cBhvr>
                                      <p:tavLst>
                                        <p:tav tm="0">
                                          <p:val>
                                            <p:strVal val="#ppt_y+.1"/>
                                          </p:val>
                                        </p:tav>
                                        <p:tav tm="100000">
                                          <p:val>
                                            <p:strVal val="#ppt_y"/>
                                          </p:val>
                                        </p:tav>
                                      </p:tavLst>
                                    </p:anim>
                                  </p:childTnLst>
                                </p:cTn>
                              </p:par>
                            </p:childTnLst>
                          </p:cTn>
                        </p:par>
                        <p:par>
                          <p:cTn fill="hold" id="125" nodeType="afterGroup">
                            <p:stCondLst>
                              <p:cond delay="17000"/>
                            </p:stCondLst>
                            <p:childTnLst>
                              <p:par>
                                <p:cTn fill="hold" grpId="0" id="126" nodeType="afterEffect" presetClass="entr" presetID="22" presetSubtype="8">
                                  <p:stCondLst>
                                    <p:cond delay="0"/>
                                  </p:stCondLst>
                                  <p:childTnLst>
                                    <p:set>
                                      <p:cBhvr>
                                        <p:cTn dur="1" fill="hold" id="127">
                                          <p:stCondLst>
                                            <p:cond delay="0"/>
                                          </p:stCondLst>
                                        </p:cTn>
                                        <p:tgtEl>
                                          <p:spTgt spid="83"/>
                                        </p:tgtEl>
                                        <p:attrNameLst>
                                          <p:attrName>style.visibility</p:attrName>
                                        </p:attrNameLst>
                                      </p:cBhvr>
                                      <p:to>
                                        <p:strVal val="visible"/>
                                      </p:to>
                                    </p:set>
                                    <p:animEffect filter="wipe(left)" transition="in">
                                      <p:cBhvr>
                                        <p:cTn dur="500" id="128"/>
                                        <p:tgtEl>
                                          <p:spTgt spid="83"/>
                                        </p:tgtEl>
                                      </p:cBhvr>
                                    </p:animEffect>
                                  </p:childTnLst>
                                </p:cTn>
                              </p:par>
                            </p:childTnLst>
                          </p:cTn>
                        </p:par>
                        <p:par>
                          <p:cTn fill="hold" id="129" nodeType="afterGroup">
                            <p:stCondLst>
                              <p:cond delay="17500"/>
                            </p:stCondLst>
                            <p:childTnLst>
                              <p:par>
                                <p:cTn fill="hold" grpId="0" id="130" nodeType="afterEffect" presetClass="entr" presetID="22" presetSubtype="8">
                                  <p:stCondLst>
                                    <p:cond delay="0"/>
                                  </p:stCondLst>
                                  <p:childTnLst>
                                    <p:set>
                                      <p:cBhvr>
                                        <p:cTn dur="1" fill="hold" id="131">
                                          <p:stCondLst>
                                            <p:cond delay="0"/>
                                          </p:stCondLst>
                                        </p:cTn>
                                        <p:tgtEl>
                                          <p:spTgt spid="84"/>
                                        </p:tgtEl>
                                        <p:attrNameLst>
                                          <p:attrName>style.visibility</p:attrName>
                                        </p:attrNameLst>
                                      </p:cBhvr>
                                      <p:to>
                                        <p:strVal val="visible"/>
                                      </p:to>
                                    </p:set>
                                    <p:animEffect filter="wipe(left)" transition="in">
                                      <p:cBhvr>
                                        <p:cTn dur="500" id="132"/>
                                        <p:tgtEl>
                                          <p:spTgt spid="84"/>
                                        </p:tgtEl>
                                      </p:cBhvr>
                                    </p:animEffect>
                                  </p:childTnLst>
                                </p:cTn>
                              </p:par>
                            </p:childTnLst>
                          </p:cTn>
                        </p:par>
                        <p:par>
                          <p:cTn fill="hold" id="133" nodeType="afterGroup">
                            <p:stCondLst>
                              <p:cond delay="18000"/>
                            </p:stCondLst>
                            <p:childTnLst>
                              <p:par>
                                <p:cTn fill="hold" grpId="0" id="134" nodeType="afterEffect" presetClass="entr" presetID="42" presetSubtype="0">
                                  <p:stCondLst>
                                    <p:cond delay="0"/>
                                  </p:stCondLst>
                                  <p:childTnLst>
                                    <p:set>
                                      <p:cBhvr>
                                        <p:cTn dur="1" fill="hold" id="135">
                                          <p:stCondLst>
                                            <p:cond delay="0"/>
                                          </p:stCondLst>
                                        </p:cTn>
                                        <p:tgtEl>
                                          <p:spTgt spid="85"/>
                                        </p:tgtEl>
                                        <p:attrNameLst>
                                          <p:attrName>style.visibility</p:attrName>
                                        </p:attrNameLst>
                                      </p:cBhvr>
                                      <p:to>
                                        <p:strVal val="visible"/>
                                      </p:to>
                                    </p:set>
                                    <p:animEffect filter="fade" transition="in">
                                      <p:cBhvr>
                                        <p:cTn dur="1000" id="136"/>
                                        <p:tgtEl>
                                          <p:spTgt spid="85"/>
                                        </p:tgtEl>
                                      </p:cBhvr>
                                    </p:animEffect>
                                    <p:anim calcmode="lin" valueType="num">
                                      <p:cBhvr>
                                        <p:cTn dur="1000" fill="hold" id="137"/>
                                        <p:tgtEl>
                                          <p:spTgt spid="85"/>
                                        </p:tgtEl>
                                        <p:attrNameLst>
                                          <p:attrName>ppt_x</p:attrName>
                                        </p:attrNameLst>
                                      </p:cBhvr>
                                      <p:tavLst>
                                        <p:tav tm="0">
                                          <p:val>
                                            <p:strVal val="#ppt_x"/>
                                          </p:val>
                                        </p:tav>
                                        <p:tav tm="100000">
                                          <p:val>
                                            <p:strVal val="#ppt_x"/>
                                          </p:val>
                                        </p:tav>
                                      </p:tavLst>
                                    </p:anim>
                                    <p:anim calcmode="lin" valueType="num">
                                      <p:cBhvr>
                                        <p:cTn dur="1000" fill="hold" id="138"/>
                                        <p:tgtEl>
                                          <p:spTgt spid="85"/>
                                        </p:tgtEl>
                                        <p:attrNameLst>
                                          <p:attrName>ppt_y</p:attrName>
                                        </p:attrNameLst>
                                      </p:cBhvr>
                                      <p:tavLst>
                                        <p:tav tm="0">
                                          <p:val>
                                            <p:strVal val="#ppt_y+.1"/>
                                          </p:val>
                                        </p:tav>
                                        <p:tav tm="100000">
                                          <p:val>
                                            <p:strVal val="#ppt_y"/>
                                          </p:val>
                                        </p:tav>
                                      </p:tavLst>
                                    </p:anim>
                                  </p:childTnLst>
                                </p:cTn>
                              </p:par>
                            </p:childTnLst>
                          </p:cTn>
                        </p:par>
                        <p:par>
                          <p:cTn fill="hold" id="139" nodeType="afterGroup">
                            <p:stCondLst>
                              <p:cond delay="19000"/>
                            </p:stCondLst>
                            <p:childTnLst>
                              <p:par>
                                <p:cTn fill="hold" id="140" nodeType="afterEffect" presetClass="entr" presetID="42" presetSubtype="0">
                                  <p:stCondLst>
                                    <p:cond delay="0"/>
                                  </p:stCondLst>
                                  <p:childTnLst>
                                    <p:set>
                                      <p:cBhvr>
                                        <p:cTn dur="1" fill="hold" id="141">
                                          <p:stCondLst>
                                            <p:cond delay="0"/>
                                          </p:stCondLst>
                                        </p:cTn>
                                        <p:tgtEl>
                                          <p:spTgt spid="86"/>
                                        </p:tgtEl>
                                        <p:attrNameLst>
                                          <p:attrName>style.visibility</p:attrName>
                                        </p:attrNameLst>
                                      </p:cBhvr>
                                      <p:to>
                                        <p:strVal val="visible"/>
                                      </p:to>
                                    </p:set>
                                    <p:animEffect filter="fade" transition="in">
                                      <p:cBhvr>
                                        <p:cTn dur="1000" id="142"/>
                                        <p:tgtEl>
                                          <p:spTgt spid="86"/>
                                        </p:tgtEl>
                                      </p:cBhvr>
                                    </p:animEffect>
                                    <p:anim calcmode="lin" valueType="num">
                                      <p:cBhvr>
                                        <p:cTn dur="1000" fill="hold" id="143"/>
                                        <p:tgtEl>
                                          <p:spTgt spid="86"/>
                                        </p:tgtEl>
                                        <p:attrNameLst>
                                          <p:attrName>ppt_x</p:attrName>
                                        </p:attrNameLst>
                                      </p:cBhvr>
                                      <p:tavLst>
                                        <p:tav tm="0">
                                          <p:val>
                                            <p:strVal val="#ppt_x"/>
                                          </p:val>
                                        </p:tav>
                                        <p:tav tm="100000">
                                          <p:val>
                                            <p:strVal val="#ppt_x"/>
                                          </p:val>
                                        </p:tav>
                                      </p:tavLst>
                                    </p:anim>
                                    <p:anim calcmode="lin" valueType="num">
                                      <p:cBhvr>
                                        <p:cTn dur="1000" fill="hold" id="144"/>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1" spid="20"/>
      <p:bldP grpId="0" spid="57"/>
      <p:bldP grpId="0" spid="58"/>
      <p:bldP grpId="0" spid="59"/>
      <p:bldP grpId="0" spid="60"/>
      <p:bldP grpId="0" spid="61"/>
      <p:bldP grpId="0" spid="68"/>
      <p:bldP grpId="0" spid="69"/>
      <p:bldP grpId="0" spid="70"/>
      <p:bldP grpId="0" spid="74"/>
      <p:bldP grpId="0" spid="75"/>
      <p:bldP grpId="0" spid="76"/>
      <p:bldP grpId="0" spid="77"/>
      <p:bldP grpId="0" spid="78"/>
      <p:bldP grpId="0" spid="79"/>
      <p:bldP grpId="0" spid="83"/>
      <p:bldP grpId="0" spid="84"/>
      <p:bldP grpId="0" spid="8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06</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职业兴趣</a:t>
            </a:r>
          </a:p>
        </p:txBody>
      </p:sp>
      <p:sp>
        <p:nvSpPr>
          <p:cNvPr id="12" name="Flowchart: Manual Input 11"/>
          <p:cNvSpPr/>
          <p:nvPr/>
        </p:nvSpPr>
        <p:spPr>
          <a:xfrm>
            <a:off x="1105496" y="1846227"/>
            <a:ext cx="2453373" cy="1525772"/>
          </a:xfrm>
          <a:prstGeom prst="flowChartManualInput">
            <a:avLst/>
          </a:prstGeom>
          <a:solidFill>
            <a:srgbClr val="00A2A4">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Flowchart: Manual Input 15"/>
          <p:cNvSpPr/>
          <p:nvPr/>
        </p:nvSpPr>
        <p:spPr>
          <a:xfrm flipH="1">
            <a:off x="3620333" y="1844824"/>
            <a:ext cx="2453373" cy="1525772"/>
          </a:xfrm>
          <a:prstGeom prst="flowChartManualInput">
            <a:avLst/>
          </a:prstGeom>
          <a:solidFill>
            <a:srgbClr val="43BAB3">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Flowchart: Manual Input 21"/>
          <p:cNvSpPr/>
          <p:nvPr/>
        </p:nvSpPr>
        <p:spPr>
          <a:xfrm>
            <a:off x="6135170" y="1846227"/>
            <a:ext cx="2453373" cy="1525772"/>
          </a:xfrm>
          <a:prstGeom prst="flowChartManualInput">
            <a:avLst/>
          </a:prstGeom>
          <a:solidFill>
            <a:srgbClr val="F87A08">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Flowchart: Manual Input 29"/>
          <p:cNvSpPr/>
          <p:nvPr/>
        </p:nvSpPr>
        <p:spPr>
          <a:xfrm flipH="1">
            <a:off x="8650007" y="1844824"/>
            <a:ext cx="2453373" cy="1525772"/>
          </a:xfrm>
          <a:prstGeom prst="flowChartManualInput">
            <a:avLst/>
          </a:prstGeom>
          <a:solidFill>
            <a:srgbClr val="FB7D6E">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文本框 9"/>
          <p:cNvSpPr txBox="1"/>
          <p:nvPr/>
        </p:nvSpPr>
        <p:spPr>
          <a:xfrm>
            <a:off x="1489075" y="2456165"/>
            <a:ext cx="1653803" cy="6781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职业发展</a:t>
            </a:r>
          </a:p>
          <a:p>
            <a:pPr algn="ctr" lvl="1" marL="0"/>
            <a:r>
              <a:rPr altLang="en-US" b="1" lang="zh-CN" smtClean="0" sz="2000">
                <a:solidFill>
                  <a:schemeClr val="bg1"/>
                </a:solidFill>
                <a:latin charset="-122" pitchFamily="34" typeface="微软雅黑"/>
                <a:ea charset="-122" pitchFamily="34" typeface="微软雅黑"/>
              </a:rPr>
              <a:t>空间</a:t>
            </a:r>
          </a:p>
        </p:txBody>
      </p:sp>
      <p:sp>
        <p:nvSpPr>
          <p:cNvPr id="22" name="文本框 9"/>
          <p:cNvSpPr txBox="1"/>
          <p:nvPr/>
        </p:nvSpPr>
        <p:spPr>
          <a:xfrm>
            <a:off x="4009354" y="2456165"/>
            <a:ext cx="1653803" cy="6781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职业带来</a:t>
            </a:r>
          </a:p>
          <a:p>
            <a:pPr algn="ctr" lvl="1" marL="0"/>
            <a:r>
              <a:rPr altLang="en-US" b="1" lang="zh-CN" smtClean="0" sz="2000">
                <a:solidFill>
                  <a:schemeClr val="bg1"/>
                </a:solidFill>
                <a:latin charset="-122" pitchFamily="34" typeface="微软雅黑"/>
                <a:ea charset="-122" pitchFamily="34" typeface="微软雅黑"/>
              </a:rPr>
              <a:t>挑战</a:t>
            </a:r>
          </a:p>
        </p:txBody>
      </p:sp>
      <p:sp>
        <p:nvSpPr>
          <p:cNvPr id="23" name="文本框 9"/>
          <p:cNvSpPr txBox="1"/>
          <p:nvPr/>
        </p:nvSpPr>
        <p:spPr>
          <a:xfrm>
            <a:off x="6527254" y="2456165"/>
            <a:ext cx="1653803" cy="6781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职业本身</a:t>
            </a:r>
          </a:p>
          <a:p>
            <a:pPr algn="ctr" lvl="1" marL="0"/>
            <a:r>
              <a:rPr altLang="en-US" b="1" lang="zh-CN" smtClean="0" sz="2000">
                <a:solidFill>
                  <a:schemeClr val="bg1"/>
                </a:solidFill>
                <a:latin charset="-122" pitchFamily="34" typeface="微软雅黑"/>
                <a:ea charset="-122" pitchFamily="34" typeface="微软雅黑"/>
              </a:rPr>
              <a:t>魅力</a:t>
            </a:r>
          </a:p>
        </p:txBody>
      </p:sp>
      <p:sp>
        <p:nvSpPr>
          <p:cNvPr id="24" name="文本框 9"/>
          <p:cNvSpPr txBox="1"/>
          <p:nvPr/>
        </p:nvSpPr>
        <p:spPr>
          <a:xfrm>
            <a:off x="9049915" y="2456165"/>
            <a:ext cx="1653803" cy="6781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职业提升</a:t>
            </a:r>
          </a:p>
          <a:p>
            <a:pPr algn="ctr" lvl="1" marL="0"/>
            <a:r>
              <a:rPr altLang="en-US" b="1" lang="zh-CN" smtClean="0" sz="2000">
                <a:solidFill>
                  <a:schemeClr val="bg1"/>
                </a:solidFill>
                <a:latin charset="-122" pitchFamily="34" typeface="微软雅黑"/>
                <a:ea charset="-122" pitchFamily="34" typeface="微软雅黑"/>
              </a:rPr>
              <a:t>能力</a:t>
            </a:r>
          </a:p>
        </p:txBody>
      </p:sp>
      <p:grpSp>
        <p:nvGrpSpPr>
          <p:cNvPr id="25" name="组合 24"/>
          <p:cNvGrpSpPr/>
          <p:nvPr/>
        </p:nvGrpSpPr>
        <p:grpSpPr>
          <a:xfrm>
            <a:off x="1188575" y="3140968"/>
            <a:ext cx="2314343" cy="1008112"/>
            <a:chOff x="8022910" y="1537222"/>
            <a:chExt cx="2314343" cy="1008112"/>
          </a:xfrm>
        </p:grpSpPr>
        <p:sp>
          <p:nvSpPr>
            <p:cNvPr id="26" name="文本框 12"/>
            <p:cNvSpPr txBox="1"/>
            <p:nvPr/>
          </p:nvSpPr>
          <p:spPr bwMode="auto">
            <a:xfrm>
              <a:off x="8022910"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27" name="文本框 13"/>
            <p:cNvSpPr txBox="1"/>
            <p:nvPr/>
          </p:nvSpPr>
          <p:spPr bwMode="auto">
            <a:xfrm>
              <a:off x="8022910"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100" strike="noStrike" u="none">
                <a:ln>
                  <a:noFill/>
                </a:ln>
                <a:solidFill>
                  <a:schemeClr val="tx1">
                    <a:lumMod val="50000"/>
                    <a:lumOff val="50000"/>
                  </a:schemeClr>
                </a:solidFill>
                <a:effectLst/>
                <a:uLnTx/>
                <a:uFillTx/>
                <a:latin charset="-122" pitchFamily="34" typeface="微软雅黑"/>
                <a:ea charset="-122" pitchFamily="34" typeface="微软雅黑"/>
              </a:endParaRPr>
            </a:p>
          </p:txBody>
        </p:sp>
      </p:grpSp>
      <p:grpSp>
        <p:nvGrpSpPr>
          <p:cNvPr id="28" name="组合 27"/>
          <p:cNvGrpSpPr/>
          <p:nvPr/>
        </p:nvGrpSpPr>
        <p:grpSpPr>
          <a:xfrm>
            <a:off x="3646934" y="3140968"/>
            <a:ext cx="2314343" cy="1008112"/>
            <a:chOff x="8022910" y="1537222"/>
            <a:chExt cx="2314343" cy="1008112"/>
          </a:xfrm>
        </p:grpSpPr>
        <p:sp>
          <p:nvSpPr>
            <p:cNvPr id="29" name="文本框 12"/>
            <p:cNvSpPr txBox="1"/>
            <p:nvPr/>
          </p:nvSpPr>
          <p:spPr bwMode="auto">
            <a:xfrm>
              <a:off x="8022910"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30" name="文本框 13"/>
            <p:cNvSpPr txBox="1"/>
            <p:nvPr/>
          </p:nvSpPr>
          <p:spPr bwMode="auto">
            <a:xfrm>
              <a:off x="8022910"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100" strike="noStrike" u="none">
                <a:ln>
                  <a:noFill/>
                </a:ln>
                <a:solidFill>
                  <a:schemeClr val="tx1">
                    <a:lumMod val="50000"/>
                    <a:lumOff val="50000"/>
                  </a:schemeClr>
                </a:solidFill>
                <a:effectLst/>
                <a:uLnTx/>
                <a:uFillTx/>
                <a:latin charset="-122" pitchFamily="34" typeface="微软雅黑"/>
                <a:ea charset="-122" pitchFamily="34" typeface="微软雅黑"/>
              </a:endParaRPr>
            </a:p>
          </p:txBody>
        </p:sp>
      </p:grpSp>
      <p:grpSp>
        <p:nvGrpSpPr>
          <p:cNvPr id="31" name="组合 30"/>
          <p:cNvGrpSpPr/>
          <p:nvPr/>
        </p:nvGrpSpPr>
        <p:grpSpPr>
          <a:xfrm>
            <a:off x="6229135" y="3140968"/>
            <a:ext cx="2314343" cy="1008112"/>
            <a:chOff x="8022910" y="1537222"/>
            <a:chExt cx="2314343" cy="1008112"/>
          </a:xfrm>
        </p:grpSpPr>
        <p:sp>
          <p:nvSpPr>
            <p:cNvPr id="32" name="文本框 12"/>
            <p:cNvSpPr txBox="1"/>
            <p:nvPr/>
          </p:nvSpPr>
          <p:spPr bwMode="auto">
            <a:xfrm>
              <a:off x="8022909"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33" name="文本框 13"/>
            <p:cNvSpPr txBox="1"/>
            <p:nvPr/>
          </p:nvSpPr>
          <p:spPr bwMode="auto">
            <a:xfrm>
              <a:off x="8022910"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100" strike="noStrike" u="none">
                <a:ln>
                  <a:noFill/>
                </a:ln>
                <a:solidFill>
                  <a:schemeClr val="tx1">
                    <a:lumMod val="50000"/>
                    <a:lumOff val="50000"/>
                  </a:schemeClr>
                </a:solidFill>
                <a:effectLst/>
                <a:uLnTx/>
                <a:uFillTx/>
                <a:latin charset="-122" pitchFamily="34" typeface="微软雅黑"/>
                <a:ea charset="-122" pitchFamily="34" typeface="微软雅黑"/>
              </a:endParaRPr>
            </a:p>
          </p:txBody>
        </p:sp>
      </p:grpSp>
      <p:grpSp>
        <p:nvGrpSpPr>
          <p:cNvPr id="34" name="组合 33"/>
          <p:cNvGrpSpPr/>
          <p:nvPr/>
        </p:nvGrpSpPr>
        <p:grpSpPr>
          <a:xfrm>
            <a:off x="8749415" y="3140968"/>
            <a:ext cx="2314343" cy="1008112"/>
            <a:chOff x="8022910" y="1537222"/>
            <a:chExt cx="2314343" cy="1008112"/>
          </a:xfrm>
        </p:grpSpPr>
        <p:sp>
          <p:nvSpPr>
            <p:cNvPr id="35" name="文本框 12"/>
            <p:cNvSpPr txBox="1"/>
            <p:nvPr/>
          </p:nvSpPr>
          <p:spPr bwMode="auto">
            <a:xfrm>
              <a:off x="8022910"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36" name="文本框 13"/>
            <p:cNvSpPr txBox="1"/>
            <p:nvPr/>
          </p:nvSpPr>
          <p:spPr bwMode="auto">
            <a:xfrm>
              <a:off x="8022909"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100" strike="noStrike" u="none">
                <a:ln>
                  <a:noFill/>
                </a:ln>
                <a:solidFill>
                  <a:schemeClr val="tx1">
                    <a:lumMod val="50000"/>
                    <a:lumOff val="50000"/>
                  </a:schemeClr>
                </a:solidFill>
                <a:effectLst/>
                <a:uLnTx/>
                <a:uFillTx/>
                <a:latin charset="-122" pitchFamily="34" typeface="微软雅黑"/>
                <a:ea charset="-122" pitchFamily="34" typeface="微软雅黑"/>
              </a:endParaRPr>
            </a:p>
          </p:txBody>
        </p:sp>
      </p:grpSp>
      <p:sp>
        <p:nvSpPr>
          <p:cNvPr id="37" name="TextBox 36"/>
          <p:cNvSpPr txBox="1"/>
          <p:nvPr/>
        </p:nvSpPr>
        <p:spPr>
          <a:xfrm>
            <a:off x="1993131" y="5086925"/>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8" name="TextBox 37"/>
          <p:cNvSpPr txBox="1"/>
          <p:nvPr/>
        </p:nvSpPr>
        <p:spPr>
          <a:xfrm>
            <a:off x="5082360" y="4651975"/>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点击输入标题文本</a:t>
            </a:r>
          </a:p>
        </p:txBody>
      </p:sp>
    </p:spTree>
    <p:extLst>
      <p:ext uri="{BB962C8B-B14F-4D97-AF65-F5344CB8AC3E}">
        <p14:creationId val="377279807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500" id="23"/>
                                        <p:tgtEl>
                                          <p:spTgt spid="1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500" fill="hold" id="30"/>
                                        <p:tgtEl>
                                          <p:spTgt spid="21"/>
                                        </p:tgtEl>
                                        <p:attrNameLst>
                                          <p:attrName>ppt_x</p:attrName>
                                        </p:attrNameLst>
                                      </p:cBhvr>
                                      <p:tavLst>
                                        <p:tav tm="0">
                                          <p:val>
                                            <p:strVal val="0-#ppt_w/2"/>
                                          </p:val>
                                        </p:tav>
                                        <p:tav tm="100000">
                                          <p:val>
                                            <p:strVal val="#ppt_x"/>
                                          </p:val>
                                        </p:tav>
                                      </p:tavLst>
                                    </p:anim>
                                    <p:anim calcmode="lin" valueType="num">
                                      <p:cBhvr additive="base">
                                        <p:cTn dur="500" fill="hold" id="31"/>
                                        <p:tgtEl>
                                          <p:spTgt spid="2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8">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additive="base">
                                        <p:cTn dur="500" fill="hold" id="35"/>
                                        <p:tgtEl>
                                          <p:spTgt spid="22"/>
                                        </p:tgtEl>
                                        <p:attrNameLst>
                                          <p:attrName>ppt_x</p:attrName>
                                        </p:attrNameLst>
                                      </p:cBhvr>
                                      <p:tavLst>
                                        <p:tav tm="0">
                                          <p:val>
                                            <p:strVal val="0-#ppt_w/2"/>
                                          </p:val>
                                        </p:tav>
                                        <p:tav tm="100000">
                                          <p:val>
                                            <p:strVal val="#ppt_x"/>
                                          </p:val>
                                        </p:tav>
                                      </p:tavLst>
                                    </p:anim>
                                    <p:anim calcmode="lin" valueType="num">
                                      <p:cBhvr additive="base">
                                        <p:cTn dur="500" fill="hold" id="36"/>
                                        <p:tgtEl>
                                          <p:spTgt spid="2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8">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additive="base">
                                        <p:cTn dur="500" fill="hold" id="40"/>
                                        <p:tgtEl>
                                          <p:spTgt spid="23"/>
                                        </p:tgtEl>
                                        <p:attrNameLst>
                                          <p:attrName>ppt_x</p:attrName>
                                        </p:attrNameLst>
                                      </p:cBhvr>
                                      <p:tavLst>
                                        <p:tav tm="0">
                                          <p:val>
                                            <p:strVal val="0-#ppt_w/2"/>
                                          </p:val>
                                        </p:tav>
                                        <p:tav tm="100000">
                                          <p:val>
                                            <p:strVal val="#ppt_x"/>
                                          </p:val>
                                        </p:tav>
                                      </p:tavLst>
                                    </p:anim>
                                    <p:anim calcmode="lin" valueType="num">
                                      <p:cBhvr additive="base">
                                        <p:cTn dur="500" fill="hold" id="41"/>
                                        <p:tgtEl>
                                          <p:spTgt spid="23"/>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2" presetSubtype="8">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500" fill="hold" id="45"/>
                                        <p:tgtEl>
                                          <p:spTgt spid="24"/>
                                        </p:tgtEl>
                                        <p:attrNameLst>
                                          <p:attrName>ppt_x</p:attrName>
                                        </p:attrNameLst>
                                      </p:cBhvr>
                                      <p:tavLst>
                                        <p:tav tm="0">
                                          <p:val>
                                            <p:strVal val="0-#ppt_w/2"/>
                                          </p:val>
                                        </p:tav>
                                        <p:tav tm="100000">
                                          <p:val>
                                            <p:strVal val="#ppt_x"/>
                                          </p:val>
                                        </p:tav>
                                      </p:tavLst>
                                    </p:anim>
                                    <p:anim calcmode="lin" valueType="num">
                                      <p:cBhvr additive="base">
                                        <p:cTn dur="500" fill="hold" id="46"/>
                                        <p:tgtEl>
                                          <p:spTgt spid="2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500"/>
                            </p:stCondLst>
                            <p:childTnLst>
                              <p:par>
                                <p:cTn fill="hold" id="48" nodeType="afterEffect" presetClass="entr" presetID="22" presetSubtype="8">
                                  <p:stCondLst>
                                    <p:cond delay="0"/>
                                  </p:stCondLst>
                                  <p:childTnLst>
                                    <p:set>
                                      <p:cBhvr>
                                        <p:cTn dur="1" fill="hold" id="49">
                                          <p:stCondLst>
                                            <p:cond delay="0"/>
                                          </p:stCondLst>
                                        </p:cTn>
                                        <p:tgtEl>
                                          <p:spTgt spid="25"/>
                                        </p:tgtEl>
                                        <p:attrNameLst>
                                          <p:attrName>style.visibility</p:attrName>
                                        </p:attrNameLst>
                                      </p:cBhvr>
                                      <p:to>
                                        <p:strVal val="visible"/>
                                      </p:to>
                                    </p:set>
                                    <p:animEffect filter="wipe(left)" transition="in">
                                      <p:cBhvr>
                                        <p:cTn dur="500" id="50"/>
                                        <p:tgtEl>
                                          <p:spTgt spid="25"/>
                                        </p:tgtEl>
                                      </p:cBhvr>
                                    </p:animEffect>
                                  </p:childTnLst>
                                </p:cTn>
                              </p:par>
                            </p:childTnLst>
                          </p:cTn>
                        </p:par>
                        <p:par>
                          <p:cTn fill="hold" id="51" nodeType="afterGroup">
                            <p:stCondLst>
                              <p:cond delay="4000"/>
                            </p:stCondLst>
                            <p:childTnLst>
                              <p:par>
                                <p:cTn fill="hold" id="52" nodeType="afterEffect" presetClass="entr" presetID="22" presetSubtype="8">
                                  <p:stCondLst>
                                    <p:cond delay="0"/>
                                  </p:stCondLst>
                                  <p:childTnLst>
                                    <p:set>
                                      <p:cBhvr>
                                        <p:cTn dur="1" fill="hold" id="53">
                                          <p:stCondLst>
                                            <p:cond delay="0"/>
                                          </p:stCondLst>
                                        </p:cTn>
                                        <p:tgtEl>
                                          <p:spTgt spid="28"/>
                                        </p:tgtEl>
                                        <p:attrNameLst>
                                          <p:attrName>style.visibility</p:attrName>
                                        </p:attrNameLst>
                                      </p:cBhvr>
                                      <p:to>
                                        <p:strVal val="visible"/>
                                      </p:to>
                                    </p:set>
                                    <p:animEffect filter="wipe(left)" transition="in">
                                      <p:cBhvr>
                                        <p:cTn dur="500" id="54"/>
                                        <p:tgtEl>
                                          <p:spTgt spid="28"/>
                                        </p:tgtEl>
                                      </p:cBhvr>
                                    </p:animEffect>
                                  </p:childTnLst>
                                </p:cTn>
                              </p:par>
                            </p:childTnLst>
                          </p:cTn>
                        </p:par>
                        <p:par>
                          <p:cTn fill="hold" id="55" nodeType="afterGroup">
                            <p:stCondLst>
                              <p:cond delay="4500"/>
                            </p:stCondLst>
                            <p:childTnLst>
                              <p:par>
                                <p:cTn fill="hold" id="56" nodeType="afterEffect" presetClass="entr" presetID="22" presetSubtype="8">
                                  <p:stCondLst>
                                    <p:cond delay="0"/>
                                  </p:stCondLst>
                                  <p:childTnLst>
                                    <p:set>
                                      <p:cBhvr>
                                        <p:cTn dur="1" fill="hold" id="57">
                                          <p:stCondLst>
                                            <p:cond delay="0"/>
                                          </p:stCondLst>
                                        </p:cTn>
                                        <p:tgtEl>
                                          <p:spTgt spid="31"/>
                                        </p:tgtEl>
                                        <p:attrNameLst>
                                          <p:attrName>style.visibility</p:attrName>
                                        </p:attrNameLst>
                                      </p:cBhvr>
                                      <p:to>
                                        <p:strVal val="visible"/>
                                      </p:to>
                                    </p:set>
                                    <p:animEffect filter="wipe(left)" transition="in">
                                      <p:cBhvr>
                                        <p:cTn dur="500" id="58"/>
                                        <p:tgtEl>
                                          <p:spTgt spid="31"/>
                                        </p:tgtEl>
                                      </p:cBhvr>
                                    </p:animEffect>
                                  </p:childTnLst>
                                </p:cTn>
                              </p:par>
                            </p:childTnLst>
                          </p:cTn>
                        </p:par>
                        <p:par>
                          <p:cTn fill="hold" id="59" nodeType="afterGroup">
                            <p:stCondLst>
                              <p:cond delay="5000"/>
                            </p:stCondLst>
                            <p:childTnLst>
                              <p:par>
                                <p:cTn fill="hold" id="60" nodeType="afterEffect" presetClass="entr" presetID="22" presetSubtype="8">
                                  <p:stCondLst>
                                    <p:cond delay="0"/>
                                  </p:stCondLst>
                                  <p:childTnLst>
                                    <p:set>
                                      <p:cBhvr>
                                        <p:cTn dur="1" fill="hold" id="61">
                                          <p:stCondLst>
                                            <p:cond delay="0"/>
                                          </p:stCondLst>
                                        </p:cTn>
                                        <p:tgtEl>
                                          <p:spTgt spid="34"/>
                                        </p:tgtEl>
                                        <p:attrNameLst>
                                          <p:attrName>style.visibility</p:attrName>
                                        </p:attrNameLst>
                                      </p:cBhvr>
                                      <p:to>
                                        <p:strVal val="visible"/>
                                      </p:to>
                                    </p:set>
                                    <p:animEffect filter="wipe(left)" transition="in">
                                      <p:cBhvr>
                                        <p:cTn dur="500" id="62"/>
                                        <p:tgtEl>
                                          <p:spTgt spid="34"/>
                                        </p:tgtEl>
                                      </p:cBhvr>
                                    </p:animEffect>
                                  </p:childTnLst>
                                </p:cTn>
                              </p:par>
                            </p:childTnLst>
                          </p:cTn>
                        </p:par>
                        <p:par>
                          <p:cTn fill="hold" id="63" nodeType="afterGroup">
                            <p:stCondLst>
                              <p:cond delay="5500"/>
                            </p:stCondLst>
                            <p:childTnLst>
                              <p:par>
                                <p:cTn fill="hold" grpId="0" id="64" nodeType="afterEffect" presetClass="entr" presetID="2" presetSubtype="2">
                                  <p:stCondLst>
                                    <p:cond delay="0"/>
                                  </p:stCondLst>
                                  <p:childTnLst>
                                    <p:set>
                                      <p:cBhvr>
                                        <p:cTn dur="1" fill="hold" id="65">
                                          <p:stCondLst>
                                            <p:cond delay="0"/>
                                          </p:stCondLst>
                                        </p:cTn>
                                        <p:tgtEl>
                                          <p:spTgt spid="38"/>
                                        </p:tgtEl>
                                        <p:attrNameLst>
                                          <p:attrName>style.visibility</p:attrName>
                                        </p:attrNameLst>
                                      </p:cBhvr>
                                      <p:to>
                                        <p:strVal val="visible"/>
                                      </p:to>
                                    </p:set>
                                    <p:anim calcmode="lin" valueType="num">
                                      <p:cBhvr additive="base">
                                        <p:cTn dur="300" fill="hold" id="66"/>
                                        <p:tgtEl>
                                          <p:spTgt spid="38"/>
                                        </p:tgtEl>
                                        <p:attrNameLst>
                                          <p:attrName>ppt_x</p:attrName>
                                        </p:attrNameLst>
                                      </p:cBhvr>
                                      <p:tavLst>
                                        <p:tav tm="0">
                                          <p:val>
                                            <p:strVal val="1+#ppt_w/2"/>
                                          </p:val>
                                        </p:tav>
                                        <p:tav tm="100000">
                                          <p:val>
                                            <p:strVal val="#ppt_x"/>
                                          </p:val>
                                        </p:tav>
                                      </p:tavLst>
                                    </p:anim>
                                    <p:anim calcmode="lin" valueType="num">
                                      <p:cBhvr additive="base">
                                        <p:cTn dur="300" fill="hold" id="67"/>
                                        <p:tgtEl>
                                          <p:spTgt spid="38"/>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800"/>
                            </p:stCondLst>
                            <p:childTnLst>
                              <p:par>
                                <p:cTn fill="hold" grpId="0" id="69" nodeType="afterEffect" presetClass="entr" presetID="2" presetSubtype="2">
                                  <p:stCondLst>
                                    <p:cond delay="0"/>
                                  </p:stCondLst>
                                  <p:childTnLst>
                                    <p:set>
                                      <p:cBhvr>
                                        <p:cTn dur="1" fill="hold" id="70">
                                          <p:stCondLst>
                                            <p:cond delay="0"/>
                                          </p:stCondLst>
                                        </p:cTn>
                                        <p:tgtEl>
                                          <p:spTgt spid="37"/>
                                        </p:tgtEl>
                                        <p:attrNameLst>
                                          <p:attrName>style.visibility</p:attrName>
                                        </p:attrNameLst>
                                      </p:cBhvr>
                                      <p:to>
                                        <p:strVal val="visible"/>
                                      </p:to>
                                    </p:set>
                                    <p:anim calcmode="lin" valueType="num">
                                      <p:cBhvr additive="base">
                                        <p:cTn dur="300" fill="hold" id="71"/>
                                        <p:tgtEl>
                                          <p:spTgt spid="37"/>
                                        </p:tgtEl>
                                        <p:attrNameLst>
                                          <p:attrName>ppt_x</p:attrName>
                                        </p:attrNameLst>
                                      </p:cBhvr>
                                      <p:tavLst>
                                        <p:tav tm="0">
                                          <p:val>
                                            <p:strVal val="1+#ppt_w/2"/>
                                          </p:val>
                                        </p:tav>
                                        <p:tav tm="100000">
                                          <p:val>
                                            <p:strVal val="#ppt_x"/>
                                          </p:val>
                                        </p:tav>
                                      </p:tavLst>
                                    </p:anim>
                                    <p:anim calcmode="lin" valueType="num">
                                      <p:cBhvr additive="base">
                                        <p:cTn dur="300" fill="hold" id="72"/>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0"/>
      <p:bldP grpId="0" spid="21"/>
      <p:bldP grpId="0" spid="22"/>
      <p:bldP grpId="0" spid="23"/>
      <p:bldP grpId="0" spid="24"/>
      <p:bldP grpId="0" spid="37"/>
      <p:bldP grpId="0" spid="3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07</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职业能力</a:t>
            </a:r>
          </a:p>
        </p:txBody>
      </p:sp>
      <p:sp>
        <p:nvSpPr>
          <p:cNvPr id="39" name="Freeform 34"/>
          <p:cNvSpPr>
            <a:spLocks noEditPoints="1"/>
          </p:cNvSpPr>
          <p:nvPr/>
        </p:nvSpPr>
        <p:spPr bwMode="auto">
          <a:xfrm flipH="1">
            <a:off x="5421313" y="3295729"/>
            <a:ext cx="1349375" cy="1557338"/>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00A2A4"/>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pic>
        <p:nvPicPr>
          <p:cNvPr descr="C:\Users\Jokomoro\Documents\iphone5.png" id="40" name="Picture 2"/>
          <p:cNvPicPr>
            <a:picLocks noChangeArrowheads="1" noChangeAspect="1"/>
          </p:cNvPicPr>
          <p:nvPr/>
        </p:nvPicPr>
        <p:blipFill>
          <a:blip r:embed="rId3">
            <a:extLst>
              <a:ext uri="{28A0092B-C50C-407E-A947-70E740481C1C}">
                <a14:useLocalDpi val="0"/>
              </a:ext>
            </a:extLst>
          </a:blip>
          <a:stretch>
            <a:fillRect/>
          </a:stretch>
        </p:blipFill>
        <p:spPr bwMode="auto">
          <a:xfrm>
            <a:off x="5084018" y="1856457"/>
            <a:ext cx="2019300" cy="3660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 name="Freeform 34"/>
          <p:cNvSpPr>
            <a:spLocks noEditPoints="1"/>
          </p:cNvSpPr>
          <p:nvPr/>
        </p:nvSpPr>
        <p:spPr bwMode="auto">
          <a:xfrm flipH="1">
            <a:off x="3932238" y="3521154"/>
            <a:ext cx="1154112" cy="133191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42" name="Freeform 34"/>
          <p:cNvSpPr>
            <a:spLocks noEditPoints="1"/>
          </p:cNvSpPr>
          <p:nvPr/>
        </p:nvSpPr>
        <p:spPr bwMode="auto">
          <a:xfrm flipH="1">
            <a:off x="7078663" y="3521154"/>
            <a:ext cx="1155700" cy="133191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43" name="Freeform 34"/>
          <p:cNvSpPr>
            <a:spLocks noEditPoints="1"/>
          </p:cNvSpPr>
          <p:nvPr/>
        </p:nvSpPr>
        <p:spPr bwMode="auto">
          <a:xfrm flipH="1">
            <a:off x="8542338" y="3845004"/>
            <a:ext cx="873125" cy="100806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44" name="Freeform 34"/>
          <p:cNvSpPr>
            <a:spLocks noEditPoints="1"/>
          </p:cNvSpPr>
          <p:nvPr/>
        </p:nvSpPr>
        <p:spPr bwMode="auto">
          <a:xfrm flipH="1">
            <a:off x="2724150" y="3845004"/>
            <a:ext cx="873125" cy="100806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45" name="Freeform 34"/>
          <p:cNvSpPr>
            <a:spLocks noEditPoints="1"/>
          </p:cNvSpPr>
          <p:nvPr/>
        </p:nvSpPr>
        <p:spPr bwMode="auto">
          <a:xfrm flipH="1">
            <a:off x="9725025" y="4099004"/>
            <a:ext cx="652463" cy="75406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46" name="Freeform 34"/>
          <p:cNvSpPr>
            <a:spLocks noEditPoints="1"/>
          </p:cNvSpPr>
          <p:nvPr/>
        </p:nvSpPr>
        <p:spPr bwMode="auto">
          <a:xfrm flipH="1">
            <a:off x="1736725" y="4073604"/>
            <a:ext cx="652463" cy="754063"/>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grpSp>
        <p:nvGrpSpPr>
          <p:cNvPr id="7" name="组合 6"/>
          <p:cNvGrpSpPr/>
          <p:nvPr/>
        </p:nvGrpSpPr>
        <p:grpSpPr>
          <a:xfrm>
            <a:off x="952500" y="2276554"/>
            <a:ext cx="788988" cy="788988"/>
            <a:chOff x="952500" y="2276554"/>
            <a:chExt cx="788988" cy="788988"/>
          </a:xfrm>
        </p:grpSpPr>
        <p:sp>
          <p:nvSpPr>
            <p:cNvPr id="49" name="Oval 26"/>
            <p:cNvSpPr/>
            <p:nvPr/>
          </p:nvSpPr>
          <p:spPr>
            <a:xfrm>
              <a:off x="952500" y="2276554"/>
              <a:ext cx="788988" cy="788988"/>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85%</a:t>
              </a:r>
            </a:p>
          </p:txBody>
        </p:sp>
        <p:sp>
          <p:nvSpPr>
            <p:cNvPr id="50" name="Arc 27"/>
            <p:cNvSpPr/>
            <p:nvPr/>
          </p:nvSpPr>
          <p:spPr>
            <a:xfrm>
              <a:off x="952500" y="2276554"/>
              <a:ext cx="788988" cy="788988"/>
            </a:xfrm>
            <a:prstGeom prst="arc">
              <a:avLst>
                <a:gd fmla="val 16200000" name="adj1"/>
                <a:gd fmla="val 11287514" name="adj2"/>
              </a:avLst>
            </a:prstGeom>
            <a:ln cap="rnd" w="63500">
              <a:solidFill>
                <a:srgbClr val="00A2A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grpSp>
      <p:grpSp>
        <p:nvGrpSpPr>
          <p:cNvPr id="8" name="组合 7"/>
          <p:cNvGrpSpPr/>
          <p:nvPr/>
        </p:nvGrpSpPr>
        <p:grpSpPr>
          <a:xfrm>
            <a:off x="10458450" y="2276554"/>
            <a:ext cx="788988" cy="788988"/>
            <a:chOff x="10458450" y="2276554"/>
            <a:chExt cx="788988" cy="788988"/>
          </a:xfrm>
        </p:grpSpPr>
        <p:sp>
          <p:nvSpPr>
            <p:cNvPr id="52" name="Oval 29"/>
            <p:cNvSpPr/>
            <p:nvPr/>
          </p:nvSpPr>
          <p:spPr>
            <a:xfrm>
              <a:off x="10458450" y="2276554"/>
              <a:ext cx="788988" cy="788988"/>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90%</a:t>
              </a:r>
            </a:p>
          </p:txBody>
        </p:sp>
        <p:sp>
          <p:nvSpPr>
            <p:cNvPr id="53" name="Arc 30"/>
            <p:cNvSpPr/>
            <p:nvPr/>
          </p:nvSpPr>
          <p:spPr>
            <a:xfrm>
              <a:off x="10458450" y="2276554"/>
              <a:ext cx="788988" cy="788988"/>
            </a:xfrm>
            <a:prstGeom prst="arc">
              <a:avLst>
                <a:gd fmla="val 16200000" name="adj1"/>
                <a:gd fmla="val 13687926" name="adj2"/>
              </a:avLst>
            </a:prstGeom>
            <a:ln cap="rnd" w="63500">
              <a:solidFill>
                <a:srgbClr val="FB7D6E"/>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grpSp>
      <p:sp>
        <p:nvSpPr>
          <p:cNvPr id="55" name="Freeform 34"/>
          <p:cNvSpPr>
            <a:spLocks noEditPoints="1"/>
          </p:cNvSpPr>
          <p:nvPr/>
        </p:nvSpPr>
        <p:spPr bwMode="auto">
          <a:xfrm flipH="1">
            <a:off x="10687050" y="4332367"/>
            <a:ext cx="431800" cy="498475"/>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56" name="Freeform 34"/>
          <p:cNvSpPr>
            <a:spLocks noEditPoints="1"/>
          </p:cNvSpPr>
          <p:nvPr/>
        </p:nvSpPr>
        <p:spPr bwMode="auto">
          <a:xfrm flipH="1">
            <a:off x="969963" y="4332367"/>
            <a:ext cx="431800" cy="498475"/>
          </a:xfrm>
          <a:custGeom>
            <a:gdLst>
              <a:gd fmla="*/ 405 w 633" name="T0"/>
              <a:gd fmla="*/ 470 h 730" name="T1"/>
              <a:gd fmla="*/ 483 w 633" name="T2"/>
              <a:gd fmla="*/ 380 h 730" name="T3"/>
              <a:gd fmla="*/ 501 w 633" name="T4"/>
              <a:gd fmla="*/ 293 h 730" name="T5"/>
              <a:gd fmla="*/ 437 w 633" name="T6"/>
              <a:gd fmla="*/ 133 h 730" name="T7"/>
              <a:gd fmla="*/ 316 w 633" name="T8"/>
              <a:gd fmla="*/ 8 h 730" name="T9"/>
              <a:gd fmla="*/ 316 w 633" name="T10"/>
              <a:gd fmla="*/ 40 h 730" name="T11"/>
              <a:gd fmla="*/ 316 w 633" name="T12"/>
              <a:gd fmla="*/ 66 h 730" name="T13"/>
              <a:gd fmla="*/ 237 w 633" name="T14"/>
              <a:gd fmla="*/ 95 h 730" name="T15"/>
              <a:gd fmla="*/ 192 w 633" name="T16"/>
              <a:gd fmla="*/ 135 h 730" name="T17"/>
              <a:gd fmla="*/ 141 w 633" name="T18"/>
              <a:gd fmla="*/ 264 h 730" name="T19"/>
              <a:gd fmla="*/ 133 w 633" name="T20"/>
              <a:gd fmla="*/ 339 h 730" name="T21"/>
              <a:gd fmla="*/ 175 w 633" name="T22"/>
              <a:gd fmla="*/ 399 h 730" name="T23"/>
              <a:gd fmla="*/ 181 w 633" name="T24"/>
              <a:gd fmla="*/ 534 h 730" name="T25"/>
              <a:gd fmla="*/ 24 w 633" name="T26"/>
              <a:gd fmla="*/ 730 h 730" name="T27"/>
              <a:gd fmla="*/ 610 w 633" name="T28"/>
              <a:gd fmla="*/ 730 h 730" name="T29"/>
              <a:gd fmla="*/ 453 w 633" name="T30"/>
              <a:gd fmla="*/ 534 h 730" name="T31"/>
              <a:gd fmla="*/ 156 w 633" name="T32"/>
              <a:gd fmla="*/ 275 h 730" name="T33"/>
              <a:gd fmla="*/ 189 w 633" name="T34"/>
              <a:gd fmla="*/ 335 h 730" name="T35"/>
              <a:gd fmla="*/ 195 w 633" name="T36"/>
              <a:gd fmla="*/ 273 h 730" name="T37"/>
              <a:gd fmla="*/ 211 w 633" name="T38"/>
              <a:gd fmla="*/ 190 h 730" name="T39"/>
              <a:gd fmla="*/ 316 w 633" name="T40"/>
              <a:gd fmla="*/ 195 h 730" name="T41"/>
              <a:gd fmla="*/ 380 w 633" name="T42"/>
              <a:gd fmla="*/ 173 h 730" name="T43"/>
              <a:gd fmla="*/ 424 w 633" name="T44"/>
              <a:gd fmla="*/ 192 h 730" name="T45"/>
              <a:gd fmla="*/ 439 w 633" name="T46"/>
              <a:gd fmla="*/ 273 h 730" name="T47"/>
              <a:gd fmla="*/ 445 w 633" name="T48"/>
              <a:gd fmla="*/ 335 h 730" name="T49"/>
              <a:gd fmla="*/ 477 w 633" name="T50"/>
              <a:gd fmla="*/ 275 h 730" name="T51"/>
              <a:gd fmla="*/ 317 w 633" name="T52"/>
              <a:gd fmla="*/ 482 h 730" name="T53"/>
              <a:gd fmla="*/ 189 w 633" name="T54"/>
              <a:gd fmla="*/ 384 h 730" name="T55"/>
              <a:gd fmla="*/ 316 w 633" name="T56"/>
              <a:gd fmla="*/ 503 h 730" name="T57"/>
              <a:gd fmla="*/ 387 w 633" name="T58"/>
              <a:gd fmla="*/ 483 h 730" name="T59"/>
              <a:gd fmla="*/ 319 w 633" name="T60"/>
              <a:gd fmla="*/ 630 h 730" name="T61"/>
              <a:gd fmla="*/ 224 w 633" name="T62"/>
              <a:gd fmla="*/ 525 h 730" name="T63"/>
              <a:gd fmla="*/ 403 w 633" name="T64"/>
              <a:gd fmla="*/ 669 h 730" name="T65"/>
              <a:gd fmla="*/ 318 w 633" name="T66"/>
              <a:gd fmla="*/ 687 h 730" name="T67"/>
              <a:gd fmla="*/ 272 w 633" name="T68"/>
              <a:gd fmla="*/ 626 h 730" name="T69"/>
              <a:gd fmla="*/ 172 w 633" name="T70"/>
              <a:gd fmla="*/ 556 h 730" name="T71"/>
              <a:gd fmla="*/ 214 w 633" name="T72"/>
              <a:gd fmla="*/ 538 h 730" name="T73"/>
              <a:gd fmla="*/ 319 w 633" name="T74"/>
              <a:gd fmla="*/ 655 h 730" name="T75"/>
              <a:gd fmla="*/ 459 w 633" name="T76"/>
              <a:gd fmla="*/ 558 h 7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0" w="633">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bIns="60960" lIns="121920" rIns="121920" tIns="60960"/>
          <a:lstStyle/>
          <a:p>
            <a:pPr eaLnBrk="1" fontAlgn="auto" hangingPunct="1">
              <a:spcBef>
                <a:spcPct val="0"/>
              </a:spcBef>
              <a:spcAft>
                <a:spcPct val="0"/>
              </a:spcAft>
              <a:defRPr/>
            </a:pPr>
            <a:endParaRPr lang="id-ID" sz="2400">
              <a:latin typeface="+mn-lt"/>
            </a:endParaRPr>
          </a:p>
        </p:txBody>
      </p:sp>
      <p:sp>
        <p:nvSpPr>
          <p:cNvPr id="57" name="TextBox 56"/>
          <p:cNvSpPr txBox="1"/>
          <p:nvPr/>
        </p:nvSpPr>
        <p:spPr>
          <a:xfrm>
            <a:off x="1846735" y="2042770"/>
            <a:ext cx="3024336" cy="1920240"/>
          </a:xfrm>
          <a:prstGeom prst="rect">
            <a:avLst/>
          </a:prstGeom>
          <a:noFill/>
        </p:spPr>
        <p:txBody>
          <a:bodyPr wrap="square">
            <a:spAutoFit/>
          </a:bodyPr>
          <a:lstStyle/>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个人能力</a:t>
            </a:r>
          </a:p>
          <a:p>
            <a:pP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
        <p:nvSpPr>
          <p:cNvPr id="58" name="TextBox 57"/>
          <p:cNvSpPr txBox="1"/>
          <p:nvPr/>
        </p:nvSpPr>
        <p:spPr>
          <a:xfrm>
            <a:off x="7319342" y="2074128"/>
            <a:ext cx="3024336" cy="1920240"/>
          </a:xfrm>
          <a:prstGeom prst="rect">
            <a:avLst/>
          </a:prstGeom>
          <a:noFill/>
        </p:spPr>
        <p:txBody>
          <a:bodyPr wrap="square">
            <a:spAutoFit/>
          </a:bodyPr>
          <a:lstStyle/>
          <a:p>
            <a:pPr algn="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职业能力</a:t>
            </a:r>
          </a:p>
          <a:p>
            <a:pPr algn="r" eaLnBrk="1" fontAlgn="auto" hangingPunct="1">
              <a:spcBef>
                <a:spcPct val="0"/>
              </a:spcBef>
              <a:spcAft>
                <a:spcPct val="0"/>
              </a:spcAft>
              <a:defRPr/>
            </a:pPr>
            <a:endPar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endParaRPr>
          </a:p>
          <a:p>
            <a:pPr algn="r" eaLnBrk="1" fontAlgn="auto" hangingPunct="1">
              <a:spcBef>
                <a:spcPct val="0"/>
              </a:spcBef>
              <a:spcAft>
                <a:spcPct val="0"/>
              </a:spcAft>
              <a:defRPr/>
            </a:pPr>
            <a:r>
              <a:rPr altLang="en-US" b="1" lang="zh-CN" smtClean="0" sz="2000">
                <a:solidFill>
                  <a:schemeClr val="tx1">
                    <a:lumMod val="50000"/>
                    <a:lumOff val="50000"/>
                  </a:schemeClr>
                </a:solidFill>
                <a:latin charset="-122" pitchFamily="34" typeface="微软雅黑"/>
                <a:ea charset="-122" pitchFamily="34" typeface="微软雅黑"/>
                <a:cs charset="0" panose="020b0606030504020204" pitchFamily="34" typeface="Open Sans"/>
              </a:rPr>
              <a:t>输入你的文字信息输入你的文字信息输入你的文字信息输入你的文字信息输入你的文字信息</a:t>
            </a:r>
          </a:p>
        </p:txBody>
      </p:sp>
    </p:spTree>
    <p:extLst>
      <p:ext uri="{BB962C8B-B14F-4D97-AF65-F5344CB8AC3E}">
        <p14:creationId val="16998777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500"/>
                                  </p:stCondLst>
                                  <p:childTnLst>
                                    <p:set>
                                      <p:cBhvr>
                                        <p:cTn dur="1" fill="hold" id="21">
                                          <p:stCondLst>
                                            <p:cond delay="0"/>
                                          </p:stCondLst>
                                        </p:cTn>
                                        <p:tgtEl>
                                          <p:spTgt spid="39"/>
                                        </p:tgtEl>
                                        <p:attrNameLst>
                                          <p:attrName>style.visibility</p:attrName>
                                        </p:attrNameLst>
                                      </p:cBhvr>
                                      <p:to>
                                        <p:strVal val="visible"/>
                                      </p:to>
                                    </p:set>
                                    <p:anim calcmode="lin" valueType="num">
                                      <p:cBhvr>
                                        <p:cTn dur="500" fill="hold" id="22"/>
                                        <p:tgtEl>
                                          <p:spTgt spid="39"/>
                                        </p:tgtEl>
                                        <p:attrNameLst>
                                          <p:attrName>ppt_w</p:attrName>
                                        </p:attrNameLst>
                                      </p:cBhvr>
                                      <p:tavLst>
                                        <p:tav tm="0">
                                          <p:val>
                                            <p:fltVal val="0"/>
                                          </p:val>
                                        </p:tav>
                                        <p:tav tm="100000">
                                          <p:val>
                                            <p:strVal val="#ppt_w"/>
                                          </p:val>
                                        </p:tav>
                                      </p:tavLst>
                                    </p:anim>
                                    <p:anim calcmode="lin" valueType="num">
                                      <p:cBhvr>
                                        <p:cTn dur="500" fill="hold" id="23"/>
                                        <p:tgtEl>
                                          <p:spTgt spid="39"/>
                                        </p:tgtEl>
                                        <p:attrNameLst>
                                          <p:attrName>ppt_h</p:attrName>
                                        </p:attrNameLst>
                                      </p:cBhvr>
                                      <p:tavLst>
                                        <p:tav tm="0">
                                          <p:val>
                                            <p:fltVal val="0"/>
                                          </p:val>
                                        </p:tav>
                                        <p:tav tm="100000">
                                          <p:val>
                                            <p:strVal val="#ppt_h"/>
                                          </p:val>
                                        </p:tav>
                                      </p:tavLst>
                                    </p:anim>
                                    <p:animEffect filter="fade" transition="in">
                                      <p:cBhvr>
                                        <p:cTn dur="500" id="24"/>
                                        <p:tgtEl>
                                          <p:spTgt spid="39"/>
                                        </p:tgtEl>
                                      </p:cBhvr>
                                    </p:animEffect>
                                  </p:childTnLst>
                                </p:cTn>
                              </p:par>
                              <p:par>
                                <p:cTn fill="hold" grpId="0" id="25" nodeType="withEffect" presetClass="entr" presetID="53" presetSubtype="0">
                                  <p:stCondLst>
                                    <p:cond delay="500"/>
                                  </p:stCondLst>
                                  <p:childTnLst>
                                    <p:set>
                                      <p:cBhvr>
                                        <p:cTn dur="1" fill="hold" id="26">
                                          <p:stCondLst>
                                            <p:cond delay="0"/>
                                          </p:stCondLst>
                                        </p:cTn>
                                        <p:tgtEl>
                                          <p:spTgt spid="41"/>
                                        </p:tgtEl>
                                        <p:attrNameLst>
                                          <p:attrName>style.visibility</p:attrName>
                                        </p:attrNameLst>
                                      </p:cBhvr>
                                      <p:to>
                                        <p:strVal val="visible"/>
                                      </p:to>
                                    </p:set>
                                    <p:anim calcmode="lin" valueType="num">
                                      <p:cBhvr>
                                        <p:cTn dur="500" fill="hold" id="27"/>
                                        <p:tgtEl>
                                          <p:spTgt spid="41"/>
                                        </p:tgtEl>
                                        <p:attrNameLst>
                                          <p:attrName>ppt_w</p:attrName>
                                        </p:attrNameLst>
                                      </p:cBhvr>
                                      <p:tavLst>
                                        <p:tav tm="0">
                                          <p:val>
                                            <p:fltVal val="0"/>
                                          </p:val>
                                        </p:tav>
                                        <p:tav tm="100000">
                                          <p:val>
                                            <p:strVal val="#ppt_w"/>
                                          </p:val>
                                        </p:tav>
                                      </p:tavLst>
                                    </p:anim>
                                    <p:anim calcmode="lin" valueType="num">
                                      <p:cBhvr>
                                        <p:cTn dur="500" fill="hold" id="28"/>
                                        <p:tgtEl>
                                          <p:spTgt spid="41"/>
                                        </p:tgtEl>
                                        <p:attrNameLst>
                                          <p:attrName>ppt_h</p:attrName>
                                        </p:attrNameLst>
                                      </p:cBhvr>
                                      <p:tavLst>
                                        <p:tav tm="0">
                                          <p:val>
                                            <p:fltVal val="0"/>
                                          </p:val>
                                        </p:tav>
                                        <p:tav tm="100000">
                                          <p:val>
                                            <p:strVal val="#ppt_h"/>
                                          </p:val>
                                        </p:tav>
                                      </p:tavLst>
                                    </p:anim>
                                    <p:animEffect filter="fade" transition="in">
                                      <p:cBhvr>
                                        <p:cTn dur="500" id="29"/>
                                        <p:tgtEl>
                                          <p:spTgt spid="41"/>
                                        </p:tgtEl>
                                      </p:cBhvr>
                                    </p:animEffect>
                                  </p:childTnLst>
                                </p:cTn>
                              </p:par>
                              <p:par>
                                <p:cTn fill="hold" grpId="0" id="30" nodeType="withEffect" presetClass="entr" presetID="53" presetSubtype="0">
                                  <p:stCondLst>
                                    <p:cond delay="500"/>
                                  </p:stCondLst>
                                  <p:childTnLst>
                                    <p:set>
                                      <p:cBhvr>
                                        <p:cTn dur="1" fill="hold" id="31">
                                          <p:stCondLst>
                                            <p:cond delay="0"/>
                                          </p:stCondLst>
                                        </p:cTn>
                                        <p:tgtEl>
                                          <p:spTgt spid="42"/>
                                        </p:tgtEl>
                                        <p:attrNameLst>
                                          <p:attrName>style.visibility</p:attrName>
                                        </p:attrNameLst>
                                      </p:cBhvr>
                                      <p:to>
                                        <p:strVal val="visible"/>
                                      </p:to>
                                    </p:set>
                                    <p:anim calcmode="lin" valueType="num">
                                      <p:cBhvr>
                                        <p:cTn dur="500" fill="hold" id="32"/>
                                        <p:tgtEl>
                                          <p:spTgt spid="42"/>
                                        </p:tgtEl>
                                        <p:attrNameLst>
                                          <p:attrName>ppt_w</p:attrName>
                                        </p:attrNameLst>
                                      </p:cBhvr>
                                      <p:tavLst>
                                        <p:tav tm="0">
                                          <p:val>
                                            <p:fltVal val="0"/>
                                          </p:val>
                                        </p:tav>
                                        <p:tav tm="100000">
                                          <p:val>
                                            <p:strVal val="#ppt_w"/>
                                          </p:val>
                                        </p:tav>
                                      </p:tavLst>
                                    </p:anim>
                                    <p:anim calcmode="lin" valueType="num">
                                      <p:cBhvr>
                                        <p:cTn dur="500" fill="hold" id="33"/>
                                        <p:tgtEl>
                                          <p:spTgt spid="42"/>
                                        </p:tgtEl>
                                        <p:attrNameLst>
                                          <p:attrName>ppt_h</p:attrName>
                                        </p:attrNameLst>
                                      </p:cBhvr>
                                      <p:tavLst>
                                        <p:tav tm="0">
                                          <p:val>
                                            <p:fltVal val="0"/>
                                          </p:val>
                                        </p:tav>
                                        <p:tav tm="100000">
                                          <p:val>
                                            <p:strVal val="#ppt_h"/>
                                          </p:val>
                                        </p:tav>
                                      </p:tavLst>
                                    </p:anim>
                                    <p:animEffect filter="fade" transition="in">
                                      <p:cBhvr>
                                        <p:cTn dur="500" id="34"/>
                                        <p:tgtEl>
                                          <p:spTgt spid="42"/>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43"/>
                                        </p:tgtEl>
                                        <p:attrNameLst>
                                          <p:attrName>style.visibility</p:attrName>
                                        </p:attrNameLst>
                                      </p:cBhvr>
                                      <p:to>
                                        <p:strVal val="visible"/>
                                      </p:to>
                                    </p:set>
                                    <p:anim calcmode="lin" valueType="num">
                                      <p:cBhvr>
                                        <p:cTn dur="500" fill="hold" id="37"/>
                                        <p:tgtEl>
                                          <p:spTgt spid="43"/>
                                        </p:tgtEl>
                                        <p:attrNameLst>
                                          <p:attrName>ppt_w</p:attrName>
                                        </p:attrNameLst>
                                      </p:cBhvr>
                                      <p:tavLst>
                                        <p:tav tm="0">
                                          <p:val>
                                            <p:fltVal val="0"/>
                                          </p:val>
                                        </p:tav>
                                        <p:tav tm="100000">
                                          <p:val>
                                            <p:strVal val="#ppt_w"/>
                                          </p:val>
                                        </p:tav>
                                      </p:tavLst>
                                    </p:anim>
                                    <p:anim calcmode="lin" valueType="num">
                                      <p:cBhvr>
                                        <p:cTn dur="500" fill="hold" id="38"/>
                                        <p:tgtEl>
                                          <p:spTgt spid="43"/>
                                        </p:tgtEl>
                                        <p:attrNameLst>
                                          <p:attrName>ppt_h</p:attrName>
                                        </p:attrNameLst>
                                      </p:cBhvr>
                                      <p:tavLst>
                                        <p:tav tm="0">
                                          <p:val>
                                            <p:fltVal val="0"/>
                                          </p:val>
                                        </p:tav>
                                        <p:tav tm="100000">
                                          <p:val>
                                            <p:strVal val="#ppt_h"/>
                                          </p:val>
                                        </p:tav>
                                      </p:tavLst>
                                    </p:anim>
                                    <p:animEffect filter="fade" transition="in">
                                      <p:cBhvr>
                                        <p:cTn dur="500" id="39"/>
                                        <p:tgtEl>
                                          <p:spTgt spid="43"/>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44"/>
                                        </p:tgtEl>
                                        <p:attrNameLst>
                                          <p:attrName>style.visibility</p:attrName>
                                        </p:attrNameLst>
                                      </p:cBhvr>
                                      <p:to>
                                        <p:strVal val="visible"/>
                                      </p:to>
                                    </p:set>
                                    <p:anim calcmode="lin" valueType="num">
                                      <p:cBhvr>
                                        <p:cTn dur="500" fill="hold" id="42"/>
                                        <p:tgtEl>
                                          <p:spTgt spid="44"/>
                                        </p:tgtEl>
                                        <p:attrNameLst>
                                          <p:attrName>ppt_w</p:attrName>
                                        </p:attrNameLst>
                                      </p:cBhvr>
                                      <p:tavLst>
                                        <p:tav tm="0">
                                          <p:val>
                                            <p:fltVal val="0"/>
                                          </p:val>
                                        </p:tav>
                                        <p:tav tm="100000">
                                          <p:val>
                                            <p:strVal val="#ppt_w"/>
                                          </p:val>
                                        </p:tav>
                                      </p:tavLst>
                                    </p:anim>
                                    <p:anim calcmode="lin" valueType="num">
                                      <p:cBhvr>
                                        <p:cTn dur="500" fill="hold" id="43"/>
                                        <p:tgtEl>
                                          <p:spTgt spid="44"/>
                                        </p:tgtEl>
                                        <p:attrNameLst>
                                          <p:attrName>ppt_h</p:attrName>
                                        </p:attrNameLst>
                                      </p:cBhvr>
                                      <p:tavLst>
                                        <p:tav tm="0">
                                          <p:val>
                                            <p:fltVal val="0"/>
                                          </p:val>
                                        </p:tav>
                                        <p:tav tm="100000">
                                          <p:val>
                                            <p:strVal val="#ppt_h"/>
                                          </p:val>
                                        </p:tav>
                                      </p:tavLst>
                                    </p:anim>
                                    <p:animEffect filter="fade" transition="in">
                                      <p:cBhvr>
                                        <p:cTn dur="500" id="44"/>
                                        <p:tgtEl>
                                          <p:spTgt spid="44"/>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45"/>
                                        </p:tgtEl>
                                        <p:attrNameLst>
                                          <p:attrName>style.visibility</p:attrName>
                                        </p:attrNameLst>
                                      </p:cBhvr>
                                      <p:to>
                                        <p:strVal val="visible"/>
                                      </p:to>
                                    </p:set>
                                    <p:anim calcmode="lin" valueType="num">
                                      <p:cBhvr>
                                        <p:cTn dur="500" fill="hold" id="47"/>
                                        <p:tgtEl>
                                          <p:spTgt spid="45"/>
                                        </p:tgtEl>
                                        <p:attrNameLst>
                                          <p:attrName>ppt_w</p:attrName>
                                        </p:attrNameLst>
                                      </p:cBhvr>
                                      <p:tavLst>
                                        <p:tav tm="0">
                                          <p:val>
                                            <p:fltVal val="0"/>
                                          </p:val>
                                        </p:tav>
                                        <p:tav tm="100000">
                                          <p:val>
                                            <p:strVal val="#ppt_w"/>
                                          </p:val>
                                        </p:tav>
                                      </p:tavLst>
                                    </p:anim>
                                    <p:anim calcmode="lin" valueType="num">
                                      <p:cBhvr>
                                        <p:cTn dur="500" fill="hold" id="48"/>
                                        <p:tgtEl>
                                          <p:spTgt spid="45"/>
                                        </p:tgtEl>
                                        <p:attrNameLst>
                                          <p:attrName>ppt_h</p:attrName>
                                        </p:attrNameLst>
                                      </p:cBhvr>
                                      <p:tavLst>
                                        <p:tav tm="0">
                                          <p:val>
                                            <p:fltVal val="0"/>
                                          </p:val>
                                        </p:tav>
                                        <p:tav tm="100000">
                                          <p:val>
                                            <p:strVal val="#ppt_h"/>
                                          </p:val>
                                        </p:tav>
                                      </p:tavLst>
                                    </p:anim>
                                    <p:animEffect filter="fade" transition="in">
                                      <p:cBhvr>
                                        <p:cTn dur="500" id="49"/>
                                        <p:tgtEl>
                                          <p:spTgt spid="45"/>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46"/>
                                        </p:tgtEl>
                                        <p:attrNameLst>
                                          <p:attrName>style.visibility</p:attrName>
                                        </p:attrNameLst>
                                      </p:cBhvr>
                                      <p:to>
                                        <p:strVal val="visible"/>
                                      </p:to>
                                    </p:set>
                                    <p:anim calcmode="lin" valueType="num">
                                      <p:cBhvr>
                                        <p:cTn dur="500" fill="hold" id="52"/>
                                        <p:tgtEl>
                                          <p:spTgt spid="46"/>
                                        </p:tgtEl>
                                        <p:attrNameLst>
                                          <p:attrName>ppt_w</p:attrName>
                                        </p:attrNameLst>
                                      </p:cBhvr>
                                      <p:tavLst>
                                        <p:tav tm="0">
                                          <p:val>
                                            <p:fltVal val="0"/>
                                          </p:val>
                                        </p:tav>
                                        <p:tav tm="100000">
                                          <p:val>
                                            <p:strVal val="#ppt_w"/>
                                          </p:val>
                                        </p:tav>
                                      </p:tavLst>
                                    </p:anim>
                                    <p:anim calcmode="lin" valueType="num">
                                      <p:cBhvr>
                                        <p:cTn dur="500" fill="hold" id="53"/>
                                        <p:tgtEl>
                                          <p:spTgt spid="46"/>
                                        </p:tgtEl>
                                        <p:attrNameLst>
                                          <p:attrName>ppt_h</p:attrName>
                                        </p:attrNameLst>
                                      </p:cBhvr>
                                      <p:tavLst>
                                        <p:tav tm="0">
                                          <p:val>
                                            <p:fltVal val="0"/>
                                          </p:val>
                                        </p:tav>
                                        <p:tav tm="100000">
                                          <p:val>
                                            <p:strVal val="#ppt_h"/>
                                          </p:val>
                                        </p:tav>
                                      </p:tavLst>
                                    </p:anim>
                                    <p:animEffect filter="fade" transition="in">
                                      <p:cBhvr>
                                        <p:cTn dur="500" id="54"/>
                                        <p:tgtEl>
                                          <p:spTgt spid="46"/>
                                        </p:tgtEl>
                                      </p:cBhvr>
                                    </p:animEffect>
                                  </p:childTnLst>
                                </p:cTn>
                              </p:par>
                              <p:par>
                                <p:cTn fill="hold" grpId="0" id="55" nodeType="withEffect" presetClass="entr" presetID="53" presetSubtype="0">
                                  <p:stCondLst>
                                    <p:cond delay="500"/>
                                  </p:stCondLst>
                                  <p:childTnLst>
                                    <p:set>
                                      <p:cBhvr>
                                        <p:cTn dur="1" fill="hold" id="56">
                                          <p:stCondLst>
                                            <p:cond delay="0"/>
                                          </p:stCondLst>
                                        </p:cTn>
                                        <p:tgtEl>
                                          <p:spTgt spid="55"/>
                                        </p:tgtEl>
                                        <p:attrNameLst>
                                          <p:attrName>style.visibility</p:attrName>
                                        </p:attrNameLst>
                                      </p:cBhvr>
                                      <p:to>
                                        <p:strVal val="visible"/>
                                      </p:to>
                                    </p:set>
                                    <p:anim calcmode="lin" valueType="num">
                                      <p:cBhvr>
                                        <p:cTn dur="500" fill="hold" id="57"/>
                                        <p:tgtEl>
                                          <p:spTgt spid="55"/>
                                        </p:tgtEl>
                                        <p:attrNameLst>
                                          <p:attrName>ppt_w</p:attrName>
                                        </p:attrNameLst>
                                      </p:cBhvr>
                                      <p:tavLst>
                                        <p:tav tm="0">
                                          <p:val>
                                            <p:fltVal val="0"/>
                                          </p:val>
                                        </p:tav>
                                        <p:tav tm="100000">
                                          <p:val>
                                            <p:strVal val="#ppt_w"/>
                                          </p:val>
                                        </p:tav>
                                      </p:tavLst>
                                    </p:anim>
                                    <p:anim calcmode="lin" valueType="num">
                                      <p:cBhvr>
                                        <p:cTn dur="500" fill="hold" id="58"/>
                                        <p:tgtEl>
                                          <p:spTgt spid="55"/>
                                        </p:tgtEl>
                                        <p:attrNameLst>
                                          <p:attrName>ppt_h</p:attrName>
                                        </p:attrNameLst>
                                      </p:cBhvr>
                                      <p:tavLst>
                                        <p:tav tm="0">
                                          <p:val>
                                            <p:fltVal val="0"/>
                                          </p:val>
                                        </p:tav>
                                        <p:tav tm="100000">
                                          <p:val>
                                            <p:strVal val="#ppt_h"/>
                                          </p:val>
                                        </p:tav>
                                      </p:tavLst>
                                    </p:anim>
                                    <p:animEffect filter="fade" transition="in">
                                      <p:cBhvr>
                                        <p:cTn dur="500" id="59"/>
                                        <p:tgtEl>
                                          <p:spTgt spid="55"/>
                                        </p:tgtEl>
                                      </p:cBhvr>
                                    </p:animEffect>
                                  </p:childTnLst>
                                </p:cTn>
                              </p:par>
                              <p:par>
                                <p:cTn fill="hold" grpId="0" id="60" nodeType="withEffect" presetClass="entr" presetID="53" presetSubtype="0">
                                  <p:stCondLst>
                                    <p:cond delay="500"/>
                                  </p:stCondLst>
                                  <p:childTnLst>
                                    <p:set>
                                      <p:cBhvr>
                                        <p:cTn dur="1" fill="hold" id="61">
                                          <p:stCondLst>
                                            <p:cond delay="0"/>
                                          </p:stCondLst>
                                        </p:cTn>
                                        <p:tgtEl>
                                          <p:spTgt spid="56"/>
                                        </p:tgtEl>
                                        <p:attrNameLst>
                                          <p:attrName>style.visibility</p:attrName>
                                        </p:attrNameLst>
                                      </p:cBhvr>
                                      <p:to>
                                        <p:strVal val="visible"/>
                                      </p:to>
                                    </p:set>
                                    <p:anim calcmode="lin" valueType="num">
                                      <p:cBhvr>
                                        <p:cTn dur="500" fill="hold" id="62"/>
                                        <p:tgtEl>
                                          <p:spTgt spid="56"/>
                                        </p:tgtEl>
                                        <p:attrNameLst>
                                          <p:attrName>ppt_w</p:attrName>
                                        </p:attrNameLst>
                                      </p:cBhvr>
                                      <p:tavLst>
                                        <p:tav tm="0">
                                          <p:val>
                                            <p:fltVal val="0"/>
                                          </p:val>
                                        </p:tav>
                                        <p:tav tm="100000">
                                          <p:val>
                                            <p:strVal val="#ppt_w"/>
                                          </p:val>
                                        </p:tav>
                                      </p:tavLst>
                                    </p:anim>
                                    <p:anim calcmode="lin" valueType="num">
                                      <p:cBhvr>
                                        <p:cTn dur="500" fill="hold" id="63"/>
                                        <p:tgtEl>
                                          <p:spTgt spid="56"/>
                                        </p:tgtEl>
                                        <p:attrNameLst>
                                          <p:attrName>ppt_h</p:attrName>
                                        </p:attrNameLst>
                                      </p:cBhvr>
                                      <p:tavLst>
                                        <p:tav tm="0">
                                          <p:val>
                                            <p:fltVal val="0"/>
                                          </p:val>
                                        </p:tav>
                                        <p:tav tm="100000">
                                          <p:val>
                                            <p:strVal val="#ppt_h"/>
                                          </p:val>
                                        </p:tav>
                                      </p:tavLst>
                                    </p:anim>
                                    <p:animEffect filter="fade" transition="in">
                                      <p:cBhvr>
                                        <p:cTn dur="500" id="64"/>
                                        <p:tgtEl>
                                          <p:spTgt spid="56"/>
                                        </p:tgtEl>
                                      </p:cBhvr>
                                    </p:animEffect>
                                  </p:childTnLst>
                                </p:cTn>
                              </p:par>
                            </p:childTnLst>
                          </p:cTn>
                        </p:par>
                        <p:par>
                          <p:cTn fill="hold" id="65" nodeType="afterGroup">
                            <p:stCondLst>
                              <p:cond delay="2000"/>
                            </p:stCondLst>
                            <p:childTnLst>
                              <p:par>
                                <p:cTn fill="hold" id="66" nodeType="afterEffect" presetClass="entr" presetID="42" presetSubtype="0">
                                  <p:stCondLst>
                                    <p:cond delay="0"/>
                                  </p:stCondLst>
                                  <p:childTnLst>
                                    <p:set>
                                      <p:cBhvr>
                                        <p:cTn dur="1" fill="hold" id="67">
                                          <p:stCondLst>
                                            <p:cond delay="0"/>
                                          </p:stCondLst>
                                        </p:cTn>
                                        <p:tgtEl>
                                          <p:spTgt spid="7"/>
                                        </p:tgtEl>
                                        <p:attrNameLst>
                                          <p:attrName>style.visibility</p:attrName>
                                        </p:attrNameLst>
                                      </p:cBhvr>
                                      <p:to>
                                        <p:strVal val="visible"/>
                                      </p:to>
                                    </p:set>
                                    <p:animEffect filter="fade" transition="in">
                                      <p:cBhvr>
                                        <p:cTn dur="1000" id="68"/>
                                        <p:tgtEl>
                                          <p:spTgt spid="7"/>
                                        </p:tgtEl>
                                      </p:cBhvr>
                                    </p:animEffect>
                                    <p:anim calcmode="lin" valueType="num">
                                      <p:cBhvr>
                                        <p:cTn dur="1000" fill="hold" id="69"/>
                                        <p:tgtEl>
                                          <p:spTgt spid="7"/>
                                        </p:tgtEl>
                                        <p:attrNameLst>
                                          <p:attrName>ppt_x</p:attrName>
                                        </p:attrNameLst>
                                      </p:cBhvr>
                                      <p:tavLst>
                                        <p:tav tm="0">
                                          <p:val>
                                            <p:strVal val="#ppt_x"/>
                                          </p:val>
                                        </p:tav>
                                        <p:tav tm="100000">
                                          <p:val>
                                            <p:strVal val="#ppt_x"/>
                                          </p:val>
                                        </p:tav>
                                      </p:tavLst>
                                    </p:anim>
                                    <p:anim calcmode="lin" valueType="num">
                                      <p:cBhvr>
                                        <p:cTn dur="1000" fill="hold" id="70"/>
                                        <p:tgtEl>
                                          <p:spTgt spid="7"/>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3000"/>
                            </p:stCondLst>
                            <p:childTnLst>
                              <p:par>
                                <p:cTn fill="hold" grpId="0" id="72" nodeType="afterEffect" presetClass="entr" presetID="42" presetSubtype="0">
                                  <p:stCondLst>
                                    <p:cond delay="0"/>
                                  </p:stCondLst>
                                  <p:childTnLst>
                                    <p:set>
                                      <p:cBhvr>
                                        <p:cTn dur="1" fill="hold" id="73">
                                          <p:stCondLst>
                                            <p:cond delay="0"/>
                                          </p:stCondLst>
                                        </p:cTn>
                                        <p:tgtEl>
                                          <p:spTgt spid="57"/>
                                        </p:tgtEl>
                                        <p:attrNameLst>
                                          <p:attrName>style.visibility</p:attrName>
                                        </p:attrNameLst>
                                      </p:cBhvr>
                                      <p:to>
                                        <p:strVal val="visible"/>
                                      </p:to>
                                    </p:set>
                                    <p:animEffect filter="fade" transition="in">
                                      <p:cBhvr>
                                        <p:cTn dur="1000" id="74"/>
                                        <p:tgtEl>
                                          <p:spTgt spid="57"/>
                                        </p:tgtEl>
                                      </p:cBhvr>
                                    </p:animEffect>
                                    <p:anim calcmode="lin" valueType="num">
                                      <p:cBhvr>
                                        <p:cTn dur="1000" fill="hold" id="75"/>
                                        <p:tgtEl>
                                          <p:spTgt spid="57"/>
                                        </p:tgtEl>
                                        <p:attrNameLst>
                                          <p:attrName>ppt_x</p:attrName>
                                        </p:attrNameLst>
                                      </p:cBhvr>
                                      <p:tavLst>
                                        <p:tav tm="0">
                                          <p:val>
                                            <p:strVal val="#ppt_x"/>
                                          </p:val>
                                        </p:tav>
                                        <p:tav tm="100000">
                                          <p:val>
                                            <p:strVal val="#ppt_x"/>
                                          </p:val>
                                        </p:tav>
                                      </p:tavLst>
                                    </p:anim>
                                    <p:anim calcmode="lin" valueType="num">
                                      <p:cBhvr>
                                        <p:cTn dur="1000" fill="hold" id="76"/>
                                        <p:tgtEl>
                                          <p:spTgt spid="57"/>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4000"/>
                            </p:stCondLst>
                            <p:childTnLst>
                              <p:par>
                                <p:cTn fill="hold" id="78" nodeType="afterEffect" presetClass="entr" presetID="42" presetSubtype="0">
                                  <p:stCondLst>
                                    <p:cond delay="0"/>
                                  </p:stCondLst>
                                  <p:childTnLst>
                                    <p:set>
                                      <p:cBhvr>
                                        <p:cTn dur="1" fill="hold" id="79">
                                          <p:stCondLst>
                                            <p:cond delay="0"/>
                                          </p:stCondLst>
                                        </p:cTn>
                                        <p:tgtEl>
                                          <p:spTgt spid="8"/>
                                        </p:tgtEl>
                                        <p:attrNameLst>
                                          <p:attrName>style.visibility</p:attrName>
                                        </p:attrNameLst>
                                      </p:cBhvr>
                                      <p:to>
                                        <p:strVal val="visible"/>
                                      </p:to>
                                    </p:set>
                                    <p:animEffect filter="fade" transition="in">
                                      <p:cBhvr>
                                        <p:cTn dur="1000" id="80"/>
                                        <p:tgtEl>
                                          <p:spTgt spid="8"/>
                                        </p:tgtEl>
                                      </p:cBhvr>
                                    </p:animEffect>
                                    <p:anim calcmode="lin" valueType="num">
                                      <p:cBhvr>
                                        <p:cTn dur="1000" fill="hold" id="81"/>
                                        <p:tgtEl>
                                          <p:spTgt spid="8"/>
                                        </p:tgtEl>
                                        <p:attrNameLst>
                                          <p:attrName>ppt_x</p:attrName>
                                        </p:attrNameLst>
                                      </p:cBhvr>
                                      <p:tavLst>
                                        <p:tav tm="0">
                                          <p:val>
                                            <p:strVal val="#ppt_x"/>
                                          </p:val>
                                        </p:tav>
                                        <p:tav tm="100000">
                                          <p:val>
                                            <p:strVal val="#ppt_x"/>
                                          </p:val>
                                        </p:tav>
                                      </p:tavLst>
                                    </p:anim>
                                    <p:anim calcmode="lin" valueType="num">
                                      <p:cBhvr>
                                        <p:cTn dur="1000" fill="hold" id="82"/>
                                        <p:tgtEl>
                                          <p:spTgt spid="8"/>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5000"/>
                            </p:stCondLst>
                            <p:childTnLst>
                              <p:par>
                                <p:cTn fill="hold" grpId="0" id="84" nodeType="afterEffect" presetClass="entr" presetID="42" presetSubtype="0">
                                  <p:stCondLst>
                                    <p:cond delay="0"/>
                                  </p:stCondLst>
                                  <p:childTnLst>
                                    <p:set>
                                      <p:cBhvr>
                                        <p:cTn dur="1" fill="hold" id="85">
                                          <p:stCondLst>
                                            <p:cond delay="0"/>
                                          </p:stCondLst>
                                        </p:cTn>
                                        <p:tgtEl>
                                          <p:spTgt spid="58"/>
                                        </p:tgtEl>
                                        <p:attrNameLst>
                                          <p:attrName>style.visibility</p:attrName>
                                        </p:attrNameLst>
                                      </p:cBhvr>
                                      <p:to>
                                        <p:strVal val="visible"/>
                                      </p:to>
                                    </p:set>
                                    <p:animEffect filter="fade" transition="in">
                                      <p:cBhvr>
                                        <p:cTn dur="1000" id="86"/>
                                        <p:tgtEl>
                                          <p:spTgt spid="58"/>
                                        </p:tgtEl>
                                      </p:cBhvr>
                                    </p:animEffect>
                                    <p:anim calcmode="lin" valueType="num">
                                      <p:cBhvr>
                                        <p:cTn dur="1000" fill="hold" id="87"/>
                                        <p:tgtEl>
                                          <p:spTgt spid="58"/>
                                        </p:tgtEl>
                                        <p:attrNameLst>
                                          <p:attrName>ppt_x</p:attrName>
                                        </p:attrNameLst>
                                      </p:cBhvr>
                                      <p:tavLst>
                                        <p:tav tm="0">
                                          <p:val>
                                            <p:strVal val="#ppt_x"/>
                                          </p:val>
                                        </p:tav>
                                        <p:tav tm="100000">
                                          <p:val>
                                            <p:strVal val="#ppt_x"/>
                                          </p:val>
                                        </p:tav>
                                      </p:tavLst>
                                    </p:anim>
                                    <p:anim calcmode="lin" valueType="num">
                                      <p:cBhvr>
                                        <p:cTn dur="1000" fill="hold" id="88"/>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9"/>
      <p:bldP grpId="0" spid="41"/>
      <p:bldP grpId="0" spid="42"/>
      <p:bldP grpId="0" spid="43"/>
      <p:bldP grpId="0" spid="44"/>
      <p:bldP grpId="0" spid="45"/>
      <p:bldP grpId="0" spid="46"/>
      <p:bldP grpId="0" spid="55"/>
      <p:bldP grpId="0" spid="56"/>
      <p:bldP grpId="0" spid="57"/>
      <p:bldP grpId="0" spid="5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08</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职业价值观</a:t>
            </a:r>
          </a:p>
        </p:txBody>
      </p:sp>
      <p:pic>
        <p:nvPicPr>
          <p:cNvPr id="12" name="图片 11"/>
          <p:cNvPicPr>
            <a:picLocks noChangeAspect="1"/>
          </p:cNvPicPr>
          <p:nvPr/>
        </p:nvPicPr>
        <p:blipFill>
          <a:blip r:embed="rId3">
            <a:extLst>
              <a:ext uri="{BEBA8EAE-BF5A-486C-A8C5-ECC9F3942E4B}">
                <a14:imgProps>
                  <a14:imgLayer xmlns:d3p1="http://schemas.openxmlformats.org/officeDocument/2006/relationships" d3p1:embed="">
                    <a14:imgEffect>
                      <a14:backgroundRemoval b="98915" l="9091" r="100000" t="4545">
                        <a14:foregroundMark x1="60015" x2="60015" y1="18928" y2="18928"/>
                        <a14:foregroundMark x1="60169" x2="59784" y1="19403" y2="24016"/>
                        <a14:foregroundMark x1="27966" x2="28351" y1="28358" y2="31343"/>
                        <a14:foregroundMark x1="28582" x2="28120" y1="33446" y2="36703"/>
                        <a14:foregroundMark x1="25655" x2="24961" y1="32972" y2="34328"/>
                        <a14:foregroundMark x1="26194" x2="25424" y1="34057" y2="35957"/>
                        <a14:foregroundMark x1="88213" x2="91680" y1="30597" y2="28358"/>
                        <a14:foregroundMark x1="61402" x2="62018" y1="19335" y2="22524"/>
                        <a14:backgroundMark x1="31048" x2="31048" y1="32293" y2="32293"/>
                        <a14:backgroundMark x1="25424" x2="25424" y1="34939" y2="34939"/>
                        <a14:backgroundMark x1="26194" x2="25501" y1="33650" y2="34396"/>
                        <a14:backgroundMark x1="27427" x2="27427" y1="34328" y2="34328"/>
                        <a14:backgroundMark x1="91680" x2="91680" y1="25441" y2="25441"/>
                        <a14:backgroundMark x1="93220" x2="96456" y1="26255" y2="24423"/>
                      </a14:backgroundRemoval>
                    </a14:imgEffect>
                  </a14:imgLayer>
                </a14:imgProps>
              </a:ext>
              <a:ext uri="{28A0092B-C50C-407E-A947-70E740481C1C}">
                <a14:useLocalDpi val="0"/>
              </a:ext>
            </a:extLst>
          </a:blip>
          <a:stretch>
            <a:fillRect/>
          </a:stretch>
        </p:blipFill>
        <p:spPr>
          <a:xfrm>
            <a:off x="6266023" y="1155182"/>
            <a:ext cx="4221671" cy="4794098"/>
          </a:xfrm>
          <a:prstGeom prst="rect">
            <a:avLst/>
          </a:prstGeom>
          <a:effectLst>
            <a:outerShdw algn="br" dir="2700000" dist="139700" rotWithShape="0">
              <a:prstClr val="black">
                <a:alpha val="30000"/>
              </a:prstClr>
            </a:outerShdw>
          </a:effectLst>
        </p:spPr>
      </p:pic>
      <p:sp>
        <p:nvSpPr>
          <p:cNvPr id="13" name="右大括号 12"/>
          <p:cNvSpPr/>
          <p:nvPr/>
        </p:nvSpPr>
        <p:spPr>
          <a:xfrm>
            <a:off x="6033681" y="1398862"/>
            <a:ext cx="342174" cy="4045183"/>
          </a:xfrm>
          <a:prstGeom prst="rightBrace">
            <a:avLst>
              <a:gd fmla="val 57511" name="adj1"/>
              <a:gd fmla="val 50000" name="adj2"/>
            </a:avLst>
          </a:prstGeom>
          <a:ln w="15875">
            <a:solidFill>
              <a:srgbClr val="43BAB3"/>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charset="-122" pitchFamily="2" typeface="宋体"/>
              <a:cs typeface="+mn-cs"/>
            </a:endParaRPr>
          </a:p>
        </p:txBody>
      </p:sp>
      <p:sp>
        <p:nvSpPr>
          <p:cNvPr id="19" name="椭圆 18"/>
          <p:cNvSpPr/>
          <p:nvPr/>
        </p:nvSpPr>
        <p:spPr>
          <a:xfrm>
            <a:off x="2099382" y="1564170"/>
            <a:ext cx="792407" cy="793567"/>
          </a:xfrm>
          <a:prstGeom prst="ellipse">
            <a:avLst/>
          </a:prstGeom>
          <a:solidFill>
            <a:srgbClr val="00A2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20" name="等腰三角形 19"/>
          <p:cNvSpPr/>
          <p:nvPr/>
        </p:nvSpPr>
        <p:spPr>
          <a:xfrm rot="5400000">
            <a:off x="3041093" y="1913722"/>
            <a:ext cx="109577" cy="94463"/>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21" name="组合 20"/>
          <p:cNvGrpSpPr/>
          <p:nvPr/>
        </p:nvGrpSpPr>
        <p:grpSpPr>
          <a:xfrm>
            <a:off x="3289321" y="1497017"/>
            <a:ext cx="2314343" cy="1008112"/>
            <a:chOff x="8022910" y="1537222"/>
            <a:chExt cx="2314343" cy="1008112"/>
          </a:xfrm>
        </p:grpSpPr>
        <p:sp>
          <p:nvSpPr>
            <p:cNvPr id="22" name="文本框 12"/>
            <p:cNvSpPr txBox="1"/>
            <p:nvPr/>
          </p:nvSpPr>
          <p:spPr bwMode="auto">
            <a:xfrm>
              <a:off x="8022910"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23" name="文本框 13"/>
            <p:cNvSpPr txBox="1"/>
            <p:nvPr/>
          </p:nvSpPr>
          <p:spPr bwMode="auto">
            <a:xfrm>
              <a:off x="8022910"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客观务实</a:t>
              </a:r>
            </a:p>
          </p:txBody>
        </p:sp>
      </p:grpSp>
      <p:sp>
        <p:nvSpPr>
          <p:cNvPr id="24" name="椭圆 23"/>
          <p:cNvSpPr/>
          <p:nvPr/>
        </p:nvSpPr>
        <p:spPr>
          <a:xfrm>
            <a:off x="2099382" y="3024670"/>
            <a:ext cx="792407" cy="793567"/>
          </a:xfrm>
          <a:prstGeom prst="ellipse">
            <a:avLst/>
          </a:prstGeom>
          <a:solidFill>
            <a:srgbClr val="F87A0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25" name="等腰三角形 24"/>
          <p:cNvSpPr/>
          <p:nvPr/>
        </p:nvSpPr>
        <p:spPr>
          <a:xfrm rot="5400000">
            <a:off x="3041093" y="3374222"/>
            <a:ext cx="109577" cy="94463"/>
          </a:xfrm>
          <a:prstGeom prst="triangle">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26" name="组合 25"/>
          <p:cNvGrpSpPr/>
          <p:nvPr/>
        </p:nvGrpSpPr>
        <p:grpSpPr>
          <a:xfrm>
            <a:off x="3289321" y="2937177"/>
            <a:ext cx="2314343" cy="1008112"/>
            <a:chOff x="8022910" y="1516882"/>
            <a:chExt cx="2314343" cy="1008112"/>
          </a:xfrm>
        </p:grpSpPr>
        <p:sp>
          <p:nvSpPr>
            <p:cNvPr id="27" name="文本框 21"/>
            <p:cNvSpPr txBox="1"/>
            <p:nvPr/>
          </p:nvSpPr>
          <p:spPr bwMode="auto">
            <a:xfrm>
              <a:off x="8022910" y="187866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28" name="文本框 22"/>
            <p:cNvSpPr txBox="1"/>
            <p:nvPr/>
          </p:nvSpPr>
          <p:spPr bwMode="auto">
            <a:xfrm>
              <a:off x="8022910" y="151688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渴望成功</a:t>
              </a:r>
            </a:p>
          </p:txBody>
        </p:sp>
      </p:grpSp>
      <p:sp>
        <p:nvSpPr>
          <p:cNvPr id="29" name="椭圆 28"/>
          <p:cNvSpPr/>
          <p:nvPr/>
        </p:nvSpPr>
        <p:spPr>
          <a:xfrm>
            <a:off x="2099382" y="4485170"/>
            <a:ext cx="792407" cy="793567"/>
          </a:xfrm>
          <a:prstGeom prst="ellipse">
            <a:avLst/>
          </a:prstGeom>
          <a:solidFill>
            <a:srgbClr val="FB7D6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30" name="等腰三角形 29"/>
          <p:cNvSpPr/>
          <p:nvPr/>
        </p:nvSpPr>
        <p:spPr>
          <a:xfrm rot="5400000">
            <a:off x="3041093" y="4834722"/>
            <a:ext cx="109577" cy="94463"/>
          </a:xfrm>
          <a:prstGeom prst="triangl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31" name="组合 30"/>
          <p:cNvGrpSpPr/>
          <p:nvPr/>
        </p:nvGrpSpPr>
        <p:grpSpPr>
          <a:xfrm>
            <a:off x="3289321" y="4377337"/>
            <a:ext cx="2314343" cy="1412636"/>
            <a:chOff x="8022910" y="1496542"/>
            <a:chExt cx="2314343" cy="1412636"/>
          </a:xfrm>
        </p:grpSpPr>
        <p:sp>
          <p:nvSpPr>
            <p:cNvPr id="32" name="文本框 28"/>
            <p:cNvSpPr txBox="1"/>
            <p:nvPr/>
          </p:nvSpPr>
          <p:spPr bwMode="auto">
            <a:xfrm>
              <a:off x="8022910" y="1856582"/>
              <a:ext cx="2314343" cy="804672"/>
            </a:xfrm>
            <a:prstGeom prst="rect">
              <a:avLst/>
            </a:prstGeom>
            <a:noFill/>
          </p:spPr>
          <p:txBody>
            <a:bodyPr wrap="square">
              <a:spAutoFit/>
            </a:bodyPr>
            <a:lstStyle/>
            <a:p>
              <a:pPr>
                <a:lnSpc>
                  <a:spcPct val="130000"/>
                </a:lnSpc>
                <a:defRPr/>
              </a:pPr>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33" name="文本框 29"/>
            <p:cNvSpPr txBox="1"/>
            <p:nvPr/>
          </p:nvSpPr>
          <p:spPr bwMode="auto">
            <a:xfrm>
              <a:off x="8022910" y="149654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乐观积极</a:t>
              </a:r>
            </a:p>
          </p:txBody>
        </p:sp>
      </p:grpSp>
      <p:sp>
        <p:nvSpPr>
          <p:cNvPr id="34" name="矩形 33"/>
          <p:cNvSpPr/>
          <p:nvPr/>
        </p:nvSpPr>
        <p:spPr>
          <a:xfrm>
            <a:off x="6932481" y="3164444"/>
            <a:ext cx="1827835" cy="514018"/>
          </a:xfrm>
          <a:prstGeom prst="rect">
            <a:avLst/>
          </a:prstGeom>
          <a:solidFill>
            <a:srgbClr val="43BAB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2400">
                <a:solidFill>
                  <a:schemeClr val="bg1"/>
                </a:solidFill>
                <a:latin charset="-122" pitchFamily="34" typeface="微软雅黑"/>
                <a:ea charset="-122" pitchFamily="34" typeface="微软雅黑"/>
              </a:rPr>
              <a:t>职业价值观</a:t>
            </a:r>
          </a:p>
        </p:txBody>
      </p:sp>
      <p:grpSp>
        <p:nvGrpSpPr>
          <p:cNvPr id="35" name="组合 34"/>
          <p:cNvGrpSpPr/>
          <p:nvPr/>
        </p:nvGrpSpPr>
        <p:grpSpPr>
          <a:xfrm>
            <a:off x="2319344" y="1811241"/>
            <a:ext cx="364409" cy="302521"/>
            <a:chOff x="3132963" y="3140191"/>
            <a:chExt cx="645573" cy="535933"/>
          </a:xfrm>
          <a:solidFill>
            <a:schemeClr val="bg1"/>
          </a:solidFill>
        </p:grpSpPr>
        <p:sp>
          <p:nvSpPr>
            <p:cNvPr id="36"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37"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38"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39"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0"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1"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grpSp>
        <p:nvGrpSpPr>
          <p:cNvPr id="42" name="组合 41"/>
          <p:cNvGrpSpPr/>
          <p:nvPr/>
        </p:nvGrpSpPr>
        <p:grpSpPr>
          <a:xfrm>
            <a:off x="2308465" y="3201309"/>
            <a:ext cx="386167" cy="443385"/>
            <a:chOff x="4383281" y="1858180"/>
            <a:chExt cx="684119" cy="785482"/>
          </a:xfrm>
          <a:solidFill>
            <a:schemeClr val="bg1"/>
          </a:solidFill>
        </p:grpSpPr>
        <p:sp>
          <p:nvSpPr>
            <p:cNvPr id="43" name="Freeform 244"/>
            <p:cNvSpPr/>
            <p:nvPr/>
          </p:nvSpPr>
          <p:spPr bwMode="auto">
            <a:xfrm>
              <a:off x="4681370" y="1858180"/>
              <a:ext cx="97079" cy="106787"/>
            </a:xfrm>
            <a:custGeom>
              <a:gdLst>
                <a:gd fmla="*/ 19 w 144" name="T0"/>
                <a:gd fmla="*/ 105 h 158" name="T1"/>
                <a:gd fmla="*/ 73 w 144" name="T2"/>
                <a:gd fmla="*/ 158 h 158" name="T3"/>
                <a:gd fmla="*/ 125 w 144" name="T4"/>
                <a:gd fmla="*/ 104 h 158" name="T5"/>
                <a:gd fmla="*/ 141 w 144" name="T6"/>
                <a:gd fmla="*/ 87 h 158" name="T7"/>
                <a:gd fmla="*/ 132 w 144" name="T8"/>
                <a:gd fmla="*/ 61 h 158" name="T9"/>
                <a:gd fmla="*/ 72 w 144" name="T10"/>
                <a:gd fmla="*/ 0 h 158" name="T11"/>
                <a:gd fmla="*/ 11 w 144" name="T12"/>
                <a:gd fmla="*/ 61 h 158" name="T13"/>
                <a:gd fmla="*/ 3 w 144" name="T14"/>
                <a:gd fmla="*/ 87 h 158" name="T15"/>
                <a:gd fmla="*/ 19 w 144"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4">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4" name="Freeform 245"/>
            <p:cNvSpPr/>
            <p:nvPr/>
          </p:nvSpPr>
          <p:spPr bwMode="auto">
            <a:xfrm>
              <a:off x="4653102" y="1960113"/>
              <a:ext cx="153042" cy="149330"/>
            </a:xfrm>
            <a:custGeom>
              <a:gdLst>
                <a:gd fmla="*/ 95 w 227" name="T0"/>
                <a:gd fmla="*/ 191 h 221" name="T1"/>
                <a:gd fmla="*/ 95 w 227" name="T2"/>
                <a:gd fmla="*/ 221 h 221" name="T3"/>
                <a:gd fmla="*/ 116 w 227" name="T4"/>
                <a:gd fmla="*/ 220 h 221" name="T5"/>
                <a:gd fmla="*/ 138 w 227" name="T6"/>
                <a:gd fmla="*/ 221 h 221" name="T7"/>
                <a:gd fmla="*/ 138 w 227" name="T8"/>
                <a:gd fmla="*/ 191 h 221" name="T9"/>
                <a:gd fmla="*/ 227 w 227" name="T10"/>
                <a:gd fmla="*/ 173 h 221" name="T11"/>
                <a:gd fmla="*/ 227 w 227" name="T12"/>
                <a:gd fmla="*/ 173 h 221" name="T13"/>
                <a:gd fmla="*/ 227 w 227" name="T14"/>
                <a:gd fmla="*/ 54 h 221" name="T15"/>
                <a:gd fmla="*/ 226 w 227" name="T16"/>
                <a:gd fmla="*/ 54 h 221" name="T17"/>
                <a:gd fmla="*/ 176 w 227" name="T18"/>
                <a:gd fmla="*/ 0 h 221" name="T19"/>
                <a:gd fmla="*/ 127 w 227" name="T20"/>
                <a:gd fmla="*/ 82 h 221" name="T21"/>
                <a:gd fmla="*/ 121 w 227" name="T22"/>
                <a:gd fmla="*/ 45 h 221" name="T23"/>
                <a:gd fmla="*/ 127 w 227" name="T24"/>
                <a:gd fmla="*/ 33 h 221" name="T25"/>
                <a:gd fmla="*/ 113 w 227" name="T26"/>
                <a:gd fmla="*/ 19 h 221" name="T27"/>
                <a:gd fmla="*/ 99 w 227" name="T28"/>
                <a:gd fmla="*/ 33 h 221" name="T29"/>
                <a:gd fmla="*/ 106 w 227" name="T30"/>
                <a:gd fmla="*/ 45 h 221" name="T31"/>
                <a:gd fmla="*/ 100 w 227" name="T32"/>
                <a:gd fmla="*/ 81 h 221" name="T33"/>
                <a:gd fmla="*/ 52 w 227" name="T34"/>
                <a:gd fmla="*/ 0 h 221" name="T35"/>
                <a:gd fmla="*/ 1 w 227" name="T36"/>
                <a:gd fmla="*/ 54 h 221" name="T37"/>
                <a:gd fmla="*/ 0 w 227" name="T38"/>
                <a:gd fmla="*/ 54 h 221" name="T39"/>
                <a:gd fmla="*/ 0 w 227" name="T40"/>
                <a:gd fmla="*/ 173 h 221" name="T41"/>
                <a:gd fmla="*/ 1 w 227" name="T42"/>
                <a:gd fmla="*/ 173 h 221" name="T43"/>
                <a:gd fmla="*/ 95 w 227" name="T44"/>
                <a:gd fmla="*/ 191 h 22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1" w="226">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5" name="Freeform 246"/>
            <p:cNvSpPr/>
            <p:nvPr/>
          </p:nvSpPr>
          <p:spPr bwMode="auto">
            <a:xfrm>
              <a:off x="4653673" y="2514890"/>
              <a:ext cx="153327" cy="128772"/>
            </a:xfrm>
            <a:custGeom>
              <a:gdLst>
                <a:gd fmla="*/ 175 w 227" name="T0"/>
                <a:gd fmla="*/ 0 h 191" name="T1"/>
                <a:gd fmla="*/ 127 w 227" name="T2"/>
                <a:gd fmla="*/ 82 h 191" name="T3"/>
                <a:gd fmla="*/ 121 w 227" name="T4"/>
                <a:gd fmla="*/ 45 h 191" name="T5"/>
                <a:gd fmla="*/ 127 w 227" name="T6"/>
                <a:gd fmla="*/ 33 h 191" name="T7"/>
                <a:gd fmla="*/ 113 w 227" name="T8"/>
                <a:gd fmla="*/ 19 h 191" name="T9"/>
                <a:gd fmla="*/ 99 w 227" name="T10"/>
                <a:gd fmla="*/ 33 h 191" name="T11"/>
                <a:gd fmla="*/ 106 w 227" name="T12"/>
                <a:gd fmla="*/ 45 h 191" name="T13"/>
                <a:gd fmla="*/ 100 w 227" name="T14"/>
                <a:gd fmla="*/ 82 h 191" name="T15"/>
                <a:gd fmla="*/ 52 w 227" name="T16"/>
                <a:gd fmla="*/ 0 h 191" name="T17"/>
                <a:gd fmla="*/ 1 w 227" name="T18"/>
                <a:gd fmla="*/ 54 h 191" name="T19"/>
                <a:gd fmla="*/ 0 w 227" name="T20"/>
                <a:gd fmla="*/ 54 h 191" name="T21"/>
                <a:gd fmla="*/ 0 w 227" name="T22"/>
                <a:gd fmla="*/ 174 h 191" name="T23"/>
                <a:gd fmla="*/ 0 w 227" name="T24"/>
                <a:gd fmla="*/ 174 h 191" name="T25"/>
                <a:gd fmla="*/ 114 w 227" name="T26"/>
                <a:gd fmla="*/ 191 h 191" name="T27"/>
                <a:gd fmla="*/ 227 w 227" name="T28"/>
                <a:gd fmla="*/ 174 h 191" name="T29"/>
                <a:gd fmla="*/ 227 w 227" name="T30"/>
                <a:gd fmla="*/ 174 h 191" name="T31"/>
                <a:gd fmla="*/ 227 w 227" name="T32"/>
                <a:gd fmla="*/ 54 h 191" name="T33"/>
                <a:gd fmla="*/ 226 w 227" name="T34"/>
                <a:gd fmla="*/ 54 h 191" name="T35"/>
                <a:gd fmla="*/ 175 w 227" name="T36"/>
                <a:gd fmla="*/ 0 h 19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1" w="226">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6" name="Freeform 247"/>
            <p:cNvSpPr/>
            <p:nvPr/>
          </p:nvSpPr>
          <p:spPr bwMode="auto">
            <a:xfrm>
              <a:off x="4411547" y="2091169"/>
              <a:ext cx="96508" cy="107072"/>
            </a:xfrm>
            <a:custGeom>
              <a:gdLst>
                <a:gd fmla="*/ 19 w 143" name="T0"/>
                <a:gd fmla="*/ 105 h 159" name="T1"/>
                <a:gd fmla="*/ 73 w 143" name="T2"/>
                <a:gd fmla="*/ 159 h 159" name="T3"/>
                <a:gd fmla="*/ 124 w 143" name="T4"/>
                <a:gd fmla="*/ 105 h 159" name="T5"/>
                <a:gd fmla="*/ 140 w 143" name="T6"/>
                <a:gd fmla="*/ 88 h 159" name="T7"/>
                <a:gd fmla="*/ 132 w 143" name="T8"/>
                <a:gd fmla="*/ 62 h 159" name="T9"/>
                <a:gd fmla="*/ 72 w 143" name="T10"/>
                <a:gd fmla="*/ 0 h 159" name="T11"/>
                <a:gd fmla="*/ 11 w 143" name="T12"/>
                <a:gd fmla="*/ 62 h 159" name="T13"/>
                <a:gd fmla="*/ 3 w 143" name="T14"/>
                <a:gd fmla="*/ 88 h 159" name="T15"/>
                <a:gd fmla="*/ 19 w 143" name="T16"/>
                <a:gd fmla="*/ 105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43">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7" name="Freeform 248"/>
            <p:cNvSpPr/>
            <p:nvPr/>
          </p:nvSpPr>
          <p:spPr bwMode="auto">
            <a:xfrm>
              <a:off x="4942626" y="2097736"/>
              <a:ext cx="96222" cy="106787"/>
            </a:xfrm>
            <a:custGeom>
              <a:gdLst>
                <a:gd fmla="*/ 19 w 143" name="T0"/>
                <a:gd fmla="*/ 105 h 158" name="T1"/>
                <a:gd fmla="*/ 73 w 143" name="T2"/>
                <a:gd fmla="*/ 158 h 158" name="T3"/>
                <a:gd fmla="*/ 124 w 143" name="T4"/>
                <a:gd fmla="*/ 105 h 158" name="T5"/>
                <a:gd fmla="*/ 140 w 143" name="T6"/>
                <a:gd fmla="*/ 87 h 158" name="T7"/>
                <a:gd fmla="*/ 132 w 143" name="T8"/>
                <a:gd fmla="*/ 61 h 158" name="T9"/>
                <a:gd fmla="*/ 72 w 143" name="T10"/>
                <a:gd fmla="*/ 0 h 158" name="T11"/>
                <a:gd fmla="*/ 11 w 143" name="T12"/>
                <a:gd fmla="*/ 61 h 158" name="T13"/>
                <a:gd fmla="*/ 3 w 143" name="T14"/>
                <a:gd fmla="*/ 87 h 158" name="T15"/>
                <a:gd fmla="*/ 19 w 143"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3">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8" name="Freeform 249"/>
            <p:cNvSpPr/>
            <p:nvPr/>
          </p:nvSpPr>
          <p:spPr bwMode="auto">
            <a:xfrm>
              <a:off x="4874385" y="2199669"/>
              <a:ext cx="193015" cy="129058"/>
            </a:xfrm>
            <a:custGeom>
              <a:gdLst>
                <a:gd fmla="*/ 285 w 286" name="T0"/>
                <a:gd fmla="*/ 54 h 191" name="T1"/>
                <a:gd fmla="*/ 234 w 286" name="T2"/>
                <a:gd fmla="*/ 0 h 191" name="T3"/>
                <a:gd fmla="*/ 186 w 286" name="T4"/>
                <a:gd fmla="*/ 82 h 191" name="T5"/>
                <a:gd fmla="*/ 180 w 286" name="T6"/>
                <a:gd fmla="*/ 45 h 191" name="T7"/>
                <a:gd fmla="*/ 186 w 286" name="T8"/>
                <a:gd fmla="*/ 34 h 191" name="T9"/>
                <a:gd fmla="*/ 172 w 286" name="T10"/>
                <a:gd fmla="*/ 20 h 191" name="T11"/>
                <a:gd fmla="*/ 158 w 286" name="T12"/>
                <a:gd fmla="*/ 34 h 191" name="T13"/>
                <a:gd fmla="*/ 165 w 286" name="T14"/>
                <a:gd fmla="*/ 45 h 191" name="T15"/>
                <a:gd fmla="*/ 159 w 286" name="T16"/>
                <a:gd fmla="*/ 82 h 191" name="T17"/>
                <a:gd fmla="*/ 111 w 286" name="T18"/>
                <a:gd fmla="*/ 0 h 191" name="T19"/>
                <a:gd fmla="*/ 60 w 286" name="T20"/>
                <a:gd fmla="*/ 54 h 191" name="T21"/>
                <a:gd fmla="*/ 59 w 286" name="T22"/>
                <a:gd fmla="*/ 54 h 191" name="T23"/>
                <a:gd fmla="*/ 59 w 286" name="T24"/>
                <a:gd fmla="*/ 68 h 191" name="T25"/>
                <a:gd fmla="*/ 2 w 286" name="T26"/>
                <a:gd fmla="*/ 68 h 191" name="T27"/>
                <a:gd fmla="*/ 2 w 286" name="T28"/>
                <a:gd fmla="*/ 80 h 191" name="T29"/>
                <a:gd fmla="*/ 0 w 286" name="T30"/>
                <a:gd fmla="*/ 110 h 191" name="T31"/>
                <a:gd fmla="*/ 59 w 286" name="T32"/>
                <a:gd fmla="*/ 110 h 191" name="T33"/>
                <a:gd fmla="*/ 59 w 286" name="T34"/>
                <a:gd fmla="*/ 174 h 191" name="T35"/>
                <a:gd fmla="*/ 59 w 286" name="T36"/>
                <a:gd fmla="*/ 174 h 191" name="T37"/>
                <a:gd fmla="*/ 173 w 286" name="T38"/>
                <a:gd fmla="*/ 191 h 191" name="T39"/>
                <a:gd fmla="*/ 286 w 286" name="T40"/>
                <a:gd fmla="*/ 174 h 191" name="T41"/>
                <a:gd fmla="*/ 286 w 286" name="T42"/>
                <a:gd fmla="*/ 174 h 191" name="T43"/>
                <a:gd fmla="*/ 286 w 286" name="T44"/>
                <a:gd fmla="*/ 54 h 191" name="T45"/>
                <a:gd fmla="*/ 285 w 286" name="T46"/>
                <a:gd fmla="*/ 54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286">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49" name="Freeform 250"/>
            <p:cNvSpPr>
              <a:spLocks noEditPoints="1"/>
            </p:cNvSpPr>
            <p:nvPr/>
          </p:nvSpPr>
          <p:spPr bwMode="auto">
            <a:xfrm>
              <a:off x="4593142" y="2114582"/>
              <a:ext cx="275818" cy="278102"/>
            </a:xfrm>
            <a:custGeom>
              <a:gdLst>
                <a:gd fmla="*/ 205 w 409" name="T0"/>
                <a:gd fmla="*/ 0 h 412" name="T1"/>
                <a:gd fmla="*/ 0 w 409" name="T2"/>
                <a:gd fmla="*/ 206 h 412" name="T3"/>
                <a:gd fmla="*/ 205 w 409" name="T4"/>
                <a:gd fmla="*/ 412 h 412" name="T5"/>
                <a:gd fmla="*/ 409 w 409" name="T6"/>
                <a:gd fmla="*/ 206 h 412" name="T7"/>
                <a:gd fmla="*/ 205 w 409" name="T8"/>
                <a:gd fmla="*/ 0 h 412" name="T9"/>
                <a:gd fmla="*/ 205 w 409" name="T10"/>
                <a:gd fmla="*/ 363 h 412" name="T11"/>
                <a:gd fmla="*/ 49 w 409" name="T12"/>
                <a:gd fmla="*/ 206 h 412" name="T13"/>
                <a:gd fmla="*/ 205 w 409" name="T14"/>
                <a:gd fmla="*/ 49 h 412" name="T15"/>
                <a:gd fmla="*/ 360 w 409" name="T16"/>
                <a:gd fmla="*/ 206 h 412" name="T17"/>
                <a:gd fmla="*/ 205 w 409" name="T18"/>
                <a:gd fmla="*/ 363 h 4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09">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0" name="Freeform 251"/>
            <p:cNvSpPr/>
            <p:nvPr/>
          </p:nvSpPr>
          <p:spPr bwMode="auto">
            <a:xfrm>
              <a:off x="4383281" y="2193673"/>
              <a:ext cx="205008" cy="128772"/>
            </a:xfrm>
            <a:custGeom>
              <a:gdLst>
                <a:gd fmla="*/ 302 w 304" name="T0"/>
                <a:gd fmla="*/ 77 h 191" name="T1"/>
                <a:gd fmla="*/ 227 w 304" name="T2"/>
                <a:gd fmla="*/ 77 h 191" name="T3"/>
                <a:gd fmla="*/ 227 w 304" name="T4"/>
                <a:gd fmla="*/ 54 h 191" name="T5"/>
                <a:gd fmla="*/ 226 w 304" name="T6"/>
                <a:gd fmla="*/ 54 h 191" name="T7"/>
                <a:gd fmla="*/ 175 w 304" name="T8"/>
                <a:gd fmla="*/ 0 h 191" name="T9"/>
                <a:gd fmla="*/ 127 w 304" name="T10"/>
                <a:gd fmla="*/ 82 h 191" name="T11"/>
                <a:gd fmla="*/ 121 w 304" name="T12"/>
                <a:gd fmla="*/ 45 h 191" name="T13"/>
                <a:gd fmla="*/ 127 w 304" name="T14"/>
                <a:gd fmla="*/ 33 h 191" name="T15"/>
                <a:gd fmla="*/ 113 w 304" name="T16"/>
                <a:gd fmla="*/ 19 h 191" name="T17"/>
                <a:gd fmla="*/ 99 w 304" name="T18"/>
                <a:gd fmla="*/ 33 h 191" name="T19"/>
                <a:gd fmla="*/ 106 w 304" name="T20"/>
                <a:gd fmla="*/ 45 h 191" name="T21"/>
                <a:gd fmla="*/ 100 w 304" name="T22"/>
                <a:gd fmla="*/ 81 h 191" name="T23"/>
                <a:gd fmla="*/ 52 w 304" name="T24"/>
                <a:gd fmla="*/ 0 h 191" name="T25"/>
                <a:gd fmla="*/ 1 w 304" name="T26"/>
                <a:gd fmla="*/ 54 h 191" name="T27"/>
                <a:gd fmla="*/ 0 w 304" name="T28"/>
                <a:gd fmla="*/ 54 h 191" name="T29"/>
                <a:gd fmla="*/ 0 w 304" name="T30"/>
                <a:gd fmla="*/ 173 h 191" name="T31"/>
                <a:gd fmla="*/ 0 w 304" name="T32"/>
                <a:gd fmla="*/ 173 h 191" name="T33"/>
                <a:gd fmla="*/ 114 w 304" name="T34"/>
                <a:gd fmla="*/ 191 h 191" name="T35"/>
                <a:gd fmla="*/ 227 w 304" name="T36"/>
                <a:gd fmla="*/ 173 h 191" name="T37"/>
                <a:gd fmla="*/ 227 w 304" name="T38"/>
                <a:gd fmla="*/ 173 h 191" name="T39"/>
                <a:gd fmla="*/ 227 w 304" name="T40"/>
                <a:gd fmla="*/ 119 h 191" name="T41"/>
                <a:gd fmla="*/ 304 w 304" name="T42"/>
                <a:gd fmla="*/ 119 h 191" name="T43"/>
                <a:gd fmla="*/ 302 w 304" name="T44"/>
                <a:gd fmla="*/ 89 h 191" name="T45"/>
                <a:gd fmla="*/ 302 w 304" name="T46"/>
                <a:gd fmla="*/ 77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304">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1" name="Freeform 252"/>
            <p:cNvSpPr/>
            <p:nvPr/>
          </p:nvSpPr>
          <p:spPr bwMode="auto">
            <a:xfrm>
              <a:off x="4681941" y="2398681"/>
              <a:ext cx="96508" cy="120778"/>
            </a:xfrm>
            <a:custGeom>
              <a:gdLst>
                <a:gd fmla="*/ 73 w 143" name="T0"/>
                <a:gd fmla="*/ 1 h 179" name="T1"/>
                <a:gd fmla="*/ 52 w 143" name="T2"/>
                <a:gd fmla="*/ 0 h 179" name="T3"/>
                <a:gd fmla="*/ 52 w 143" name="T4"/>
                <a:gd fmla="*/ 24 h 179" name="T5"/>
                <a:gd fmla="*/ 11 w 143" name="T6"/>
                <a:gd fmla="*/ 82 h 179" name="T7"/>
                <a:gd fmla="*/ 3 w 143" name="T8"/>
                <a:gd fmla="*/ 108 h 179" name="T9"/>
                <a:gd fmla="*/ 19 w 143" name="T10"/>
                <a:gd fmla="*/ 126 h 179" name="T11"/>
                <a:gd fmla="*/ 73 w 143" name="T12"/>
                <a:gd fmla="*/ 179 h 179" name="T13"/>
                <a:gd fmla="*/ 125 w 143" name="T14"/>
                <a:gd fmla="*/ 126 h 179" name="T15"/>
                <a:gd fmla="*/ 140 w 143" name="T16"/>
                <a:gd fmla="*/ 108 h 179" name="T17"/>
                <a:gd fmla="*/ 132 w 143" name="T18"/>
                <a:gd fmla="*/ 82 h 179" name="T19"/>
                <a:gd fmla="*/ 95 w 143" name="T20"/>
                <a:gd fmla="*/ 26 h 179" name="T21"/>
                <a:gd fmla="*/ 95 w 143" name="T22"/>
                <a:gd fmla="*/ 0 h 179" name="T23"/>
                <a:gd fmla="*/ 73 w 143" name="T24"/>
                <a:gd fmla="*/ 1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43">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2" name="Freeform 253"/>
            <p:cNvSpPr/>
            <p:nvPr/>
          </p:nvSpPr>
          <p:spPr bwMode="auto">
            <a:xfrm>
              <a:off x="4690792" y="2178255"/>
              <a:ext cx="83088" cy="151614"/>
            </a:xfrm>
            <a:custGeom>
              <a:gdLst>
                <a:gd fmla="*/ 78 w 123" name="T0"/>
                <a:gd fmla="*/ 94 h 225" name="T1"/>
                <a:gd fmla="*/ 44 w 123" name="T2"/>
                <a:gd fmla="*/ 71 h 225" name="T3"/>
                <a:gd fmla="*/ 68 w 123" name="T4"/>
                <a:gd fmla="*/ 55 h 225" name="T5"/>
                <a:gd fmla="*/ 108 w 123" name="T6"/>
                <a:gd fmla="*/ 65 h 225" name="T7"/>
                <a:gd fmla="*/ 116 w 123" name="T8"/>
                <a:gd fmla="*/ 33 h 225" name="T9"/>
                <a:gd fmla="*/ 76 w 123" name="T10"/>
                <a:gd fmla="*/ 24 h 225" name="T11"/>
                <a:gd fmla="*/ 76 w 123" name="T12"/>
                <a:gd fmla="*/ 0 h 225" name="T13"/>
                <a:gd fmla="*/ 49 w 123" name="T14"/>
                <a:gd fmla="*/ 0 h 225" name="T15"/>
                <a:gd fmla="*/ 49 w 123" name="T16"/>
                <a:gd fmla="*/ 26 h 225" name="T17"/>
                <a:gd fmla="*/ 2 w 123" name="T18"/>
                <a:gd fmla="*/ 75 h 225" name="T19"/>
                <a:gd fmla="*/ 52 w 123" name="T20"/>
                <a:gd fmla="*/ 126 h 225" name="T21"/>
                <a:gd fmla="*/ 81 w 123" name="T22"/>
                <a:gd fmla="*/ 150 h 225" name="T23"/>
                <a:gd fmla="*/ 54 w 123" name="T24"/>
                <a:gd fmla="*/ 167 h 225" name="T25"/>
                <a:gd fmla="*/ 9 w 123" name="T26"/>
                <a:gd fmla="*/ 155 h 225" name="T27"/>
                <a:gd fmla="*/ 0 w 123" name="T28"/>
                <a:gd fmla="*/ 187 h 225" name="T29"/>
                <a:gd fmla="*/ 47 w 123" name="T30"/>
                <a:gd fmla="*/ 199 h 225" name="T31"/>
                <a:gd fmla="*/ 47 w 123" name="T32"/>
                <a:gd fmla="*/ 225 h 225" name="T33"/>
                <a:gd fmla="*/ 74 w 123" name="T34"/>
                <a:gd fmla="*/ 225 h 225" name="T35"/>
                <a:gd fmla="*/ 74 w 123" name="T36"/>
                <a:gd fmla="*/ 196 h 225" name="T37"/>
                <a:gd fmla="*/ 123 w 123" name="T38"/>
                <a:gd fmla="*/ 146 h 225" name="T39"/>
                <a:gd fmla="*/ 78 w 123" name="T40"/>
                <a:gd fmla="*/ 94 h 2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5" w="123">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grpSp>
        <p:nvGrpSpPr>
          <p:cNvPr id="53" name="组合 52"/>
          <p:cNvGrpSpPr/>
          <p:nvPr/>
        </p:nvGrpSpPr>
        <p:grpSpPr>
          <a:xfrm>
            <a:off x="2320311" y="4712498"/>
            <a:ext cx="362475" cy="342006"/>
            <a:chOff x="3098700" y="5569159"/>
            <a:chExt cx="642147" cy="605886"/>
          </a:xfrm>
          <a:solidFill>
            <a:schemeClr val="bg1"/>
          </a:solidFill>
        </p:grpSpPr>
        <p:sp>
          <p:nvSpPr>
            <p:cNvPr id="54" name="Freeform 349"/>
            <p:cNvSpPr/>
            <p:nvPr/>
          </p:nvSpPr>
          <p:spPr bwMode="auto">
            <a:xfrm>
              <a:off x="3119543" y="5569159"/>
              <a:ext cx="621304" cy="392027"/>
            </a:xfrm>
            <a:custGeom>
              <a:gdLst>
                <a:gd fmla="*/ 880 w 921" name="T0"/>
                <a:gd fmla="*/ 447 h 581" name="T1"/>
                <a:gd fmla="*/ 879 w 921" name="T2"/>
                <a:gd fmla="*/ 427 h 581" name="T3"/>
                <a:gd fmla="*/ 431 w 921" name="T4"/>
                <a:gd fmla="*/ 0 h 581" name="T5"/>
                <a:gd fmla="*/ 3 w 921" name="T6"/>
                <a:gd fmla="*/ 317 h 581" name="T7"/>
                <a:gd fmla="*/ 0 w 921" name="T8"/>
                <a:gd fmla="*/ 326 h 581" name="T9"/>
                <a:gd fmla="*/ 108 w 921" name="T10"/>
                <a:gd fmla="*/ 326 h 581" name="T11"/>
                <a:gd fmla="*/ 109 w 921" name="T12"/>
                <a:gd fmla="*/ 322 h 581" name="T13"/>
                <a:gd fmla="*/ 431 w 921" name="T14"/>
                <a:gd fmla="*/ 102 h 581" name="T15"/>
                <a:gd fmla="*/ 776 w 921" name="T16"/>
                <a:gd fmla="*/ 424 h 581" name="T17"/>
                <a:gd fmla="*/ 778 w 921" name="T18"/>
                <a:gd fmla="*/ 447 h 581" name="T19"/>
                <a:gd fmla="*/ 729 w 921" name="T20"/>
                <a:gd fmla="*/ 447 h 581" name="T21"/>
                <a:gd fmla="*/ 826 w 921" name="T22"/>
                <a:gd fmla="*/ 581 h 581" name="T23"/>
                <a:gd fmla="*/ 921 w 921" name="T24"/>
                <a:gd fmla="*/ 447 h 581" name="T25"/>
                <a:gd fmla="*/ 880 w 921" name="T26"/>
                <a:gd fmla="*/ 447 h 5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81" w="92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5" name="Freeform 350"/>
            <p:cNvSpPr/>
            <p:nvPr/>
          </p:nvSpPr>
          <p:spPr bwMode="auto">
            <a:xfrm>
              <a:off x="3098700" y="5880953"/>
              <a:ext cx="565341" cy="294092"/>
            </a:xfrm>
            <a:custGeom>
              <a:gdLst>
                <a:gd fmla="*/ 704 w 838" name="T0"/>
                <a:gd fmla="*/ 235 h 436" name="T1"/>
                <a:gd fmla="*/ 462 w 838" name="T2"/>
                <a:gd fmla="*/ 334 h 436" name="T3"/>
                <a:gd fmla="*/ 166 w 838" name="T4"/>
                <a:gd fmla="*/ 166 h 436" name="T5"/>
                <a:gd fmla="*/ 147 w 838" name="T6"/>
                <a:gd fmla="*/ 134 h 436" name="T7"/>
                <a:gd fmla="*/ 192 w 838" name="T8"/>
                <a:gd fmla="*/ 134 h 436" name="T9"/>
                <a:gd fmla="*/ 95 w 838" name="T10"/>
                <a:gd fmla="*/ 0 h 436" name="T11"/>
                <a:gd fmla="*/ 0 w 838" name="T12"/>
                <a:gd fmla="*/ 134 h 436" name="T13"/>
                <a:gd fmla="*/ 38 w 838" name="T14"/>
                <a:gd fmla="*/ 134 h 436" name="T15"/>
                <a:gd fmla="*/ 43 w 838" name="T16"/>
                <a:gd fmla="*/ 147 h 436" name="T17"/>
                <a:gd fmla="*/ 462 w 838" name="T18"/>
                <a:gd fmla="*/ 436 h 436" name="T19"/>
                <a:gd fmla="*/ 830 w 838" name="T20"/>
                <a:gd fmla="*/ 244 h 436" name="T21"/>
                <a:gd fmla="*/ 838 w 838" name="T22"/>
                <a:gd fmla="*/ 233 h 436" name="T23"/>
                <a:gd fmla="*/ 706 w 838" name="T24"/>
                <a:gd fmla="*/ 233 h 436" name="T25"/>
                <a:gd fmla="*/ 704 w 838" name="T26"/>
                <a:gd fmla="*/ 235 h 4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6" w="838">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6" name="Freeform 351"/>
            <p:cNvSpPr>
              <a:spLocks noEditPoints="1"/>
            </p:cNvSpPr>
            <p:nvPr/>
          </p:nvSpPr>
          <p:spPr bwMode="auto">
            <a:xfrm>
              <a:off x="3217193" y="5689366"/>
              <a:ext cx="380606" cy="371184"/>
            </a:xfrm>
            <a:custGeom>
              <a:gdLst>
                <a:gd fmla="*/ 0 w 564" name="T0"/>
                <a:gd fmla="*/ 227 h 550" name="T1"/>
                <a:gd fmla="*/ 0 w 564" name="T2"/>
                <a:gd fmla="*/ 327 h 550" name="T3"/>
                <a:gd fmla="*/ 46 w 564" name="T4"/>
                <a:gd fmla="*/ 327 h 550" name="T5"/>
                <a:gd fmla="*/ 80 w 564" name="T6"/>
                <a:gd fmla="*/ 407 h 550" name="T7"/>
                <a:gd fmla="*/ 48 w 564" name="T8"/>
                <a:gd fmla="*/ 439 h 550" name="T9"/>
                <a:gd fmla="*/ 119 w 564" name="T10"/>
                <a:gd fmla="*/ 510 h 550" name="T11"/>
                <a:gd fmla="*/ 151 w 564" name="T12"/>
                <a:gd fmla="*/ 478 h 550" name="T13"/>
                <a:gd fmla="*/ 230 w 564" name="T14"/>
                <a:gd fmla="*/ 511 h 550" name="T15"/>
                <a:gd fmla="*/ 230 w 564" name="T16"/>
                <a:gd fmla="*/ 550 h 550" name="T17"/>
                <a:gd fmla="*/ 330 w 564" name="T18"/>
                <a:gd fmla="*/ 550 h 550" name="T19"/>
                <a:gd fmla="*/ 330 w 564" name="T20"/>
                <a:gd fmla="*/ 512 h 550" name="T21"/>
                <a:gd fmla="*/ 414 w 564" name="T22"/>
                <a:gd fmla="*/ 478 h 550" name="T23"/>
                <a:gd fmla="*/ 444 w 564" name="T24"/>
                <a:gd fmla="*/ 509 h 550" name="T25"/>
                <a:gd fmla="*/ 515 w 564" name="T26"/>
                <a:gd fmla="*/ 438 h 550" name="T27"/>
                <a:gd fmla="*/ 485 w 564" name="T28"/>
                <a:gd fmla="*/ 408 h 550" name="T29"/>
                <a:gd fmla="*/ 520 w 564" name="T30"/>
                <a:gd fmla="*/ 327 h 550" name="T31"/>
                <a:gd fmla="*/ 564 w 564" name="T32"/>
                <a:gd fmla="*/ 327 h 550" name="T33"/>
                <a:gd fmla="*/ 564 w 564" name="T34"/>
                <a:gd fmla="*/ 227 h 550" name="T35"/>
                <a:gd fmla="*/ 521 w 564" name="T36"/>
                <a:gd fmla="*/ 227 h 550" name="T37"/>
                <a:gd fmla="*/ 486 w 564" name="T38"/>
                <a:gd fmla="*/ 143 h 550" name="T39"/>
                <a:gd fmla="*/ 518 w 564" name="T40"/>
                <a:gd fmla="*/ 111 h 550" name="T41"/>
                <a:gd fmla="*/ 447 w 564" name="T42"/>
                <a:gd fmla="*/ 40 h 550" name="T43"/>
                <a:gd fmla="*/ 415 w 564" name="T44"/>
                <a:gd fmla="*/ 72 h 550" name="T45"/>
                <a:gd fmla="*/ 330 w 564" name="T46"/>
                <a:gd fmla="*/ 38 h 550" name="T47"/>
                <a:gd fmla="*/ 330 w 564" name="T48"/>
                <a:gd fmla="*/ 0 h 550" name="T49"/>
                <a:gd fmla="*/ 230 w 564" name="T50"/>
                <a:gd fmla="*/ 0 h 550" name="T51"/>
                <a:gd fmla="*/ 230 w 564" name="T52"/>
                <a:gd fmla="*/ 39 h 550" name="T53"/>
                <a:gd fmla="*/ 150 w 564" name="T54"/>
                <a:gd fmla="*/ 73 h 550" name="T55"/>
                <a:gd fmla="*/ 116 w 564" name="T56"/>
                <a:gd fmla="*/ 39 h 550" name="T57"/>
                <a:gd fmla="*/ 45 w 564" name="T58"/>
                <a:gd fmla="*/ 110 h 550" name="T59"/>
                <a:gd fmla="*/ 79 w 564" name="T60"/>
                <a:gd fmla="*/ 144 h 550" name="T61"/>
                <a:gd fmla="*/ 45 w 564" name="T62"/>
                <a:gd fmla="*/ 227 h 550" name="T63"/>
                <a:gd fmla="*/ 0 w 564" name="T64"/>
                <a:gd fmla="*/ 227 h 550" name="T65"/>
                <a:gd fmla="*/ 283 w 564" name="T66"/>
                <a:gd fmla="*/ 104 h 550" name="T67"/>
                <a:gd fmla="*/ 456 w 564" name="T68"/>
                <a:gd fmla="*/ 275 h 550" name="T69"/>
                <a:gd fmla="*/ 283 w 564" name="T70"/>
                <a:gd fmla="*/ 446 h 550" name="T71"/>
                <a:gd fmla="*/ 110 w 564" name="T72"/>
                <a:gd fmla="*/ 275 h 550" name="T73"/>
                <a:gd fmla="*/ 283 w 564" name="T74"/>
                <a:gd fmla="*/ 104 h 5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0" w="564">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7" name="Freeform 352"/>
            <p:cNvSpPr>
              <a:spLocks noEditPoints="1"/>
            </p:cNvSpPr>
            <p:nvPr/>
          </p:nvSpPr>
          <p:spPr bwMode="auto">
            <a:xfrm>
              <a:off x="3319126" y="5787872"/>
              <a:ext cx="176170" cy="174742"/>
            </a:xfrm>
            <a:custGeom>
              <a:gdLst>
                <a:gd fmla="*/ 131 w 261" name="T0"/>
                <a:gd fmla="*/ 259 h 259" name="T1"/>
                <a:gd fmla="*/ 261 w 261" name="T2"/>
                <a:gd fmla="*/ 129 h 259" name="T3"/>
                <a:gd fmla="*/ 131 w 261" name="T4"/>
                <a:gd fmla="*/ 0 h 259" name="T5"/>
                <a:gd fmla="*/ 0 w 261" name="T6"/>
                <a:gd fmla="*/ 129 h 259" name="T7"/>
                <a:gd fmla="*/ 131 w 261" name="T8"/>
                <a:gd fmla="*/ 259 h 259" name="T9"/>
                <a:gd fmla="*/ 131 w 261" name="T10"/>
                <a:gd fmla="*/ 42 h 259" name="T11"/>
                <a:gd fmla="*/ 219 w 261" name="T12"/>
                <a:gd fmla="*/ 129 h 259" name="T13"/>
                <a:gd fmla="*/ 131 w 261" name="T14"/>
                <a:gd fmla="*/ 217 h 259" name="T15"/>
                <a:gd fmla="*/ 42 w 261" name="T16"/>
                <a:gd fmla="*/ 129 h 259" name="T17"/>
                <a:gd fmla="*/ 131 w 261" name="T18"/>
                <a:gd fmla="*/ 4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61">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58" name="Oval 353"/>
            <p:cNvSpPr>
              <a:spLocks noChangeArrowheads="1"/>
            </p:cNvSpPr>
            <p:nvPr/>
          </p:nvSpPr>
          <p:spPr bwMode="auto">
            <a:xfrm>
              <a:off x="3375945" y="5844406"/>
              <a:ext cx="62530" cy="6081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spTree>
    <p:extLst>
      <p:ext uri="{BB962C8B-B14F-4D97-AF65-F5344CB8AC3E}">
        <p14:creationId val="39295736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1" presetSubtype="1">
                                  <p:stCondLst>
                                    <p:cond delay="0"/>
                                  </p:stCondLst>
                                  <p:childTnLst>
                                    <p:set>
                                      <p:cBhvr>
                                        <p:cTn dur="1" fill="hold" id="16">
                                          <p:stCondLst>
                                            <p:cond delay="0"/>
                                          </p:stCondLst>
                                        </p:cTn>
                                        <p:tgtEl>
                                          <p:spTgt spid="19"/>
                                        </p:tgtEl>
                                        <p:attrNameLst>
                                          <p:attrName>style.visibility</p:attrName>
                                        </p:attrNameLst>
                                      </p:cBhvr>
                                      <p:to>
                                        <p:strVal val="visible"/>
                                      </p:to>
                                    </p:set>
                                    <p:animEffect filter="wheel(1)" transition="in">
                                      <p:cBhvr>
                                        <p:cTn dur="500" id="17"/>
                                        <p:tgtEl>
                                          <p:spTgt spid="19"/>
                                        </p:tgtEl>
                                      </p:cBhvr>
                                    </p:animEffect>
                                  </p:childTnLst>
                                </p:cTn>
                              </p:par>
                              <p:par>
                                <p:cTn fill="hold" id="18" nodeType="withEffect" presetClass="entr" presetID="53" presetSubtype="0">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p:cTn dur="500" fill="hold" id="20"/>
                                        <p:tgtEl>
                                          <p:spTgt spid="35"/>
                                        </p:tgtEl>
                                        <p:attrNameLst>
                                          <p:attrName>ppt_w</p:attrName>
                                        </p:attrNameLst>
                                      </p:cBhvr>
                                      <p:tavLst>
                                        <p:tav tm="0">
                                          <p:val>
                                            <p:fltVal val="0"/>
                                          </p:val>
                                        </p:tav>
                                        <p:tav tm="100000">
                                          <p:val>
                                            <p:strVal val="#ppt_w"/>
                                          </p:val>
                                        </p:tav>
                                      </p:tavLst>
                                    </p:anim>
                                    <p:anim calcmode="lin" valueType="num">
                                      <p:cBhvr>
                                        <p:cTn dur="500" fill="hold" id="21"/>
                                        <p:tgtEl>
                                          <p:spTgt spid="35"/>
                                        </p:tgtEl>
                                        <p:attrNameLst>
                                          <p:attrName>ppt_h</p:attrName>
                                        </p:attrNameLst>
                                      </p:cBhvr>
                                      <p:tavLst>
                                        <p:tav tm="0">
                                          <p:val>
                                            <p:fltVal val="0"/>
                                          </p:val>
                                        </p:tav>
                                        <p:tav tm="100000">
                                          <p:val>
                                            <p:strVal val="#ppt_h"/>
                                          </p:val>
                                        </p:tav>
                                      </p:tavLst>
                                    </p:anim>
                                    <p:animEffect filter="fade" transition="in">
                                      <p:cBhvr>
                                        <p:cTn dur="500" id="22"/>
                                        <p:tgtEl>
                                          <p:spTgt spid="35"/>
                                        </p:tgtEl>
                                      </p:cBhvr>
                                    </p:animEffect>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childTnLst>
                                </p:cTn>
                              </p:par>
                            </p:childTnLst>
                          </p:cTn>
                        </p:par>
                        <p:par>
                          <p:cTn fill="hold" id="27" nodeType="afterGroup">
                            <p:stCondLst>
                              <p:cond delay="2000"/>
                            </p:stCondLst>
                            <p:childTnLst>
                              <p:par>
                                <p:cTn fill="hold" id="28" nodeType="afterEffect" presetClass="entr" presetID="22" presetSubtype="8">
                                  <p:stCondLst>
                                    <p:cond delay="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par>
                          <p:cTn fill="hold" id="31" nodeType="afterGroup">
                            <p:stCondLst>
                              <p:cond delay="2500"/>
                            </p:stCondLst>
                            <p:childTnLst>
                              <p:par>
                                <p:cTn fill="hold" grpId="0" id="32" nodeType="afterEffect" presetClass="entr" presetID="21" presetSubtype="1">
                                  <p:stCondLst>
                                    <p:cond delay="0"/>
                                  </p:stCondLst>
                                  <p:childTnLst>
                                    <p:set>
                                      <p:cBhvr>
                                        <p:cTn dur="1" fill="hold" id="33">
                                          <p:stCondLst>
                                            <p:cond delay="0"/>
                                          </p:stCondLst>
                                        </p:cTn>
                                        <p:tgtEl>
                                          <p:spTgt spid="24"/>
                                        </p:tgtEl>
                                        <p:attrNameLst>
                                          <p:attrName>style.visibility</p:attrName>
                                        </p:attrNameLst>
                                      </p:cBhvr>
                                      <p:to>
                                        <p:strVal val="visible"/>
                                      </p:to>
                                    </p:set>
                                    <p:animEffect filter="wheel(1)" transition="in">
                                      <p:cBhvr>
                                        <p:cTn dur="500" id="34"/>
                                        <p:tgtEl>
                                          <p:spTgt spid="24"/>
                                        </p:tgtEl>
                                      </p:cBhvr>
                                    </p:animEffect>
                                  </p:childTnLst>
                                </p:cTn>
                              </p:par>
                              <p:par>
                                <p:cTn fill="hold" id="35" nodeType="with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25"/>
                                        </p:tgtEl>
                                        <p:attrNameLst>
                                          <p:attrName>style.visibility</p:attrName>
                                        </p:attrNameLst>
                                      </p:cBhvr>
                                      <p:to>
                                        <p:strVal val="visible"/>
                                      </p:to>
                                    </p:set>
                                    <p:animEffect filter="fade" transition="in">
                                      <p:cBhvr>
                                        <p:cTn dur="500" id="43"/>
                                        <p:tgtEl>
                                          <p:spTgt spid="25"/>
                                        </p:tgtEl>
                                      </p:cBhvr>
                                    </p:animEffect>
                                  </p:childTnLst>
                                </p:cTn>
                              </p:par>
                            </p:childTnLst>
                          </p:cTn>
                        </p:par>
                        <p:par>
                          <p:cTn fill="hold" id="44" nodeType="afterGroup">
                            <p:stCondLst>
                              <p:cond delay="3500"/>
                            </p:stCondLst>
                            <p:childTnLst>
                              <p:par>
                                <p:cTn fill="hold" id="45" nodeType="afterEffect" presetClass="entr" presetID="22" presetSubtype="8">
                                  <p:stCondLst>
                                    <p:cond delay="0"/>
                                  </p:stCondLst>
                                  <p:childTnLst>
                                    <p:set>
                                      <p:cBhvr>
                                        <p:cTn dur="1" fill="hold" id="46">
                                          <p:stCondLst>
                                            <p:cond delay="0"/>
                                          </p:stCondLst>
                                        </p:cTn>
                                        <p:tgtEl>
                                          <p:spTgt spid="26"/>
                                        </p:tgtEl>
                                        <p:attrNameLst>
                                          <p:attrName>style.visibility</p:attrName>
                                        </p:attrNameLst>
                                      </p:cBhvr>
                                      <p:to>
                                        <p:strVal val="visible"/>
                                      </p:to>
                                    </p:set>
                                    <p:animEffect filter="wipe(left)" transition="in">
                                      <p:cBhvr>
                                        <p:cTn dur="500" id="47"/>
                                        <p:tgtEl>
                                          <p:spTgt spid="26"/>
                                        </p:tgtEl>
                                      </p:cBhvr>
                                    </p:animEffect>
                                  </p:childTnLst>
                                </p:cTn>
                              </p:par>
                            </p:childTnLst>
                          </p:cTn>
                        </p:par>
                        <p:par>
                          <p:cTn fill="hold" id="48" nodeType="afterGroup">
                            <p:stCondLst>
                              <p:cond delay="4000"/>
                            </p:stCondLst>
                            <p:childTnLst>
                              <p:par>
                                <p:cTn fill="hold" grpId="0" id="49" nodeType="afterEffect" presetClass="entr" presetID="21" presetSubtype="1">
                                  <p:stCondLst>
                                    <p:cond delay="0"/>
                                  </p:stCondLst>
                                  <p:childTnLst>
                                    <p:set>
                                      <p:cBhvr>
                                        <p:cTn dur="1" fill="hold" id="50">
                                          <p:stCondLst>
                                            <p:cond delay="0"/>
                                          </p:stCondLst>
                                        </p:cTn>
                                        <p:tgtEl>
                                          <p:spTgt spid="29"/>
                                        </p:tgtEl>
                                        <p:attrNameLst>
                                          <p:attrName>style.visibility</p:attrName>
                                        </p:attrNameLst>
                                      </p:cBhvr>
                                      <p:to>
                                        <p:strVal val="visible"/>
                                      </p:to>
                                    </p:set>
                                    <p:animEffect filter="wheel(1)" transition="in">
                                      <p:cBhvr>
                                        <p:cTn dur="500" id="51"/>
                                        <p:tgtEl>
                                          <p:spTgt spid="29"/>
                                        </p:tgtEl>
                                      </p:cBhvr>
                                    </p:animEffect>
                                  </p:childTnLst>
                                </p:cTn>
                              </p:par>
                              <p:par>
                                <p:cTn fill="hold" id="52" nodeType="withEffect" presetClass="entr" presetID="53" presetSubtype="0">
                                  <p:stCondLst>
                                    <p:cond delay="0"/>
                                  </p:stCondLst>
                                  <p:childTnLst>
                                    <p:set>
                                      <p:cBhvr>
                                        <p:cTn dur="1" fill="hold" id="53">
                                          <p:stCondLst>
                                            <p:cond delay="0"/>
                                          </p:stCondLst>
                                        </p:cTn>
                                        <p:tgtEl>
                                          <p:spTgt spid="53"/>
                                        </p:tgtEl>
                                        <p:attrNameLst>
                                          <p:attrName>style.visibility</p:attrName>
                                        </p:attrNameLst>
                                      </p:cBhvr>
                                      <p:to>
                                        <p:strVal val="visible"/>
                                      </p:to>
                                    </p:set>
                                    <p:anim calcmode="lin" valueType="num">
                                      <p:cBhvr>
                                        <p:cTn dur="500" fill="hold" id="54"/>
                                        <p:tgtEl>
                                          <p:spTgt spid="53"/>
                                        </p:tgtEl>
                                        <p:attrNameLst>
                                          <p:attrName>ppt_w</p:attrName>
                                        </p:attrNameLst>
                                      </p:cBhvr>
                                      <p:tavLst>
                                        <p:tav tm="0">
                                          <p:val>
                                            <p:fltVal val="0"/>
                                          </p:val>
                                        </p:tav>
                                        <p:tav tm="100000">
                                          <p:val>
                                            <p:strVal val="#ppt_w"/>
                                          </p:val>
                                        </p:tav>
                                      </p:tavLst>
                                    </p:anim>
                                    <p:anim calcmode="lin" valueType="num">
                                      <p:cBhvr>
                                        <p:cTn dur="500" fill="hold" id="55"/>
                                        <p:tgtEl>
                                          <p:spTgt spid="53"/>
                                        </p:tgtEl>
                                        <p:attrNameLst>
                                          <p:attrName>ppt_h</p:attrName>
                                        </p:attrNameLst>
                                      </p:cBhvr>
                                      <p:tavLst>
                                        <p:tav tm="0">
                                          <p:val>
                                            <p:fltVal val="0"/>
                                          </p:val>
                                        </p:tav>
                                        <p:tav tm="100000">
                                          <p:val>
                                            <p:strVal val="#ppt_h"/>
                                          </p:val>
                                        </p:tav>
                                      </p:tavLst>
                                    </p:anim>
                                    <p:animEffect filter="fade" transition="in">
                                      <p:cBhvr>
                                        <p:cTn dur="500" id="56"/>
                                        <p:tgtEl>
                                          <p:spTgt spid="53"/>
                                        </p:tgtEl>
                                      </p:cBhvr>
                                    </p:animEffect>
                                  </p:childTnLst>
                                </p:cTn>
                              </p:par>
                            </p:childTnLst>
                          </p:cTn>
                        </p:par>
                        <p:par>
                          <p:cTn fill="hold" id="57" nodeType="afterGroup">
                            <p:stCondLst>
                              <p:cond delay="4500"/>
                            </p:stCondLst>
                            <p:childTnLst>
                              <p:par>
                                <p:cTn fill="hold" grpId="0" id="58" nodeType="afterEffect" presetClass="entr" presetID="10" presetSubtype="0">
                                  <p:stCondLst>
                                    <p:cond delay="0"/>
                                  </p:stCondLst>
                                  <p:childTnLst>
                                    <p:set>
                                      <p:cBhvr>
                                        <p:cTn dur="1" fill="hold" id="59">
                                          <p:stCondLst>
                                            <p:cond delay="0"/>
                                          </p:stCondLst>
                                        </p:cTn>
                                        <p:tgtEl>
                                          <p:spTgt spid="30"/>
                                        </p:tgtEl>
                                        <p:attrNameLst>
                                          <p:attrName>style.visibility</p:attrName>
                                        </p:attrNameLst>
                                      </p:cBhvr>
                                      <p:to>
                                        <p:strVal val="visible"/>
                                      </p:to>
                                    </p:set>
                                    <p:animEffect filter="fade" transition="in">
                                      <p:cBhvr>
                                        <p:cTn dur="500" id="60"/>
                                        <p:tgtEl>
                                          <p:spTgt spid="30"/>
                                        </p:tgtEl>
                                      </p:cBhvr>
                                    </p:animEffect>
                                  </p:childTnLst>
                                </p:cTn>
                              </p:par>
                            </p:childTnLst>
                          </p:cTn>
                        </p:par>
                        <p:par>
                          <p:cTn fill="hold" id="61" nodeType="afterGroup">
                            <p:stCondLst>
                              <p:cond delay="5000"/>
                            </p:stCondLst>
                            <p:childTnLst>
                              <p:par>
                                <p:cTn fill="hold" id="62" nodeType="afterEffect" presetClass="entr" presetID="22" presetSubtype="8">
                                  <p:stCondLst>
                                    <p:cond delay="0"/>
                                  </p:stCondLst>
                                  <p:childTnLst>
                                    <p:set>
                                      <p:cBhvr>
                                        <p:cTn dur="1" fill="hold" id="63">
                                          <p:stCondLst>
                                            <p:cond delay="0"/>
                                          </p:stCondLst>
                                        </p:cTn>
                                        <p:tgtEl>
                                          <p:spTgt spid="31"/>
                                        </p:tgtEl>
                                        <p:attrNameLst>
                                          <p:attrName>style.visibility</p:attrName>
                                        </p:attrNameLst>
                                      </p:cBhvr>
                                      <p:to>
                                        <p:strVal val="visible"/>
                                      </p:to>
                                    </p:set>
                                    <p:animEffect filter="wipe(left)" transition="in">
                                      <p:cBhvr>
                                        <p:cTn dur="500" id="64"/>
                                        <p:tgtEl>
                                          <p:spTgt spid="31"/>
                                        </p:tgtEl>
                                      </p:cBhvr>
                                    </p:animEffect>
                                  </p:childTnLst>
                                </p:cTn>
                              </p:par>
                            </p:childTnLst>
                          </p:cTn>
                        </p:par>
                        <p:par>
                          <p:cTn fill="hold" id="65" nodeType="afterGroup">
                            <p:stCondLst>
                              <p:cond delay="5500"/>
                            </p:stCondLst>
                            <p:childTnLst>
                              <p:par>
                                <p:cTn fill="hold" grpId="0" id="66" nodeType="afterEffect" presetClass="entr" presetID="16" presetSubtype="42">
                                  <p:stCondLst>
                                    <p:cond delay="0"/>
                                  </p:stCondLst>
                                  <p:childTnLst>
                                    <p:set>
                                      <p:cBhvr>
                                        <p:cTn dur="1" fill="hold" id="67">
                                          <p:stCondLst>
                                            <p:cond delay="0"/>
                                          </p:stCondLst>
                                        </p:cTn>
                                        <p:tgtEl>
                                          <p:spTgt spid="13"/>
                                        </p:tgtEl>
                                        <p:attrNameLst>
                                          <p:attrName>style.visibility</p:attrName>
                                        </p:attrNameLst>
                                      </p:cBhvr>
                                      <p:to>
                                        <p:strVal val="visible"/>
                                      </p:to>
                                    </p:set>
                                    <p:animEffect filter="barn(outHorizontal)" transition="in">
                                      <p:cBhvr>
                                        <p:cTn dur="500" id="68"/>
                                        <p:tgtEl>
                                          <p:spTgt spid="13"/>
                                        </p:tgtEl>
                                      </p:cBhvr>
                                    </p:animEffect>
                                  </p:childTnLst>
                                </p:cTn>
                              </p:par>
                            </p:childTnLst>
                          </p:cTn>
                        </p:par>
                        <p:par>
                          <p:cTn fill="hold" id="69" nodeType="afterGroup">
                            <p:stCondLst>
                              <p:cond delay="6000"/>
                            </p:stCondLst>
                            <p:childTnLst>
                              <p:par>
                                <p:cTn fill="hold" id="70" nodeType="afterEffect" presetClass="entr" presetID="42" presetSubtype="0">
                                  <p:stCondLst>
                                    <p:cond delay="0"/>
                                  </p:stCondLst>
                                  <p:childTnLst>
                                    <p:set>
                                      <p:cBhvr>
                                        <p:cTn dur="1" fill="hold" id="71">
                                          <p:stCondLst>
                                            <p:cond delay="0"/>
                                          </p:stCondLst>
                                        </p:cTn>
                                        <p:tgtEl>
                                          <p:spTgt spid="12"/>
                                        </p:tgtEl>
                                        <p:attrNameLst>
                                          <p:attrName>style.visibility</p:attrName>
                                        </p:attrNameLst>
                                      </p:cBhvr>
                                      <p:to>
                                        <p:strVal val="visible"/>
                                      </p:to>
                                    </p:set>
                                    <p:animEffect filter="fade" transition="in">
                                      <p:cBhvr>
                                        <p:cTn dur="500" id="72"/>
                                        <p:tgtEl>
                                          <p:spTgt spid="12"/>
                                        </p:tgtEl>
                                      </p:cBhvr>
                                    </p:animEffect>
                                    <p:anim calcmode="lin" valueType="num">
                                      <p:cBhvr>
                                        <p:cTn dur="500" fill="hold" id="73"/>
                                        <p:tgtEl>
                                          <p:spTgt spid="12"/>
                                        </p:tgtEl>
                                        <p:attrNameLst>
                                          <p:attrName>ppt_x</p:attrName>
                                        </p:attrNameLst>
                                      </p:cBhvr>
                                      <p:tavLst>
                                        <p:tav tm="0">
                                          <p:val>
                                            <p:strVal val="#ppt_x"/>
                                          </p:val>
                                        </p:tav>
                                        <p:tav tm="100000">
                                          <p:val>
                                            <p:strVal val="#ppt_x"/>
                                          </p:val>
                                        </p:tav>
                                      </p:tavLst>
                                    </p:anim>
                                    <p:anim calcmode="lin" valueType="num">
                                      <p:cBhvr>
                                        <p:cTn dur="500" fill="hold" id="74"/>
                                        <p:tgtEl>
                                          <p:spTgt spid="12"/>
                                        </p:tgtEl>
                                        <p:attrNameLst>
                                          <p:attrName>ppt_y</p:attrName>
                                        </p:attrNameLst>
                                      </p:cBhvr>
                                      <p:tavLst>
                                        <p:tav tm="0">
                                          <p:val>
                                            <p:strVal val="#ppt_y+.1"/>
                                          </p:val>
                                        </p:tav>
                                        <p:tav tm="100000">
                                          <p:val>
                                            <p:strVal val="#ppt_y"/>
                                          </p:val>
                                        </p:tav>
                                      </p:tavLst>
                                    </p:anim>
                                  </p:childTnLst>
                                </p:cTn>
                              </p:par>
                              <p:par>
                                <p:cTn fill="hold" grpId="0" id="75" nodeType="withEffect" presetClass="entr" presetID="22" presetSubtype="8">
                                  <p:stCondLst>
                                    <p:cond delay="0"/>
                                  </p:stCondLst>
                                  <p:iterate type="lt">
                                    <p:tmPct val="20000"/>
                                  </p:iterate>
                                  <p:childTnLst>
                                    <p:set>
                                      <p:cBhvr>
                                        <p:cTn dur="1" fill="hold" id="76">
                                          <p:stCondLst>
                                            <p:cond delay="0"/>
                                          </p:stCondLst>
                                        </p:cTn>
                                        <p:tgtEl>
                                          <p:spTgt spid="34"/>
                                        </p:tgtEl>
                                        <p:attrNameLst>
                                          <p:attrName>style.visibility</p:attrName>
                                        </p:attrNameLst>
                                      </p:cBhvr>
                                      <p:to>
                                        <p:strVal val="visible"/>
                                      </p:to>
                                    </p:set>
                                    <p:animEffect filter="wipe(left)" transition="in">
                                      <p:cBhvr>
                                        <p:cTn dur="500" id="7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3"/>
      <p:bldP grpId="0" spid="19"/>
      <p:bldP grpId="0" spid="20"/>
      <p:bldP grpId="0" spid="24"/>
      <p:bldP grpId="0" spid="25"/>
      <p:bldP grpId="0" spid="29"/>
      <p:bldP grpId="0" spid="30"/>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smtClean="0">
                <a:latin charset="-122" panose="02000000000000000000" pitchFamily="2" typeface="方正兰亭超细黑简体"/>
                <a:ea charset="-122" panose="02000000000000000000" pitchFamily="2" typeface="方正兰亭超细黑简体"/>
              </a:rPr>
              <a:t>09</a:t>
            </a: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文本框 9"/>
          <p:cNvSpPr txBox="1"/>
          <p:nvPr/>
        </p:nvSpPr>
        <p:spPr>
          <a:xfrm>
            <a:off x="982638" y="315670"/>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胜任能力</a:t>
            </a:r>
          </a:p>
        </p:txBody>
      </p:sp>
      <p:sp>
        <p:nvSpPr>
          <p:cNvPr id="12" name="Text Box 7"/>
          <p:cNvSpPr txBox="1">
            <a:spLocks noChangeArrowheads="1"/>
          </p:cNvSpPr>
          <p:nvPr/>
        </p:nvSpPr>
        <p:spPr bwMode="gray">
          <a:xfrm>
            <a:off x="1700339" y="1850219"/>
            <a:ext cx="4970931" cy="923544"/>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在此录入上述图表的综合描述说明，在此录入上述图表的上述图表的综合描述说明入。在此录入上述图表的综合描述说明，在此录入上述图表的上述图表的综合描述说明入。</a:t>
            </a:r>
          </a:p>
        </p:txBody>
      </p:sp>
      <p:sp>
        <p:nvSpPr>
          <p:cNvPr id="13" name="Text Box 7"/>
          <p:cNvSpPr txBox="1">
            <a:spLocks noChangeArrowheads="1"/>
          </p:cNvSpPr>
          <p:nvPr/>
        </p:nvSpPr>
        <p:spPr bwMode="gray">
          <a:xfrm>
            <a:off x="1712663" y="1324562"/>
            <a:ext cx="2579963" cy="48768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b="1" lang="zh-CN" smtClean="0" sz="2000">
                <a:ln w="3175">
                  <a:noFill/>
                </a:ln>
                <a:solidFill>
                  <a:schemeClr val="tx1">
                    <a:lumMod val="50000"/>
                    <a:lumOff val="50000"/>
                  </a:schemeClr>
                </a:solidFill>
                <a:latin charset="-122" pitchFamily="34" typeface="微软雅黑"/>
                <a:ea charset="-122" pitchFamily="34" typeface="微软雅黑"/>
              </a:rPr>
              <a:t>职业胜任能力</a:t>
            </a:r>
          </a:p>
        </p:txBody>
      </p:sp>
      <p:sp>
        <p:nvSpPr>
          <p:cNvPr id="19" name="Freeform 31"/>
          <p:cNvSpPr/>
          <p:nvPr/>
        </p:nvSpPr>
        <p:spPr>
          <a:xfrm>
            <a:off x="1481046" y="3183211"/>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A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0" name="Group 58"/>
          <p:cNvGrpSpPr/>
          <p:nvPr/>
        </p:nvGrpSpPr>
        <p:grpSpPr>
          <a:xfrm>
            <a:off x="1769078" y="2924944"/>
            <a:ext cx="4755797" cy="861328"/>
            <a:chOff x="7174424" y="1256132"/>
            <a:chExt cx="4755797" cy="861328"/>
          </a:xfrm>
        </p:grpSpPr>
        <p:sp>
          <p:nvSpPr>
            <p:cNvPr id="21" name="TextBox 20"/>
            <p:cNvSpPr txBox="1"/>
            <p:nvPr/>
          </p:nvSpPr>
          <p:spPr>
            <a:xfrm>
              <a:off x="7174424" y="1600395"/>
              <a:ext cx="4755797"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2" name="Rectangle 47"/>
            <p:cNvSpPr/>
            <p:nvPr/>
          </p:nvSpPr>
          <p:spPr>
            <a:xfrm>
              <a:off x="7174424" y="1256132"/>
              <a:ext cx="1016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专业能力</a:t>
              </a:r>
            </a:p>
          </p:txBody>
        </p:sp>
      </p:grpSp>
      <p:sp>
        <p:nvSpPr>
          <p:cNvPr id="27" name="Freeform 31"/>
          <p:cNvSpPr/>
          <p:nvPr/>
        </p:nvSpPr>
        <p:spPr>
          <a:xfrm>
            <a:off x="1484315" y="4194091"/>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8" name="Group 58"/>
          <p:cNvGrpSpPr/>
          <p:nvPr/>
        </p:nvGrpSpPr>
        <p:grpSpPr>
          <a:xfrm>
            <a:off x="1772347" y="3935824"/>
            <a:ext cx="4752529" cy="861328"/>
            <a:chOff x="7174424" y="1256132"/>
            <a:chExt cx="4752529" cy="861328"/>
          </a:xfrm>
        </p:grpSpPr>
        <p:sp>
          <p:nvSpPr>
            <p:cNvPr id="29" name="TextBox 28"/>
            <p:cNvSpPr txBox="1"/>
            <p:nvPr/>
          </p:nvSpPr>
          <p:spPr>
            <a:xfrm>
              <a:off x="7174425" y="1600395"/>
              <a:ext cx="4752528"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0" name="Rectangle 47"/>
            <p:cNvSpPr/>
            <p:nvPr/>
          </p:nvSpPr>
          <p:spPr>
            <a:xfrm>
              <a:off x="7174424" y="1256132"/>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领导能力</a:t>
              </a:r>
            </a:p>
          </p:txBody>
        </p:sp>
      </p:grpSp>
      <p:sp>
        <p:nvSpPr>
          <p:cNvPr id="31" name="Freeform 31"/>
          <p:cNvSpPr/>
          <p:nvPr/>
        </p:nvSpPr>
        <p:spPr>
          <a:xfrm>
            <a:off x="1484315" y="5202203"/>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2" name="Group 58"/>
          <p:cNvGrpSpPr/>
          <p:nvPr/>
        </p:nvGrpSpPr>
        <p:grpSpPr>
          <a:xfrm>
            <a:off x="1772347" y="4943936"/>
            <a:ext cx="4752529" cy="861328"/>
            <a:chOff x="7174424" y="1256132"/>
            <a:chExt cx="4752529" cy="861328"/>
          </a:xfrm>
        </p:grpSpPr>
        <p:sp>
          <p:nvSpPr>
            <p:cNvPr id="33" name="TextBox 32"/>
            <p:cNvSpPr txBox="1"/>
            <p:nvPr/>
          </p:nvSpPr>
          <p:spPr>
            <a:xfrm>
              <a:off x="7174424" y="1600395"/>
              <a:ext cx="4752529"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4" name="Rectangle 47"/>
            <p:cNvSpPr/>
            <p:nvPr/>
          </p:nvSpPr>
          <p:spPr>
            <a:xfrm>
              <a:off x="7174424" y="1256131"/>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创新能力</a:t>
              </a:r>
            </a:p>
          </p:txBody>
        </p:sp>
      </p:grpSp>
      <p:grpSp>
        <p:nvGrpSpPr>
          <p:cNvPr id="50" name="Group 4"/>
          <p:cNvGrpSpPr>
            <a:grpSpLocks noChangeAspect="1"/>
          </p:cNvGrpSpPr>
          <p:nvPr/>
        </p:nvGrpSpPr>
        <p:grpSpPr>
          <a:xfrm>
            <a:off x="7154642" y="813267"/>
            <a:ext cx="3219665" cy="5428944"/>
            <a:chOff x="2560" y="2"/>
            <a:chExt cx="2562" cy="4320"/>
          </a:xfrm>
        </p:grpSpPr>
        <p:sp>
          <p:nvSpPr>
            <p:cNvPr id="51" name="Freeform 5"/>
            <p:cNvSpPr/>
            <p:nvPr/>
          </p:nvSpPr>
          <p:spPr bwMode="auto">
            <a:xfrm>
              <a:off x="3184" y="1981"/>
              <a:ext cx="264" cy="96"/>
            </a:xfrm>
            <a:custGeom>
              <a:gdLst>
                <a:gd fmla="*/ 0 w 264" name="T0"/>
                <a:gd fmla="*/ 92 h 96" name="T1"/>
                <a:gd fmla="*/ 258 w 264" name="T2"/>
                <a:gd fmla="*/ 0 h 96" name="T3"/>
                <a:gd fmla="*/ 264 w 264" name="T4"/>
                <a:gd fmla="*/ 15 h 96" name="T5"/>
                <a:gd fmla="*/ 31 w 264" name="T6"/>
                <a:gd fmla="*/ 96 h 96" name="T7"/>
                <a:gd fmla="*/ 0 w 264" name="T8"/>
                <a:gd fmla="*/ 92 h 96" name="T9"/>
              </a:gdLst>
              <a:cxnLst>
                <a:cxn ang="0">
                  <a:pos x="T0" y="T1"/>
                </a:cxn>
                <a:cxn ang="0">
                  <a:pos x="T2" y="T3"/>
                </a:cxn>
                <a:cxn ang="0">
                  <a:pos x="T4" y="T5"/>
                </a:cxn>
                <a:cxn ang="0">
                  <a:pos x="T6" y="T7"/>
                </a:cxn>
                <a:cxn ang="0">
                  <a:pos x="T8" y="T9"/>
                </a:cxn>
              </a:cxnLst>
              <a:rect b="b" l="0" r="r" t="0"/>
              <a:pathLst>
                <a:path h="96" w="264">
                  <a:moveTo>
                    <a:pt x="0" y="92"/>
                  </a:moveTo>
                  <a:lnTo>
                    <a:pt x="258" y="0"/>
                  </a:lnTo>
                  <a:lnTo>
                    <a:pt x="264" y="15"/>
                  </a:lnTo>
                  <a:lnTo>
                    <a:pt x="31" y="96"/>
                  </a:lnTo>
                  <a:lnTo>
                    <a:pt x="0" y="92"/>
                  </a:lnTo>
                  <a:close/>
                </a:path>
              </a:pathLst>
            </a:custGeom>
            <a:solidFill>
              <a:srgbClr val="D1D2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 name="Freeform 6"/>
            <p:cNvSpPr/>
            <p:nvPr/>
          </p:nvSpPr>
          <p:spPr bwMode="auto">
            <a:xfrm>
              <a:off x="3381" y="2"/>
              <a:ext cx="891" cy="1652"/>
            </a:xfrm>
            <a:custGeom>
              <a:gdLst>
                <a:gd fmla="*/ 0 w 891" name="T0"/>
                <a:gd fmla="*/ 1652 h 1652" name="T1"/>
                <a:gd fmla="*/ 891 w 891" name="T2"/>
                <a:gd fmla="*/ 1249 h 1652" name="T3"/>
                <a:gd fmla="*/ 891 w 891" name="T4"/>
                <a:gd fmla="*/ 0 h 1652" name="T5"/>
                <a:gd fmla="*/ 9 w 891" name="T6"/>
                <a:gd fmla="*/ 608 h 1652" name="T7"/>
                <a:gd fmla="*/ 0 w 891" name="T8"/>
                <a:gd fmla="*/ 1652 h 1652" name="T9"/>
              </a:gdLst>
              <a:cxnLst>
                <a:cxn ang="0">
                  <a:pos x="T0" y="T1"/>
                </a:cxn>
                <a:cxn ang="0">
                  <a:pos x="T2" y="T3"/>
                </a:cxn>
                <a:cxn ang="0">
                  <a:pos x="T4" y="T5"/>
                </a:cxn>
                <a:cxn ang="0">
                  <a:pos x="T6" y="T7"/>
                </a:cxn>
                <a:cxn ang="0">
                  <a:pos x="T8" y="T9"/>
                </a:cxn>
              </a:cxnLst>
              <a:rect b="b" l="0" r="r" t="0"/>
              <a:pathLst>
                <a:path h="1651" w="891">
                  <a:moveTo>
                    <a:pt x="0" y="1652"/>
                  </a:moveTo>
                  <a:lnTo>
                    <a:pt x="891" y="1249"/>
                  </a:lnTo>
                  <a:lnTo>
                    <a:pt x="891" y="0"/>
                  </a:lnTo>
                  <a:lnTo>
                    <a:pt x="9" y="608"/>
                  </a:lnTo>
                  <a:lnTo>
                    <a:pt x="0" y="1652"/>
                  </a:ln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 name="Freeform 7"/>
            <p:cNvSpPr/>
            <p:nvPr/>
          </p:nvSpPr>
          <p:spPr bwMode="auto">
            <a:xfrm>
              <a:off x="4272" y="2"/>
              <a:ext cx="850" cy="1650"/>
            </a:xfrm>
            <a:custGeom>
              <a:gdLst>
                <a:gd fmla="*/ 850 w 850" name="T0"/>
                <a:gd fmla="*/ 1650 h 1650" name="T1"/>
                <a:gd fmla="*/ 0 w 850" name="T2"/>
                <a:gd fmla="*/ 1249 h 1650" name="T3"/>
                <a:gd fmla="*/ 0 w 850" name="T4"/>
                <a:gd fmla="*/ 0 h 1650" name="T5"/>
                <a:gd fmla="*/ 850 w 850" name="T6"/>
                <a:gd fmla="*/ 622 h 1650" name="T7"/>
                <a:gd fmla="*/ 850 w 850" name="T8"/>
                <a:gd fmla="*/ 1650 h 1650" name="T9"/>
              </a:gdLst>
              <a:cxnLst>
                <a:cxn ang="0">
                  <a:pos x="T0" y="T1"/>
                </a:cxn>
                <a:cxn ang="0">
                  <a:pos x="T2" y="T3"/>
                </a:cxn>
                <a:cxn ang="0">
                  <a:pos x="T4" y="T5"/>
                </a:cxn>
                <a:cxn ang="0">
                  <a:pos x="T6" y="T7"/>
                </a:cxn>
                <a:cxn ang="0">
                  <a:pos x="T8" y="T9"/>
                </a:cxn>
              </a:cxnLst>
              <a:rect b="b" l="0" r="r" t="0"/>
              <a:pathLst>
                <a:path h="1650" w="850">
                  <a:moveTo>
                    <a:pt x="850" y="1650"/>
                  </a:moveTo>
                  <a:lnTo>
                    <a:pt x="0" y="1249"/>
                  </a:lnTo>
                  <a:lnTo>
                    <a:pt x="0" y="0"/>
                  </a:lnTo>
                  <a:lnTo>
                    <a:pt x="850" y="622"/>
                  </a:lnTo>
                  <a:lnTo>
                    <a:pt x="850" y="1650"/>
                  </a:ln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 name="Freeform 8"/>
            <p:cNvSpPr/>
            <p:nvPr/>
          </p:nvSpPr>
          <p:spPr bwMode="auto">
            <a:xfrm>
              <a:off x="3381" y="1251"/>
              <a:ext cx="1741" cy="722"/>
            </a:xfrm>
            <a:custGeom>
              <a:gdLst>
                <a:gd fmla="*/ 1741 w 1741" name="T0"/>
                <a:gd fmla="*/ 401 h 722" name="T1"/>
                <a:gd fmla="*/ 909 w 1741" name="T2"/>
                <a:gd fmla="*/ 722 h 722" name="T3"/>
                <a:gd fmla="*/ 0 w 1741" name="T4"/>
                <a:gd fmla="*/ 403 h 722" name="T5"/>
                <a:gd fmla="*/ 891 w 1741" name="T6"/>
                <a:gd fmla="*/ 0 h 722" name="T7"/>
                <a:gd fmla="*/ 1741 w 1741" name="T8"/>
                <a:gd fmla="*/ 401 h 722" name="T9"/>
              </a:gdLst>
              <a:cxnLst>
                <a:cxn ang="0">
                  <a:pos x="T0" y="T1"/>
                </a:cxn>
                <a:cxn ang="0">
                  <a:pos x="T2" y="T3"/>
                </a:cxn>
                <a:cxn ang="0">
                  <a:pos x="T4" y="T5"/>
                </a:cxn>
                <a:cxn ang="0">
                  <a:pos x="T6" y="T7"/>
                </a:cxn>
                <a:cxn ang="0">
                  <a:pos x="T8" y="T9"/>
                </a:cxn>
              </a:cxnLst>
              <a:rect b="b" l="0" r="r" t="0"/>
              <a:pathLst>
                <a:path h="722" w="1741">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 name="Freeform 9"/>
            <p:cNvSpPr/>
            <p:nvPr/>
          </p:nvSpPr>
          <p:spPr bwMode="auto">
            <a:xfrm>
              <a:off x="4889" y="687"/>
              <a:ext cx="85" cy="60"/>
            </a:xfrm>
            <a:custGeom>
              <a:gdLst>
                <a:gd fmla="*/ 43 w 44" name="T0"/>
                <a:gd fmla="*/ 0 h 31" name="T1"/>
                <a:gd fmla="*/ 0 w 44" name="T2"/>
                <a:gd fmla="*/ 25 h 31" name="T3"/>
                <a:gd fmla="*/ 3 w 44" name="T4"/>
                <a:gd fmla="*/ 31 h 31" name="T5"/>
                <a:gd fmla="*/ 44 w 44" name="T6"/>
                <a:gd fmla="*/ 7 h 31" name="T7"/>
                <a:gd fmla="*/ 43 w 44" name="T8"/>
                <a:gd fmla="*/ 0 h 31" name="T9"/>
              </a:gdLst>
              <a:cxnLst>
                <a:cxn ang="0">
                  <a:pos x="T0" y="T1"/>
                </a:cxn>
                <a:cxn ang="0">
                  <a:pos x="T2" y="T3"/>
                </a:cxn>
                <a:cxn ang="0">
                  <a:pos x="T4" y="T5"/>
                </a:cxn>
                <a:cxn ang="0">
                  <a:pos x="T6" y="T7"/>
                </a:cxn>
                <a:cxn ang="0">
                  <a:pos x="T8" y="T9"/>
                </a:cxn>
              </a:cxnLst>
              <a:rect b="b" l="0" r="r" t="0"/>
              <a:pathLst>
                <a:path h="31" w="44">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6" name="Freeform 10"/>
            <p:cNvSpPr/>
            <p:nvPr/>
          </p:nvSpPr>
          <p:spPr bwMode="auto">
            <a:xfrm>
              <a:off x="4762" y="512"/>
              <a:ext cx="34" cy="123"/>
            </a:xfrm>
            <a:custGeom>
              <a:gdLst>
                <a:gd fmla="*/ 18 w 18" name="T0"/>
                <a:gd fmla="*/ 3 h 64" name="T1"/>
                <a:gd fmla="*/ 14 w 18" name="T2"/>
                <a:gd fmla="*/ 0 h 64" name="T3"/>
                <a:gd fmla="*/ 0 w 18" name="T4"/>
                <a:gd fmla="*/ 63 h 64" name="T5"/>
                <a:gd fmla="*/ 5 w 18" name="T6"/>
                <a:gd fmla="*/ 64 h 64" name="T7"/>
                <a:gd fmla="*/ 18 w 18" name="T8"/>
                <a:gd fmla="*/ 3 h 64" name="T9"/>
              </a:gdLst>
              <a:cxnLst>
                <a:cxn ang="0">
                  <a:pos x="T0" y="T1"/>
                </a:cxn>
                <a:cxn ang="0">
                  <a:pos x="T2" y="T3"/>
                </a:cxn>
                <a:cxn ang="0">
                  <a:pos x="T4" y="T5"/>
                </a:cxn>
                <a:cxn ang="0">
                  <a:pos x="T6" y="T7"/>
                </a:cxn>
                <a:cxn ang="0">
                  <a:pos x="T8" y="T9"/>
                </a:cxn>
              </a:cxnLst>
              <a:rect b="b" l="0" r="r" t="0"/>
              <a:pathLst>
                <a:path h="64" w="18">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 name="Freeform 11"/>
            <p:cNvSpPr/>
            <p:nvPr/>
          </p:nvSpPr>
          <p:spPr bwMode="auto">
            <a:xfrm>
              <a:off x="4929" y="843"/>
              <a:ext cx="89" cy="27"/>
            </a:xfrm>
            <a:custGeom>
              <a:gdLst>
                <a:gd fmla="*/ 0 w 46" name="T0"/>
                <a:gd fmla="*/ 5 h 14" name="T1"/>
                <a:gd fmla="*/ 0 w 46" name="T2"/>
                <a:gd fmla="*/ 11 h 14" name="T3"/>
                <a:gd fmla="*/ 45 w 46" name="T4"/>
                <a:gd fmla="*/ 14 h 14" name="T5"/>
                <a:gd fmla="*/ 46 w 46" name="T6"/>
                <a:gd fmla="*/ 8 h 14" name="T7"/>
                <a:gd fmla="*/ 0 w 46" name="T8"/>
                <a:gd fmla="*/ 5 h 14" name="T9"/>
              </a:gdLst>
              <a:cxnLst>
                <a:cxn ang="0">
                  <a:pos x="T0" y="T1"/>
                </a:cxn>
                <a:cxn ang="0">
                  <a:pos x="T2" y="T3"/>
                </a:cxn>
                <a:cxn ang="0">
                  <a:pos x="T4" y="T5"/>
                </a:cxn>
                <a:cxn ang="0">
                  <a:pos x="T6" y="T7"/>
                </a:cxn>
                <a:cxn ang="0">
                  <a:pos x="T8" y="T9"/>
                </a:cxn>
              </a:cxnLst>
              <a:rect b="b" l="0" r="r" t="0"/>
              <a:pathLst>
                <a:path h="14" w="46">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 name="Freeform 12"/>
            <p:cNvSpPr/>
            <p:nvPr/>
          </p:nvSpPr>
          <p:spPr bwMode="auto">
            <a:xfrm>
              <a:off x="4494" y="707"/>
              <a:ext cx="87" cy="57"/>
            </a:xfrm>
            <a:custGeom>
              <a:gdLst>
                <a:gd fmla="*/ 0 w 45" name="T0"/>
                <a:gd fmla="*/ 7 h 30" name="T1"/>
                <a:gd fmla="*/ 42 w 45" name="T2"/>
                <a:gd fmla="*/ 30 h 30" name="T3"/>
                <a:gd fmla="*/ 45 w 45" name="T4"/>
                <a:gd fmla="*/ 24 h 30" name="T5"/>
                <a:gd fmla="*/ 1 w 45" name="T6"/>
                <a:gd fmla="*/ 0 h 30" name="T7"/>
                <a:gd fmla="*/ 0 w 45" name="T8"/>
                <a:gd fmla="*/ 7 h 30" name="T9"/>
              </a:gdLst>
              <a:cxnLst>
                <a:cxn ang="0">
                  <a:pos x="T0" y="T1"/>
                </a:cxn>
                <a:cxn ang="0">
                  <a:pos x="T2" y="T3"/>
                </a:cxn>
                <a:cxn ang="0">
                  <a:pos x="T4" y="T5"/>
                </a:cxn>
                <a:cxn ang="0">
                  <a:pos x="T6" y="T7"/>
                </a:cxn>
                <a:cxn ang="0">
                  <a:pos x="T8" y="T9"/>
                </a:cxn>
              </a:cxnLst>
              <a:rect b="b" l="0" r="r" t="0"/>
              <a:pathLst>
                <a:path h="30" w="45">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 name="Freeform 13"/>
            <p:cNvSpPr/>
            <p:nvPr/>
          </p:nvSpPr>
          <p:spPr bwMode="auto">
            <a:xfrm>
              <a:off x="4594" y="535"/>
              <a:ext cx="54" cy="114"/>
            </a:xfrm>
            <a:custGeom>
              <a:gdLst>
                <a:gd fmla="*/ 28 w 28" name="T0"/>
                <a:gd fmla="*/ 56 h 59" name="T1"/>
                <a:gd fmla="*/ 3 w 28" name="T2"/>
                <a:gd fmla="*/ 0 h 59" name="T3"/>
                <a:gd fmla="*/ 0 w 28" name="T4"/>
                <a:gd fmla="*/ 5 h 59" name="T5"/>
                <a:gd fmla="*/ 24 w 28" name="T6"/>
                <a:gd fmla="*/ 59 h 59" name="T7"/>
                <a:gd fmla="*/ 28 w 28" name="T8"/>
                <a:gd fmla="*/ 56 h 59" name="T9"/>
              </a:gdLst>
              <a:cxnLst>
                <a:cxn ang="0">
                  <a:pos x="T0" y="T1"/>
                </a:cxn>
                <a:cxn ang="0">
                  <a:pos x="T2" y="T3"/>
                </a:cxn>
                <a:cxn ang="0">
                  <a:pos x="T4" y="T5"/>
                </a:cxn>
                <a:cxn ang="0">
                  <a:pos x="T6" y="T7"/>
                </a:cxn>
                <a:cxn ang="0">
                  <a:pos x="T8" y="T9"/>
                </a:cxn>
              </a:cxnLst>
              <a:rect b="b" l="0" r="r" t="0"/>
              <a:pathLst>
                <a:path h="59" w="28">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 name="Freeform 14"/>
            <p:cNvSpPr/>
            <p:nvPr/>
          </p:nvSpPr>
          <p:spPr bwMode="auto">
            <a:xfrm>
              <a:off x="4479" y="868"/>
              <a:ext cx="90" cy="29"/>
            </a:xfrm>
            <a:custGeom>
              <a:gdLst>
                <a:gd fmla="*/ 0 w 47" name="T0"/>
                <a:gd fmla="*/ 9 h 15" name="T1"/>
                <a:gd fmla="*/ 2 w 47" name="T2"/>
                <a:gd fmla="*/ 15 h 15" name="T3"/>
                <a:gd fmla="*/ 46 w 47" name="T4"/>
                <a:gd fmla="*/ 11 h 15" name="T5"/>
                <a:gd fmla="*/ 47 w 47" name="T6"/>
                <a:gd fmla="*/ 5 h 15" name="T7"/>
                <a:gd fmla="*/ 0 w 47" name="T8"/>
                <a:gd fmla="*/ 9 h 15" name="T9"/>
              </a:gdLst>
              <a:cxnLst>
                <a:cxn ang="0">
                  <a:pos x="T0" y="T1"/>
                </a:cxn>
                <a:cxn ang="0">
                  <a:pos x="T2" y="T3"/>
                </a:cxn>
                <a:cxn ang="0">
                  <a:pos x="T4" y="T5"/>
                </a:cxn>
                <a:cxn ang="0">
                  <a:pos x="T6" y="T7"/>
                </a:cxn>
                <a:cxn ang="0">
                  <a:pos x="T8" y="T9"/>
                </a:cxn>
              </a:cxnLst>
              <a:rect b="b" l="0" r="r" t="0"/>
              <a:pathLst>
                <a:path h="15" w="47">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1" name="Freeform 15"/>
            <p:cNvSpPr/>
            <p:nvPr/>
          </p:nvSpPr>
          <p:spPr bwMode="auto">
            <a:xfrm>
              <a:off x="4910" y="972"/>
              <a:ext cx="71" cy="70"/>
            </a:xfrm>
            <a:custGeom>
              <a:gdLst>
                <a:gd fmla="*/ 3 w 37" name="T0"/>
                <a:gd fmla="*/ 0 h 36" name="T1"/>
                <a:gd fmla="*/ 0 w 37" name="T2"/>
                <a:gd fmla="*/ 5 h 36" name="T3"/>
                <a:gd fmla="*/ 32 w 37" name="T4"/>
                <a:gd fmla="*/ 36 h 36" name="T5"/>
                <a:gd fmla="*/ 37 w 37" name="T6"/>
                <a:gd fmla="*/ 32 h 36" name="T7"/>
                <a:gd fmla="*/ 3 w 37" name="T8"/>
                <a:gd fmla="*/ 0 h 36" name="T9"/>
              </a:gdLst>
              <a:cxnLst>
                <a:cxn ang="0">
                  <a:pos x="T0" y="T1"/>
                </a:cxn>
                <a:cxn ang="0">
                  <a:pos x="T2" y="T3"/>
                </a:cxn>
                <a:cxn ang="0">
                  <a:pos x="T4" y="T5"/>
                </a:cxn>
                <a:cxn ang="0">
                  <a:pos x="T6" y="T7"/>
                </a:cxn>
                <a:cxn ang="0">
                  <a:pos x="T8" y="T9"/>
                </a:cxn>
              </a:cxnLst>
              <a:rect b="b" l="0" r="r" t="0"/>
              <a:pathLst>
                <a:path h="36" w="37">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 name="Freeform 16"/>
            <p:cNvSpPr/>
            <p:nvPr/>
          </p:nvSpPr>
          <p:spPr bwMode="auto">
            <a:xfrm>
              <a:off x="4690" y="1072"/>
              <a:ext cx="108" cy="56"/>
            </a:xfrm>
            <a:custGeom>
              <a:gdLst>
                <a:gd fmla="*/ 53 w 56" name="T0"/>
                <a:gd fmla="*/ 22 h 29" name="T1"/>
                <a:gd fmla="*/ 3 w 56" name="T2"/>
                <a:gd fmla="*/ 0 h 29" name="T3"/>
                <a:gd fmla="*/ 0 w 56" name="T4"/>
                <a:gd fmla="*/ 2 h 29" name="T5"/>
                <a:gd fmla="*/ 2 w 56" name="T6"/>
                <a:gd fmla="*/ 6 h 29" name="T7"/>
                <a:gd fmla="*/ 53 w 56" name="T8"/>
                <a:gd fmla="*/ 28 h 29" name="T9"/>
                <a:gd fmla="*/ 56 w 56" name="T10"/>
                <a:gd fmla="*/ 26 h 29" name="T11"/>
                <a:gd fmla="*/ 53 w 56"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56">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3" name="Freeform 17"/>
            <p:cNvSpPr/>
            <p:nvPr/>
          </p:nvSpPr>
          <p:spPr bwMode="auto">
            <a:xfrm>
              <a:off x="4690" y="1090"/>
              <a:ext cx="106" cy="56"/>
            </a:xfrm>
            <a:custGeom>
              <a:gdLst>
                <a:gd fmla="*/ 53 w 55" name="T0"/>
                <a:gd fmla="*/ 22 h 29" name="T1"/>
                <a:gd fmla="*/ 2 w 55" name="T2"/>
                <a:gd fmla="*/ 0 h 29" name="T3"/>
                <a:gd fmla="*/ 0 w 55" name="T4"/>
                <a:gd fmla="*/ 2 h 29" name="T5"/>
                <a:gd fmla="*/ 2 w 55" name="T6"/>
                <a:gd fmla="*/ 6 h 29" name="T7"/>
                <a:gd fmla="*/ 53 w 55" name="T8"/>
                <a:gd fmla="*/ 28 h 29" name="T9"/>
                <a:gd fmla="*/ 55 w 55" name="T10"/>
                <a:gd fmla="*/ 26 h 29" name="T11"/>
                <a:gd fmla="*/ 53 w 55"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55">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 name="Freeform 18"/>
            <p:cNvSpPr/>
            <p:nvPr/>
          </p:nvSpPr>
          <p:spPr bwMode="auto">
            <a:xfrm>
              <a:off x="4688" y="1107"/>
              <a:ext cx="108" cy="56"/>
            </a:xfrm>
            <a:custGeom>
              <a:gdLst>
                <a:gd fmla="*/ 54 w 56" name="T0"/>
                <a:gd fmla="*/ 22 h 29" name="T1"/>
                <a:gd fmla="*/ 3 w 56" name="T2"/>
                <a:gd fmla="*/ 0 h 29" name="T3"/>
                <a:gd fmla="*/ 0 w 56" name="T4"/>
                <a:gd fmla="*/ 2 h 29" name="T5"/>
                <a:gd fmla="*/ 3 w 56" name="T6"/>
                <a:gd fmla="*/ 6 h 29" name="T7"/>
                <a:gd fmla="*/ 54 w 56" name="T8"/>
                <a:gd fmla="*/ 28 h 29" name="T9"/>
                <a:gd fmla="*/ 56 w 56" name="T10"/>
                <a:gd fmla="*/ 26 h 29" name="T11"/>
                <a:gd fmla="*/ 54 w 56"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56">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 name="Freeform 19"/>
            <p:cNvSpPr/>
            <p:nvPr/>
          </p:nvSpPr>
          <p:spPr bwMode="auto">
            <a:xfrm>
              <a:off x="4690" y="1122"/>
              <a:ext cx="106" cy="70"/>
            </a:xfrm>
            <a:custGeom>
              <a:gdLst>
                <a:gd fmla="*/ 53 w 55" name="T0"/>
                <a:gd fmla="*/ 22 h 36" name="T1"/>
                <a:gd fmla="*/ 2 w 55" name="T2"/>
                <a:gd fmla="*/ 0 h 36" name="T3"/>
                <a:gd fmla="*/ 0 w 55" name="T4"/>
                <a:gd fmla="*/ 1 h 36" name="T5"/>
                <a:gd fmla="*/ 1 w 55" name="T6"/>
                <a:gd fmla="*/ 4 h 36" name="T7"/>
                <a:gd fmla="*/ 5 w 55" name="T8"/>
                <a:gd fmla="*/ 10 h 36" name="T9"/>
                <a:gd fmla="*/ 8 w 55" name="T10"/>
                <a:gd fmla="*/ 15 h 36" name="T11"/>
                <a:gd fmla="*/ 9 w 55" name="T12"/>
                <a:gd fmla="*/ 16 h 36" name="T13"/>
                <a:gd fmla="*/ 9 w 55" name="T14"/>
                <a:gd fmla="*/ 16 h 36" name="T15"/>
                <a:gd fmla="*/ 14 w 55" name="T16"/>
                <a:gd fmla="*/ 24 h 36" name="T17"/>
                <a:gd fmla="*/ 39 w 55" name="T18"/>
                <a:gd fmla="*/ 35 h 36" name="T19"/>
                <a:gd fmla="*/ 44 w 55" name="T20"/>
                <a:gd fmla="*/ 31 h 36" name="T21"/>
                <a:gd fmla="*/ 44 w 55" name="T22"/>
                <a:gd fmla="*/ 31 h 36" name="T23"/>
                <a:gd fmla="*/ 46 w 55" name="T24"/>
                <a:gd fmla="*/ 31 h 36" name="T25"/>
                <a:gd fmla="*/ 53 w 55" name="T26"/>
                <a:gd fmla="*/ 26 h 36" name="T27"/>
                <a:gd fmla="*/ 53 w 55" name="T28"/>
                <a:gd fmla="*/ 26 h 36" name="T29"/>
                <a:gd fmla="*/ 55 w 55" name="T30"/>
                <a:gd fmla="*/ 25 h 36" name="T31"/>
                <a:gd fmla="*/ 53 w 55" name="T32"/>
                <a:gd fmla="*/ 22 h 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 w="55">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6" name="Freeform 20"/>
            <p:cNvSpPr/>
            <p:nvPr/>
          </p:nvSpPr>
          <p:spPr bwMode="auto">
            <a:xfrm>
              <a:off x="4690" y="1055"/>
              <a:ext cx="108" cy="56"/>
            </a:xfrm>
            <a:custGeom>
              <a:gdLst>
                <a:gd fmla="*/ 54 w 56" name="T0"/>
                <a:gd fmla="*/ 23 h 29" name="T1"/>
                <a:gd fmla="*/ 2 w 56" name="T2"/>
                <a:gd fmla="*/ 0 h 29" name="T3"/>
                <a:gd fmla="*/ 0 w 56" name="T4"/>
                <a:gd fmla="*/ 2 h 29" name="T5"/>
                <a:gd fmla="*/ 2 w 56" name="T6"/>
                <a:gd fmla="*/ 6 h 29" name="T7"/>
                <a:gd fmla="*/ 54 w 56" name="T8"/>
                <a:gd fmla="*/ 29 h 29" name="T9"/>
                <a:gd fmla="*/ 56 w 56" name="T10"/>
                <a:gd fmla="*/ 27 h 29" name="T11"/>
                <a:gd fmla="*/ 54 w 56" name="T12"/>
                <a:gd fmla="*/ 23 h 29" name="T13"/>
              </a:gdLst>
              <a:cxnLst>
                <a:cxn ang="0">
                  <a:pos x="T0" y="T1"/>
                </a:cxn>
                <a:cxn ang="0">
                  <a:pos x="T2" y="T3"/>
                </a:cxn>
                <a:cxn ang="0">
                  <a:pos x="T4" y="T5"/>
                </a:cxn>
                <a:cxn ang="0">
                  <a:pos x="T6" y="T7"/>
                </a:cxn>
                <a:cxn ang="0">
                  <a:pos x="T8" y="T9"/>
                </a:cxn>
                <a:cxn ang="0">
                  <a:pos x="T10" y="T11"/>
                </a:cxn>
                <a:cxn ang="0">
                  <a:pos x="T12" y="T13"/>
                </a:cxn>
              </a:cxnLst>
              <a:rect b="b" l="0" r="r" t="0"/>
              <a:pathLst>
                <a:path h="28" w="56">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7" name="Freeform 21"/>
            <p:cNvSpPr>
              <a:spLocks noEditPoints="1"/>
            </p:cNvSpPr>
            <p:nvPr/>
          </p:nvSpPr>
          <p:spPr bwMode="auto">
            <a:xfrm>
              <a:off x="4625" y="685"/>
              <a:ext cx="258" cy="403"/>
            </a:xfrm>
            <a:custGeom>
              <a:gdLst>
                <a:gd fmla="*/ 73 w 134" name="T0"/>
                <a:gd fmla="*/ 10 h 209" name="T1"/>
                <a:gd fmla="*/ 21 w 134" name="T2"/>
                <a:gd fmla="*/ 9 h 209" name="T3"/>
                <a:gd fmla="*/ 0 w 134" name="T4"/>
                <a:gd fmla="*/ 55 h 209" name="T5"/>
                <a:gd fmla="*/ 16 w 134" name="T6"/>
                <a:gd fmla="*/ 120 h 209" name="T7"/>
                <a:gd fmla="*/ 25 w 134" name="T8"/>
                <a:gd fmla="*/ 148 h 209" name="T9"/>
                <a:gd fmla="*/ 34 w 134" name="T10"/>
                <a:gd fmla="*/ 184 h 209" name="T11"/>
                <a:gd fmla="*/ 40 w 134" name="T12"/>
                <a:gd fmla="*/ 188 h 209" name="T13"/>
                <a:gd fmla="*/ 67 w 134" name="T14"/>
                <a:gd fmla="*/ 199 h 209" name="T15"/>
                <a:gd fmla="*/ 87 w 134" name="T16"/>
                <a:gd fmla="*/ 208 h 209" name="T17"/>
                <a:gd fmla="*/ 91 w 134" name="T18"/>
                <a:gd fmla="*/ 208 h 209" name="T19"/>
                <a:gd fmla="*/ 102 w 134" name="T20"/>
                <a:gd fmla="*/ 190 h 209" name="T21"/>
                <a:gd fmla="*/ 111 w 134" name="T22"/>
                <a:gd fmla="*/ 167 h 209" name="T23"/>
                <a:gd fmla="*/ 115 w 134" name="T24"/>
                <a:gd fmla="*/ 161 h 209" name="T25"/>
                <a:gd fmla="*/ 133 w 134" name="T26"/>
                <a:gd fmla="*/ 113 h 209" name="T27"/>
                <a:gd fmla="*/ 129 w 134" name="T28"/>
                <a:gd fmla="*/ 76 h 209" name="T29"/>
                <a:gd fmla="*/ 57 w 134" name="T30"/>
                <a:gd fmla="*/ 181 h 209" name="T31"/>
                <a:gd fmla="*/ 65 w 134" name="T32"/>
                <a:gd fmla="*/ 135 h 209" name="T33"/>
                <a:gd fmla="*/ 68 w 134" name="T34"/>
                <a:gd fmla="*/ 186 h 209" name="T35"/>
                <a:gd fmla="*/ 122 w 134" name="T36"/>
                <a:gd fmla="*/ 108 h 209" name="T37"/>
                <a:gd fmla="*/ 105 w 134" name="T38"/>
                <a:gd fmla="*/ 150 h 209" name="T39"/>
                <a:gd fmla="*/ 101 w 134" name="T40"/>
                <a:gd fmla="*/ 156 h 209" name="T41"/>
                <a:gd fmla="*/ 90 w 134" name="T42"/>
                <a:gd fmla="*/ 184 h 209" name="T43"/>
                <a:gd fmla="*/ 86 w 134" name="T44"/>
                <a:gd fmla="*/ 194 h 209" name="T45"/>
                <a:gd fmla="*/ 68 w 134" name="T46"/>
                <a:gd fmla="*/ 127 h 209" name="T47"/>
                <a:gd fmla="*/ 49 w 134" name="T48"/>
                <a:gd fmla="*/ 178 h 209" name="T49"/>
                <a:gd fmla="*/ 38 w 134" name="T50"/>
                <a:gd fmla="*/ 161 h 209" name="T51"/>
                <a:gd fmla="*/ 28 w 134" name="T52"/>
                <a:gd fmla="*/ 124 h 209" name="T53"/>
                <a:gd fmla="*/ 24 w 134" name="T54"/>
                <a:gd fmla="*/ 111 h 209" name="T55"/>
                <a:gd fmla="*/ 12 w 134" name="T56"/>
                <a:gd fmla="*/ 58 h 209" name="T57"/>
                <a:gd fmla="*/ 68 w 134" name="T58"/>
                <a:gd fmla="*/ 21 h 209" name="T59"/>
                <a:gd fmla="*/ 107 w 134" name="T60"/>
                <a:gd fmla="*/ 56 h 209" name="T61"/>
                <a:gd fmla="*/ 122 w 134" name="T62"/>
                <a:gd fmla="*/ 104 h 20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09" w="134">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8" name="Freeform 22"/>
            <p:cNvSpPr/>
            <p:nvPr/>
          </p:nvSpPr>
          <p:spPr bwMode="auto">
            <a:xfrm>
              <a:off x="4282" y="1552"/>
              <a:ext cx="684" cy="1174"/>
            </a:xfrm>
            <a:custGeom>
              <a:gdLst>
                <a:gd fmla="*/ 684 w 684" name="T0"/>
                <a:gd fmla="*/ 1174 h 1174" name="T1"/>
                <a:gd fmla="*/ 0 w 684" name="T2"/>
                <a:gd fmla="*/ 1091 h 1174" name="T3"/>
                <a:gd fmla="*/ 0 w 684" name="T4"/>
                <a:gd fmla="*/ 0 h 1174" name="T5"/>
                <a:gd fmla="*/ 684 w 684" name="T6"/>
                <a:gd fmla="*/ 294 h 1174" name="T7"/>
                <a:gd fmla="*/ 684 w 684" name="T8"/>
                <a:gd fmla="*/ 1174 h 1174" name="T9"/>
              </a:gdLst>
              <a:cxnLst>
                <a:cxn ang="0">
                  <a:pos x="T0" y="T1"/>
                </a:cxn>
                <a:cxn ang="0">
                  <a:pos x="T2" y="T3"/>
                </a:cxn>
                <a:cxn ang="0">
                  <a:pos x="T4" y="T5"/>
                </a:cxn>
                <a:cxn ang="0">
                  <a:pos x="T6" y="T7"/>
                </a:cxn>
                <a:cxn ang="0">
                  <a:pos x="T8" y="T9"/>
                </a:cxn>
              </a:cxnLst>
              <a:rect b="b" l="0" r="r" t="0"/>
              <a:pathLst>
                <a:path h="1174" w="684">
                  <a:moveTo>
                    <a:pt x="684" y="1174"/>
                  </a:moveTo>
                  <a:lnTo>
                    <a:pt x="0" y="1091"/>
                  </a:lnTo>
                  <a:lnTo>
                    <a:pt x="0" y="0"/>
                  </a:lnTo>
                  <a:lnTo>
                    <a:pt x="684" y="294"/>
                  </a:lnTo>
                  <a:lnTo>
                    <a:pt x="684" y="1174"/>
                  </a:ln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 name="Freeform 23"/>
            <p:cNvSpPr/>
            <p:nvPr/>
          </p:nvSpPr>
          <p:spPr bwMode="auto">
            <a:xfrm>
              <a:off x="3631" y="1552"/>
              <a:ext cx="651" cy="1166"/>
            </a:xfrm>
            <a:custGeom>
              <a:gdLst>
                <a:gd fmla="*/ 0 w 651" name="T0"/>
                <a:gd fmla="*/ 1166 h 1166" name="T1"/>
                <a:gd fmla="*/ 651 w 651" name="T2"/>
                <a:gd fmla="*/ 1091 h 1166" name="T3"/>
                <a:gd fmla="*/ 651 w 651" name="T4"/>
                <a:gd fmla="*/ 0 h 1166" name="T5"/>
                <a:gd fmla="*/ 0 w 651" name="T6"/>
                <a:gd fmla="*/ 269 h 1166" name="T7"/>
                <a:gd fmla="*/ 0 w 651" name="T8"/>
                <a:gd fmla="*/ 1166 h 1166" name="T9"/>
              </a:gdLst>
              <a:cxnLst>
                <a:cxn ang="0">
                  <a:pos x="T0" y="T1"/>
                </a:cxn>
                <a:cxn ang="0">
                  <a:pos x="T2" y="T3"/>
                </a:cxn>
                <a:cxn ang="0">
                  <a:pos x="T4" y="T5"/>
                </a:cxn>
                <a:cxn ang="0">
                  <a:pos x="T6" y="T7"/>
                </a:cxn>
                <a:cxn ang="0">
                  <a:pos x="T8" y="T9"/>
                </a:cxn>
              </a:cxnLst>
              <a:rect b="b" l="0" r="r" t="0"/>
              <a:pathLst>
                <a:path h="1166" w="651">
                  <a:moveTo>
                    <a:pt x="0" y="1166"/>
                  </a:moveTo>
                  <a:lnTo>
                    <a:pt x="651" y="1091"/>
                  </a:lnTo>
                  <a:lnTo>
                    <a:pt x="651" y="0"/>
                  </a:lnTo>
                  <a:lnTo>
                    <a:pt x="0" y="269"/>
                  </a:lnTo>
                  <a:lnTo>
                    <a:pt x="0" y="1166"/>
                  </a:ln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 name="Freeform 24"/>
            <p:cNvSpPr/>
            <p:nvPr/>
          </p:nvSpPr>
          <p:spPr bwMode="auto">
            <a:xfrm>
              <a:off x="3631" y="2641"/>
              <a:ext cx="1335" cy="168"/>
            </a:xfrm>
            <a:custGeom>
              <a:gdLst>
                <a:gd fmla="*/ 0 w 1335" name="T0"/>
                <a:gd fmla="*/ 77 h 168" name="T1"/>
                <a:gd fmla="*/ 840 w 1335" name="T2"/>
                <a:gd fmla="*/ 168 h 168" name="T3"/>
                <a:gd fmla="*/ 1335 w 1335" name="T4"/>
                <a:gd fmla="*/ 85 h 168" name="T5"/>
                <a:gd fmla="*/ 651 w 1335" name="T6"/>
                <a:gd fmla="*/ 0 h 168" name="T7"/>
                <a:gd fmla="*/ 0 w 1335" name="T8"/>
                <a:gd fmla="*/ 77 h 168" name="T9"/>
              </a:gdLst>
              <a:cxnLst>
                <a:cxn ang="0">
                  <a:pos x="T0" y="T1"/>
                </a:cxn>
                <a:cxn ang="0">
                  <a:pos x="T2" y="T3"/>
                </a:cxn>
                <a:cxn ang="0">
                  <a:pos x="T4" y="T5"/>
                </a:cxn>
                <a:cxn ang="0">
                  <a:pos x="T6" y="T7"/>
                </a:cxn>
                <a:cxn ang="0">
                  <a:pos x="T8" y="T9"/>
                </a:cxn>
              </a:cxnLst>
              <a:rect b="b" l="0" r="r" t="0"/>
              <a:pathLst>
                <a:path h="168" w="1335">
                  <a:moveTo>
                    <a:pt x="0" y="77"/>
                  </a:moveTo>
                  <a:lnTo>
                    <a:pt x="840" y="168"/>
                  </a:lnTo>
                  <a:lnTo>
                    <a:pt x="1335" y="85"/>
                  </a:lnTo>
                  <a:lnTo>
                    <a:pt x="651" y="0"/>
                  </a:lnTo>
                  <a:lnTo>
                    <a:pt x="0" y="77"/>
                  </a:lnTo>
                  <a:close/>
                </a:path>
              </a:pathLst>
            </a:custGeom>
            <a:solidFill>
              <a:schemeClr val="accent5">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1" name="Freeform 25"/>
            <p:cNvSpPr>
              <a:spLocks noEditPoints="1"/>
            </p:cNvSpPr>
            <p:nvPr/>
          </p:nvSpPr>
          <p:spPr bwMode="auto">
            <a:xfrm>
              <a:off x="3774" y="1912"/>
              <a:ext cx="389" cy="496"/>
            </a:xfrm>
            <a:custGeom>
              <a:gdLst>
                <a:gd fmla="*/ 0 w 389" name="T0"/>
                <a:gd fmla="*/ 173 h 496" name="T1"/>
                <a:gd fmla="*/ 0 w 389" name="T2"/>
                <a:gd fmla="*/ 496 h 496" name="T3"/>
                <a:gd fmla="*/ 389 w 389" name="T4"/>
                <a:gd fmla="*/ 396 h 496" name="T5"/>
                <a:gd fmla="*/ 389 w 389" name="T6"/>
                <a:gd fmla="*/ 0 h 496" name="T7"/>
                <a:gd fmla="*/ 0 w 389" name="T8"/>
                <a:gd fmla="*/ 173 h 496" name="T9"/>
                <a:gd fmla="*/ 375 w 389" name="T10"/>
                <a:gd fmla="*/ 36 h 496" name="T11"/>
                <a:gd fmla="*/ 273 w 389" name="T12"/>
                <a:gd fmla="*/ 223 h 496" name="T13"/>
                <a:gd fmla="*/ 377 w 389" name="T14"/>
                <a:gd fmla="*/ 381 h 496" name="T15"/>
                <a:gd fmla="*/ 377 w 389" name="T16"/>
                <a:gd fmla="*/ 381 h 496" name="T17"/>
                <a:gd fmla="*/ 256 w 389" name="T18"/>
                <a:gd fmla="*/ 248 h 496" name="T19"/>
                <a:gd fmla="*/ 188 w 389" name="T20"/>
                <a:gd fmla="*/ 340 h 496" name="T21"/>
                <a:gd fmla="*/ 132 w 389" name="T22"/>
                <a:gd fmla="*/ 298 h 496" name="T23"/>
                <a:gd fmla="*/ 13 w 389" name="T24"/>
                <a:gd fmla="*/ 462 h 496" name="T25"/>
                <a:gd fmla="*/ 13 w 389" name="T26"/>
                <a:gd fmla="*/ 462 h 496" name="T27"/>
                <a:gd fmla="*/ 100 w 389" name="T28"/>
                <a:gd fmla="*/ 281 h 496" name="T29"/>
                <a:gd fmla="*/ 13 w 389" name="T30"/>
                <a:gd fmla="*/ 192 h 496" name="T31"/>
                <a:gd fmla="*/ 182 w 389" name="T32"/>
                <a:gd fmla="*/ 294 h 496" name="T33"/>
                <a:gd fmla="*/ 375 w 389" name="T34"/>
                <a:gd fmla="*/ 36 h 496" name="T35"/>
                <a:gd fmla="*/ 375 w 389" name="T36"/>
                <a:gd fmla="*/ 36 h 4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6" w="389">
                  <a:moveTo>
                    <a:pt x="0" y="173"/>
                  </a:moveTo>
                  <a:lnTo>
                    <a:pt x="0" y="496"/>
                  </a:lnTo>
                  <a:lnTo>
                    <a:pt x="389" y="396"/>
                  </a:lnTo>
                  <a:lnTo>
                    <a:pt x="389" y="0"/>
                  </a:lnTo>
                  <a:lnTo>
                    <a:pt x="0" y="173"/>
                  </a:lnTo>
                  <a:close/>
                  <a:moveTo>
                    <a:pt x="375" y="36"/>
                  </a:moveTo>
                  <a:lnTo>
                    <a:pt x="273" y="223"/>
                  </a:lnTo>
                  <a:lnTo>
                    <a:pt x="377" y="381"/>
                  </a:lnTo>
                  <a:lnTo>
                    <a:pt x="377" y="381"/>
                  </a:lnTo>
                  <a:lnTo>
                    <a:pt x="256" y="248"/>
                  </a:lnTo>
                  <a:lnTo>
                    <a:pt x="188" y="340"/>
                  </a:lnTo>
                  <a:lnTo>
                    <a:pt x="132" y="298"/>
                  </a:lnTo>
                  <a:lnTo>
                    <a:pt x="13" y="462"/>
                  </a:lnTo>
                  <a:lnTo>
                    <a:pt x="13" y="462"/>
                  </a:lnTo>
                  <a:lnTo>
                    <a:pt x="100" y="281"/>
                  </a:lnTo>
                  <a:lnTo>
                    <a:pt x="13" y="192"/>
                  </a:lnTo>
                  <a:lnTo>
                    <a:pt x="182" y="294"/>
                  </a:lnTo>
                  <a:lnTo>
                    <a:pt x="375" y="36"/>
                  </a:lnTo>
                  <a:lnTo>
                    <a:pt x="375" y="3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2" name="Freeform 26"/>
            <p:cNvSpPr/>
            <p:nvPr/>
          </p:nvSpPr>
          <p:spPr bwMode="auto">
            <a:xfrm>
              <a:off x="4007" y="2664"/>
              <a:ext cx="968" cy="1658"/>
            </a:xfrm>
            <a:custGeom>
              <a:gdLst>
                <a:gd fmla="*/ 968 w 968" name="T0"/>
                <a:gd fmla="*/ 1371 h 1658" name="T1"/>
                <a:gd fmla="*/ 0 w 968" name="T2"/>
                <a:gd fmla="*/ 1658 h 1658" name="T3"/>
                <a:gd fmla="*/ 0 w 968" name="T4"/>
                <a:gd fmla="*/ 0 h 1658" name="T5"/>
                <a:gd fmla="*/ 968 w 968" name="T6"/>
                <a:gd fmla="*/ 112 h 1658" name="T7"/>
                <a:gd fmla="*/ 968 w 968" name="T8"/>
                <a:gd fmla="*/ 1371 h 1658" name="T9"/>
              </a:gdLst>
              <a:cxnLst>
                <a:cxn ang="0">
                  <a:pos x="T0" y="T1"/>
                </a:cxn>
                <a:cxn ang="0">
                  <a:pos x="T2" y="T3"/>
                </a:cxn>
                <a:cxn ang="0">
                  <a:pos x="T4" y="T5"/>
                </a:cxn>
                <a:cxn ang="0">
                  <a:pos x="T6" y="T7"/>
                </a:cxn>
                <a:cxn ang="0">
                  <a:pos x="T8" y="T9"/>
                </a:cxn>
              </a:cxnLst>
              <a:rect b="b" l="0" r="r" t="0"/>
              <a:pathLst>
                <a:path h="1658" w="967">
                  <a:moveTo>
                    <a:pt x="968" y="1371"/>
                  </a:moveTo>
                  <a:lnTo>
                    <a:pt x="0" y="1658"/>
                  </a:lnTo>
                  <a:lnTo>
                    <a:pt x="0" y="0"/>
                  </a:lnTo>
                  <a:lnTo>
                    <a:pt x="968" y="112"/>
                  </a:lnTo>
                  <a:lnTo>
                    <a:pt x="968" y="1371"/>
                  </a:ln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3" name="Freeform 27"/>
            <p:cNvSpPr/>
            <p:nvPr/>
          </p:nvSpPr>
          <p:spPr bwMode="auto">
            <a:xfrm>
              <a:off x="3095" y="2664"/>
              <a:ext cx="912" cy="1658"/>
            </a:xfrm>
            <a:custGeom>
              <a:gdLst>
                <a:gd fmla="*/ 0 w 912" name="T0"/>
                <a:gd fmla="*/ 1371 h 1658" name="T1"/>
                <a:gd fmla="*/ 912 w 912" name="T2"/>
                <a:gd fmla="*/ 1658 h 1658" name="T3"/>
                <a:gd fmla="*/ 912 w 912" name="T4"/>
                <a:gd fmla="*/ 0 h 1658" name="T5"/>
                <a:gd fmla="*/ 8 w 912" name="T6"/>
                <a:gd fmla="*/ 112 h 1658" name="T7"/>
                <a:gd fmla="*/ 0 w 912" name="T8"/>
                <a:gd fmla="*/ 1371 h 1658" name="T9"/>
              </a:gdLst>
              <a:cxnLst>
                <a:cxn ang="0">
                  <a:pos x="T0" y="T1"/>
                </a:cxn>
                <a:cxn ang="0">
                  <a:pos x="T2" y="T3"/>
                </a:cxn>
                <a:cxn ang="0">
                  <a:pos x="T4" y="T5"/>
                </a:cxn>
                <a:cxn ang="0">
                  <a:pos x="T6" y="T7"/>
                </a:cxn>
                <a:cxn ang="0">
                  <a:pos x="T8" y="T9"/>
                </a:cxn>
              </a:cxnLst>
              <a:rect b="b" l="0" r="r" t="0"/>
              <a:pathLst>
                <a:path h="1658" w="912">
                  <a:moveTo>
                    <a:pt x="0" y="1371"/>
                  </a:moveTo>
                  <a:lnTo>
                    <a:pt x="912" y="1658"/>
                  </a:lnTo>
                  <a:lnTo>
                    <a:pt x="912" y="0"/>
                  </a:lnTo>
                  <a:lnTo>
                    <a:pt x="8" y="112"/>
                  </a:lnTo>
                  <a:lnTo>
                    <a:pt x="0" y="1371"/>
                  </a:ln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4" name="Freeform 28"/>
            <p:cNvSpPr/>
            <p:nvPr/>
          </p:nvSpPr>
          <p:spPr bwMode="auto">
            <a:xfrm>
              <a:off x="4190" y="3032"/>
              <a:ext cx="626" cy="880"/>
            </a:xfrm>
            <a:custGeom>
              <a:gdLst>
                <a:gd fmla="*/ 312 w 325" name="T0"/>
                <a:gd fmla="*/ 325 h 457" name="T1"/>
                <a:gd fmla="*/ 259 w 325" name="T2"/>
                <a:gd fmla="*/ 296 h 457" name="T3"/>
                <a:gd fmla="*/ 237 w 325" name="T4"/>
                <a:gd fmla="*/ 285 h 457" name="T5"/>
                <a:gd fmla="*/ 219 w 325" name="T6"/>
                <a:gd fmla="*/ 233 h 457" name="T7"/>
                <a:gd fmla="*/ 237 w 325" name="T8"/>
                <a:gd fmla="*/ 177 h 457" name="T9"/>
                <a:gd fmla="*/ 252 w 325" name="T10"/>
                <a:gd fmla="*/ 142 h 457" name="T11"/>
                <a:gd fmla="*/ 247 w 325" name="T12"/>
                <a:gd fmla="*/ 119 h 457" name="T13"/>
                <a:gd fmla="*/ 247 w 325" name="T14"/>
                <a:gd fmla="*/ 120 h 457" name="T15"/>
                <a:gd fmla="*/ 247 w 325" name="T16"/>
                <a:gd fmla="*/ 119 h 457" name="T17"/>
                <a:gd fmla="*/ 247 w 325" name="T18"/>
                <a:gd fmla="*/ 119 h 457" name="T19"/>
                <a:gd fmla="*/ 247 w 325" name="T20"/>
                <a:gd fmla="*/ 118 h 457" name="T21"/>
                <a:gd fmla="*/ 248 w 325" name="T22"/>
                <a:gd fmla="*/ 111 h 457" name="T23"/>
                <a:gd fmla="*/ 248 w 325" name="T24"/>
                <a:gd fmla="*/ 110 h 457" name="T25"/>
                <a:gd fmla="*/ 248 w 325" name="T26"/>
                <a:gd fmla="*/ 104 h 457" name="T27"/>
                <a:gd fmla="*/ 248 w 325" name="T28"/>
                <a:gd fmla="*/ 104 h 457" name="T29"/>
                <a:gd fmla="*/ 248 w 325" name="T30"/>
                <a:gd fmla="*/ 104 h 457" name="T31"/>
                <a:gd fmla="*/ 248 w 325" name="T32"/>
                <a:gd fmla="*/ 103 h 457" name="T33"/>
                <a:gd fmla="*/ 248 w 325" name="T34"/>
                <a:gd fmla="*/ 103 h 457" name="T35"/>
                <a:gd fmla="*/ 248 w 325" name="T36"/>
                <a:gd fmla="*/ 103 h 457" name="T37"/>
                <a:gd fmla="*/ 248 w 325" name="T38"/>
                <a:gd fmla="*/ 102 h 457" name="T39"/>
                <a:gd fmla="*/ 248 w 325" name="T40"/>
                <a:gd fmla="*/ 102 h 457" name="T41"/>
                <a:gd fmla="*/ 248 w 325" name="T42"/>
                <a:gd fmla="*/ 102 h 457" name="T43"/>
                <a:gd fmla="*/ 246 w 325" name="T44"/>
                <a:gd fmla="*/ 62 h 457" name="T45"/>
                <a:gd fmla="*/ 103 w 325" name="T46"/>
                <a:gd fmla="*/ 62 h 457" name="T47"/>
                <a:gd fmla="*/ 101 w 325" name="T48"/>
                <a:gd fmla="*/ 102 h 457" name="T49"/>
                <a:gd fmla="*/ 101 w 325" name="T50"/>
                <a:gd fmla="*/ 102 h 457" name="T51"/>
                <a:gd fmla="*/ 101 w 325" name="T52"/>
                <a:gd fmla="*/ 102 h 457" name="T53"/>
                <a:gd fmla="*/ 101 w 325" name="T54"/>
                <a:gd fmla="*/ 104 h 457" name="T55"/>
                <a:gd fmla="*/ 101 w 325" name="T56"/>
                <a:gd fmla="*/ 104 h 457" name="T57"/>
                <a:gd fmla="*/ 101 w 325" name="T58"/>
                <a:gd fmla="*/ 104 h 457" name="T59"/>
                <a:gd fmla="*/ 101 w 325" name="T60"/>
                <a:gd fmla="*/ 105 h 457" name="T61"/>
                <a:gd fmla="*/ 101 w 325" name="T62"/>
                <a:gd fmla="*/ 105 h 457" name="T63"/>
                <a:gd fmla="*/ 101 w 325" name="T64"/>
                <a:gd fmla="*/ 105 h 457" name="T65"/>
                <a:gd fmla="*/ 101 w 325" name="T66"/>
                <a:gd fmla="*/ 105 h 457" name="T67"/>
                <a:gd fmla="*/ 103 w 325" name="T68"/>
                <a:gd fmla="*/ 123 h 457" name="T69"/>
                <a:gd fmla="*/ 96 w 325" name="T70"/>
                <a:gd fmla="*/ 142 h 457" name="T71"/>
                <a:gd fmla="*/ 112 w 325" name="T72"/>
                <a:gd fmla="*/ 177 h 457" name="T73"/>
                <a:gd fmla="*/ 130 w 325" name="T74"/>
                <a:gd fmla="*/ 233 h 457" name="T75"/>
                <a:gd fmla="*/ 112 w 325" name="T76"/>
                <a:gd fmla="*/ 296 h 457" name="T77"/>
                <a:gd fmla="*/ 20 w 325" name="T78"/>
                <a:gd fmla="*/ 363 h 457" name="T79"/>
                <a:gd fmla="*/ 5 w 325" name="T80"/>
                <a:gd fmla="*/ 457 h 457" name="T81"/>
                <a:gd fmla="*/ 321 w 325" name="T82"/>
                <a:gd fmla="*/ 387 h 457" name="T83"/>
                <a:gd fmla="*/ 312 w 325" name="T84"/>
                <a:gd fmla="*/ 325 h 45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57" w="325">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5" name="Freeform 29"/>
            <p:cNvSpPr/>
            <p:nvPr/>
          </p:nvSpPr>
          <p:spPr bwMode="auto">
            <a:xfrm>
              <a:off x="2637" y="1034"/>
              <a:ext cx="855" cy="3103"/>
            </a:xfrm>
            <a:custGeom>
              <a:gdLst>
                <a:gd fmla="*/ 823 w 855" name="T0"/>
                <a:gd fmla="*/ 0 h 3103" name="T1"/>
                <a:gd fmla="*/ 855 w 855" name="T2"/>
                <a:gd fmla="*/ 0 h 3103" name="T3"/>
                <a:gd fmla="*/ 31 w 855" name="T4"/>
                <a:gd fmla="*/ 3095 h 3103" name="T5"/>
                <a:gd fmla="*/ 0 w 855" name="T6"/>
                <a:gd fmla="*/ 3103 h 3103" name="T7"/>
                <a:gd fmla="*/ 823 w 855" name="T8"/>
                <a:gd fmla="*/ 0 h 3103" name="T9"/>
              </a:gdLst>
              <a:cxnLst>
                <a:cxn ang="0">
                  <a:pos x="T0" y="T1"/>
                </a:cxn>
                <a:cxn ang="0">
                  <a:pos x="T2" y="T3"/>
                </a:cxn>
                <a:cxn ang="0">
                  <a:pos x="T4" y="T5"/>
                </a:cxn>
                <a:cxn ang="0">
                  <a:pos x="T6" y="T7"/>
                </a:cxn>
                <a:cxn ang="0">
                  <a:pos x="T8" y="T9"/>
                </a:cxn>
              </a:cxnLst>
              <a:rect b="b" l="0" r="r" t="0"/>
              <a:pathLst>
                <a:path h="3103" w="855">
                  <a:moveTo>
                    <a:pt x="823" y="0"/>
                  </a:moveTo>
                  <a:lnTo>
                    <a:pt x="855" y="0"/>
                  </a:lnTo>
                  <a:lnTo>
                    <a:pt x="31" y="3095"/>
                  </a:lnTo>
                  <a:lnTo>
                    <a:pt x="0" y="3103"/>
                  </a:lnTo>
                  <a:lnTo>
                    <a:pt x="823" y="0"/>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6" name="Freeform 30"/>
            <p:cNvSpPr/>
            <p:nvPr/>
          </p:nvSpPr>
          <p:spPr bwMode="auto">
            <a:xfrm>
              <a:off x="3357" y="1290"/>
              <a:ext cx="253" cy="129"/>
            </a:xfrm>
            <a:custGeom>
              <a:gdLst>
                <a:gd fmla="*/ 0 w 253" name="T0"/>
                <a:gd fmla="*/ 129 h 129" name="T1"/>
                <a:gd fmla="*/ 253 w 253" name="T2"/>
                <a:gd fmla="*/ 0 h 129" name="T3"/>
                <a:gd fmla="*/ 249 w 253" name="T4"/>
                <a:gd fmla="*/ 21 h 129" name="T5"/>
                <a:gd fmla="*/ 35 w 253" name="T6"/>
                <a:gd fmla="*/ 127 h 129" name="T7"/>
                <a:gd fmla="*/ 0 w 253" name="T8"/>
                <a:gd fmla="*/ 129 h 129" name="T9"/>
              </a:gdLst>
              <a:cxnLst>
                <a:cxn ang="0">
                  <a:pos x="T0" y="T1"/>
                </a:cxn>
                <a:cxn ang="0">
                  <a:pos x="T2" y="T3"/>
                </a:cxn>
                <a:cxn ang="0">
                  <a:pos x="T4" y="T5"/>
                </a:cxn>
                <a:cxn ang="0">
                  <a:pos x="T6" y="T7"/>
                </a:cxn>
                <a:cxn ang="0">
                  <a:pos x="T8" y="T9"/>
                </a:cxn>
              </a:cxnLst>
              <a:rect b="b" l="0" r="r" t="0"/>
              <a:pathLst>
                <a:path h="129" w="253">
                  <a:moveTo>
                    <a:pt x="0" y="129"/>
                  </a:moveTo>
                  <a:lnTo>
                    <a:pt x="253" y="0"/>
                  </a:lnTo>
                  <a:lnTo>
                    <a:pt x="249" y="21"/>
                  </a:lnTo>
                  <a:lnTo>
                    <a:pt x="35" y="127"/>
                  </a:lnTo>
                  <a:lnTo>
                    <a:pt x="0" y="129"/>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7" name="Freeform 31"/>
            <p:cNvSpPr/>
            <p:nvPr/>
          </p:nvSpPr>
          <p:spPr bwMode="auto">
            <a:xfrm>
              <a:off x="3275" y="1602"/>
              <a:ext cx="260" cy="133"/>
            </a:xfrm>
            <a:custGeom>
              <a:gdLst>
                <a:gd fmla="*/ 0 w 260" name="T0"/>
                <a:gd fmla="*/ 131 h 133" name="T1"/>
                <a:gd fmla="*/ 260 w 260" name="T2"/>
                <a:gd fmla="*/ 0 h 133" name="T3"/>
                <a:gd fmla="*/ 254 w 260" name="T4"/>
                <a:gd fmla="*/ 27 h 133" name="T5"/>
                <a:gd fmla="*/ 32 w 260" name="T6"/>
                <a:gd fmla="*/ 133 h 133" name="T7"/>
                <a:gd fmla="*/ 0 w 260" name="T8"/>
                <a:gd fmla="*/ 131 h 133" name="T9"/>
              </a:gdLst>
              <a:cxnLst>
                <a:cxn ang="0">
                  <a:pos x="T0" y="T1"/>
                </a:cxn>
                <a:cxn ang="0">
                  <a:pos x="T2" y="T3"/>
                </a:cxn>
                <a:cxn ang="0">
                  <a:pos x="T4" y="T5"/>
                </a:cxn>
                <a:cxn ang="0">
                  <a:pos x="T6" y="T7"/>
                </a:cxn>
                <a:cxn ang="0">
                  <a:pos x="T8" y="T9"/>
                </a:cxn>
              </a:cxnLst>
              <a:rect b="b" l="0" r="r" t="0"/>
              <a:pathLst>
                <a:path h="133" w="260">
                  <a:moveTo>
                    <a:pt x="0" y="131"/>
                  </a:moveTo>
                  <a:lnTo>
                    <a:pt x="260" y="0"/>
                  </a:lnTo>
                  <a:lnTo>
                    <a:pt x="254" y="27"/>
                  </a:lnTo>
                  <a:lnTo>
                    <a:pt x="32" y="133"/>
                  </a:lnTo>
                  <a:lnTo>
                    <a:pt x="0" y="131"/>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Freeform 32"/>
            <p:cNvSpPr/>
            <p:nvPr/>
          </p:nvSpPr>
          <p:spPr bwMode="auto">
            <a:xfrm>
              <a:off x="3099" y="2322"/>
              <a:ext cx="276" cy="69"/>
            </a:xfrm>
            <a:custGeom>
              <a:gdLst>
                <a:gd fmla="*/ 0 w 276" name="T0"/>
                <a:gd fmla="*/ 67 h 69" name="T1"/>
                <a:gd fmla="*/ 270 w 276" name="T2"/>
                <a:gd fmla="*/ 0 h 69" name="T3"/>
                <a:gd fmla="*/ 276 w 276" name="T4"/>
                <a:gd fmla="*/ 17 h 69" name="T5"/>
                <a:gd fmla="*/ 33 w 276" name="T6"/>
                <a:gd fmla="*/ 69 h 69" name="T7"/>
                <a:gd fmla="*/ 0 w 276" name="T8"/>
                <a:gd fmla="*/ 67 h 69" name="T9"/>
              </a:gdLst>
              <a:cxnLst>
                <a:cxn ang="0">
                  <a:pos x="T0" y="T1"/>
                </a:cxn>
                <a:cxn ang="0">
                  <a:pos x="T2" y="T3"/>
                </a:cxn>
                <a:cxn ang="0">
                  <a:pos x="T4" y="T5"/>
                </a:cxn>
                <a:cxn ang="0">
                  <a:pos x="T6" y="T7"/>
                </a:cxn>
                <a:cxn ang="0">
                  <a:pos x="T8" y="T9"/>
                </a:cxn>
              </a:cxnLst>
              <a:rect b="b" l="0" r="r" t="0"/>
              <a:pathLst>
                <a:path h="69" w="276">
                  <a:moveTo>
                    <a:pt x="0" y="67"/>
                  </a:moveTo>
                  <a:lnTo>
                    <a:pt x="270" y="0"/>
                  </a:lnTo>
                  <a:lnTo>
                    <a:pt x="276" y="17"/>
                  </a:lnTo>
                  <a:lnTo>
                    <a:pt x="33" y="69"/>
                  </a:lnTo>
                  <a:lnTo>
                    <a:pt x="0" y="67"/>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9" name="Freeform 33"/>
            <p:cNvSpPr/>
            <p:nvPr/>
          </p:nvSpPr>
          <p:spPr bwMode="auto">
            <a:xfrm>
              <a:off x="3007" y="2697"/>
              <a:ext cx="271" cy="43"/>
            </a:xfrm>
            <a:custGeom>
              <a:gdLst>
                <a:gd fmla="*/ 0 w 271" name="T0"/>
                <a:gd fmla="*/ 41 h 43" name="T1"/>
                <a:gd fmla="*/ 266 w 271" name="T2"/>
                <a:gd fmla="*/ 0 h 43" name="T3"/>
                <a:gd fmla="*/ 271 w 271" name="T4"/>
                <a:gd fmla="*/ 17 h 43" name="T5"/>
                <a:gd fmla="*/ 31 w 271" name="T6"/>
                <a:gd fmla="*/ 43 h 43" name="T7"/>
                <a:gd fmla="*/ 0 w 271" name="T8"/>
                <a:gd fmla="*/ 41 h 43" name="T9"/>
              </a:gdLst>
              <a:cxnLst>
                <a:cxn ang="0">
                  <a:pos x="T0" y="T1"/>
                </a:cxn>
                <a:cxn ang="0">
                  <a:pos x="T2" y="T3"/>
                </a:cxn>
                <a:cxn ang="0">
                  <a:pos x="T4" y="T5"/>
                </a:cxn>
                <a:cxn ang="0">
                  <a:pos x="T6" y="T7"/>
                </a:cxn>
                <a:cxn ang="0">
                  <a:pos x="T8" y="T9"/>
                </a:cxn>
              </a:cxnLst>
              <a:rect b="b" l="0" r="r" t="0"/>
              <a:pathLst>
                <a:path h="43" w="271">
                  <a:moveTo>
                    <a:pt x="0" y="41"/>
                  </a:moveTo>
                  <a:lnTo>
                    <a:pt x="266" y="0"/>
                  </a:lnTo>
                  <a:lnTo>
                    <a:pt x="271" y="17"/>
                  </a:lnTo>
                  <a:lnTo>
                    <a:pt x="31" y="43"/>
                  </a:lnTo>
                  <a:lnTo>
                    <a:pt x="0" y="41"/>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0" name="Freeform 34"/>
            <p:cNvSpPr/>
            <p:nvPr/>
          </p:nvSpPr>
          <p:spPr bwMode="auto">
            <a:xfrm>
              <a:off x="2837" y="3379"/>
              <a:ext cx="278" cy="25"/>
            </a:xfrm>
            <a:custGeom>
              <a:gdLst>
                <a:gd fmla="*/ 0 w 278" name="T0"/>
                <a:gd fmla="*/ 0 h 25" name="T1"/>
                <a:gd fmla="*/ 264 w 278" name="T2"/>
                <a:gd fmla="*/ 25 h 25" name="T3"/>
                <a:gd fmla="*/ 278 w 278" name="T4"/>
                <a:gd fmla="*/ 21 h 25" name="T5"/>
                <a:gd fmla="*/ 31 w 278" name="T6"/>
                <a:gd fmla="*/ 0 h 25" name="T7"/>
                <a:gd fmla="*/ 0 w 278" name="T8"/>
                <a:gd fmla="*/ 0 h 25" name="T9"/>
              </a:gdLst>
              <a:cxnLst>
                <a:cxn ang="0">
                  <a:pos x="T0" y="T1"/>
                </a:cxn>
                <a:cxn ang="0">
                  <a:pos x="T2" y="T3"/>
                </a:cxn>
                <a:cxn ang="0">
                  <a:pos x="T4" y="T5"/>
                </a:cxn>
                <a:cxn ang="0">
                  <a:pos x="T6" y="T7"/>
                </a:cxn>
                <a:cxn ang="0">
                  <a:pos x="T8" y="T9"/>
                </a:cxn>
              </a:cxnLst>
              <a:rect b="b" l="0" r="r" t="0"/>
              <a:pathLst>
                <a:path h="25" w="278">
                  <a:moveTo>
                    <a:pt x="0" y="0"/>
                  </a:moveTo>
                  <a:lnTo>
                    <a:pt x="264" y="25"/>
                  </a:lnTo>
                  <a:lnTo>
                    <a:pt x="278" y="21"/>
                  </a:lnTo>
                  <a:lnTo>
                    <a:pt x="31" y="0"/>
                  </a:lnTo>
                  <a:lnTo>
                    <a:pt x="0" y="0"/>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1" name="Freeform 35"/>
            <p:cNvSpPr/>
            <p:nvPr/>
          </p:nvSpPr>
          <p:spPr bwMode="auto">
            <a:xfrm>
              <a:off x="2739" y="3746"/>
              <a:ext cx="270" cy="54"/>
            </a:xfrm>
            <a:custGeom>
              <a:gdLst>
                <a:gd fmla="*/ 0 w 270" name="T0"/>
                <a:gd fmla="*/ 0 h 54" name="T1"/>
                <a:gd fmla="*/ 266 w 270" name="T2"/>
                <a:gd fmla="*/ 54 h 54" name="T3"/>
                <a:gd fmla="*/ 270 w 270" name="T4"/>
                <a:gd fmla="*/ 45 h 54" name="T5"/>
                <a:gd fmla="*/ 33 w 270" name="T6"/>
                <a:gd fmla="*/ 0 h 54" name="T7"/>
                <a:gd fmla="*/ 0 w 270" name="T8"/>
                <a:gd fmla="*/ 0 h 54" name="T9"/>
              </a:gdLst>
              <a:cxnLst>
                <a:cxn ang="0">
                  <a:pos x="T0" y="T1"/>
                </a:cxn>
                <a:cxn ang="0">
                  <a:pos x="T2" y="T3"/>
                </a:cxn>
                <a:cxn ang="0">
                  <a:pos x="T4" y="T5"/>
                </a:cxn>
                <a:cxn ang="0">
                  <a:pos x="T6" y="T7"/>
                </a:cxn>
                <a:cxn ang="0">
                  <a:pos x="T8" y="T9"/>
                </a:cxn>
              </a:cxnLst>
              <a:rect b="b" l="0" r="r" t="0"/>
              <a:pathLst>
                <a:path h="54" w="270">
                  <a:moveTo>
                    <a:pt x="0" y="0"/>
                  </a:moveTo>
                  <a:lnTo>
                    <a:pt x="266" y="54"/>
                  </a:lnTo>
                  <a:lnTo>
                    <a:pt x="270" y="45"/>
                  </a:lnTo>
                  <a:lnTo>
                    <a:pt x="33" y="0"/>
                  </a:lnTo>
                  <a:lnTo>
                    <a:pt x="0" y="0"/>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2" name="Freeform 36"/>
            <p:cNvSpPr>
              <a:spLocks noEditPoints="1"/>
            </p:cNvSpPr>
            <p:nvPr/>
          </p:nvSpPr>
          <p:spPr bwMode="auto">
            <a:xfrm>
              <a:off x="2560" y="845"/>
              <a:ext cx="1233" cy="3423"/>
            </a:xfrm>
            <a:custGeom>
              <a:gdLst>
                <a:gd fmla="*/ 1136 w 1233" name="T0"/>
                <a:gd fmla="*/ 89 h 3423" name="T1"/>
                <a:gd fmla="*/ 1077 w 1233" name="T2"/>
                <a:gd fmla="*/ 337 h 3423" name="T3"/>
                <a:gd fmla="*/ 826 w 1233" name="T4"/>
                <a:gd fmla="*/ 466 h 3423" name="T5"/>
                <a:gd fmla="*/ 900 w 1233" name="T6"/>
                <a:gd fmla="*/ 189 h 3423" name="T7"/>
                <a:gd fmla="*/ 821 w 1233" name="T8"/>
                <a:gd fmla="*/ 266 h 3423" name="T9"/>
                <a:gd fmla="*/ 0 w 1233" name="T10"/>
                <a:gd fmla="*/ 3259 h 3423" name="T11"/>
                <a:gd fmla="*/ 77 w 1233" name="T12"/>
                <a:gd fmla="*/ 3292 h 3423" name="T13"/>
                <a:gd fmla="*/ 158 w 1233" name="T14"/>
                <a:gd fmla="*/ 2990 h 3423" name="T15"/>
                <a:gd fmla="*/ 420 w 1233" name="T16"/>
                <a:gd fmla="*/ 3061 h 3423" name="T17"/>
                <a:gd fmla="*/ 343 w 1233" name="T18"/>
                <a:gd fmla="*/ 3383 h 3423" name="T19"/>
                <a:gd fmla="*/ 455 w 1233" name="T20"/>
                <a:gd fmla="*/ 3423 h 3423" name="T21"/>
                <a:gd fmla="*/ 1233 w 1233" name="T22"/>
                <a:gd fmla="*/ 0 h 3423" name="T23"/>
                <a:gd fmla="*/ 1136 w 1233" name="T24"/>
                <a:gd fmla="*/ 89 h 3423" name="T25"/>
                <a:gd fmla="*/ 1050 w 1233" name="T26"/>
                <a:gd fmla="*/ 445 h 3423" name="T27"/>
                <a:gd fmla="*/ 1002 w 1233" name="T28"/>
                <a:gd fmla="*/ 649 h 3423" name="T29"/>
                <a:gd fmla="*/ 742 w 1233" name="T30"/>
                <a:gd fmla="*/ 782 h 3423" name="T31"/>
                <a:gd fmla="*/ 797 w 1233" name="T32"/>
                <a:gd fmla="*/ 572 h 3423" name="T33"/>
                <a:gd fmla="*/ 1050 w 1233" name="T34"/>
                <a:gd fmla="*/ 445 h 3423" name="T35"/>
                <a:gd fmla="*/ 372 w 1233" name="T36"/>
                <a:gd fmla="*/ 2181 h 3423" name="T37"/>
                <a:gd fmla="*/ 449 w 1233" name="T38"/>
                <a:gd fmla="*/ 1893 h 3423" name="T39"/>
                <a:gd fmla="*/ 709 w 1233" name="T40"/>
                <a:gd fmla="*/ 1860 h 3423" name="T41"/>
                <a:gd fmla="*/ 636 w 1233" name="T42"/>
                <a:gd fmla="*/ 2168 h 3423" name="T43"/>
                <a:gd fmla="*/ 372 w 1233" name="T44"/>
                <a:gd fmla="*/ 2181 h 3423" name="T45"/>
                <a:gd fmla="*/ 611 w 1233" name="T46"/>
                <a:gd fmla="*/ 2272 h 3423" name="T47"/>
                <a:gd fmla="*/ 541 w 1233" name="T48"/>
                <a:gd fmla="*/ 2559 h 3423" name="T49"/>
                <a:gd fmla="*/ 277 w 1233" name="T50"/>
                <a:gd fmla="*/ 2534 h 3423" name="T51"/>
                <a:gd fmla="*/ 349 w 1233" name="T52"/>
                <a:gd fmla="*/ 2270 h 3423" name="T53"/>
                <a:gd fmla="*/ 611 w 1233" name="T54"/>
                <a:gd fmla="*/ 2272 h 3423" name="T55"/>
                <a:gd fmla="*/ 474 w 1233" name="T56"/>
                <a:gd fmla="*/ 1798 h 3423" name="T57"/>
                <a:gd fmla="*/ 541 w 1233" name="T58"/>
                <a:gd fmla="*/ 1544 h 3423" name="T59"/>
                <a:gd fmla="*/ 799 w 1233" name="T60"/>
                <a:gd fmla="*/ 1483 h 3423" name="T61"/>
                <a:gd fmla="*/ 734 w 1233" name="T62"/>
                <a:gd fmla="*/ 1754 h 3423" name="T63"/>
                <a:gd fmla="*/ 474 w 1233" name="T64"/>
                <a:gd fmla="*/ 1798 h 3423" name="T65"/>
                <a:gd fmla="*/ 566 w 1233" name="T66"/>
                <a:gd fmla="*/ 1446 h 3423" name="T67"/>
                <a:gd fmla="*/ 624 w 1233" name="T68"/>
                <a:gd fmla="*/ 1228 h 3423" name="T69"/>
                <a:gd fmla="*/ 884 w 1233" name="T70"/>
                <a:gd fmla="*/ 1136 h 3423" name="T71"/>
                <a:gd fmla="*/ 824 w 1233" name="T72"/>
                <a:gd fmla="*/ 1377 h 3423" name="T73"/>
                <a:gd fmla="*/ 566 w 1233" name="T74"/>
                <a:gd fmla="*/ 1446 h 3423" name="T75"/>
                <a:gd fmla="*/ 653 w 1233" name="T76"/>
                <a:gd fmla="*/ 1121 h 3423" name="T77"/>
                <a:gd fmla="*/ 715 w 1233" name="T78"/>
                <a:gd fmla="*/ 888 h 3423" name="T79"/>
                <a:gd fmla="*/ 975 w 1233" name="T80"/>
                <a:gd fmla="*/ 757 h 3423" name="T81"/>
                <a:gd fmla="*/ 911 w 1233" name="T82"/>
                <a:gd fmla="*/ 1019 h 3423" name="T83"/>
                <a:gd fmla="*/ 653 w 1233" name="T84"/>
                <a:gd fmla="*/ 1121 h 3423" name="T85"/>
                <a:gd fmla="*/ 445 w 1233" name="T86"/>
                <a:gd fmla="*/ 2955 h 3423" name="T87"/>
                <a:gd fmla="*/ 181 w 1233" name="T88"/>
                <a:gd fmla="*/ 2901 h 3423" name="T89"/>
                <a:gd fmla="*/ 252 w 1233" name="T90"/>
                <a:gd fmla="*/ 2634 h 3423" name="T91"/>
                <a:gd fmla="*/ 514 w 1233" name="T92"/>
                <a:gd fmla="*/ 2665 h 3423" name="T93"/>
                <a:gd fmla="*/ 445 w 1233" name="T94"/>
                <a:gd fmla="*/ 2955 h 342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23" w="123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3" name="Freeform 37"/>
            <p:cNvSpPr/>
            <p:nvPr/>
          </p:nvSpPr>
          <p:spPr bwMode="auto">
            <a:xfrm>
              <a:off x="3015" y="845"/>
              <a:ext cx="809" cy="3423"/>
            </a:xfrm>
            <a:custGeom>
              <a:gdLst>
                <a:gd fmla="*/ 776 w 809" name="T0"/>
                <a:gd fmla="*/ 0 h 3423" name="T1"/>
                <a:gd fmla="*/ 809 w 809" name="T2"/>
                <a:gd fmla="*/ 0 h 3423" name="T3"/>
                <a:gd fmla="*/ 57 w 809" name="T4"/>
                <a:gd fmla="*/ 3410 h 3423" name="T5"/>
                <a:gd fmla="*/ 0 w 809" name="T6"/>
                <a:gd fmla="*/ 3423 h 3423" name="T7"/>
                <a:gd fmla="*/ 776 w 809" name="T8"/>
                <a:gd fmla="*/ 0 h 3423" name="T9"/>
              </a:gdLst>
              <a:cxnLst>
                <a:cxn ang="0">
                  <a:pos x="T0" y="T1"/>
                </a:cxn>
                <a:cxn ang="0">
                  <a:pos x="T2" y="T3"/>
                </a:cxn>
                <a:cxn ang="0">
                  <a:pos x="T4" y="T5"/>
                </a:cxn>
                <a:cxn ang="0">
                  <a:pos x="T6" y="T7"/>
                </a:cxn>
                <a:cxn ang="0">
                  <a:pos x="T8" y="T9"/>
                </a:cxn>
              </a:cxnLst>
              <a:rect b="b" l="0" r="r" t="0"/>
              <a:pathLst>
                <a:path h="3423" w="809">
                  <a:moveTo>
                    <a:pt x="776" y="0"/>
                  </a:moveTo>
                  <a:lnTo>
                    <a:pt x="809" y="0"/>
                  </a:lnTo>
                  <a:lnTo>
                    <a:pt x="57" y="3410"/>
                  </a:lnTo>
                  <a:lnTo>
                    <a:pt x="0" y="3423"/>
                  </a:lnTo>
                  <a:lnTo>
                    <a:pt x="776" y="0"/>
                  </a:lnTo>
                  <a:close/>
                </a:path>
              </a:pathLst>
            </a:custGeom>
            <a:solidFill>
              <a:srgbClr val="BCBE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Tree>
    <p:extLst>
      <p:ext uri="{BB962C8B-B14F-4D97-AF65-F5344CB8AC3E}">
        <p14:creationId val="351490118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3"/>
                                        </p:tgtEl>
                                        <p:attrNameLst>
                                          <p:attrName>style.visibility</p:attrName>
                                        </p:attrNameLst>
                                      </p:cBhvr>
                                      <p:to>
                                        <p:strVal val="visible"/>
                                      </p:to>
                                    </p:set>
                                    <p:animEffect filter="wipe(left)" transition="in">
                                      <p:cBhvr>
                                        <p:cTn dur="500" id="17"/>
                                        <p:tgtEl>
                                          <p:spTgt spid="13"/>
                                        </p:tgtEl>
                                      </p:cBhvr>
                                    </p:animEffect>
                                  </p:childTnLst>
                                </p:cTn>
                              </p:par>
                              <p:par>
                                <p:cTn fill="hold" grpId="0" id="18" nodeType="withEffect" presetClass="entr" presetID="22" presetSubtype="8">
                                  <p:stCondLst>
                                    <p:cond delay="200"/>
                                  </p:stCondLst>
                                  <p:childTnLst>
                                    <p:set>
                                      <p:cBhvr>
                                        <p:cTn dur="1" fill="hold" id="19">
                                          <p:stCondLst>
                                            <p:cond delay="0"/>
                                          </p:stCondLst>
                                        </p:cTn>
                                        <p:tgtEl>
                                          <p:spTgt spid="12"/>
                                        </p:tgtEl>
                                        <p:attrNameLst>
                                          <p:attrName>style.visibility</p:attrName>
                                        </p:attrNameLst>
                                      </p:cBhvr>
                                      <p:to>
                                        <p:strVal val="visible"/>
                                      </p:to>
                                    </p:set>
                                    <p:animEffect filter="wipe(left)" transition="in">
                                      <p:cBhvr>
                                        <p:cTn dur="500" id="20"/>
                                        <p:tgtEl>
                                          <p:spTgt spid="12"/>
                                        </p:tgtEl>
                                      </p:cBhvr>
                                    </p:animEffect>
                                  </p:childTnLst>
                                </p:cTn>
                              </p:par>
                            </p:childTnLst>
                          </p:cTn>
                        </p:par>
                        <p:par>
                          <p:cTn fill="hold" id="21" nodeType="afterGroup">
                            <p:stCondLst>
                              <p:cond delay="1700"/>
                            </p:stCondLst>
                            <p:childTnLst>
                              <p:par>
                                <p:cTn fill="hold" grpId="0" id="22" nodeType="afterEffect" presetClass="entr" presetID="53"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Effect filter="fade" transition="in">
                                      <p:cBhvr>
                                        <p:cTn dur="500" id="26"/>
                                        <p:tgtEl>
                                          <p:spTgt spid="19"/>
                                        </p:tgtEl>
                                      </p:cBhvr>
                                    </p:animEffect>
                                  </p:childTnLst>
                                </p:cTn>
                              </p:par>
                              <p:par>
                                <p:cTn accel="50000" decel="50000" fill="hold" id="27" nodeType="withEffect" presetClass="entr" presetID="2" presetSubtype="2">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1+#ppt_w/2"/>
                                          </p:val>
                                        </p:tav>
                                        <p:tav tm="100000">
                                          <p:val>
                                            <p:strVal val="#ppt_x"/>
                                          </p:val>
                                        </p:tav>
                                      </p:tavLst>
                                    </p:anim>
                                    <p:anim calcmode="lin" valueType="num">
                                      <p:cBhvr additive="base">
                                        <p:cTn dur="500" fill="hold" id="30"/>
                                        <p:tgtEl>
                                          <p:spTgt spid="2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200"/>
                            </p:stCondLst>
                            <p:childTnLst>
                              <p:par>
                                <p:cTn fill="hold" grpId="0" id="32" nodeType="afterEffect" presetClass="entr" presetID="53"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fltVal val="0"/>
                                          </p:val>
                                        </p:tav>
                                        <p:tav tm="100000">
                                          <p:val>
                                            <p:strVal val="#ppt_w"/>
                                          </p:val>
                                        </p:tav>
                                      </p:tavLst>
                                    </p:anim>
                                    <p:anim calcmode="lin" valueType="num">
                                      <p:cBhvr>
                                        <p:cTn dur="500" fill="hold" id="35"/>
                                        <p:tgtEl>
                                          <p:spTgt spid="27"/>
                                        </p:tgtEl>
                                        <p:attrNameLst>
                                          <p:attrName>ppt_h</p:attrName>
                                        </p:attrNameLst>
                                      </p:cBhvr>
                                      <p:tavLst>
                                        <p:tav tm="0">
                                          <p:val>
                                            <p:fltVal val="0"/>
                                          </p:val>
                                        </p:tav>
                                        <p:tav tm="100000">
                                          <p:val>
                                            <p:strVal val="#ppt_h"/>
                                          </p:val>
                                        </p:tav>
                                      </p:tavLst>
                                    </p:anim>
                                    <p:animEffect filter="fade" transition="in">
                                      <p:cBhvr>
                                        <p:cTn dur="500" id="36"/>
                                        <p:tgtEl>
                                          <p:spTgt spid="27"/>
                                        </p:tgtEl>
                                      </p:cBhvr>
                                    </p:animEffect>
                                  </p:childTnLst>
                                </p:cTn>
                              </p:par>
                              <p:par>
                                <p:cTn accel="50000" decel="50000" fill="hold" id="37" nodeType="withEffect" presetClass="entr" presetID="2" presetSubtype="2">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1+#ppt_w/2"/>
                                          </p:val>
                                        </p:tav>
                                        <p:tav tm="100000">
                                          <p:val>
                                            <p:strVal val="#ppt_x"/>
                                          </p:val>
                                        </p:tav>
                                      </p:tavLst>
                                    </p:anim>
                                    <p:anim calcmode="lin" valueType="num">
                                      <p:cBhvr additive="base">
                                        <p:cTn dur="500" fill="hold" id="40"/>
                                        <p:tgtEl>
                                          <p:spTgt spid="28"/>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700"/>
                            </p:stCondLst>
                            <p:childTnLst>
                              <p:par>
                                <p:cTn fill="hold" grpId="0" id="42" nodeType="afterEffect" presetClass="entr" presetID="53" presetSubtype="0">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p:cTn dur="500" fill="hold" id="44"/>
                                        <p:tgtEl>
                                          <p:spTgt spid="31"/>
                                        </p:tgtEl>
                                        <p:attrNameLst>
                                          <p:attrName>ppt_w</p:attrName>
                                        </p:attrNameLst>
                                      </p:cBhvr>
                                      <p:tavLst>
                                        <p:tav tm="0">
                                          <p:val>
                                            <p:fltVal val="0"/>
                                          </p:val>
                                        </p:tav>
                                        <p:tav tm="100000">
                                          <p:val>
                                            <p:strVal val="#ppt_w"/>
                                          </p:val>
                                        </p:tav>
                                      </p:tavLst>
                                    </p:anim>
                                    <p:anim calcmode="lin" valueType="num">
                                      <p:cBhvr>
                                        <p:cTn dur="500" fill="hold" id="45"/>
                                        <p:tgtEl>
                                          <p:spTgt spid="31"/>
                                        </p:tgtEl>
                                        <p:attrNameLst>
                                          <p:attrName>ppt_h</p:attrName>
                                        </p:attrNameLst>
                                      </p:cBhvr>
                                      <p:tavLst>
                                        <p:tav tm="0">
                                          <p:val>
                                            <p:fltVal val="0"/>
                                          </p:val>
                                        </p:tav>
                                        <p:tav tm="100000">
                                          <p:val>
                                            <p:strVal val="#ppt_h"/>
                                          </p:val>
                                        </p:tav>
                                      </p:tavLst>
                                    </p:anim>
                                    <p:animEffect filter="fade" transition="in">
                                      <p:cBhvr>
                                        <p:cTn dur="500" id="46"/>
                                        <p:tgtEl>
                                          <p:spTgt spid="31"/>
                                        </p:tgtEl>
                                      </p:cBhvr>
                                    </p:animEffect>
                                  </p:childTnLst>
                                </p:cTn>
                              </p:par>
                              <p:par>
                                <p:cTn accel="50000" decel="50000" fill="hold" id="47" nodeType="withEffect" presetClass="entr" presetID="2" presetSubtype="2">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additive="base">
                                        <p:cTn dur="500" fill="hold" id="49"/>
                                        <p:tgtEl>
                                          <p:spTgt spid="32"/>
                                        </p:tgtEl>
                                        <p:attrNameLst>
                                          <p:attrName>ppt_x</p:attrName>
                                        </p:attrNameLst>
                                      </p:cBhvr>
                                      <p:tavLst>
                                        <p:tav tm="0">
                                          <p:val>
                                            <p:strVal val="1+#ppt_w/2"/>
                                          </p:val>
                                        </p:tav>
                                        <p:tav tm="100000">
                                          <p:val>
                                            <p:strVal val="#ppt_x"/>
                                          </p:val>
                                        </p:tav>
                                      </p:tavLst>
                                    </p:anim>
                                    <p:anim calcmode="lin" valueType="num">
                                      <p:cBhvr additive="base">
                                        <p:cTn dur="500" fill="hold" id="50"/>
                                        <p:tgtEl>
                                          <p:spTgt spid="32"/>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200"/>
                            </p:stCondLst>
                            <p:childTnLst>
                              <p:par>
                                <p:cTn fill="hold" id="52" nodeType="afterEffect" presetClass="entr" presetID="42" presetSubtype="0">
                                  <p:stCondLst>
                                    <p:cond delay="0"/>
                                  </p:stCondLst>
                                  <p:childTnLst>
                                    <p:set>
                                      <p:cBhvr>
                                        <p:cTn dur="1" fill="hold" id="53">
                                          <p:stCondLst>
                                            <p:cond delay="0"/>
                                          </p:stCondLst>
                                        </p:cTn>
                                        <p:tgtEl>
                                          <p:spTgt spid="50"/>
                                        </p:tgtEl>
                                        <p:attrNameLst>
                                          <p:attrName>style.visibility</p:attrName>
                                        </p:attrNameLst>
                                      </p:cBhvr>
                                      <p:to>
                                        <p:strVal val="visible"/>
                                      </p:to>
                                    </p:set>
                                    <p:animEffect filter="fade" transition="in">
                                      <p:cBhvr>
                                        <p:cTn dur="1000" id="54"/>
                                        <p:tgtEl>
                                          <p:spTgt spid="50"/>
                                        </p:tgtEl>
                                      </p:cBhvr>
                                    </p:animEffect>
                                    <p:anim calcmode="lin" valueType="num">
                                      <p:cBhvr>
                                        <p:cTn dur="1000" fill="hold" id="55"/>
                                        <p:tgtEl>
                                          <p:spTgt spid="50"/>
                                        </p:tgtEl>
                                        <p:attrNameLst>
                                          <p:attrName>ppt_x</p:attrName>
                                        </p:attrNameLst>
                                      </p:cBhvr>
                                      <p:tavLst>
                                        <p:tav tm="0">
                                          <p:val>
                                            <p:strVal val="#ppt_x"/>
                                          </p:val>
                                        </p:tav>
                                        <p:tav tm="100000">
                                          <p:val>
                                            <p:strVal val="#ppt_x"/>
                                          </p:val>
                                        </p:tav>
                                      </p:tavLst>
                                    </p:anim>
                                    <p:anim calcmode="lin" valueType="num">
                                      <p:cBhvr>
                                        <p:cTn dur="1000" fill="hold" id="56"/>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2"/>
      <p:bldP grpId="0" spid="13"/>
      <p:bldP grpId="0" spid="19"/>
      <p:bldP grpId="0" spid="27"/>
      <p:bldP grpId="0" spid="3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379</Paragraphs>
  <Slides>36</Slides>
  <Notes>36</Notes>
  <TotalTime>156</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36</vt:i4>
      </vt:variant>
    </vt:vector>
  </HeadingPairs>
  <TitlesOfParts>
    <vt:vector baseType="lpstr" size="54">
      <vt:lpstr>Arial</vt:lpstr>
      <vt:lpstr>Calibri</vt:lpstr>
      <vt:lpstr>Calibri Light</vt:lpstr>
      <vt:lpstr>Impact MT Std</vt:lpstr>
      <vt:lpstr>微软雅黑</vt:lpstr>
      <vt:lpstr>宋体</vt:lpstr>
      <vt:lpstr>方正兰亭黑_GBK</vt:lpstr>
      <vt:lpstr>仿宋_GB2312</vt:lpstr>
      <vt:lpstr>方正兰亭超细黑简体</vt:lpstr>
      <vt:lpstr>Lato Light</vt:lpstr>
      <vt:lpstr>Open Sans</vt:lpstr>
      <vt:lpstr>Segoe UI</vt:lpstr>
      <vt:lpstr>方正兰亭黑简体</vt:lpstr>
      <vt:lpstr>Avant GardeBook</vt:lpstr>
      <vt:lpstr>华文黑体</vt:lpstr>
      <vt:lpstr>Arial Unicode MS</vt:lpstr>
      <vt:lpstr>FontAwesome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2016-04-13T09:01:45Z</dcterms:created>
  <cp:lastModifiedBy>kan</cp:lastModifiedBy>
  <dcterms:modified xsi:type="dcterms:W3CDTF">2021-08-20T10:57:06Z</dcterms:modified>
  <cp:revision>3</cp:revision>
  <dc:title>PowerPoint 演示文稿</dc:title>
</cp:coreProperties>
</file>