
<file path=[Content_Types].xml><?xml version="1.0" encoding="utf-8"?>
<Types xmlns="http://schemas.openxmlformats.org/package/2006/content-types">
  <Default ContentType="application/vnd.openxmlformats-officedocument.oleObject" Extension="bin"/>
  <Default ContentType="image/x-emf" Extension="emf"/>
  <Default ContentType="image/jpeg" Extension="jpe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xml" PartName="/customXml/item1.xml"/>
  <Override ContentType="application/xml" PartName="/customXml/item2.xml"/>
  <Override ContentType="application/xml" PartName="/customXml/item3.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diagramColors+xml" PartName="/ppt/diagrams/colors1.xml"/>
  <Override ContentType="application/vnd.openxmlformats-officedocument.drawingml.diagramData+xml" PartName="/ppt/diagrams/data1.xml"/>
  <Override ContentType="application/vnd.ms-office.drawingml.diagramDrawing+xml" PartName="/ppt/diagrams/drawing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93455" r:id="rId4"/>
    <p:sldMasterId id="2147493459" r:id="rId5"/>
  </p:sldMasterIdLst>
  <p:notesMasterIdLst>
    <p:notesMasterId r:id="rId6"/>
  </p:notesMasterIdLst>
  <p:sldIdLst>
    <p:sldId id="256" r:id="rId7"/>
    <p:sldId id="258" r:id="rId8"/>
    <p:sldId id="261" r:id="rId9"/>
    <p:sldId id="259" r:id="rId10"/>
    <p:sldId id="263" r:id="rId11"/>
    <p:sldId id="267" r:id="rId12"/>
    <p:sldId id="269" r:id="rId13"/>
    <p:sldId id="262" r:id="rId14"/>
    <p:sldId id="278" r:id="rId15"/>
    <p:sldId id="277" r:id="rId16"/>
    <p:sldId id="279" r:id="rId17"/>
    <p:sldId id="264" r:id="rId18"/>
    <p:sldId id="275" r:id="rId19"/>
    <p:sldId id="276" r:id="rId20"/>
    <p:sldId id="266" r:id="rId21"/>
    <p:sldId id="265" r:id="rId22"/>
    <p:sldId id="280" r:id="rId23"/>
    <p:sldId id="268" r:id="rId24"/>
  </p:sldIdLst>
  <p:sldSz cx="9144000" cy="5143500" type="screen16x9"/>
  <p:notesSz cx="6858000" cy="9144000"/>
  <p:custDataLst>
    <p:tags r:id="rId2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fill>
          <a:solidFill>
            <a:schemeClr val="dk1">
              <a:tint val="40000"/>
            </a:schemeClr>
          </a:solidFill>
        </a:fill>
      </a:tcStyle>
    </a:band1H>
    <a:band1V>
      <a:tcStyle>
        <a:fill>
          <a:solidFill>
            <a:schemeClr val="dk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02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slides/slide4.xml" Type="http://schemas.openxmlformats.org/officeDocument/2006/relationships/slide"/><Relationship Id="rId11" Target="slides/slide5.xml" Type="http://schemas.openxmlformats.org/officeDocument/2006/relationships/slide"/><Relationship Id="rId12" Target="slides/slide6.xml" Type="http://schemas.openxmlformats.org/officeDocument/2006/relationships/slide"/><Relationship Id="rId13" Target="slides/slide7.xml" Type="http://schemas.openxmlformats.org/officeDocument/2006/relationships/slide"/><Relationship Id="rId14" Target="slides/slide8.xml" Type="http://schemas.openxmlformats.org/officeDocument/2006/relationships/slide"/><Relationship Id="rId15" Target="slides/slide9.xml" Type="http://schemas.openxmlformats.org/officeDocument/2006/relationships/slide"/><Relationship Id="rId16" Target="slides/slide10.xml" Type="http://schemas.openxmlformats.org/officeDocument/2006/relationships/slide"/><Relationship Id="rId17" Target="slides/slide11.xml" Type="http://schemas.openxmlformats.org/officeDocument/2006/relationships/slide"/><Relationship Id="rId18" Target="slides/slide12.xml" Type="http://schemas.openxmlformats.org/officeDocument/2006/relationships/slide"/><Relationship Id="rId19" Target="slides/slide13.xml" Type="http://schemas.openxmlformats.org/officeDocument/2006/relationships/slide"/><Relationship Id="rId2" Target="../customXml/item2.xml" Type="http://schemas.openxmlformats.org/officeDocument/2006/relationships/customXml"/><Relationship Id="rId20" Target="slides/slide14.xml" Type="http://schemas.openxmlformats.org/officeDocument/2006/relationships/slide"/><Relationship Id="rId21" Target="slides/slide15.xml" Type="http://schemas.openxmlformats.org/officeDocument/2006/relationships/slide"/><Relationship Id="rId22" Target="slides/slide16.xml" Type="http://schemas.openxmlformats.org/officeDocument/2006/relationships/slide"/><Relationship Id="rId23" Target="slides/slide17.xml" Type="http://schemas.openxmlformats.org/officeDocument/2006/relationships/slide"/><Relationship Id="rId24" Target="slides/slide18.xml" Type="http://schemas.openxmlformats.org/officeDocument/2006/relationships/slide"/><Relationship Id="rId25" Target="tags/tag1.xml" Type="http://schemas.openxmlformats.org/officeDocument/2006/relationships/tags"/><Relationship Id="rId26" Target="presProps.xml" Type="http://schemas.openxmlformats.org/officeDocument/2006/relationships/presProps"/><Relationship Id="rId27" Target="viewProps.xml" Type="http://schemas.openxmlformats.org/officeDocument/2006/relationships/viewProps"/><Relationship Id="rId28" Target="theme/theme1.xml" Type="http://schemas.openxmlformats.org/officeDocument/2006/relationships/theme"/><Relationship Id="rId29" Target="tableStyles.xml" Type="http://schemas.openxmlformats.org/officeDocument/2006/relationships/tableStyles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Masters/slideMaster2.xml" Type="http://schemas.openxmlformats.org/officeDocument/2006/relationships/slideMaster"/><Relationship Id="rId6" Target="notesMasters/notesMaster1.xml" Type="http://schemas.openxmlformats.org/officeDocument/2006/relationships/notesMaster"/><Relationship Id="rId7" Target="slides/slide1.xml" Type="http://schemas.openxmlformats.org/officeDocument/2006/relationships/slide"/><Relationship Id="rId8" Target="slides/slide2.xml" Type="http://schemas.openxmlformats.org/officeDocument/2006/relationships/slide"/><Relationship Id="rId9" Target="slides/slide3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ineChart>
        <c:grouping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S1</c:v>
                </c:pt>
              </c:strCache>
            </c:strRef>
          </c:tx>
          <c:spPr>
            <a:ln w="28575">
              <a:solidFill>
                <a:schemeClr val="bg1">
                  <a:lumMod val="50000"/>
                </a:schemeClr>
              </a:solidFill>
            </a:ln>
            <a:effectLst/>
          </c:spPr>
          <c:marker>
            <c:symbol val="none"/>
          </c:marker>
          <c:dPt>
            <c:idx val="5"/>
            <c:invertIfNegative val="1"/>
            <c:marker>
              <c:symbol val="circle"/>
              <c:size val="9"/>
              <c:spPr>
                <a:solidFill>
                  <a:schemeClr val="bg1"/>
                </a:solidFill>
                <a:ln w="28575">
                  <a:solidFill>
                    <a:schemeClr val="bg1">
                      <a:lumMod val="50000"/>
                    </a:schemeClr>
                  </a:solidFill>
                </a:ln>
              </c:spPr>
            </c:marker>
          </c:dPt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</c:strCache>
            </c:strRef>
          </c:cat>
          <c:val>
            <c:numRef>
              <c:f>Sheet1!$B$2:$B$13</c:f>
              <c:numCache>
                <c:formatCode>g/"通""用""格""式"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</c:v>
                </c:pt>
                <c:pt idx="6">
                  <c:v>1.8</c:v>
                </c:pt>
                <c:pt idx="7">
                  <c:v>2.8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S2</c:v>
                </c:pt>
              </c:strCache>
            </c:strRef>
          </c:tx>
          <c:spPr>
            <a:ln>
              <a:solidFill>
                <a:srgbClr val="E93929"/>
              </a:solidFill>
            </a:ln>
            <a:effectLst/>
          </c:spPr>
          <c:marker>
            <c:symbol val="none"/>
          </c:marker>
          <c:dPt>
            <c:idx val="5"/>
            <c:invertIfNegative val="1"/>
            <c:marker>
              <c:symbol val="circle"/>
              <c:size val="9"/>
              <c:spPr>
                <a:solidFill>
                  <a:schemeClr val="bg1"/>
                </a:solidFill>
                <a:ln w="28575">
                  <a:solidFill>
                    <a:srgbClr val="E93929"/>
                  </a:solidFill>
                </a:ln>
              </c:spPr>
            </c:marker>
            <c:spPr>
              <a:ln w="28575">
                <a:solidFill>
                  <a:srgbClr val="E93929"/>
                </a:solidFill>
              </a:ln>
              <a:effectLst/>
            </c:spPr>
          </c:dPt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</c:strCache>
            </c:strRef>
          </c:cat>
          <c:val>
            <c:numRef>
              <c:f>Sheet1!$C$2:$C$13</c:f>
              <c:numCache>
                <c:formatCode>g/"通""用""格""式"</c:formatCode>
                <c:ptCount val="12"/>
                <c:pt idx="0">
                  <c:v>2.5</c:v>
                </c:pt>
                <c:pt idx="1">
                  <c:v>3.5</c:v>
                </c:pt>
                <c:pt idx="2">
                  <c:v>4.5</c:v>
                </c:pt>
                <c:pt idx="3">
                  <c:v>2.4</c:v>
                </c:pt>
                <c:pt idx="4">
                  <c:v>4.4</c:v>
                </c:pt>
                <c:pt idx="5">
                  <c:v>1.8</c:v>
                </c:pt>
                <c:pt idx="6">
                  <c:v>2.8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5</c:v>
                </c:pt>
                <c:pt idx="11">
                  <c:v>4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322618808"/>
        <c:axId val="322619200"/>
      </c:lineChart>
      <c:catAx>
        <c:axId val="322618808"/>
        <c:scaling>
          <c:orientation/>
        </c:scaling>
        <c:delete val="0"/>
        <c:axPos val="b"/>
        <c:minorGridlines>
          <c:spPr>
            <a:ln w="9525" cap="rnd">
              <a:solidFill>
                <a:schemeClr val="bg1">
                  <a:lumMod val="85000"/>
                </a:schemeClr>
              </a:solidFill>
              <a:headEnd type="none"/>
            </a:ln>
          </c:spPr>
        </c:minorGridlines>
        <c:numFmt formatCode="General" sourceLinked="0"/>
        <c:majorTickMark val="out"/>
        <c:minorTickMark val="none"/>
        <c:spPr>
          <a:ln>
            <a:solidFill>
              <a:schemeClr val="bg1">
                <a:lumMod val="50000"/>
              </a:schemeClr>
            </a:solidFill>
          </a:ln>
        </c:spPr>
        <c:txPr>
          <a:bodyPr/>
          <a:p>
            <a:pPr>
              <a:defRPr sz="1000" smtId="4294967295">
                <a:solidFill>
                  <a:srgbClr val="404040"/>
                </a:solidFill>
              </a:defRPr>
            </a:pPr>
            <a:endParaRPr sz="1000" smtId="4294967295">
              <a:solidFill>
                <a:srgbClr val="404040"/>
              </a:solidFill>
            </a:endParaRPr>
          </a:p>
        </c:txPr>
        <c:crossAx val="322619200"/>
        <c:crosses val="autoZero"/>
        <c:auto val="0"/>
        <c:lblAlgn val="ctr"/>
        <c:lblOffset/>
        <c:noMultiLvlLbl val="0"/>
      </c:catAx>
      <c:valAx>
        <c:axId val="322619200"/>
        <c:scaling>
          <c:orientation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/&quot;通&quot;&quot;用&quot;&quot;格&quot;&quot;式&quot;" sourceLinked="1"/>
        <c:majorTickMark val="out"/>
        <c:minorTickMark val="none"/>
        <c:spPr>
          <a:ln>
            <a:solidFill>
              <a:schemeClr val="bg1">
                <a:lumMod val="50000"/>
              </a:schemeClr>
            </a:solidFill>
          </a:ln>
        </c:spPr>
        <c:txPr>
          <a:bodyPr/>
          <a:p>
            <a:pPr>
              <a:defRPr sz="1050" smtId="4294967295">
                <a:solidFill>
                  <a:srgbClr val="404040"/>
                </a:solidFill>
              </a:defRPr>
            </a:pPr>
            <a:endParaRPr sz="1050" smtId="4294967295">
              <a:solidFill>
                <a:srgbClr val="404040"/>
              </a:solidFill>
            </a:endParaRPr>
          </a:p>
        </c:txPr>
        <c:crossAx val="322618808"/>
        <c:crosses val="autoZero"/>
        <c:crossBetween val="between"/>
      </c:valAx>
      <c:spPr>
        <a:ln>
          <a:noFill/>
        </a:ln>
      </c:spPr>
    </c:plotArea>
    <c:legend>
      <c:legendPos val="b"/>
      <c:legendEntry>
        <c:idx val="0"/>
        <c:txPr>
          <a:bodyPr/>
          <a:p>
            <a:pPr>
              <a:defRPr sz="1000" smtId="4294967295">
                <a:solidFill>
                  <a:srgbClr val="404040"/>
                </a:solidFill>
              </a:defRPr>
            </a:pPr>
            <a:endParaRPr sz="1000" smtId="4294967295">
              <a:solidFill>
                <a:srgbClr val="404040"/>
              </a:solidFill>
            </a:endParaRPr>
          </a:p>
        </c:txPr>
      </c:legendEntry>
      <c:layout>
        <c:manualLayout>
          <c:xMode val="edge"/>
          <c:yMode val="edge"/>
          <c:x val="0.014385138638317585"/>
          <c:y val="0.91694438457489014"/>
          <c:w val="0.2059909999370575"/>
          <c:h val="0.068358145654201508"/>
        </c:manualLayout>
      </c:layout>
      <c:overlay val="0"/>
      <c:txPr>
        <a:bodyPr/>
        <a:p>
          <a:pPr>
            <a:defRPr sz="1000" smtId="4294967295">
              <a:solidFill>
                <a:srgbClr val="404040"/>
              </a:solidFill>
            </a:defRPr>
          </a:pPr>
          <a:endParaRPr sz="1000" smtId="4294967295">
            <a:solidFill>
              <a:srgbClr val="404040"/>
            </a:solidFill>
          </a:endParaRPr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</c:spPr>
  <c:txPr>
    <a:bodyPr/>
    <a:p>
      <a:pPr>
        <a:defRPr sz="1800" smtId="4294967295"/>
      </a:pPr>
      <a:endParaRPr sz="1800" smtId="4294967295"/>
    </a:p>
  </c:txPr>
  <c:externalData r:id="rId1">
    <c:autoUpdate val="0"/>
  </c:externalData>
</c:chartSpace>
</file>

<file path=ppt/diagrams/colors1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>
  <dgm:ptLst>
    <dgm:pt modelId="{34533752-C787-B446-8B02-D9B95D5EF4AF}" type="doc">
      <dgm:prSet loTypeId="urn:microsoft.com/office/officeart/2005/8/layout/ven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D86B730-308C-BC44-AF37-5983609EEF13}" type="parTrans" cxnId="{F5E56A13-E3FE-42C6-8EF5-CF8BD9F960B9}">
      <dgm:prSet custT="1"/>
      <dgm:spPr/>
      <dgm:t>
        <a:bodyPr/>
        <a:lstStyle/>
        <a:p>
          <a:endParaRPr lang="zh-CN" altLang="en-US" sz="1000"/>
        </a:p>
      </dgm:t>
    </dgm:pt>
    <dgm:pt modelId="{44A96840-90C4-DB44-839A-81A067AD27D9}">
      <dgm:prSet phldrT="[文本]" phldr="1" custT="1"/>
      <dgm:spPr>
        <a:solidFill>
          <a:srgbClr val="E93929">
            <a:alpha val="46000"/>
          </a:srgbClr>
        </a:solidFill>
        <a:ln>
          <a:noFill/>
        </a:ln>
      </dgm:spPr>
      <dgm:t>
        <a:bodyPr/>
        <a:lstStyle/>
        <a:p>
          <a:endParaRPr lang="zh-CN" altLang="en-US" sz="1000"/>
        </a:p>
      </dgm:t>
    </dgm:pt>
    <dgm:pt modelId="{35C5A5BB-C9FF-374E-9BAF-A9BE20AC91CE}" type="sibTrans" cxnId="{F5E56A13-E3FE-42C6-8EF5-CF8BD9F960B9}">
      <dgm:prSet custT="1"/>
      <dgm:spPr/>
      <dgm:t>
        <a:bodyPr/>
        <a:lstStyle/>
        <a:p>
          <a:endParaRPr lang="zh-CN" altLang="en-US" sz="1000"/>
        </a:p>
      </dgm:t>
    </dgm:pt>
    <dgm:pt modelId="{0A562F39-4963-3848-AED6-74FB7FCE1977}" type="parTrans" cxnId="{B900FBD3-6B1C-4E30-BA01-0E38FD707947}">
      <dgm:prSet custT="1"/>
      <dgm:spPr/>
      <dgm:t>
        <a:bodyPr/>
        <a:lstStyle/>
        <a:p>
          <a:endParaRPr lang="zh-CN" altLang="en-US" sz="1000"/>
        </a:p>
      </dgm:t>
    </dgm:pt>
    <dgm:pt modelId="{2D2F58A3-C482-5A4C-9A8D-23423B08F7BF}">
      <dgm:prSet phldrT="[文本]" phldr="1" custT="1"/>
      <dgm:spPr>
        <a:solidFill>
          <a:srgbClr val="E93929">
            <a:alpha val="40000"/>
          </a:srgbClr>
        </a:solidFill>
        <a:ln>
          <a:noFill/>
        </a:ln>
      </dgm:spPr>
      <dgm:t>
        <a:bodyPr/>
        <a:lstStyle/>
        <a:p>
          <a:endParaRPr lang="zh-CN" altLang="en-US" sz="1000"/>
        </a:p>
      </dgm:t>
    </dgm:pt>
    <dgm:pt modelId="{4970F3BD-344C-8A49-89C8-64964E77467A}" type="sibTrans" cxnId="{B900FBD3-6B1C-4E30-BA01-0E38FD707947}">
      <dgm:prSet custT="1"/>
      <dgm:spPr/>
      <dgm:t>
        <a:bodyPr/>
        <a:lstStyle/>
        <a:p>
          <a:endParaRPr lang="zh-CN" altLang="en-US" sz="1000"/>
        </a:p>
      </dgm:t>
    </dgm:pt>
    <dgm:pt modelId="{A32841DD-64F3-1042-9700-3E6AB16E2DA4}" type="parTrans" cxnId="{C2C85877-365C-47B2-A67B-FD328FC28DAB}">
      <dgm:prSet custT="1"/>
      <dgm:spPr/>
      <dgm:t>
        <a:bodyPr/>
        <a:lstStyle/>
        <a:p>
          <a:endParaRPr lang="zh-CN" altLang="en-US" sz="1000"/>
        </a:p>
      </dgm:t>
    </dgm:pt>
    <dgm:pt modelId="{9CD0CEE9-4483-9A43-82E4-3CED64FE757B}">
      <dgm:prSet phldrT="[文本]" phldr="1" custT="1"/>
      <dgm:spPr>
        <a:solidFill>
          <a:srgbClr val="E93929">
            <a:alpha val="57000"/>
          </a:srgbClr>
        </a:solidFill>
        <a:ln>
          <a:noFill/>
        </a:ln>
      </dgm:spPr>
      <dgm:t>
        <a:bodyPr/>
        <a:lstStyle/>
        <a:p>
          <a:endParaRPr lang="zh-CN" altLang="en-US" sz="1000"/>
        </a:p>
      </dgm:t>
    </dgm:pt>
    <dgm:pt modelId="{D8821467-4031-4547-97E8-00DFF57BF90F}" type="sibTrans" cxnId="{C2C85877-365C-47B2-A67B-FD328FC28DAB}">
      <dgm:prSet custT="1"/>
      <dgm:spPr/>
      <dgm:t>
        <a:bodyPr/>
        <a:lstStyle/>
        <a:p>
          <a:endParaRPr lang="zh-CN" altLang="en-US" sz="1000"/>
        </a:p>
      </dgm:t>
    </dgm:pt>
    <dgm:pt modelId="{BF7501A0-59B7-A246-A321-635164A5B559}" type="parTrans" cxnId="{1F55E078-627C-44C0-AFFD-7F7A193E50B3}">
      <dgm:prSet custT="1"/>
      <dgm:spPr/>
      <dgm:t>
        <a:bodyPr/>
        <a:lstStyle/>
        <a:p>
          <a:endParaRPr lang="zh-CN" altLang="en-US" sz="1000"/>
        </a:p>
      </dgm:t>
    </dgm:pt>
    <dgm:pt modelId="{219D3B33-F53F-2F4B-99D7-6DDDFC6DD9CF}">
      <dgm:prSet phldrT="[文本]" phldr="1" custT="1"/>
      <dgm:spPr>
        <a:solidFill>
          <a:srgbClr val="E93929"/>
        </a:solidFill>
        <a:ln>
          <a:noFill/>
        </a:ln>
      </dgm:spPr>
      <dgm:t>
        <a:bodyPr/>
        <a:lstStyle/>
        <a:p>
          <a:endParaRPr lang="zh-CN" altLang="en-US" sz="1000"/>
        </a:p>
      </dgm:t>
    </dgm:pt>
    <dgm:pt modelId="{E358ECB6-7C5B-4E4E-AB38-EE0B63472C1F}" type="sibTrans" cxnId="{1F55E078-627C-44C0-AFFD-7F7A193E50B3}">
      <dgm:prSet custT="1"/>
      <dgm:spPr/>
      <dgm:t>
        <a:bodyPr/>
        <a:lstStyle/>
        <a:p>
          <a:endParaRPr lang="zh-CN" altLang="en-US" sz="1000"/>
        </a:p>
      </dgm:t>
    </dgm:pt>
    <dgm:pt modelId="{65417657-4DB1-C04F-AFC0-FCE5963B8716}" type="pres">
      <dgm:prSet presAssocID="{34533752-C787-B446-8B02-D9B95D5EF4AF}" presName="Name0">
        <dgm:presLayoutVars>
          <dgm:chMax val="7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E3A5EB1-D02C-2C4C-B9EB-0C68E604409F}" type="pres">
      <dgm:prSet presAssocID="{34533752-C787-B446-8B02-D9B95D5EF4AF}" presName="comp1"/>
      <dgm:spPr/>
      <dgm:t>
        <a:bodyPr/>
        <a:lstStyle/>
        <a:p/>
      </dgm:t>
    </dgm:pt>
    <dgm:pt modelId="{58FAE256-5997-2F4F-A743-9DF1110B1521}" type="pres">
      <dgm:prSet presAssocID="{34533752-C787-B446-8B02-D9B95D5EF4AF}" presName="circle1" presStyleLbl="node1" presStyleCnt="4"/>
      <dgm:spPr/>
      <dgm:t>
        <a:bodyPr/>
        <a:lstStyle/>
        <a:p>
          <a:endParaRPr lang="zh-CN" altLang="en-US"/>
        </a:p>
      </dgm:t>
    </dgm:pt>
    <dgm:pt modelId="{75099E5E-5031-4C4C-962A-BDACC1FBC1CE}" type="pres">
      <dgm:prSet presAssocID="{34533752-C787-B446-8B02-D9B95D5EF4AF}" presName="c1text" presStyleLbl="node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7A364A-0941-9147-9287-5EE45E67D4D9}" type="pres">
      <dgm:prSet presAssocID="{34533752-C787-B446-8B02-D9B95D5EF4AF}" presName="comp2"/>
      <dgm:spPr/>
      <dgm:t>
        <a:bodyPr/>
        <a:lstStyle/>
        <a:p/>
      </dgm:t>
    </dgm:pt>
    <dgm:pt modelId="{61903C22-C086-5D44-BE3D-B9FA1C7B9F02}" type="pres">
      <dgm:prSet presAssocID="{34533752-C787-B446-8B02-D9B95D5EF4AF}" presName="circle2" presStyleLbl="node1" presStyleIdx="1" presStyleCnt="4"/>
      <dgm:spPr/>
      <dgm:t>
        <a:bodyPr/>
        <a:lstStyle/>
        <a:p>
          <a:endParaRPr lang="zh-CN" altLang="en-US"/>
        </a:p>
      </dgm:t>
    </dgm:pt>
    <dgm:pt modelId="{CF0388D9-4293-5C4A-8A1C-A34E77D512D2}" type="pres">
      <dgm:prSet presAssocID="{34533752-C787-B446-8B02-D9B95D5EF4AF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8902DA0-0A88-2047-AF06-47126996B7A6}" type="pres">
      <dgm:prSet presAssocID="{34533752-C787-B446-8B02-D9B95D5EF4AF}" presName="comp3"/>
      <dgm:spPr/>
      <dgm:t>
        <a:bodyPr/>
        <a:lstStyle/>
        <a:p/>
      </dgm:t>
    </dgm:pt>
    <dgm:pt modelId="{22B8AEFF-193A-DF41-9343-1706DF3DC307}" type="pres">
      <dgm:prSet presAssocID="{34533752-C787-B446-8B02-D9B95D5EF4AF}" presName="circle3" presStyleLbl="node1" presStyleIdx="2" presStyleCnt="4"/>
      <dgm:spPr/>
      <dgm:t>
        <a:bodyPr/>
        <a:lstStyle/>
        <a:p>
          <a:endParaRPr lang="zh-CN" altLang="en-US"/>
        </a:p>
      </dgm:t>
    </dgm:pt>
    <dgm:pt modelId="{EC2BEDDD-2D53-424A-9F18-9FFD68274971}" type="pres">
      <dgm:prSet presAssocID="{34533752-C787-B446-8B02-D9B95D5EF4AF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E753B04-BF6D-D340-AB66-F7AC0921108D}" type="pres">
      <dgm:prSet presAssocID="{34533752-C787-B446-8B02-D9B95D5EF4AF}" presName="comp4"/>
      <dgm:spPr/>
      <dgm:t>
        <a:bodyPr/>
        <a:lstStyle/>
        <a:p/>
      </dgm:t>
    </dgm:pt>
    <dgm:pt modelId="{0F438FC1-07F5-7843-8043-8B24A3E1E68F}" type="pres">
      <dgm:prSet presAssocID="{34533752-C787-B446-8B02-D9B95D5EF4AF}" presName="circle4" presStyleLbl="node1" presStyleIdx="3" presStyleCnt="4"/>
      <dgm:spPr/>
      <dgm:t>
        <a:bodyPr/>
        <a:lstStyle/>
        <a:p>
          <a:endParaRPr lang="zh-CN" altLang="en-US"/>
        </a:p>
      </dgm:t>
    </dgm:pt>
    <dgm:pt modelId="{CD1C6A28-D076-174D-958B-2508B578653F}" type="pres">
      <dgm:prSet presAssocID="{34533752-C787-B446-8B02-D9B95D5EF4AF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5E56A13-E3FE-42C6-8EF5-CF8BD9F960B9}" srcId="{34533752-C787-B446-8B02-D9B95D5EF4AF}" destId="{44A96840-90C4-DB44-839A-81A067AD27D9}" srcOrd="0" destOrd="0" parTransId="{8D86B730-308C-BC44-AF37-5983609EEF13}" sibTransId="{35C5A5BB-C9FF-374E-9BAF-A9BE20AC91CE}"/>
    <dgm:cxn modelId="{B900FBD3-6B1C-4E30-BA01-0E38FD707947}" srcId="{34533752-C787-B446-8B02-D9B95D5EF4AF}" destId="{2D2F58A3-C482-5A4C-9A8D-23423B08F7BF}" srcOrd="1" destOrd="0" parTransId="{0A562F39-4963-3848-AED6-74FB7FCE1977}" sibTransId="{4970F3BD-344C-8A49-89C8-64964E77467A}"/>
    <dgm:cxn modelId="{C2C85877-365C-47B2-A67B-FD328FC28DAB}" srcId="{34533752-C787-B446-8B02-D9B95D5EF4AF}" destId="{9CD0CEE9-4483-9A43-82E4-3CED64FE757B}" srcOrd="2" destOrd="0" parTransId="{A32841DD-64F3-1042-9700-3E6AB16E2DA4}" sibTransId="{D8821467-4031-4547-97E8-00DFF57BF90F}"/>
    <dgm:cxn modelId="{1F55E078-627C-44C0-AFFD-7F7A193E50B3}" srcId="{34533752-C787-B446-8B02-D9B95D5EF4AF}" destId="{219D3B33-F53F-2F4B-99D7-6DDDFC6DD9CF}" srcOrd="3" destOrd="0" parTransId="{BF7501A0-59B7-A246-A321-635164A5B559}" sibTransId="{E358ECB6-7C5B-4E4E-AB38-EE0B63472C1F}"/>
    <dgm:cxn modelId="{0989EE58-2993-45B0-86AE-4B36C26477D6}" type="presOf" srcId="{34533752-C787-B446-8B02-D9B95D5EF4AF}" destId="{65417657-4DB1-C04F-AFC0-FCE5963B8716}" srcOrd="0" destOrd="0" presId="urn:microsoft.com/office/officeart/2005/8/layout/venn2"/>
    <dgm:cxn modelId="{A2D57365-2B7A-45C5-A95C-A66CA28D46B3}" type="presParOf" srcId="{65417657-4DB1-C04F-AFC0-FCE5963B8716}" destId="{8E3A5EB1-D02C-2C4C-B9EB-0C68E604409F}" srcOrd="0" destOrd="0" presId="urn:microsoft.com/office/officeart/2005/8/layout/venn2"/>
    <dgm:cxn modelId="{BADCF429-CAAC-4F7B-B468-A8C8D6FE4EF2}" type="presParOf" srcId="{8E3A5EB1-D02C-2C4C-B9EB-0C68E604409F}" destId="{58FAE256-5997-2F4F-A743-9DF1110B1521}" srcOrd="0" destOrd="0" presId="urn:microsoft.com/office/officeart/2005/8/layout/venn2"/>
    <dgm:cxn modelId="{FB686BCA-A9E3-478A-8062-C7360881FD3D}" type="presOf" srcId="{44A96840-90C4-DB44-839A-81A067AD27D9}" destId="{58FAE256-5997-2F4F-A743-9DF1110B1521}" srcOrd="0" destOrd="0" presId="urn:microsoft.com/office/officeart/2005/8/layout/venn2"/>
    <dgm:cxn modelId="{2190E3A9-20C4-4603-81B4-13BF63FF61AC}" type="presParOf" srcId="{8E3A5EB1-D02C-2C4C-B9EB-0C68E604409F}" destId="{75099E5E-5031-4C4C-962A-BDACC1FBC1CE}" srcOrd="1" destOrd="0" presId="urn:microsoft.com/office/officeart/2005/8/layout/venn2"/>
    <dgm:cxn modelId="{7E0290DE-32B0-4F68-917C-8468651A55CA}" type="presOf" srcId="{44A96840-90C4-DB44-839A-81A067AD27D9}" destId="{75099E5E-5031-4C4C-962A-BDACC1FBC1CE}" srcOrd="1" destOrd="0" presId="urn:microsoft.com/office/officeart/2005/8/layout/venn2"/>
    <dgm:cxn modelId="{8E3FE7F4-A299-447D-B473-7175F6EFF64B}" type="presParOf" srcId="{65417657-4DB1-C04F-AFC0-FCE5963B8716}" destId="{FE7A364A-0941-9147-9287-5EE45E67D4D9}" srcOrd="1" destOrd="0" presId="urn:microsoft.com/office/officeart/2005/8/layout/venn2"/>
    <dgm:cxn modelId="{F757A3D5-993E-42E2-92FD-DA0197372279}" type="presParOf" srcId="{FE7A364A-0941-9147-9287-5EE45E67D4D9}" destId="{61903C22-C086-5D44-BE3D-B9FA1C7B9F02}" srcOrd="0" destOrd="0" presId="urn:microsoft.com/office/officeart/2005/8/layout/venn2"/>
    <dgm:cxn modelId="{512AB06E-24FD-45D7-A137-C20A98286677}" type="presOf" srcId="{2D2F58A3-C482-5A4C-9A8D-23423B08F7BF}" destId="{61903C22-C086-5D44-BE3D-B9FA1C7B9F02}" srcOrd="0" destOrd="0" presId="urn:microsoft.com/office/officeart/2005/8/layout/venn2"/>
    <dgm:cxn modelId="{2E781B86-2861-47E0-AD12-E69E26553B73}" type="presParOf" srcId="{FE7A364A-0941-9147-9287-5EE45E67D4D9}" destId="{CF0388D9-4293-5C4A-8A1C-A34E77D512D2}" srcOrd="1" destOrd="0" presId="urn:microsoft.com/office/officeart/2005/8/layout/venn2"/>
    <dgm:cxn modelId="{0DEAAB46-C3DC-483E-B7C6-22170BE47C9A}" type="presOf" srcId="{2D2F58A3-C482-5A4C-9A8D-23423B08F7BF}" destId="{CF0388D9-4293-5C4A-8A1C-A34E77D512D2}" srcOrd="1" destOrd="0" presId="urn:microsoft.com/office/officeart/2005/8/layout/venn2"/>
    <dgm:cxn modelId="{CED7A391-B9DA-4329-A3BA-B9D59EFCC38F}" type="presParOf" srcId="{65417657-4DB1-C04F-AFC0-FCE5963B8716}" destId="{B8902DA0-0A88-2047-AF06-47126996B7A6}" srcOrd="2" destOrd="0" presId="urn:microsoft.com/office/officeart/2005/8/layout/venn2"/>
    <dgm:cxn modelId="{495F75B5-56B2-43D4-9B00-544C0B5FCA47}" type="presParOf" srcId="{B8902DA0-0A88-2047-AF06-47126996B7A6}" destId="{22B8AEFF-193A-DF41-9343-1706DF3DC307}" srcOrd="0" destOrd="0" presId="urn:microsoft.com/office/officeart/2005/8/layout/venn2"/>
    <dgm:cxn modelId="{67CEA652-BC38-4E87-BCFF-679ED60F8117}" type="presOf" srcId="{9CD0CEE9-4483-9A43-82E4-3CED64FE757B}" destId="{22B8AEFF-193A-DF41-9343-1706DF3DC307}" srcOrd="0" destOrd="0" presId="urn:microsoft.com/office/officeart/2005/8/layout/venn2"/>
    <dgm:cxn modelId="{F1D61127-15DD-450F-B77C-43C3B817E004}" type="presParOf" srcId="{B8902DA0-0A88-2047-AF06-47126996B7A6}" destId="{EC2BEDDD-2D53-424A-9F18-9FFD68274971}" srcOrd="1" destOrd="0" presId="urn:microsoft.com/office/officeart/2005/8/layout/venn2"/>
    <dgm:cxn modelId="{2021F380-FBB7-488B-A708-62DBBB4CA68A}" type="presOf" srcId="{9CD0CEE9-4483-9A43-82E4-3CED64FE757B}" destId="{EC2BEDDD-2D53-424A-9F18-9FFD68274971}" srcOrd="1" destOrd="0" presId="urn:microsoft.com/office/officeart/2005/8/layout/venn2"/>
    <dgm:cxn modelId="{ABC3866F-E1E8-4286-8ECC-9E6BD116C601}" type="presParOf" srcId="{65417657-4DB1-C04F-AFC0-FCE5963B8716}" destId="{2E753B04-BF6D-D340-AB66-F7AC0921108D}" srcOrd="3" destOrd="0" presId="urn:microsoft.com/office/officeart/2005/8/layout/venn2"/>
    <dgm:cxn modelId="{84346B6D-20ED-4932-82F4-94A8F838406C}" type="presParOf" srcId="{2E753B04-BF6D-D340-AB66-F7AC0921108D}" destId="{0F438FC1-07F5-7843-8043-8B24A3E1E68F}" srcOrd="0" destOrd="0" presId="urn:microsoft.com/office/officeart/2005/8/layout/venn2"/>
    <dgm:cxn modelId="{5184FF6B-3528-4363-B562-692A794389C7}" type="presOf" srcId="{219D3B33-F53F-2F4B-99D7-6DDDFC6DD9CF}" destId="{0F438FC1-07F5-7843-8043-8B24A3E1E68F}" srcOrd="0" destOrd="0" presId="urn:microsoft.com/office/officeart/2005/8/layout/venn2"/>
    <dgm:cxn modelId="{71F8FB83-E6B1-4122-89BD-AA98CB27673C}" type="presParOf" srcId="{2E753B04-BF6D-D340-AB66-F7AC0921108D}" destId="{CD1C6A28-D076-174D-958B-2508B578653F}" srcOrd="1" destOrd="0" presId="urn:microsoft.com/office/officeart/2005/8/layout/venn2"/>
    <dgm:cxn modelId="{08A60DCD-F783-40B6-B448-417A259925EC}" type="presOf" srcId="{219D3B33-F53F-2F4B-99D7-6DDDFC6DD9CF}" destId="{CD1C6A28-D076-174D-958B-2508B578653F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main"/>
    </a:ext>
  </dgm:extLst>
</dgm:dataModel>
</file>

<file path=ppt/diagrams/drawing1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dsp="http://schemas.microsoft.com/office/drawing/2008/diagram">
  <dsp:spTree>
    <dsp:nvGrpSpPr>
      <dsp:cNvPr id="28" name=""/>
      <dsp:cNvGrpSpPr/>
    </dsp:nvGrpSpPr>
    <dsp:grpSpPr/>
  </dsp:spTree>
</dsp:drawing>
</file>

<file path=ppt/diagrams/layout1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type="rect" r:blip="" hideGeom="1">
              <dgm:adjLst/>
            </dgm:shape>
            <dgm:presOf axis="ch desOrSelf" ptType="node node" st="1 1" cnt="1 0"/>
            <dgm:constrLst/>
            <dgm:ruleLst>
              <dgm:rule type="primFontSz" val="5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type="rect" r:blip="" hideGeom="1">
              <dgm:adjLst/>
            </dgm:shape>
            <dgm:presOf axis="ch desOrSelf" ptType="node node" st="2 1" cnt="1 0"/>
            <dgm:constrLst/>
            <dgm:ruleLst>
              <dgm:rule type="primFontSz" val="5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type="rect" r:blip="" hideGeom="1">
              <dgm:adjLst/>
            </dgm:shape>
            <dgm:presOf axis="ch desOrSelf" ptType="node node" st="3 1" cnt="1 0"/>
            <dgm:constrLst/>
            <dgm:ruleLst>
              <dgm:rule type="primFontSz" val="5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type="rect" r:blip="" hideGeom="1">
              <dgm:adjLst/>
            </dgm:shape>
            <dgm:presOf axis="ch desOrSelf" ptType="node node" st="4 1" cnt="1 0"/>
            <dgm:constrLst/>
            <dgm:ruleLst>
              <dgm:rule type="primFontSz" val="5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type="rect" r:blip="" hideGeom="1">
              <dgm:adjLst/>
            </dgm:shape>
            <dgm:presOf axis="ch desOrSelf" ptType="node node" st="5 1" cnt="1 0"/>
            <dgm:constrLst/>
            <dgm:ruleLst>
              <dgm:rule type="primFontSz" val="5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type="rect" r:blip="" hideGeom="1">
              <dgm:adjLst/>
            </dgm:shape>
            <dgm:presOf axis="ch desOrSelf" ptType="node node" st="6 1" cnt="1 0"/>
            <dgm:constrLst/>
            <dgm:ruleLst>
              <dgm:rule type="primFontSz" val="5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type="rect" r:blip="" hideGeom="1">
              <dgm:adjLst/>
            </dgm:shape>
            <dgm:presOf axis="ch desOrSelf" ptType="node node" st="7 1" cnt="1 0"/>
            <dgm:constrLst/>
            <dgm:ruleLst>
              <dgm:rule type="primFontSz" val="5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DC06F-3BB4-4819-A37E-C328AF70C3E4}" type="datetimeFigureOut">
              <a:rPr lang="zh-CN" altLang="en-US" smtClean="0"/>
              <a:t>2016/1/28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34D85-009C-44E1-BB2B-141541C97A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13495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media/image1.emf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Title Slide"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28351486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5829834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83842537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9376521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1919730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2085515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6035777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Title Slide">
    <p:bg>
      <p:bgPr>
        <a:solidFill>
          <a:srgbClr val="E939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29925707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6362137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42504911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38061812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9917636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432684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08250707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10" Target="../slideLayouts/slideLayout13.xml" Type="http://schemas.openxmlformats.org/officeDocument/2006/relationships/slideLayout"/><Relationship Id="rId11" Target="../slideLayouts/slideLayout14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5.xml" Type="http://schemas.openxmlformats.org/officeDocument/2006/relationships/slideLayout"/><Relationship Id="rId3" Target="../slideLayouts/slideLayout6.xml" Type="http://schemas.openxmlformats.org/officeDocument/2006/relationships/slideLayout"/><Relationship Id="rId4" Target="../slideLayouts/slideLayout7.xml" Type="http://schemas.openxmlformats.org/officeDocument/2006/relationships/slideLayout"/><Relationship Id="rId5" Target="../slideLayouts/slideLayout8.xml" Type="http://schemas.openxmlformats.org/officeDocument/2006/relationships/slideLayout"/><Relationship Id="rId6" Target="../slideLayouts/slideLayout9.xml" Type="http://schemas.openxmlformats.org/officeDocument/2006/relationships/slideLayout"/><Relationship Id="rId7" Target="../slideLayouts/slideLayout10.xml" Type="http://schemas.openxmlformats.org/officeDocument/2006/relationships/slideLayout"/><Relationship Id="rId8" Target="../slideLayouts/slideLayout11.xml" Type="http://schemas.openxmlformats.org/officeDocument/2006/relationships/slideLayout"/><Relationship Id="rId9" Target="../slideLayouts/slideLayout12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</p:sldLayoutIdLst>
  <p:transition/>
  <p:timing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2016/1/28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3718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0" r:id="rId1"/>
    <p:sldLayoutId id="2147493461" r:id="rId2"/>
    <p:sldLayoutId id="2147493462" r:id="rId3"/>
    <p:sldLayoutId id="2147493463" r:id="rId4"/>
    <p:sldLayoutId id="2147493464" r:id="rId5"/>
    <p:sldLayoutId id="2147493465" r:id="rId6"/>
    <p:sldLayoutId id="2147493466" r:id="rId7"/>
    <p:sldLayoutId id="2147493467" r:id="rId8"/>
    <p:sldLayoutId id="2147493468" r:id="rId9"/>
    <p:sldLayoutId id="2147493469" r:id="rId10"/>
    <p:sldLayoutId id="2147493470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emf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1.xml" Type="http://schemas.openxmlformats.org/officeDocument/2006/relationships/chart"/><Relationship Id="rId3" Target="../media/image2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jpeg" Type="http://schemas.openxmlformats.org/officeDocument/2006/relationships/image"/><Relationship Id="rId3" Target="../diagrams/drawing1.xml" Type="http://schemas.microsoft.com/office/2007/relationships/diagramDrawing"/><Relationship Id="rId4" Target="../diagrams/data1.xml" Type="http://schemas.openxmlformats.org/officeDocument/2006/relationships/diagramData"/><Relationship Id="rId5" Target="../diagrams/layout1.xml" Type="http://schemas.openxmlformats.org/officeDocument/2006/relationships/diagramLayout"/><Relationship Id="rId6" Target="../diagrams/quickStyle1.xml" Type="http://schemas.openxmlformats.org/officeDocument/2006/relationships/diagramQuickStyle"/><Relationship Id="rId7" Target="../diagrams/colors1.xml" Type="http://schemas.openxmlformats.org/officeDocument/2006/relationships/diagramColors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jpeg" Type="http://schemas.openxmlformats.org/officeDocument/2006/relationships/image"/><Relationship Id="rId3" Target="../media/image3.jpeg" Type="http://schemas.openxmlformats.org/officeDocument/2006/relationships/image"/><Relationship Id="rId4" Target="../media/image4.jpeg" Type="http://schemas.openxmlformats.org/officeDocument/2006/relationships/image"/><Relationship Id="rId5" Target="../media/image5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五边形 2"/>
          <p:cNvSpPr/>
          <p:nvPr/>
        </p:nvSpPr>
        <p:spPr>
          <a:xfrm>
            <a:off x="-1" y="0"/>
            <a:ext cx="5997511" cy="5143500"/>
          </a:xfrm>
          <a:prstGeom prst="homePlate">
            <a:avLst>
              <a:gd fmla="val 20895" name="adj"/>
            </a:avLst>
          </a:prstGeom>
          <a:solidFill>
            <a:srgbClr val="E93929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3" name="文本框 12"/>
          <p:cNvSpPr txBox="1"/>
          <p:nvPr/>
        </p:nvSpPr>
        <p:spPr>
          <a:xfrm>
            <a:off x="440996" y="1339948"/>
            <a:ext cx="4692170" cy="716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kumimoji="1" lang="en-US" smtClean="0" sz="4100">
                <a:solidFill>
                  <a:srgbClr val="FFFFFF"/>
                </a:solidFill>
              </a:rPr>
              <a:t>BUSINESS PLAN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40996" y="3711582"/>
            <a:ext cx="21640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kumimoji="1" lang="en-US" smtClean="0" sz="1200">
                <a:solidFill>
                  <a:srgbClr val="FFFFFF"/>
                </a:solidFill>
              </a:rPr>
              <a:t>PRESENTED BY JANE DOE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40996" y="446140"/>
            <a:ext cx="1425694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kumimoji="1" lang="en-US" smtClean="0" sz="1200">
                <a:solidFill>
                  <a:srgbClr val="FFFFFF"/>
                </a:solidFill>
              </a:rPr>
              <a:t>COMPANY LOGO</a:t>
            </a:r>
          </a:p>
        </p:txBody>
      </p:sp>
      <p:sp>
        <p:nvSpPr>
          <p:cNvPr id="2" name="矩形 1"/>
          <p:cNvSpPr/>
          <p:nvPr/>
        </p:nvSpPr>
        <p:spPr>
          <a:xfrm>
            <a:off x="440996" y="1951349"/>
            <a:ext cx="3840480" cy="1188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altLang="en-US" b="1" kumimoji="1" lang="zh-CN" smtClean="0" sz="7200">
                <a:solidFill>
                  <a:srgbClr val="FFFFFF"/>
                </a:solidFill>
              </a:rPr>
              <a:t>项目策划</a:t>
            </a:r>
          </a:p>
        </p:txBody>
      </p:sp>
    </p:spTree>
    <p:extLst>
      <p:ext uri="{BB962C8B-B14F-4D97-AF65-F5344CB8AC3E}">
        <p14:creationId val="2943664351"/>
      </p:ext>
    </p:extLst>
  </p:cSld>
  <p:clrMapOvr>
    <a:masterClrMapping/>
  </p:clrMapOvr>
  <mc:AlternateContent>
    <mc:Choice Requires="p14">
      <p:transition p14:dur="1300" spd="slow">
        <p14:pan dir="r"/>
      </p:transition>
    </mc:Choice>
    <mc:Fallback>
      <p:transition spd="slow">
        <p:fade/>
      </p:transition>
    </mc:Fallback>
  </mc:AlternateContent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 1"/>
          <p:cNvGrpSpPr/>
          <p:nvPr/>
        </p:nvGrpSpPr>
        <p:grpSpPr>
          <a:xfrm>
            <a:off x="429925" y="0"/>
            <a:ext cx="2120044" cy="1343608"/>
            <a:chOff x="787145" y="0"/>
            <a:chExt cx="2120044" cy="1343608"/>
          </a:xfrm>
        </p:grpSpPr>
        <p:sp>
          <p:nvSpPr>
            <p:cNvPr id="3" name="矩形 2"/>
            <p:cNvSpPr/>
            <p:nvPr/>
          </p:nvSpPr>
          <p:spPr>
            <a:xfrm>
              <a:off x="787145" y="0"/>
              <a:ext cx="2120044" cy="1343608"/>
            </a:xfrm>
            <a:prstGeom prst="rect">
              <a:avLst/>
            </a:prstGeom>
            <a:solidFill>
              <a:srgbClr val="E93929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" name="矩形 3"/>
            <p:cNvSpPr/>
            <p:nvPr/>
          </p:nvSpPr>
          <p:spPr>
            <a:xfrm>
              <a:off x="871107" y="533943"/>
              <a:ext cx="1855426" cy="6461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zh-CN" kumimoji="1" lang="en-US" sz="1400">
                  <a:solidFill>
                    <a:srgbClr val="FFFFFF"/>
                  </a:solidFill>
                </a:rPr>
                <a:t>PART TWO</a:t>
              </a:r>
            </a:p>
            <a:p>
              <a:pPr>
                <a:lnSpc>
                  <a:spcPct val="130000"/>
                </a:lnSpc>
              </a:pPr>
              <a:r>
                <a:rPr altLang="zh-CN" kumimoji="1" lang="en-US" sz="140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val="2067305146"/>
              </p:ext>
            </p:extLst>
          </p:nvPr>
        </p:nvGraphicFramePr>
        <p:xfrm>
          <a:off x="429925" y="1530717"/>
          <a:ext cx="1918725" cy="3145315"/>
        </p:xfrm>
        <a:graphic>
          <a:graphicData uri="http://schemas.openxmlformats.org/drawingml/2006/table">
            <a:tbl>
              <a:tblPr bandRow="1" firstRow="1">
                <a:tableStyleId>{073A0DAA-6AF3-43AB-8588-CEC1D06C72B9}</a:tableStyleId>
              </a:tblPr>
              <a:tblGrid>
                <a:gridCol w="1918725"/>
              </a:tblGrid>
              <a:tr h="629063"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/>
                        <a:t>TITLE</a:t>
                      </a:r>
                      <a:r>
                        <a:rPr altLang="en-US" lang="zh-CN" smtClean="0"/>
                        <a:t> </a:t>
                      </a:r>
                      <a:r>
                        <a:rPr altLang="zh-CN" lang="en-US" smtClean="0"/>
                        <a:t>HERE</a:t>
                      </a:r>
                      <a:endParaRPr altLang="en-US" lang="zh-CN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29063"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en-US" lang="zh-CN" smtClean="0" sz="1000">
                          <a:solidFill>
                            <a:srgbClr val="404040"/>
                          </a:solidFill>
                        </a:rPr>
                        <a:t>点击此处添加文本</a:t>
                      </a:r>
                      <a:endParaRPr altLang="en-US" lang="zh-CN" sz="100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</a:tr>
              <a:tr h="629063">
                <a:tc>
                  <a:txBody>
                    <a:bodyPr vert="horz" wrap="square"/>
                    <a:lstStyle/>
                    <a:p>
                      <a:pPr algn="ctr" defTabSz="4572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en-US" lang="zh-CN" smtClean="0" sz="1000">
                          <a:solidFill>
                            <a:srgbClr val="404040"/>
                          </a:solidFill>
                        </a:rPr>
                        <a:t>点击此处添加文本</a:t>
                      </a:r>
                    </a:p>
                    <a:p>
                      <a:pPr algn="ctr"/>
                      <a:endParaRPr altLang="en-US" lang="zh-CN" sz="100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</a:tr>
              <a:tr h="629063">
                <a:tc>
                  <a:txBody>
                    <a:bodyPr vert="horz" wrap="square"/>
                    <a:lstStyle/>
                    <a:p>
                      <a:pPr algn="ctr" defTabSz="4572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en-US" lang="zh-CN" smtClean="0" sz="1000">
                          <a:solidFill>
                            <a:srgbClr val="404040"/>
                          </a:solidFill>
                        </a:rPr>
                        <a:t>点击此处添加文本</a:t>
                      </a:r>
                    </a:p>
                    <a:p>
                      <a:pPr algn="ctr"/>
                      <a:endParaRPr altLang="en-US" lang="zh-CN" sz="100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</a:tr>
              <a:tr h="629063">
                <a:tc>
                  <a:txBody>
                    <a:bodyPr vert="horz" wrap="square"/>
                    <a:lstStyle/>
                    <a:p>
                      <a:pPr algn="ctr" defTabSz="4572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en-US" lang="zh-CN" smtClean="0" sz="1000">
                          <a:solidFill>
                            <a:srgbClr val="404040"/>
                          </a:solidFill>
                        </a:rPr>
                        <a:t>点击此处添加文本</a:t>
                      </a:r>
                    </a:p>
                    <a:p>
                      <a:pPr algn="ctr"/>
                      <a:endParaRPr altLang="en-US" lang="zh-CN" sz="100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val="1177545642"/>
              </p:ext>
            </p:extLst>
          </p:nvPr>
        </p:nvGraphicFramePr>
        <p:xfrm>
          <a:off x="2551860" y="1530717"/>
          <a:ext cx="1918725" cy="3145315"/>
        </p:xfrm>
        <a:graphic>
          <a:graphicData uri="http://schemas.openxmlformats.org/drawingml/2006/table">
            <a:tbl>
              <a:tblPr bandRow="1" firstRow="1">
                <a:tableStyleId>{073A0DAA-6AF3-43AB-8588-CEC1D06C72B9}</a:tableStyleId>
              </a:tblPr>
              <a:tblGrid>
                <a:gridCol w="1918725"/>
              </a:tblGrid>
              <a:tr h="629063"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/>
                        <a:t>TITLE</a:t>
                      </a:r>
                      <a:r>
                        <a:rPr altLang="en-US" lang="zh-CN" smtClean="0"/>
                        <a:t> </a:t>
                      </a:r>
                      <a:r>
                        <a:rPr altLang="zh-CN" lang="en-US" smtClean="0"/>
                        <a:t>HERE</a:t>
                      </a:r>
                      <a:endParaRPr altLang="en-US" lang="zh-CN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29063"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en-US" lang="zh-CN" smtClean="0" sz="1000">
                          <a:solidFill>
                            <a:srgbClr val="404040"/>
                          </a:solidFill>
                        </a:rPr>
                        <a:t>点击此处添加文本</a:t>
                      </a:r>
                      <a:endParaRPr altLang="en-US" lang="zh-CN" sz="100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</a:tr>
              <a:tr h="629063">
                <a:tc>
                  <a:txBody>
                    <a:bodyPr vert="horz" wrap="square"/>
                    <a:lstStyle/>
                    <a:p>
                      <a:pPr algn="ctr" defTabSz="4572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en-US" lang="zh-CN" smtClean="0" sz="1000">
                          <a:solidFill>
                            <a:srgbClr val="404040"/>
                          </a:solidFill>
                        </a:rPr>
                        <a:t>点击此处添加文本</a:t>
                      </a:r>
                    </a:p>
                    <a:p>
                      <a:pPr algn="ctr"/>
                      <a:endParaRPr altLang="en-US" lang="zh-CN" sz="100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</a:tr>
              <a:tr h="629063">
                <a:tc>
                  <a:txBody>
                    <a:bodyPr vert="horz" wrap="square"/>
                    <a:lstStyle/>
                    <a:p>
                      <a:pPr algn="ctr" defTabSz="4572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en-US" lang="zh-CN" smtClean="0" sz="1000">
                          <a:solidFill>
                            <a:srgbClr val="404040"/>
                          </a:solidFill>
                        </a:rPr>
                        <a:t>点击此处添加文本</a:t>
                      </a:r>
                    </a:p>
                    <a:p>
                      <a:pPr algn="ctr"/>
                      <a:endParaRPr altLang="en-US" lang="zh-CN" sz="100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</a:tr>
              <a:tr h="629063">
                <a:tc>
                  <a:txBody>
                    <a:bodyPr vert="horz" wrap="square"/>
                    <a:lstStyle/>
                    <a:p>
                      <a:pPr algn="ctr" defTabSz="4572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en-US" lang="zh-CN" smtClean="0" sz="1000">
                          <a:solidFill>
                            <a:srgbClr val="404040"/>
                          </a:solidFill>
                        </a:rPr>
                        <a:t>点击此处添加文本</a:t>
                      </a:r>
                    </a:p>
                    <a:p>
                      <a:pPr algn="ctr"/>
                      <a:endParaRPr altLang="en-US" lang="zh-CN" sz="100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val="3812300643"/>
              </p:ext>
            </p:extLst>
          </p:nvPr>
        </p:nvGraphicFramePr>
        <p:xfrm>
          <a:off x="4673795" y="1524376"/>
          <a:ext cx="1918725" cy="3145315"/>
        </p:xfrm>
        <a:graphic>
          <a:graphicData uri="http://schemas.openxmlformats.org/drawingml/2006/table">
            <a:tbl>
              <a:tblPr bandRow="1" firstRow="1">
                <a:tableStyleId>{073A0DAA-6AF3-43AB-8588-CEC1D06C72B9}</a:tableStyleId>
              </a:tblPr>
              <a:tblGrid>
                <a:gridCol w="1918725"/>
              </a:tblGrid>
              <a:tr h="629063"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/>
                        <a:t>TITLE</a:t>
                      </a:r>
                      <a:r>
                        <a:rPr altLang="en-US" lang="zh-CN" smtClean="0"/>
                        <a:t> </a:t>
                      </a:r>
                      <a:r>
                        <a:rPr altLang="zh-CN" lang="en-US" smtClean="0"/>
                        <a:t>HERE</a:t>
                      </a:r>
                      <a:endParaRPr altLang="en-US" lang="zh-CN"/>
                    </a:p>
                  </a:txBody>
                  <a:tcPr anchor="ctr">
                    <a:solidFill>
                      <a:srgbClr val="E93929"/>
                    </a:solidFill>
                  </a:tcPr>
                </a:tc>
              </a:tr>
              <a:tr h="629063"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en-US" lang="zh-CN" smtClean="0" sz="1000">
                          <a:solidFill>
                            <a:srgbClr val="404040"/>
                          </a:solidFill>
                        </a:rPr>
                        <a:t>点击此处添加文本</a:t>
                      </a:r>
                      <a:endParaRPr altLang="en-US" lang="zh-CN" sz="1000">
                        <a:solidFill>
                          <a:srgbClr val="404040"/>
                        </a:solidFill>
                      </a:endParaRPr>
                    </a:p>
                  </a:txBody>
                  <a:tcPr anchor="ctr">
                    <a:solidFill>
                      <a:srgbClr val="E9917E"/>
                    </a:solidFill>
                  </a:tcPr>
                </a:tc>
              </a:tr>
              <a:tr h="629063">
                <a:tc>
                  <a:txBody>
                    <a:bodyPr vert="horz" wrap="square"/>
                    <a:lstStyle/>
                    <a:p>
                      <a:pPr algn="ctr" defTabSz="4572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en-US" lang="zh-CN" smtClean="0" sz="1000">
                          <a:solidFill>
                            <a:srgbClr val="404040"/>
                          </a:solidFill>
                        </a:rPr>
                        <a:t>点击此处添加文本</a:t>
                      </a:r>
                    </a:p>
                    <a:p>
                      <a:pPr algn="ctr"/>
                      <a:endParaRPr altLang="en-US" lang="zh-CN" sz="1000">
                        <a:solidFill>
                          <a:srgbClr val="404040"/>
                        </a:solidFill>
                      </a:endParaRPr>
                    </a:p>
                  </a:txBody>
                  <a:tcPr anchor="ctr">
                    <a:solidFill>
                      <a:srgbClr val="E9C7BB"/>
                    </a:solidFill>
                  </a:tcPr>
                </a:tc>
              </a:tr>
              <a:tr h="629063">
                <a:tc>
                  <a:txBody>
                    <a:bodyPr vert="horz" wrap="square"/>
                    <a:lstStyle/>
                    <a:p>
                      <a:pPr algn="ctr" defTabSz="4572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en-US" lang="zh-CN" smtClean="0" sz="1000">
                          <a:solidFill>
                            <a:srgbClr val="404040"/>
                          </a:solidFill>
                        </a:rPr>
                        <a:t>点击此处添加文本</a:t>
                      </a:r>
                    </a:p>
                    <a:p>
                      <a:pPr algn="ctr"/>
                      <a:endParaRPr altLang="en-US" lang="zh-CN" sz="1000">
                        <a:solidFill>
                          <a:srgbClr val="404040"/>
                        </a:solidFill>
                      </a:endParaRPr>
                    </a:p>
                  </a:txBody>
                  <a:tcPr anchor="ctr">
                    <a:solidFill>
                      <a:srgbClr val="E9917E"/>
                    </a:solidFill>
                  </a:tcPr>
                </a:tc>
              </a:tr>
              <a:tr h="629063">
                <a:tc>
                  <a:txBody>
                    <a:bodyPr vert="horz" wrap="square"/>
                    <a:lstStyle/>
                    <a:p>
                      <a:pPr algn="ctr" defTabSz="4572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en-US" lang="zh-CN" smtClean="0" sz="1000">
                          <a:solidFill>
                            <a:srgbClr val="404040"/>
                          </a:solidFill>
                        </a:rPr>
                        <a:t>点击此处添加文本</a:t>
                      </a:r>
                    </a:p>
                    <a:p>
                      <a:pPr algn="ctr"/>
                      <a:endParaRPr altLang="en-US" lang="zh-CN" sz="1000">
                        <a:solidFill>
                          <a:srgbClr val="404040"/>
                        </a:solidFill>
                      </a:endParaRPr>
                    </a:p>
                  </a:txBody>
                  <a:tcPr anchor="ctr">
                    <a:solidFill>
                      <a:srgbClr val="E9C7B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val="415080776"/>
              </p:ext>
            </p:extLst>
          </p:nvPr>
        </p:nvGraphicFramePr>
        <p:xfrm>
          <a:off x="6795731" y="1524376"/>
          <a:ext cx="1918725" cy="3145315"/>
        </p:xfrm>
        <a:graphic>
          <a:graphicData uri="http://schemas.openxmlformats.org/drawingml/2006/table">
            <a:tbl>
              <a:tblPr bandRow="1" firstRow="1">
                <a:tableStyleId>{073A0DAA-6AF3-43AB-8588-CEC1D06C72B9}</a:tableStyleId>
              </a:tblPr>
              <a:tblGrid>
                <a:gridCol w="1918725"/>
              </a:tblGrid>
              <a:tr h="629063"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/>
                        <a:t>TITLE</a:t>
                      </a:r>
                      <a:r>
                        <a:rPr altLang="en-US" lang="zh-CN" smtClean="0"/>
                        <a:t> </a:t>
                      </a:r>
                      <a:r>
                        <a:rPr altLang="zh-CN" lang="en-US" smtClean="0"/>
                        <a:t>HERE</a:t>
                      </a:r>
                      <a:endParaRPr altLang="en-US" lang="zh-CN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29063"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en-US" lang="zh-CN" smtClean="0" sz="1000">
                          <a:solidFill>
                            <a:srgbClr val="404040"/>
                          </a:solidFill>
                        </a:rPr>
                        <a:t>点击此处添加文本</a:t>
                      </a:r>
                      <a:endParaRPr altLang="en-US" lang="zh-CN" sz="100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</a:tr>
              <a:tr h="629063">
                <a:tc>
                  <a:txBody>
                    <a:bodyPr vert="horz" wrap="square"/>
                    <a:lstStyle/>
                    <a:p>
                      <a:pPr algn="ctr" defTabSz="4572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en-US" lang="zh-CN" smtClean="0" sz="1000">
                          <a:solidFill>
                            <a:srgbClr val="404040"/>
                          </a:solidFill>
                        </a:rPr>
                        <a:t>点击此处添加文本</a:t>
                      </a:r>
                    </a:p>
                    <a:p>
                      <a:pPr algn="ctr"/>
                      <a:endParaRPr altLang="en-US" lang="zh-CN" sz="100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</a:tr>
              <a:tr h="629063">
                <a:tc>
                  <a:txBody>
                    <a:bodyPr vert="horz" wrap="square"/>
                    <a:lstStyle/>
                    <a:p>
                      <a:pPr algn="ctr" defTabSz="4572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en-US" lang="zh-CN" smtClean="0" sz="1000">
                          <a:solidFill>
                            <a:srgbClr val="404040"/>
                          </a:solidFill>
                        </a:rPr>
                        <a:t>点击此处添加文本</a:t>
                      </a:r>
                    </a:p>
                    <a:p>
                      <a:pPr algn="ctr"/>
                      <a:endParaRPr altLang="en-US" lang="zh-CN" sz="100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</a:tr>
              <a:tr h="629063">
                <a:tc>
                  <a:txBody>
                    <a:bodyPr vert="horz" wrap="square"/>
                    <a:lstStyle/>
                    <a:p>
                      <a:pPr algn="ctr" defTabSz="4572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en-US" lang="zh-CN" smtClean="0" sz="1000">
                          <a:solidFill>
                            <a:srgbClr val="404040"/>
                          </a:solidFill>
                        </a:rPr>
                        <a:t>点击此处添加文本</a:t>
                      </a:r>
                    </a:p>
                    <a:p>
                      <a:pPr algn="ctr"/>
                      <a:endParaRPr altLang="en-US" lang="zh-CN" sz="100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val="213799084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 1"/>
          <p:cNvGrpSpPr/>
          <p:nvPr/>
        </p:nvGrpSpPr>
        <p:grpSpPr>
          <a:xfrm>
            <a:off x="429925" y="0"/>
            <a:ext cx="2120044" cy="1343608"/>
            <a:chOff x="787145" y="0"/>
            <a:chExt cx="2120044" cy="1343608"/>
          </a:xfrm>
        </p:grpSpPr>
        <p:sp>
          <p:nvSpPr>
            <p:cNvPr id="3" name="矩形 2"/>
            <p:cNvSpPr/>
            <p:nvPr/>
          </p:nvSpPr>
          <p:spPr>
            <a:xfrm>
              <a:off x="787145" y="0"/>
              <a:ext cx="2120044" cy="1343608"/>
            </a:xfrm>
            <a:prstGeom prst="rect">
              <a:avLst/>
            </a:prstGeom>
            <a:solidFill>
              <a:srgbClr val="E93929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" name="矩形 3"/>
            <p:cNvSpPr/>
            <p:nvPr/>
          </p:nvSpPr>
          <p:spPr>
            <a:xfrm>
              <a:off x="871107" y="533943"/>
              <a:ext cx="1855426" cy="6461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zh-CN" kumimoji="1" lang="en-US" sz="1400">
                  <a:solidFill>
                    <a:srgbClr val="FFFFFF"/>
                  </a:solidFill>
                </a:rPr>
                <a:t>PART ONE</a:t>
              </a:r>
            </a:p>
            <a:p>
              <a:pPr>
                <a:lnSpc>
                  <a:spcPct val="130000"/>
                </a:lnSpc>
              </a:pPr>
              <a:r>
                <a:rPr altLang="zh-CN" kumimoji="1" lang="en-US" sz="140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  <p:grpSp>
        <p:nvGrpSpPr>
          <p:cNvPr id="37" name="组 36"/>
          <p:cNvGrpSpPr/>
          <p:nvPr/>
        </p:nvGrpSpPr>
        <p:grpSpPr>
          <a:xfrm>
            <a:off x="3204609" y="1604467"/>
            <a:ext cx="1694956" cy="2940050"/>
            <a:chOff x="1809834" y="1609292"/>
            <a:chExt cx="1694956" cy="2940050"/>
          </a:xfrm>
        </p:grpSpPr>
        <p:sp>
          <p:nvSpPr>
            <p:cNvPr id="6" name="矩形 5"/>
            <p:cNvSpPr/>
            <p:nvPr/>
          </p:nvSpPr>
          <p:spPr>
            <a:xfrm rot="10800000">
              <a:off x="1809834" y="1609292"/>
              <a:ext cx="1694955" cy="114935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矩形 6"/>
            <p:cNvSpPr/>
            <p:nvPr/>
          </p:nvSpPr>
          <p:spPr>
            <a:xfrm rot="10800000">
              <a:off x="1918271" y="2923744"/>
              <a:ext cx="1479064" cy="162559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梯形 7"/>
            <p:cNvSpPr/>
            <p:nvPr/>
          </p:nvSpPr>
          <p:spPr>
            <a:xfrm rot="10800000">
              <a:off x="1809835" y="2758643"/>
              <a:ext cx="1694955" cy="165100"/>
            </a:xfrm>
            <a:prstGeom prst="trapezoid">
              <a:avLst>
                <a:gd fmla="val 67593" name="adj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TextBox 3"/>
            <p:cNvSpPr txBox="1"/>
            <p:nvPr/>
          </p:nvSpPr>
          <p:spPr>
            <a:xfrm>
              <a:off x="2261071" y="1891579"/>
              <a:ext cx="792480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 sz="3200">
                  <a:solidFill>
                    <a:schemeClr val="bg1"/>
                  </a:solidFill>
                  <a:latin charset="-122" panose="02010600040101010101" pitchFamily="2" typeface="华文细黑"/>
                  <a:ea charset="-122" panose="02010600040101010101" pitchFamily="2" typeface="华文细黑"/>
                  <a:cs charset="0" pitchFamily="34" typeface="Microsoft Tai Le"/>
                </a:rPr>
                <a:t>$99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94251" y="3239834"/>
              <a:ext cx="1403084" cy="80467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900">
                  <a:solidFill>
                    <a:schemeClr val="bg1"/>
                  </a:solidFill>
                  <a:latin charset="-79" pitchFamily="2" typeface="Levenim MT"/>
                  <a:cs charset="-79" pitchFamily="2" typeface="Levenim MT"/>
                </a:rPr>
                <a:t>标题数字等都可以通过点击和重新输入进行更改，建议正文10号字，1.3倍字间距。</a:t>
              </a:r>
            </a:p>
          </p:txBody>
        </p:sp>
      </p:grpSp>
      <p:grpSp>
        <p:nvGrpSpPr>
          <p:cNvPr id="39" name="组 38"/>
          <p:cNvGrpSpPr/>
          <p:nvPr/>
        </p:nvGrpSpPr>
        <p:grpSpPr>
          <a:xfrm>
            <a:off x="5076039" y="1604467"/>
            <a:ext cx="1694956" cy="2940050"/>
            <a:chOff x="4324434" y="1609292"/>
            <a:chExt cx="1694956" cy="2940050"/>
          </a:xfrm>
        </p:grpSpPr>
        <p:sp>
          <p:nvSpPr>
            <p:cNvPr id="9" name="矩形 8"/>
            <p:cNvSpPr/>
            <p:nvPr/>
          </p:nvSpPr>
          <p:spPr>
            <a:xfrm rot="10800000">
              <a:off x="4324434" y="1609292"/>
              <a:ext cx="1694955" cy="1149350"/>
            </a:xfrm>
            <a:prstGeom prst="rect">
              <a:avLst/>
            </a:prstGeom>
            <a:solidFill>
              <a:srgbClr val="E93929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矩形 9"/>
            <p:cNvSpPr/>
            <p:nvPr/>
          </p:nvSpPr>
          <p:spPr>
            <a:xfrm rot="10800000">
              <a:off x="4432871" y="2923744"/>
              <a:ext cx="1479064" cy="1625598"/>
            </a:xfrm>
            <a:prstGeom prst="rect">
              <a:avLst/>
            </a:prstGeom>
            <a:solidFill>
              <a:srgbClr val="E93929">
                <a:alpha val="7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梯形 10"/>
            <p:cNvSpPr/>
            <p:nvPr/>
          </p:nvSpPr>
          <p:spPr>
            <a:xfrm rot="10800000">
              <a:off x="4324435" y="2758643"/>
              <a:ext cx="1694955" cy="165100"/>
            </a:xfrm>
            <a:prstGeom prst="trapezoid">
              <a:avLst>
                <a:gd fmla="val 67593" name="adj"/>
              </a:avLst>
            </a:prstGeom>
            <a:solidFill>
              <a:srgbClr val="E939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TextBox 3"/>
            <p:cNvSpPr txBox="1"/>
            <p:nvPr/>
          </p:nvSpPr>
          <p:spPr>
            <a:xfrm>
              <a:off x="4623271" y="1859683"/>
              <a:ext cx="1097280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 sz="3600">
                  <a:solidFill>
                    <a:schemeClr val="bg1"/>
                  </a:solidFill>
                  <a:latin charset="-122" panose="02010600040101010101" pitchFamily="2" typeface="华文细黑"/>
                  <a:ea charset="-122" panose="02010600040101010101" pitchFamily="2" typeface="华文细黑"/>
                  <a:cs charset="0" pitchFamily="34" typeface="Microsoft Tai Le"/>
                </a:rPr>
                <a:t>$199</a:t>
              </a:r>
            </a:p>
          </p:txBody>
        </p:sp>
        <p:sp>
          <p:nvSpPr>
            <p:cNvPr id="34" name="TextBox 17"/>
            <p:cNvSpPr txBox="1"/>
            <p:nvPr/>
          </p:nvSpPr>
          <p:spPr>
            <a:xfrm>
              <a:off x="4505281" y="3239834"/>
              <a:ext cx="1403084" cy="80467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900">
                  <a:solidFill>
                    <a:schemeClr val="bg1"/>
                  </a:solidFill>
                  <a:latin charset="-79" pitchFamily="2" typeface="Levenim MT"/>
                  <a:cs charset="-79" pitchFamily="2" typeface="Levenim MT"/>
                </a:rPr>
                <a:t>标题数字等都可以通过点击和重新输入进行更改，建议正文10号字，1.3倍字间距。</a:t>
              </a:r>
            </a:p>
          </p:txBody>
        </p:sp>
      </p:grpSp>
      <p:grpSp>
        <p:nvGrpSpPr>
          <p:cNvPr id="38" name="组 37"/>
          <p:cNvGrpSpPr/>
          <p:nvPr/>
        </p:nvGrpSpPr>
        <p:grpSpPr>
          <a:xfrm>
            <a:off x="6947469" y="1604467"/>
            <a:ext cx="1694956" cy="2940050"/>
            <a:chOff x="6947469" y="1609292"/>
            <a:chExt cx="1694956" cy="2940050"/>
          </a:xfrm>
        </p:grpSpPr>
        <p:sp>
          <p:nvSpPr>
            <p:cNvPr id="12" name="矩形 11"/>
            <p:cNvSpPr/>
            <p:nvPr/>
          </p:nvSpPr>
          <p:spPr>
            <a:xfrm rot="10800000">
              <a:off x="6947469" y="1609292"/>
              <a:ext cx="1694955" cy="114935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矩形 12"/>
            <p:cNvSpPr/>
            <p:nvPr/>
          </p:nvSpPr>
          <p:spPr>
            <a:xfrm rot="10800000">
              <a:off x="7055906" y="2923744"/>
              <a:ext cx="1479064" cy="1625598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梯形 13"/>
            <p:cNvSpPr/>
            <p:nvPr/>
          </p:nvSpPr>
          <p:spPr>
            <a:xfrm rot="10800000">
              <a:off x="6947470" y="2758643"/>
              <a:ext cx="1694955" cy="165100"/>
            </a:xfrm>
            <a:prstGeom prst="trapezoid">
              <a:avLst>
                <a:gd fmla="val 67593" name="adj"/>
              </a:avLst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TextBox 3"/>
            <p:cNvSpPr txBox="1"/>
            <p:nvPr/>
          </p:nvSpPr>
          <p:spPr>
            <a:xfrm>
              <a:off x="7297106" y="1891579"/>
              <a:ext cx="995680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 sz="3200">
                  <a:solidFill>
                    <a:schemeClr val="bg1"/>
                  </a:solidFill>
                  <a:latin charset="-122" panose="02010600040101010101" pitchFamily="2" typeface="华文细黑"/>
                  <a:ea charset="-122" panose="02010600040101010101" pitchFamily="2" typeface="华文细黑"/>
                  <a:cs charset="0" pitchFamily="34" typeface="Microsoft Tai Le"/>
                </a:rPr>
                <a:t>$299</a:t>
              </a:r>
            </a:p>
          </p:txBody>
        </p:sp>
        <p:sp>
          <p:nvSpPr>
            <p:cNvPr id="36" name="TextBox 17"/>
            <p:cNvSpPr txBox="1"/>
            <p:nvPr/>
          </p:nvSpPr>
          <p:spPr>
            <a:xfrm>
              <a:off x="7137752" y="3241808"/>
              <a:ext cx="1403084" cy="80467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900">
                  <a:solidFill>
                    <a:schemeClr val="bg1"/>
                  </a:solidFill>
                  <a:latin charset="-79" pitchFamily="2" typeface="Levenim MT"/>
                  <a:cs charset="-79" pitchFamily="2" typeface="Levenim MT"/>
                </a:rPr>
                <a:t>标题数字等都可以通过点击和重新输入进行更改，建议正文10号字，1.3倍字间距。</a:t>
              </a:r>
            </a:p>
          </p:txBody>
        </p:sp>
      </p:grpSp>
      <p:pic>
        <p:nvPicPr>
          <p:cNvPr descr="2015-02-28_CopacabanaBoats_PT-BR13265001951_1920x1080 2.jpg" id="40" name="图片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29925" y="3962314"/>
            <a:ext cx="2120044" cy="1192525"/>
          </a:xfrm>
          <a:prstGeom prst="rect">
            <a:avLst/>
          </a:prstGeom>
        </p:spPr>
      </p:pic>
      <p:sp>
        <p:nvSpPr>
          <p:cNvPr id="41" name="文本框 40"/>
          <p:cNvSpPr txBox="1"/>
          <p:nvPr/>
        </p:nvSpPr>
        <p:spPr>
          <a:xfrm>
            <a:off x="314858" y="1464812"/>
            <a:ext cx="2371930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42" name="矩形 41"/>
          <p:cNvSpPr/>
          <p:nvPr/>
        </p:nvSpPr>
        <p:spPr>
          <a:xfrm>
            <a:off x="5012749" y="1021768"/>
            <a:ext cx="1808480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600">
                <a:solidFill>
                  <a:srgbClr val="E93929"/>
                </a:solidFill>
              </a:rPr>
              <a:t>点击此处添加标题</a:t>
            </a:r>
          </a:p>
        </p:txBody>
      </p:sp>
      <p:sp>
        <p:nvSpPr>
          <p:cNvPr id="43" name="矩形 42"/>
          <p:cNvSpPr/>
          <p:nvPr/>
        </p:nvSpPr>
        <p:spPr>
          <a:xfrm>
            <a:off x="6901190" y="1021768"/>
            <a:ext cx="1808480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600">
                <a:solidFill>
                  <a:srgbClr val="404040"/>
                </a:solidFill>
              </a:rPr>
              <a:t>点击此处添加标题</a:t>
            </a:r>
          </a:p>
        </p:txBody>
      </p:sp>
      <p:sp>
        <p:nvSpPr>
          <p:cNvPr id="44" name="矩形 43"/>
          <p:cNvSpPr/>
          <p:nvPr/>
        </p:nvSpPr>
        <p:spPr>
          <a:xfrm>
            <a:off x="3124309" y="1021768"/>
            <a:ext cx="1808480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600">
                <a:solidFill>
                  <a:srgbClr val="404040"/>
                </a:solidFill>
              </a:rPr>
              <a:t>点击此处添加标题</a:t>
            </a:r>
          </a:p>
        </p:txBody>
      </p:sp>
    </p:spTree>
    <p:extLst>
      <p:ext uri="{BB962C8B-B14F-4D97-AF65-F5344CB8AC3E}">
        <p14:creationId val="67486089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五边形 1"/>
          <p:cNvSpPr/>
          <p:nvPr/>
        </p:nvSpPr>
        <p:spPr>
          <a:xfrm>
            <a:off x="-2" y="0"/>
            <a:ext cx="9144001" cy="5143500"/>
          </a:xfrm>
          <a:prstGeom prst="homePlate">
            <a:avLst>
              <a:gd fmla="val 0" name="adj"/>
            </a:avLst>
          </a:prstGeom>
          <a:solidFill>
            <a:srgbClr val="E93929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" name="矩形 2"/>
          <p:cNvSpPr/>
          <p:nvPr/>
        </p:nvSpPr>
        <p:spPr>
          <a:xfrm>
            <a:off x="4287216" y="1242918"/>
            <a:ext cx="862330" cy="8229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 smtClean="0" sz="480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4" name="矩形 3"/>
          <p:cNvSpPr/>
          <p:nvPr/>
        </p:nvSpPr>
        <p:spPr>
          <a:xfrm>
            <a:off x="2864387" y="2079933"/>
            <a:ext cx="3415228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 smtClean="0" sz="2000">
                <a:solidFill>
                  <a:schemeClr val="bg1"/>
                </a:solidFill>
              </a:rPr>
              <a:t>PART THREE  TITLE HERE</a:t>
            </a:r>
          </a:p>
        </p:txBody>
      </p:sp>
      <p:sp>
        <p:nvSpPr>
          <p:cNvPr id="6" name="矩形 5"/>
          <p:cNvSpPr/>
          <p:nvPr/>
        </p:nvSpPr>
        <p:spPr>
          <a:xfrm>
            <a:off x="3825716" y="2457623"/>
            <a:ext cx="1492567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lang="zh-CN" sz="2400">
                <a:solidFill>
                  <a:schemeClr val="bg1"/>
                </a:solidFill>
              </a:rPr>
              <a:t>进度安排 </a:t>
            </a:r>
          </a:p>
        </p:txBody>
      </p:sp>
    </p:spTree>
    <p:extLst>
      <p:ext uri="{BB962C8B-B14F-4D97-AF65-F5344CB8AC3E}">
        <p14:creationId val="4017706101"/>
      </p:ext>
    </p:extLst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 5"/>
          <p:cNvGrpSpPr/>
          <p:nvPr/>
        </p:nvGrpSpPr>
        <p:grpSpPr>
          <a:xfrm>
            <a:off x="429925" y="0"/>
            <a:ext cx="2120044" cy="1343608"/>
            <a:chOff x="787145" y="0"/>
            <a:chExt cx="2120044" cy="1343608"/>
          </a:xfrm>
        </p:grpSpPr>
        <p:sp>
          <p:nvSpPr>
            <p:cNvPr id="7" name="矩形 6"/>
            <p:cNvSpPr/>
            <p:nvPr/>
          </p:nvSpPr>
          <p:spPr>
            <a:xfrm>
              <a:off x="787145" y="0"/>
              <a:ext cx="2120044" cy="1343608"/>
            </a:xfrm>
            <a:prstGeom prst="rect">
              <a:avLst/>
            </a:prstGeom>
            <a:solidFill>
              <a:srgbClr val="E93929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8" name="矩形 7"/>
            <p:cNvSpPr/>
            <p:nvPr/>
          </p:nvSpPr>
          <p:spPr>
            <a:xfrm>
              <a:off x="871107" y="533943"/>
              <a:ext cx="1855426" cy="6461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zh-CN" kumimoji="1" lang="en-US" sz="1400">
                  <a:solidFill>
                    <a:srgbClr val="FFFFFF"/>
                  </a:solidFill>
                </a:rPr>
                <a:t>PART TWO</a:t>
              </a:r>
            </a:p>
            <a:p>
              <a:pPr>
                <a:lnSpc>
                  <a:spcPct val="130000"/>
                </a:lnSpc>
              </a:pPr>
              <a:r>
                <a:rPr altLang="zh-CN" kumimoji="1" lang="en-US" sz="140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645378" y="2679648"/>
            <a:ext cx="1486474" cy="355668"/>
          </a:xfrm>
          <a:prstGeom prst="rect">
            <a:avLst/>
          </a:prstGeom>
          <a:solidFill>
            <a:srgbClr val="E93929">
              <a:alpha val="2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" name="文本框 3"/>
          <p:cNvSpPr txBox="1"/>
          <p:nvPr/>
        </p:nvSpPr>
        <p:spPr>
          <a:xfrm>
            <a:off x="725737" y="2718983"/>
            <a:ext cx="98654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kumimoji="1" lang="en-US" smtClean="0" sz="1200">
                <a:solidFill>
                  <a:schemeClr val="bg1"/>
                </a:solidFill>
              </a:rPr>
              <a:t>TITLE HERE</a:t>
            </a:r>
          </a:p>
        </p:txBody>
      </p:sp>
      <p:cxnSp>
        <p:nvCxnSpPr>
          <p:cNvPr id="9" name="直线连接符 8"/>
          <p:cNvCxnSpPr/>
          <p:nvPr/>
        </p:nvCxnSpPr>
        <p:spPr>
          <a:xfrm flipH="1" flipV="1">
            <a:off x="656089" y="1644104"/>
            <a:ext cx="0" cy="1043629"/>
          </a:xfrm>
          <a:prstGeom prst="line">
            <a:avLst/>
          </a:prstGeom>
          <a:ln cmpd="sng" w="12700">
            <a:solidFill>
              <a:srgbClr val="404040"/>
            </a:solidFill>
            <a:headEnd len="med" type="none" w="med"/>
            <a:tailEnd len="med" type="oval" w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文本框 8"/>
          <p:cNvSpPr txBox="1"/>
          <p:nvPr/>
        </p:nvSpPr>
        <p:spPr>
          <a:xfrm>
            <a:off x="725737" y="1715611"/>
            <a:ext cx="1473784" cy="685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顶部“开始”面板中可以对字体、字号、颜色、行距等进行修改。</a:t>
            </a:r>
          </a:p>
        </p:txBody>
      </p:sp>
      <p:sp>
        <p:nvSpPr>
          <p:cNvPr id="11" name="矩形 10"/>
          <p:cNvSpPr/>
          <p:nvPr/>
        </p:nvSpPr>
        <p:spPr>
          <a:xfrm>
            <a:off x="725737" y="1520993"/>
            <a:ext cx="1198880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000">
                <a:solidFill>
                  <a:srgbClr val="E93929"/>
                </a:solidFill>
              </a:rPr>
              <a:t>点击此处添加标题</a:t>
            </a:r>
          </a:p>
        </p:txBody>
      </p:sp>
      <p:cxnSp>
        <p:nvCxnSpPr>
          <p:cNvPr id="13" name="直线连接符 12"/>
          <p:cNvCxnSpPr/>
          <p:nvPr/>
        </p:nvCxnSpPr>
        <p:spPr>
          <a:xfrm flipH="1">
            <a:off x="656089" y="3035316"/>
            <a:ext cx="0" cy="1043629"/>
          </a:xfrm>
          <a:prstGeom prst="line">
            <a:avLst/>
          </a:prstGeom>
          <a:ln cmpd="sng" w="12700">
            <a:solidFill>
              <a:srgbClr val="404040"/>
            </a:solidFill>
            <a:headEnd len="med" type="none" w="med"/>
            <a:tailEnd len="med" type="oval" w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文本框 8"/>
          <p:cNvSpPr txBox="1"/>
          <p:nvPr/>
        </p:nvSpPr>
        <p:spPr>
          <a:xfrm>
            <a:off x="725737" y="4150452"/>
            <a:ext cx="1473784" cy="685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顶部“开始”面板中可以对字体、字号、颜色、行距等进行修改。</a:t>
            </a:r>
          </a:p>
        </p:txBody>
      </p:sp>
      <p:sp>
        <p:nvSpPr>
          <p:cNvPr id="15" name="矩形 14"/>
          <p:cNvSpPr/>
          <p:nvPr/>
        </p:nvSpPr>
        <p:spPr>
          <a:xfrm>
            <a:off x="725737" y="3955835"/>
            <a:ext cx="1198880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000">
                <a:solidFill>
                  <a:srgbClr val="E93929"/>
                </a:solidFill>
              </a:rPr>
              <a:t>点击此处添加标题</a:t>
            </a:r>
          </a:p>
        </p:txBody>
      </p:sp>
      <p:sp>
        <p:nvSpPr>
          <p:cNvPr id="25" name="矩形 24"/>
          <p:cNvSpPr/>
          <p:nvPr/>
        </p:nvSpPr>
        <p:spPr>
          <a:xfrm>
            <a:off x="2289624" y="2679648"/>
            <a:ext cx="1486474" cy="355668"/>
          </a:xfrm>
          <a:prstGeom prst="rect">
            <a:avLst/>
          </a:prstGeom>
          <a:solidFill>
            <a:srgbClr val="E93929">
              <a:alpha val="4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26" name="文本框 25"/>
          <p:cNvSpPr txBox="1"/>
          <p:nvPr/>
        </p:nvSpPr>
        <p:spPr>
          <a:xfrm>
            <a:off x="2369983" y="2718983"/>
            <a:ext cx="98654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kumimoji="1" lang="en-US" smtClean="0" sz="1200">
                <a:solidFill>
                  <a:schemeClr val="bg1"/>
                </a:solidFill>
              </a:rPr>
              <a:t>TITLE HERE</a:t>
            </a:r>
          </a:p>
        </p:txBody>
      </p:sp>
      <p:cxnSp>
        <p:nvCxnSpPr>
          <p:cNvPr id="19" name="直线连接符 18"/>
          <p:cNvCxnSpPr/>
          <p:nvPr/>
        </p:nvCxnSpPr>
        <p:spPr>
          <a:xfrm flipH="1" flipV="1">
            <a:off x="2300335" y="1644104"/>
            <a:ext cx="0" cy="1043629"/>
          </a:xfrm>
          <a:prstGeom prst="line">
            <a:avLst/>
          </a:prstGeom>
          <a:ln cmpd="sng" w="12700">
            <a:solidFill>
              <a:srgbClr val="404040"/>
            </a:solidFill>
            <a:headEnd len="med" type="none" w="med"/>
            <a:tailEnd len="med" type="oval" w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文本框 8"/>
          <p:cNvSpPr txBox="1"/>
          <p:nvPr/>
        </p:nvSpPr>
        <p:spPr>
          <a:xfrm>
            <a:off x="2369983" y="1715611"/>
            <a:ext cx="1473784" cy="685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顶部“开始”面板中可以对字体、字号、颜色、行距等进行修改。</a:t>
            </a:r>
          </a:p>
        </p:txBody>
      </p:sp>
      <p:sp>
        <p:nvSpPr>
          <p:cNvPr id="21" name="矩形 20"/>
          <p:cNvSpPr/>
          <p:nvPr/>
        </p:nvSpPr>
        <p:spPr>
          <a:xfrm>
            <a:off x="2369983" y="1520993"/>
            <a:ext cx="1198880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000">
                <a:solidFill>
                  <a:srgbClr val="E93929"/>
                </a:solidFill>
              </a:rPr>
              <a:t>点击此处添加标题</a:t>
            </a:r>
          </a:p>
        </p:txBody>
      </p:sp>
      <p:cxnSp>
        <p:nvCxnSpPr>
          <p:cNvPr id="22" name="直线连接符 21"/>
          <p:cNvCxnSpPr/>
          <p:nvPr/>
        </p:nvCxnSpPr>
        <p:spPr>
          <a:xfrm flipH="1">
            <a:off x="2300335" y="3035316"/>
            <a:ext cx="0" cy="1043629"/>
          </a:xfrm>
          <a:prstGeom prst="line">
            <a:avLst/>
          </a:prstGeom>
          <a:ln cmpd="sng" w="12700">
            <a:solidFill>
              <a:srgbClr val="404040"/>
            </a:solidFill>
            <a:headEnd len="med" type="none" w="med"/>
            <a:tailEnd len="med" type="oval" w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文本框 8"/>
          <p:cNvSpPr txBox="1"/>
          <p:nvPr/>
        </p:nvSpPr>
        <p:spPr>
          <a:xfrm>
            <a:off x="2369983" y="4150452"/>
            <a:ext cx="1473784" cy="685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顶部“开始”面板中可以对字体、字号、颜色、行距等进行修改。</a:t>
            </a:r>
          </a:p>
        </p:txBody>
      </p:sp>
      <p:sp>
        <p:nvSpPr>
          <p:cNvPr id="24" name="矩形 23"/>
          <p:cNvSpPr/>
          <p:nvPr/>
        </p:nvSpPr>
        <p:spPr>
          <a:xfrm>
            <a:off x="2369983" y="3955835"/>
            <a:ext cx="1198880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000">
                <a:solidFill>
                  <a:srgbClr val="E93929"/>
                </a:solidFill>
              </a:rPr>
              <a:t>点击此处添加标题</a:t>
            </a:r>
          </a:p>
        </p:txBody>
      </p:sp>
      <p:sp>
        <p:nvSpPr>
          <p:cNvPr id="35" name="矩形 34"/>
          <p:cNvSpPr/>
          <p:nvPr/>
        </p:nvSpPr>
        <p:spPr>
          <a:xfrm>
            <a:off x="3933870" y="2679648"/>
            <a:ext cx="1486474" cy="355668"/>
          </a:xfrm>
          <a:prstGeom prst="rect">
            <a:avLst/>
          </a:prstGeom>
          <a:solidFill>
            <a:srgbClr val="E93929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6" name="文本框 35"/>
          <p:cNvSpPr txBox="1"/>
          <p:nvPr/>
        </p:nvSpPr>
        <p:spPr>
          <a:xfrm>
            <a:off x="4014229" y="2718983"/>
            <a:ext cx="98654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kumimoji="1" lang="en-US" smtClean="0" sz="1200">
                <a:solidFill>
                  <a:schemeClr val="bg1"/>
                </a:solidFill>
              </a:rPr>
              <a:t>TITLE HERE</a:t>
            </a:r>
          </a:p>
        </p:txBody>
      </p:sp>
      <p:cxnSp>
        <p:nvCxnSpPr>
          <p:cNvPr id="29" name="直线连接符 28"/>
          <p:cNvCxnSpPr/>
          <p:nvPr/>
        </p:nvCxnSpPr>
        <p:spPr>
          <a:xfrm flipH="1" flipV="1">
            <a:off x="3944581" y="1644104"/>
            <a:ext cx="0" cy="1043629"/>
          </a:xfrm>
          <a:prstGeom prst="line">
            <a:avLst/>
          </a:prstGeom>
          <a:ln cmpd="sng" w="12700">
            <a:solidFill>
              <a:srgbClr val="404040"/>
            </a:solidFill>
            <a:headEnd len="med" type="none" w="med"/>
            <a:tailEnd len="med" type="oval" w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文本框 8"/>
          <p:cNvSpPr txBox="1"/>
          <p:nvPr/>
        </p:nvSpPr>
        <p:spPr>
          <a:xfrm>
            <a:off x="4014229" y="1715611"/>
            <a:ext cx="1473784" cy="685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顶部“开始”面板中可以对字体、字号、颜色、行距等进行修改。</a:t>
            </a:r>
          </a:p>
        </p:txBody>
      </p:sp>
      <p:sp>
        <p:nvSpPr>
          <p:cNvPr id="31" name="矩形 30"/>
          <p:cNvSpPr/>
          <p:nvPr/>
        </p:nvSpPr>
        <p:spPr>
          <a:xfrm>
            <a:off x="4014229" y="1520993"/>
            <a:ext cx="1198880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000">
                <a:solidFill>
                  <a:srgbClr val="E93929"/>
                </a:solidFill>
              </a:rPr>
              <a:t>点击此处添加标题</a:t>
            </a:r>
          </a:p>
        </p:txBody>
      </p:sp>
      <p:cxnSp>
        <p:nvCxnSpPr>
          <p:cNvPr id="32" name="直线连接符 31"/>
          <p:cNvCxnSpPr/>
          <p:nvPr/>
        </p:nvCxnSpPr>
        <p:spPr>
          <a:xfrm flipH="1">
            <a:off x="3944581" y="3035316"/>
            <a:ext cx="0" cy="1043629"/>
          </a:xfrm>
          <a:prstGeom prst="line">
            <a:avLst/>
          </a:prstGeom>
          <a:ln cmpd="sng" w="12700">
            <a:solidFill>
              <a:srgbClr val="404040"/>
            </a:solidFill>
            <a:headEnd len="med" type="none" w="med"/>
            <a:tailEnd len="med" type="oval" w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文本框 8"/>
          <p:cNvSpPr txBox="1"/>
          <p:nvPr/>
        </p:nvSpPr>
        <p:spPr>
          <a:xfrm>
            <a:off x="4014229" y="4150452"/>
            <a:ext cx="1473784" cy="685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顶部“开始”面板中可以对字体、字号、颜色、行距等进行修改。</a:t>
            </a:r>
          </a:p>
        </p:txBody>
      </p:sp>
      <p:sp>
        <p:nvSpPr>
          <p:cNvPr id="34" name="矩形 33"/>
          <p:cNvSpPr/>
          <p:nvPr/>
        </p:nvSpPr>
        <p:spPr>
          <a:xfrm>
            <a:off x="4014229" y="3955835"/>
            <a:ext cx="1198880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000">
                <a:solidFill>
                  <a:srgbClr val="E93929"/>
                </a:solidFill>
              </a:rPr>
              <a:t>点击此处添加标题</a:t>
            </a:r>
          </a:p>
        </p:txBody>
      </p:sp>
      <p:sp>
        <p:nvSpPr>
          <p:cNvPr id="45" name="矩形 44"/>
          <p:cNvSpPr/>
          <p:nvPr/>
        </p:nvSpPr>
        <p:spPr>
          <a:xfrm>
            <a:off x="5578116" y="2679648"/>
            <a:ext cx="1486474" cy="355668"/>
          </a:xfrm>
          <a:prstGeom prst="rect">
            <a:avLst/>
          </a:prstGeom>
          <a:solidFill>
            <a:srgbClr val="E93929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6" name="文本框 45"/>
          <p:cNvSpPr txBox="1"/>
          <p:nvPr/>
        </p:nvSpPr>
        <p:spPr>
          <a:xfrm>
            <a:off x="5658475" y="2718983"/>
            <a:ext cx="98654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kumimoji="1" lang="en-US" smtClean="0" sz="1200">
                <a:solidFill>
                  <a:schemeClr val="bg1"/>
                </a:solidFill>
              </a:rPr>
              <a:t>TITLE HERE</a:t>
            </a:r>
          </a:p>
        </p:txBody>
      </p:sp>
      <p:cxnSp>
        <p:nvCxnSpPr>
          <p:cNvPr id="39" name="直线连接符 38"/>
          <p:cNvCxnSpPr/>
          <p:nvPr/>
        </p:nvCxnSpPr>
        <p:spPr>
          <a:xfrm flipH="1" flipV="1">
            <a:off x="5588827" y="1644104"/>
            <a:ext cx="0" cy="1043629"/>
          </a:xfrm>
          <a:prstGeom prst="line">
            <a:avLst/>
          </a:prstGeom>
          <a:ln cmpd="sng" w="12700">
            <a:solidFill>
              <a:srgbClr val="404040"/>
            </a:solidFill>
            <a:headEnd len="med" type="none" w="med"/>
            <a:tailEnd len="med" type="oval" w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文本框 8"/>
          <p:cNvSpPr txBox="1"/>
          <p:nvPr/>
        </p:nvSpPr>
        <p:spPr>
          <a:xfrm>
            <a:off x="5658475" y="1715611"/>
            <a:ext cx="1473784" cy="685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顶部“开始”面板中可以对字体、字号、颜色、行距等进行修改。</a:t>
            </a:r>
          </a:p>
        </p:txBody>
      </p:sp>
      <p:sp>
        <p:nvSpPr>
          <p:cNvPr id="41" name="矩形 40"/>
          <p:cNvSpPr/>
          <p:nvPr/>
        </p:nvSpPr>
        <p:spPr>
          <a:xfrm>
            <a:off x="5658475" y="1520993"/>
            <a:ext cx="1198880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000">
                <a:solidFill>
                  <a:srgbClr val="E93929"/>
                </a:solidFill>
              </a:rPr>
              <a:t>点击此处添加标题</a:t>
            </a:r>
          </a:p>
        </p:txBody>
      </p:sp>
      <p:cxnSp>
        <p:nvCxnSpPr>
          <p:cNvPr id="42" name="直线连接符 41"/>
          <p:cNvCxnSpPr/>
          <p:nvPr/>
        </p:nvCxnSpPr>
        <p:spPr>
          <a:xfrm flipH="1">
            <a:off x="5588827" y="3035316"/>
            <a:ext cx="0" cy="1043629"/>
          </a:xfrm>
          <a:prstGeom prst="line">
            <a:avLst/>
          </a:prstGeom>
          <a:ln cmpd="sng" w="12700">
            <a:solidFill>
              <a:srgbClr val="404040"/>
            </a:solidFill>
            <a:headEnd len="med" type="none" w="med"/>
            <a:tailEnd len="med" type="oval" w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文本框 8"/>
          <p:cNvSpPr txBox="1"/>
          <p:nvPr/>
        </p:nvSpPr>
        <p:spPr>
          <a:xfrm>
            <a:off x="5658475" y="4150452"/>
            <a:ext cx="1473784" cy="685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顶部“开始”面板中可以对字体、字号、颜色、行距等进行修改。</a:t>
            </a:r>
          </a:p>
        </p:txBody>
      </p:sp>
      <p:sp>
        <p:nvSpPr>
          <p:cNvPr id="44" name="矩形 43"/>
          <p:cNvSpPr/>
          <p:nvPr/>
        </p:nvSpPr>
        <p:spPr>
          <a:xfrm>
            <a:off x="5658475" y="3955835"/>
            <a:ext cx="1198880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000">
                <a:solidFill>
                  <a:srgbClr val="E93929"/>
                </a:solidFill>
              </a:rPr>
              <a:t>点击此处添加标题</a:t>
            </a:r>
          </a:p>
        </p:txBody>
      </p:sp>
      <p:sp>
        <p:nvSpPr>
          <p:cNvPr id="55" name="矩形 54"/>
          <p:cNvSpPr/>
          <p:nvPr/>
        </p:nvSpPr>
        <p:spPr>
          <a:xfrm>
            <a:off x="7222363" y="2679648"/>
            <a:ext cx="1486474" cy="355668"/>
          </a:xfrm>
          <a:prstGeom prst="rect">
            <a:avLst/>
          </a:prstGeom>
          <a:solidFill>
            <a:srgbClr val="E939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56" name="文本框 55"/>
          <p:cNvSpPr txBox="1"/>
          <p:nvPr/>
        </p:nvSpPr>
        <p:spPr>
          <a:xfrm>
            <a:off x="7302721" y="2718983"/>
            <a:ext cx="98654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kumimoji="1" lang="en-US" smtClean="0" sz="1200">
                <a:solidFill>
                  <a:schemeClr val="bg1"/>
                </a:solidFill>
              </a:rPr>
              <a:t>TITLE HERE</a:t>
            </a:r>
          </a:p>
        </p:txBody>
      </p:sp>
      <p:cxnSp>
        <p:nvCxnSpPr>
          <p:cNvPr id="49" name="直线连接符 48"/>
          <p:cNvCxnSpPr/>
          <p:nvPr/>
        </p:nvCxnSpPr>
        <p:spPr>
          <a:xfrm flipH="1" flipV="1">
            <a:off x="7233074" y="1644104"/>
            <a:ext cx="0" cy="1043629"/>
          </a:xfrm>
          <a:prstGeom prst="line">
            <a:avLst/>
          </a:prstGeom>
          <a:ln cmpd="sng" w="12700">
            <a:solidFill>
              <a:srgbClr val="404040"/>
            </a:solidFill>
            <a:headEnd len="med" type="none" w="med"/>
            <a:tailEnd len="med" type="oval" w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文本框 8"/>
          <p:cNvSpPr txBox="1"/>
          <p:nvPr/>
        </p:nvSpPr>
        <p:spPr>
          <a:xfrm>
            <a:off x="7302721" y="1715611"/>
            <a:ext cx="1473784" cy="685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顶部“开始”面板中可以对字体、字号、颜色、行距等进行修改。</a:t>
            </a:r>
          </a:p>
        </p:txBody>
      </p:sp>
      <p:sp>
        <p:nvSpPr>
          <p:cNvPr id="51" name="矩形 50"/>
          <p:cNvSpPr/>
          <p:nvPr/>
        </p:nvSpPr>
        <p:spPr>
          <a:xfrm>
            <a:off x="7302721" y="1520993"/>
            <a:ext cx="1198880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000">
                <a:solidFill>
                  <a:srgbClr val="E93929"/>
                </a:solidFill>
              </a:rPr>
              <a:t>点击此处添加标题</a:t>
            </a:r>
          </a:p>
        </p:txBody>
      </p:sp>
      <p:cxnSp>
        <p:nvCxnSpPr>
          <p:cNvPr id="52" name="直线连接符 51"/>
          <p:cNvCxnSpPr/>
          <p:nvPr/>
        </p:nvCxnSpPr>
        <p:spPr>
          <a:xfrm flipH="1">
            <a:off x="7233074" y="3035316"/>
            <a:ext cx="0" cy="1043629"/>
          </a:xfrm>
          <a:prstGeom prst="line">
            <a:avLst/>
          </a:prstGeom>
          <a:ln cmpd="sng" w="12700">
            <a:solidFill>
              <a:srgbClr val="404040"/>
            </a:solidFill>
            <a:headEnd len="med" type="none" w="med"/>
            <a:tailEnd len="med" type="oval" w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文本框 8"/>
          <p:cNvSpPr txBox="1"/>
          <p:nvPr/>
        </p:nvSpPr>
        <p:spPr>
          <a:xfrm>
            <a:off x="7302721" y="4150452"/>
            <a:ext cx="1473784" cy="685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顶部“开始”面板中可以对字体、字号、颜色、行距等进行修改。</a:t>
            </a:r>
          </a:p>
        </p:txBody>
      </p:sp>
      <p:sp>
        <p:nvSpPr>
          <p:cNvPr id="54" name="矩形 53"/>
          <p:cNvSpPr/>
          <p:nvPr/>
        </p:nvSpPr>
        <p:spPr>
          <a:xfrm>
            <a:off x="7302721" y="3955835"/>
            <a:ext cx="1198880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000">
                <a:solidFill>
                  <a:srgbClr val="E93929"/>
                </a:solidFill>
              </a:rPr>
              <a:t>点击此处添加标题</a:t>
            </a:r>
          </a:p>
        </p:txBody>
      </p:sp>
    </p:spTree>
    <p:extLst>
      <p:ext uri="{BB962C8B-B14F-4D97-AF65-F5344CB8AC3E}">
        <p14:creationId val="418160469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 1"/>
          <p:cNvGrpSpPr/>
          <p:nvPr/>
        </p:nvGrpSpPr>
        <p:grpSpPr>
          <a:xfrm>
            <a:off x="429925" y="0"/>
            <a:ext cx="2120044" cy="1343608"/>
            <a:chOff x="787145" y="0"/>
            <a:chExt cx="2120044" cy="1343608"/>
          </a:xfrm>
        </p:grpSpPr>
        <p:sp>
          <p:nvSpPr>
            <p:cNvPr id="3" name="矩形 2"/>
            <p:cNvSpPr/>
            <p:nvPr/>
          </p:nvSpPr>
          <p:spPr>
            <a:xfrm>
              <a:off x="787145" y="0"/>
              <a:ext cx="2120044" cy="1343608"/>
            </a:xfrm>
            <a:prstGeom prst="rect">
              <a:avLst/>
            </a:prstGeom>
            <a:solidFill>
              <a:srgbClr val="E93929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" name="矩形 3"/>
            <p:cNvSpPr/>
            <p:nvPr/>
          </p:nvSpPr>
          <p:spPr>
            <a:xfrm>
              <a:off x="871107" y="533943"/>
              <a:ext cx="1855426" cy="6461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zh-CN" kumimoji="1" lang="en-US" sz="1400">
                  <a:solidFill>
                    <a:srgbClr val="FFFFFF"/>
                  </a:solidFill>
                </a:rPr>
                <a:t>PART TWO</a:t>
              </a:r>
            </a:p>
            <a:p>
              <a:pPr>
                <a:lnSpc>
                  <a:spcPct val="130000"/>
                </a:lnSpc>
              </a:pPr>
              <a:r>
                <a:rPr altLang="zh-CN" kumimoji="1" lang="en-US" sz="140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  <p:sp>
        <p:nvSpPr>
          <p:cNvPr id="5" name="右箭头 4"/>
          <p:cNvSpPr/>
          <p:nvPr/>
        </p:nvSpPr>
        <p:spPr>
          <a:xfrm>
            <a:off x="0" y="3077888"/>
            <a:ext cx="7212009" cy="294806"/>
          </a:xfrm>
          <a:prstGeom prst="rightArrow">
            <a:avLst/>
          </a:prstGeom>
          <a:solidFill>
            <a:srgbClr val="E939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6" name="圆角右箭头 5"/>
          <p:cNvSpPr/>
          <p:nvPr/>
        </p:nvSpPr>
        <p:spPr>
          <a:xfrm flipH="1" rot="5400000">
            <a:off x="2894442" y="-349518"/>
            <a:ext cx="532963" cy="6321847"/>
          </a:xfrm>
          <a:prstGeom prst="bentArrow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>
              <a:solidFill>
                <a:schemeClr val="tx1"/>
              </a:solidFill>
            </a:endParaRPr>
          </a:p>
        </p:txBody>
      </p:sp>
      <p:sp>
        <p:nvSpPr>
          <p:cNvPr id="7" name="圆角右箭头 6"/>
          <p:cNvSpPr/>
          <p:nvPr/>
        </p:nvSpPr>
        <p:spPr>
          <a:xfrm flipH="1" flipV="1" rot="16200000">
            <a:off x="2535442" y="837253"/>
            <a:ext cx="532963" cy="5603847"/>
          </a:xfrm>
          <a:prstGeom prst="bentArrow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>
              <a:solidFill>
                <a:schemeClr val="tx1"/>
              </a:solidFill>
            </a:endParaRPr>
          </a:p>
        </p:txBody>
      </p:sp>
      <p:sp>
        <p:nvSpPr>
          <p:cNvPr id="8" name="圆角右箭头 7"/>
          <p:cNvSpPr/>
          <p:nvPr/>
        </p:nvSpPr>
        <p:spPr>
          <a:xfrm flipH="1" rot="5400000">
            <a:off x="1893716" y="651202"/>
            <a:ext cx="532967" cy="4320403"/>
          </a:xfrm>
          <a:prstGeom prst="bentArrow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>
              <a:solidFill>
                <a:schemeClr val="tx1"/>
              </a:solidFill>
            </a:endParaRPr>
          </a:p>
        </p:txBody>
      </p:sp>
      <p:grpSp>
        <p:nvGrpSpPr>
          <p:cNvPr id="9" name="组 8"/>
          <p:cNvGrpSpPr/>
          <p:nvPr/>
        </p:nvGrpSpPr>
        <p:grpSpPr>
          <a:xfrm>
            <a:off x="5362905" y="1760588"/>
            <a:ext cx="1645732" cy="735896"/>
            <a:chOff x="1113692" y="3382631"/>
            <a:chExt cx="1645732" cy="735896"/>
          </a:xfrm>
        </p:grpSpPr>
        <p:sp>
          <p:nvSpPr>
            <p:cNvPr id="10" name="文本框 9"/>
            <p:cNvSpPr txBox="1"/>
            <p:nvPr/>
          </p:nvSpPr>
          <p:spPr>
            <a:xfrm>
              <a:off x="1113692" y="3633779"/>
              <a:ext cx="1645732" cy="487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mtClean="0" sz="1000">
                  <a:solidFill>
                    <a:srgbClr val="404040"/>
                  </a:solidFill>
                  <a:cs charset="0" panose="020b0604020202020204" pitchFamily="34" typeface="Arial"/>
                </a:rPr>
                <a:t>标题数字等都可以通过点击和重新输入进行更改。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1113692" y="3382632"/>
              <a:ext cx="1219517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lang="en-US" smtClean="0" sz="1400">
                  <a:solidFill>
                    <a:srgbClr val="E93929"/>
                  </a:solidFill>
                  <a:cs charset="0" panose="020b0604020202020204" pitchFamily="34" typeface="Arial"/>
                </a:rPr>
                <a:t>TITLE HERE</a:t>
              </a:r>
            </a:p>
          </p:txBody>
        </p:sp>
      </p:grpSp>
      <p:sp>
        <p:nvSpPr>
          <p:cNvPr id="12" name="圆角右箭头 11"/>
          <p:cNvSpPr/>
          <p:nvPr/>
        </p:nvSpPr>
        <p:spPr>
          <a:xfrm flipH="1" rot="5400000">
            <a:off x="974871" y="1683442"/>
            <a:ext cx="532965" cy="2255919"/>
          </a:xfrm>
          <a:prstGeom prst="bentArrow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>
              <a:solidFill>
                <a:schemeClr val="tx1"/>
              </a:solidFill>
            </a:endParaRPr>
          </a:p>
        </p:txBody>
      </p:sp>
      <p:grpSp>
        <p:nvGrpSpPr>
          <p:cNvPr id="13" name="组 12"/>
          <p:cNvGrpSpPr/>
          <p:nvPr/>
        </p:nvGrpSpPr>
        <p:grpSpPr>
          <a:xfrm>
            <a:off x="3400031" y="1760588"/>
            <a:ext cx="1645732" cy="735896"/>
            <a:chOff x="1113692" y="3382631"/>
            <a:chExt cx="1645732" cy="735896"/>
          </a:xfrm>
        </p:grpSpPr>
        <p:sp>
          <p:nvSpPr>
            <p:cNvPr id="14" name="文本框 13"/>
            <p:cNvSpPr txBox="1"/>
            <p:nvPr/>
          </p:nvSpPr>
          <p:spPr>
            <a:xfrm>
              <a:off x="1113692" y="3633779"/>
              <a:ext cx="1645732" cy="487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mtClean="0" sz="1000">
                  <a:solidFill>
                    <a:srgbClr val="404040"/>
                  </a:solidFill>
                  <a:cs charset="0" panose="020b0604020202020204" pitchFamily="34" typeface="Arial"/>
                </a:rPr>
                <a:t>标题数字等都可以通过点击和重新输入进行更改。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1113692" y="3382632"/>
              <a:ext cx="1219517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lang="en-US" smtClean="0" sz="1400">
                  <a:solidFill>
                    <a:srgbClr val="E93929"/>
                  </a:solidFill>
                  <a:cs charset="0" panose="020b0604020202020204" pitchFamily="34" typeface="Arial"/>
                </a:rPr>
                <a:t>TITLE HERE</a:t>
              </a:r>
            </a:p>
          </p:txBody>
        </p:sp>
      </p:grpSp>
      <p:grpSp>
        <p:nvGrpSpPr>
          <p:cNvPr id="16" name="组 15"/>
          <p:cNvGrpSpPr/>
          <p:nvPr/>
        </p:nvGrpSpPr>
        <p:grpSpPr>
          <a:xfrm>
            <a:off x="1437157" y="1760588"/>
            <a:ext cx="1645732" cy="735896"/>
            <a:chOff x="1113692" y="3382631"/>
            <a:chExt cx="1645732" cy="735896"/>
          </a:xfrm>
        </p:grpSpPr>
        <p:sp>
          <p:nvSpPr>
            <p:cNvPr id="17" name="文本框 16"/>
            <p:cNvSpPr txBox="1"/>
            <p:nvPr/>
          </p:nvSpPr>
          <p:spPr>
            <a:xfrm>
              <a:off x="1113692" y="3633779"/>
              <a:ext cx="1645732" cy="487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mtClean="0" sz="1000">
                  <a:solidFill>
                    <a:srgbClr val="404040"/>
                  </a:solidFill>
                  <a:cs charset="0" panose="020b0604020202020204" pitchFamily="34" typeface="Arial"/>
                </a:rPr>
                <a:t>标题数字等都可以通过点击和重新输入进行更改。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1113692" y="3382632"/>
              <a:ext cx="1219517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lang="en-US" smtClean="0" sz="1400">
                  <a:solidFill>
                    <a:srgbClr val="E93929"/>
                  </a:solidFill>
                  <a:cs charset="0" panose="020b0604020202020204" pitchFamily="34" typeface="Arial"/>
                </a:rPr>
                <a:t>TITLE HERE</a:t>
              </a:r>
            </a:p>
          </p:txBody>
        </p:sp>
      </p:grpSp>
      <p:grpSp>
        <p:nvGrpSpPr>
          <p:cNvPr id="19" name="组 18"/>
          <p:cNvGrpSpPr/>
          <p:nvPr/>
        </p:nvGrpSpPr>
        <p:grpSpPr>
          <a:xfrm>
            <a:off x="7337424" y="2855360"/>
            <a:ext cx="1645732" cy="735896"/>
            <a:chOff x="1113692" y="3382631"/>
            <a:chExt cx="1645732" cy="735896"/>
          </a:xfrm>
        </p:grpSpPr>
        <p:sp>
          <p:nvSpPr>
            <p:cNvPr id="20" name="文本框 19"/>
            <p:cNvSpPr txBox="1"/>
            <p:nvPr/>
          </p:nvSpPr>
          <p:spPr>
            <a:xfrm>
              <a:off x="1113693" y="3633779"/>
              <a:ext cx="1645732" cy="487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mtClean="0" sz="1000">
                  <a:solidFill>
                    <a:srgbClr val="404040"/>
                  </a:solidFill>
                  <a:cs charset="0" panose="020b0604020202020204" pitchFamily="34" typeface="Arial"/>
                </a:rPr>
                <a:t>标题数字等都可以通过点击和重新输入进行更改。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1113693" y="3382632"/>
              <a:ext cx="1219517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lang="en-US" smtClean="0" sz="1400">
                  <a:solidFill>
                    <a:srgbClr val="E93929"/>
                  </a:solidFill>
                  <a:cs charset="0" panose="020b0604020202020204" pitchFamily="34" typeface="Arial"/>
                </a:rPr>
                <a:t>TITLE HERE</a:t>
              </a:r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659039" y="3951014"/>
            <a:ext cx="1645732" cy="735896"/>
            <a:chOff x="1113692" y="3382631"/>
            <a:chExt cx="1645732" cy="735896"/>
          </a:xfrm>
        </p:grpSpPr>
        <p:sp>
          <p:nvSpPr>
            <p:cNvPr id="23" name="文本框 22"/>
            <p:cNvSpPr txBox="1"/>
            <p:nvPr/>
          </p:nvSpPr>
          <p:spPr>
            <a:xfrm>
              <a:off x="1113692" y="3633778"/>
              <a:ext cx="1645732" cy="487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mtClean="0" sz="1000">
                  <a:solidFill>
                    <a:srgbClr val="404040"/>
                  </a:solidFill>
                  <a:cs charset="0" panose="020b0604020202020204" pitchFamily="34" typeface="Arial"/>
                </a:rPr>
                <a:t>标题数字等都可以通过点击和重新输入进行更改。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1113692" y="3382631"/>
              <a:ext cx="1219517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lang="en-US" smtClean="0" sz="1400">
                  <a:solidFill>
                    <a:srgbClr val="E93929"/>
                  </a:solidFill>
                  <a:cs charset="0" panose="020b0604020202020204" pitchFamily="34" typeface="Arial"/>
                </a:rPr>
                <a:t>TITLE HERE</a:t>
              </a:r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2696165" y="3951014"/>
            <a:ext cx="1645732" cy="735896"/>
            <a:chOff x="1113692" y="3382631"/>
            <a:chExt cx="1645732" cy="735896"/>
          </a:xfrm>
        </p:grpSpPr>
        <p:sp>
          <p:nvSpPr>
            <p:cNvPr id="26" name="文本框 25"/>
            <p:cNvSpPr txBox="1"/>
            <p:nvPr/>
          </p:nvSpPr>
          <p:spPr>
            <a:xfrm>
              <a:off x="1113692" y="3633778"/>
              <a:ext cx="1645732" cy="487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mtClean="0" sz="1000">
                  <a:solidFill>
                    <a:srgbClr val="404040"/>
                  </a:solidFill>
                  <a:cs charset="0" panose="020b0604020202020204" pitchFamily="34" typeface="Arial"/>
                </a:rPr>
                <a:t>标题数字等都可以通过点击和重新输入进行更改。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1113692" y="3382631"/>
              <a:ext cx="1219517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lang="en-US" smtClean="0" sz="1400">
                  <a:solidFill>
                    <a:srgbClr val="E93929"/>
                  </a:solidFill>
                  <a:cs charset="0" panose="020b0604020202020204" pitchFamily="34" typeface="Arial"/>
                </a:rPr>
                <a:t>TITLE HERE</a:t>
              </a:r>
            </a:p>
          </p:txBody>
        </p:sp>
      </p:grpSp>
      <p:grpSp>
        <p:nvGrpSpPr>
          <p:cNvPr id="28" name="组 27"/>
          <p:cNvGrpSpPr/>
          <p:nvPr/>
        </p:nvGrpSpPr>
        <p:grpSpPr>
          <a:xfrm>
            <a:off x="733291" y="3951014"/>
            <a:ext cx="1645732" cy="735896"/>
            <a:chOff x="1113692" y="3382631"/>
            <a:chExt cx="1645732" cy="735896"/>
          </a:xfrm>
        </p:grpSpPr>
        <p:sp>
          <p:nvSpPr>
            <p:cNvPr id="29" name="文本框 28"/>
            <p:cNvSpPr txBox="1"/>
            <p:nvPr/>
          </p:nvSpPr>
          <p:spPr>
            <a:xfrm>
              <a:off x="1113692" y="3633778"/>
              <a:ext cx="1645732" cy="487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mtClean="0" sz="1000">
                  <a:solidFill>
                    <a:srgbClr val="404040"/>
                  </a:solidFill>
                  <a:cs charset="0" panose="020b0604020202020204" pitchFamily="34" typeface="Arial"/>
                </a:rPr>
                <a:t>标题数字等都可以通过点击和重新输入进行更改。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1113692" y="3382631"/>
              <a:ext cx="1219517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lang="en-US" smtClean="0" sz="1400">
                  <a:solidFill>
                    <a:srgbClr val="E93929"/>
                  </a:solidFill>
                  <a:cs charset="0" panose="020b0604020202020204" pitchFamily="34" typeface="Arial"/>
                </a:rPr>
                <a:t>TITLE HERE</a:t>
              </a:r>
            </a:p>
          </p:txBody>
        </p:sp>
      </p:grpSp>
      <p:sp>
        <p:nvSpPr>
          <p:cNvPr id="31" name="圆角右箭头 30"/>
          <p:cNvSpPr/>
          <p:nvPr/>
        </p:nvSpPr>
        <p:spPr>
          <a:xfrm flipH="1" flipV="1" rot="16200000">
            <a:off x="1542189" y="1830504"/>
            <a:ext cx="532964" cy="3617346"/>
          </a:xfrm>
          <a:prstGeom prst="bentArrow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>
              <a:solidFill>
                <a:schemeClr val="tx1"/>
              </a:solidFill>
            </a:endParaRPr>
          </a:p>
        </p:txBody>
      </p:sp>
      <p:sp>
        <p:nvSpPr>
          <p:cNvPr id="32" name="圆角右箭头 31"/>
          <p:cNvSpPr/>
          <p:nvPr/>
        </p:nvSpPr>
        <p:spPr>
          <a:xfrm flipH="1" flipV="1" rot="16200000">
            <a:off x="544301" y="2828393"/>
            <a:ext cx="532964" cy="1621570"/>
          </a:xfrm>
          <a:prstGeom prst="bentArrow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3382191672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五边形 1"/>
          <p:cNvSpPr/>
          <p:nvPr/>
        </p:nvSpPr>
        <p:spPr>
          <a:xfrm>
            <a:off x="-2" y="0"/>
            <a:ext cx="9144001" cy="5143500"/>
          </a:xfrm>
          <a:prstGeom prst="homePlate">
            <a:avLst>
              <a:gd fmla="val 0" name="adj"/>
            </a:avLst>
          </a:prstGeom>
          <a:solidFill>
            <a:srgbClr val="E93929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" name="矩形 2"/>
          <p:cNvSpPr/>
          <p:nvPr/>
        </p:nvSpPr>
        <p:spPr>
          <a:xfrm>
            <a:off x="4287216" y="1242918"/>
            <a:ext cx="862330" cy="8229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 smtClean="0" sz="480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" name="矩形 3"/>
          <p:cNvSpPr/>
          <p:nvPr/>
        </p:nvSpPr>
        <p:spPr>
          <a:xfrm>
            <a:off x="2935825" y="2079933"/>
            <a:ext cx="3272353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 smtClean="0" sz="2000">
                <a:solidFill>
                  <a:schemeClr val="bg1"/>
                </a:solidFill>
              </a:rPr>
              <a:t>PART FOUR  TITLE HERE</a:t>
            </a:r>
          </a:p>
        </p:txBody>
      </p:sp>
      <p:sp>
        <p:nvSpPr>
          <p:cNvPr id="6" name="矩形 5"/>
          <p:cNvSpPr/>
          <p:nvPr/>
        </p:nvSpPr>
        <p:spPr>
          <a:xfrm>
            <a:off x="3825716" y="2457623"/>
            <a:ext cx="1492567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lang="zh-CN" sz="2400">
                <a:solidFill>
                  <a:schemeClr val="bg1"/>
                </a:solidFill>
              </a:rPr>
              <a:t>风险管理 </a:t>
            </a:r>
          </a:p>
        </p:txBody>
      </p:sp>
    </p:spTree>
    <p:extLst>
      <p:ext uri="{BB962C8B-B14F-4D97-AF65-F5344CB8AC3E}">
        <p14:creationId val="2038792543"/>
      </p:ext>
    </p:extLst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2" name="直接连接符 57"/>
          <p:cNvCxnSpPr/>
          <p:nvPr/>
        </p:nvCxnSpPr>
        <p:spPr>
          <a:xfrm flipH="1">
            <a:off x="1634400" y="1758955"/>
            <a:ext cx="0" cy="1190684"/>
          </a:xfrm>
          <a:prstGeom prst="line">
            <a:avLst/>
          </a:prstGeom>
          <a:ln>
            <a:solidFill>
              <a:srgbClr val="E9392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58"/>
          <p:cNvCxnSpPr/>
          <p:nvPr/>
        </p:nvCxnSpPr>
        <p:spPr>
          <a:xfrm flipH="1">
            <a:off x="3535772" y="1758955"/>
            <a:ext cx="0" cy="1190684"/>
          </a:xfrm>
          <a:prstGeom prst="line">
            <a:avLst/>
          </a:prstGeom>
          <a:ln>
            <a:solidFill>
              <a:srgbClr val="40404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59"/>
          <p:cNvCxnSpPr/>
          <p:nvPr/>
        </p:nvCxnSpPr>
        <p:spPr>
          <a:xfrm flipH="1">
            <a:off x="5439010" y="1758955"/>
            <a:ext cx="0" cy="11906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60"/>
          <p:cNvCxnSpPr/>
          <p:nvPr/>
        </p:nvCxnSpPr>
        <p:spPr>
          <a:xfrm flipH="1">
            <a:off x="7342247" y="1758955"/>
            <a:ext cx="0" cy="11906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>
            <a:spLocks noChangeAspect="1"/>
          </p:cNvSpPr>
          <p:nvPr/>
        </p:nvSpPr>
        <p:spPr>
          <a:xfrm>
            <a:off x="914400" y="623368"/>
            <a:ext cx="1440000" cy="1440000"/>
          </a:xfrm>
          <a:prstGeom prst="ellipse">
            <a:avLst/>
          </a:prstGeom>
          <a:solidFill>
            <a:srgbClr val="E93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椭圆 6"/>
          <p:cNvSpPr>
            <a:spLocks noChangeAspect="1"/>
          </p:cNvSpPr>
          <p:nvPr/>
        </p:nvSpPr>
        <p:spPr>
          <a:xfrm>
            <a:off x="2815773" y="623368"/>
            <a:ext cx="1440000" cy="1440000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>
            <a:spLocks noChangeAspect="1"/>
          </p:cNvSpPr>
          <p:nvPr/>
        </p:nvSpPr>
        <p:spPr>
          <a:xfrm>
            <a:off x="4717146" y="623368"/>
            <a:ext cx="1440000" cy="1440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椭圆 8"/>
          <p:cNvSpPr>
            <a:spLocks noChangeAspect="1"/>
          </p:cNvSpPr>
          <p:nvPr/>
        </p:nvSpPr>
        <p:spPr>
          <a:xfrm>
            <a:off x="6618518" y="623368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燕尾形 9"/>
          <p:cNvSpPr/>
          <p:nvPr/>
        </p:nvSpPr>
        <p:spPr>
          <a:xfrm>
            <a:off x="589934" y="2278382"/>
            <a:ext cx="2088932" cy="435429"/>
          </a:xfrm>
          <a:prstGeom prst="chevron">
            <a:avLst/>
          </a:prstGeom>
          <a:solidFill>
            <a:srgbClr val="E93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>
                <a:solidFill>
                  <a:schemeClr val="bg1"/>
                </a:solidFill>
              </a:rPr>
              <a:t>Step 01</a:t>
            </a:r>
          </a:p>
        </p:txBody>
      </p:sp>
      <p:sp>
        <p:nvSpPr>
          <p:cNvPr id="11" name="燕尾形 10"/>
          <p:cNvSpPr/>
          <p:nvPr/>
        </p:nvSpPr>
        <p:spPr>
          <a:xfrm>
            <a:off x="2491307" y="2278381"/>
            <a:ext cx="2088932" cy="435429"/>
          </a:xfrm>
          <a:prstGeom prst="chevron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>
                <a:solidFill>
                  <a:schemeClr val="bg1"/>
                </a:solidFill>
              </a:rPr>
              <a:t>Step 02</a:t>
            </a:r>
          </a:p>
        </p:txBody>
      </p:sp>
      <p:sp>
        <p:nvSpPr>
          <p:cNvPr id="12" name="燕尾形 11"/>
          <p:cNvSpPr/>
          <p:nvPr/>
        </p:nvSpPr>
        <p:spPr>
          <a:xfrm>
            <a:off x="4392680" y="2278380"/>
            <a:ext cx="2088932" cy="435429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>
                <a:solidFill>
                  <a:schemeClr val="bg1"/>
                </a:solidFill>
              </a:rPr>
              <a:t>Step 03</a:t>
            </a:r>
          </a:p>
        </p:txBody>
      </p:sp>
      <p:sp>
        <p:nvSpPr>
          <p:cNvPr id="13" name="燕尾形 12"/>
          <p:cNvSpPr/>
          <p:nvPr/>
        </p:nvSpPr>
        <p:spPr>
          <a:xfrm>
            <a:off x="6294053" y="2278379"/>
            <a:ext cx="2088932" cy="435429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>
                <a:solidFill>
                  <a:schemeClr val="bg1"/>
                </a:solidFill>
              </a:rPr>
              <a:t>Step 04</a:t>
            </a:r>
          </a:p>
        </p:txBody>
      </p:sp>
      <p:sp>
        <p:nvSpPr>
          <p:cNvPr id="18" name="文本框 8"/>
          <p:cNvSpPr txBox="1"/>
          <p:nvPr/>
        </p:nvSpPr>
        <p:spPr>
          <a:xfrm>
            <a:off x="773763" y="3054769"/>
            <a:ext cx="1717544" cy="1082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点击此处添加标题</a:t>
            </a:r>
          </a:p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顶部“开始”面板中可以对字体、字号、颜色、行距等进行修改。建议正文10号字，1.3倍字间距。</a:t>
            </a:r>
          </a:p>
        </p:txBody>
      </p:sp>
      <p:sp>
        <p:nvSpPr>
          <p:cNvPr id="19" name="文本框 8"/>
          <p:cNvSpPr txBox="1"/>
          <p:nvPr/>
        </p:nvSpPr>
        <p:spPr>
          <a:xfrm>
            <a:off x="2653509" y="3054769"/>
            <a:ext cx="1764526" cy="1082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点击此处添加标题</a:t>
            </a:r>
          </a:p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顶部“开始”面板中可以对字体、字号、颜色、行距等进行修改。建议正文10号字，1.3倍字间距。</a:t>
            </a:r>
          </a:p>
        </p:txBody>
      </p:sp>
      <p:sp>
        <p:nvSpPr>
          <p:cNvPr id="20" name="文本框 8"/>
          <p:cNvSpPr txBox="1"/>
          <p:nvPr/>
        </p:nvSpPr>
        <p:spPr>
          <a:xfrm>
            <a:off x="4556746" y="3054769"/>
            <a:ext cx="1764526" cy="1082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点击此处添加标题</a:t>
            </a:r>
          </a:p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顶部“开始”面板中可以对字体、字号、颜色、行距等进行修改。建议正文10号字，1.3倍字间距。</a:t>
            </a:r>
          </a:p>
        </p:txBody>
      </p:sp>
      <p:sp>
        <p:nvSpPr>
          <p:cNvPr id="21" name="文本框 8"/>
          <p:cNvSpPr txBox="1"/>
          <p:nvPr/>
        </p:nvSpPr>
        <p:spPr>
          <a:xfrm>
            <a:off x="6424718" y="3054769"/>
            <a:ext cx="1835056" cy="1082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点击此处添加标题</a:t>
            </a:r>
          </a:p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顶部“开始”面板中可以对字体、字号、颜色、行距等进行修改。建议正文10号字，1.3倍字间距。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962360" y="4653568"/>
            <a:ext cx="1873281" cy="289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zh-CN" lang="en-US" smtClean="0" sz="1000">
                <a:solidFill>
                  <a:srgbClr val="242424"/>
                </a:solidFill>
              </a:rPr>
              <a:t>COMPANY  |  LOGO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204028" y="645787"/>
            <a:ext cx="860743" cy="13106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kumimoji="1" lang="en-US" smtClean="0" sz="80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2964906" y="671380"/>
            <a:ext cx="1141730" cy="13106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kumimoji="1" lang="en-US" smtClean="0" sz="800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952283" y="645787"/>
            <a:ext cx="973455" cy="13106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kumimoji="1" lang="en-US" smtClean="0" sz="800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940449" y="655583"/>
            <a:ext cx="803593" cy="13106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kumimoji="1" lang="en-US" smtClean="0" sz="8000">
                <a:solidFill>
                  <a:schemeClr val="bg1"/>
                </a:solidFill>
              </a:rPr>
              <a:t>T</a:t>
            </a:r>
          </a:p>
        </p:txBody>
      </p:sp>
    </p:spTree>
    <p:extLst>
      <p:ext uri="{BB962C8B-B14F-4D97-AF65-F5344CB8AC3E}">
        <p14:creationId val="375129949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2711450"/>
            <a:ext cx="2286000" cy="24320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2286000" y="2711450"/>
            <a:ext cx="2286000" cy="24320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 3"/>
          <p:cNvSpPr/>
          <p:nvPr/>
        </p:nvSpPr>
        <p:spPr>
          <a:xfrm>
            <a:off x="4572000" y="2711450"/>
            <a:ext cx="2286000" cy="243205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6858000" y="2711450"/>
            <a:ext cx="2286000" cy="2432050"/>
          </a:xfrm>
          <a:prstGeom prst="rect">
            <a:avLst/>
          </a:prstGeom>
          <a:solidFill>
            <a:srgbClr val="E93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2279650" cy="2012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>
            <a:off x="2279650" y="0"/>
            <a:ext cx="2292350" cy="20129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4570616" y="0"/>
            <a:ext cx="2287384" cy="201295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6858000" y="0"/>
            <a:ext cx="2286000" cy="2012950"/>
          </a:xfrm>
          <a:prstGeom prst="rect">
            <a:avLst/>
          </a:prstGeom>
          <a:solidFill>
            <a:srgbClr val="E93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TextBox 30"/>
          <p:cNvSpPr txBox="1"/>
          <p:nvPr/>
        </p:nvSpPr>
        <p:spPr>
          <a:xfrm>
            <a:off x="494521" y="1267042"/>
            <a:ext cx="1209992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z="1400">
                <a:solidFill>
                  <a:srgbClr val="F5F5F5"/>
                </a:solidFill>
                <a:ea charset="0" panose="020b0604030504040204" pitchFamily="34" typeface="Verdana"/>
                <a:cs charset="0" panose="020b0604030504040204" pitchFamily="34" typeface="Verdana"/>
              </a:rPr>
              <a:t>STRENGTH </a:t>
            </a:r>
          </a:p>
        </p:txBody>
      </p:sp>
      <p:sp>
        <p:nvSpPr>
          <p:cNvPr id="13" name="TextBox 30"/>
          <p:cNvSpPr txBox="1"/>
          <p:nvPr/>
        </p:nvSpPr>
        <p:spPr>
          <a:xfrm>
            <a:off x="2794635" y="1261454"/>
            <a:ext cx="12623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z="1400">
                <a:solidFill>
                  <a:srgbClr val="F5F5F5"/>
                </a:solidFill>
                <a:ea charset="0" panose="020b0604030504040204" pitchFamily="34" typeface="Verdana"/>
                <a:cs charset="0" panose="020b0604030504040204" pitchFamily="34" typeface="Verdana"/>
              </a:rPr>
              <a:t>WEAKNESS </a:t>
            </a:r>
          </a:p>
        </p:txBody>
      </p:sp>
      <p:sp>
        <p:nvSpPr>
          <p:cNvPr id="15" name="TextBox 30"/>
          <p:cNvSpPr txBox="1"/>
          <p:nvPr/>
        </p:nvSpPr>
        <p:spPr>
          <a:xfrm>
            <a:off x="4956118" y="1260468"/>
            <a:ext cx="15163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z="1400">
                <a:solidFill>
                  <a:srgbClr val="F5F5F5"/>
                </a:solidFill>
                <a:ea charset="0" panose="020b0604030504040204" pitchFamily="34" typeface="Verdana"/>
                <a:cs charset="0" panose="020b0604030504040204" pitchFamily="34" typeface="Verdana"/>
              </a:rPr>
              <a:t>OPPORTUNITY </a:t>
            </a:r>
          </a:p>
        </p:txBody>
      </p:sp>
      <p:sp>
        <p:nvSpPr>
          <p:cNvPr id="17" name="TextBox 30"/>
          <p:cNvSpPr txBox="1"/>
          <p:nvPr/>
        </p:nvSpPr>
        <p:spPr>
          <a:xfrm>
            <a:off x="7555797" y="1267041"/>
            <a:ext cx="890409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mtClean="0" sz="1400">
                <a:solidFill>
                  <a:srgbClr val="F5F5F5"/>
                </a:solidFill>
                <a:ea charset="0" panose="020b0604030504040204" pitchFamily="34" typeface="Verdana"/>
                <a:cs charset="0" panose="020b0604030504040204" pitchFamily="34" typeface="Verdana"/>
              </a:rPr>
              <a:t>THREAT</a:t>
            </a:r>
          </a:p>
        </p:txBody>
      </p:sp>
      <p:sp>
        <p:nvSpPr>
          <p:cNvPr id="22" name="等腰三角形 21"/>
          <p:cNvSpPr/>
          <p:nvPr/>
        </p:nvSpPr>
        <p:spPr>
          <a:xfrm>
            <a:off x="996950" y="2620780"/>
            <a:ext cx="196850" cy="9067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等腰三角形 22"/>
          <p:cNvSpPr/>
          <p:nvPr/>
        </p:nvSpPr>
        <p:spPr>
          <a:xfrm rot="10800000">
            <a:off x="996950" y="2012950"/>
            <a:ext cx="196850" cy="9067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等腰三角形 23"/>
          <p:cNvSpPr/>
          <p:nvPr/>
        </p:nvSpPr>
        <p:spPr>
          <a:xfrm>
            <a:off x="3371850" y="2620780"/>
            <a:ext cx="196850" cy="9067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等腰三角形 24"/>
          <p:cNvSpPr/>
          <p:nvPr/>
        </p:nvSpPr>
        <p:spPr>
          <a:xfrm rot="10800000">
            <a:off x="3371850" y="2012950"/>
            <a:ext cx="196850" cy="9067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等腰三角形 25"/>
          <p:cNvSpPr/>
          <p:nvPr/>
        </p:nvSpPr>
        <p:spPr>
          <a:xfrm>
            <a:off x="5668936" y="2620780"/>
            <a:ext cx="196850" cy="90670"/>
          </a:xfrm>
          <a:prstGeom prst="triangl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等腰三角形 26"/>
          <p:cNvSpPr/>
          <p:nvPr/>
        </p:nvSpPr>
        <p:spPr>
          <a:xfrm rot="10800000">
            <a:off x="5668936" y="2012950"/>
            <a:ext cx="196850" cy="90670"/>
          </a:xfrm>
          <a:prstGeom prst="triangl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等腰三角形 27"/>
          <p:cNvSpPr/>
          <p:nvPr/>
        </p:nvSpPr>
        <p:spPr>
          <a:xfrm>
            <a:off x="7902575" y="2617899"/>
            <a:ext cx="196850" cy="90670"/>
          </a:xfrm>
          <a:prstGeom prst="triangle">
            <a:avLst/>
          </a:prstGeom>
          <a:solidFill>
            <a:srgbClr val="E93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等腰三角形 28"/>
          <p:cNvSpPr/>
          <p:nvPr/>
        </p:nvSpPr>
        <p:spPr>
          <a:xfrm rot="10800000">
            <a:off x="7902575" y="2010069"/>
            <a:ext cx="196850" cy="90670"/>
          </a:xfrm>
          <a:prstGeom prst="triangle">
            <a:avLst/>
          </a:prstGeom>
          <a:solidFill>
            <a:srgbClr val="E93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TextBox 1"/>
          <p:cNvSpPr txBox="1"/>
          <p:nvPr/>
        </p:nvSpPr>
        <p:spPr bwMode="auto">
          <a:xfrm>
            <a:off x="291871" y="3284649"/>
            <a:ext cx="1607008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wrap="square">
            <a:spAutoFit/>
          </a:bodyPr>
          <a:lstStyle/>
          <a:p>
            <a:pPr algn="ctr" defTabSz="457200" lvl="0">
              <a:lnSpc>
                <a:spcPct val="130000"/>
              </a:lnSpc>
            </a:pPr>
            <a:r>
              <a:rPr altLang="en-US" lang="zh-CN" sz="1000">
                <a:solidFill>
                  <a:schemeClr val="bg1"/>
                </a:solidFill>
                <a:latin typeface="+mj-ea"/>
                <a:ea typeface="+mj-ea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35" name="TextBox 43"/>
          <p:cNvSpPr txBox="1"/>
          <p:nvPr/>
        </p:nvSpPr>
        <p:spPr bwMode="auto">
          <a:xfrm>
            <a:off x="2666770" y="3286316"/>
            <a:ext cx="1607008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wrap="square">
            <a:spAutoFit/>
          </a:bodyPr>
          <a:lstStyle/>
          <a:p>
            <a:pPr algn="ctr" defTabSz="457200" lvl="0">
              <a:lnSpc>
                <a:spcPct val="130000"/>
              </a:lnSpc>
            </a:pPr>
            <a:r>
              <a:rPr altLang="en-US" lang="zh-CN" sz="1000">
                <a:solidFill>
                  <a:schemeClr val="bg1"/>
                </a:solidFill>
                <a:latin typeface="+mj-ea"/>
                <a:ea typeface="+mj-ea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36" name="TextBox 56"/>
          <p:cNvSpPr txBox="1"/>
          <p:nvPr/>
        </p:nvSpPr>
        <p:spPr bwMode="auto">
          <a:xfrm>
            <a:off x="4963857" y="3286316"/>
            <a:ext cx="1607008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wrap="square">
            <a:spAutoFit/>
          </a:bodyPr>
          <a:lstStyle/>
          <a:p>
            <a:pPr algn="ctr" defTabSz="457200" lvl="0">
              <a:lnSpc>
                <a:spcPct val="130000"/>
              </a:lnSpc>
            </a:pPr>
            <a:r>
              <a:rPr altLang="en-US" lang="zh-CN" sz="1000">
                <a:solidFill>
                  <a:schemeClr val="bg1"/>
                </a:solidFill>
                <a:latin typeface="+mj-ea"/>
                <a:ea typeface="+mj-ea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37" name="TextBox 57"/>
          <p:cNvSpPr txBox="1"/>
          <p:nvPr/>
        </p:nvSpPr>
        <p:spPr bwMode="auto">
          <a:xfrm>
            <a:off x="7200671" y="3311297"/>
            <a:ext cx="1607008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wrap="square">
            <a:spAutoFit/>
          </a:bodyPr>
          <a:lstStyle/>
          <a:p>
            <a:pPr algn="ctr" defTabSz="457200" lvl="0">
              <a:lnSpc>
                <a:spcPct val="130000"/>
              </a:lnSpc>
            </a:pPr>
            <a:r>
              <a:rPr altLang="en-US" lang="zh-CN" sz="1000">
                <a:solidFill>
                  <a:schemeClr val="bg1"/>
                </a:solidFill>
                <a:latin typeface="+mj-ea"/>
                <a:ea typeface="+mj-ea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757103" y="196564"/>
            <a:ext cx="741680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kumimoji="1" lang="en-US" smtClean="0" sz="66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2931024" y="196564"/>
            <a:ext cx="973455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kumimoji="1" lang="en-US" smtClean="0" sz="660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5289887" y="196564"/>
            <a:ext cx="835343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kumimoji="1" lang="en-US" smtClean="0" sz="660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7649545" y="196564"/>
            <a:ext cx="695643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kumimoji="1" lang="en-US" smtClean="0" sz="6600">
                <a:solidFill>
                  <a:schemeClr val="bg1"/>
                </a:solidFill>
              </a:rPr>
              <a:t>T</a:t>
            </a:r>
          </a:p>
        </p:txBody>
      </p:sp>
    </p:spTree>
    <p:extLst>
      <p:ext uri="{BB962C8B-B14F-4D97-AF65-F5344CB8AC3E}">
        <p14:creationId val="295677024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五边形 2"/>
          <p:cNvSpPr/>
          <p:nvPr/>
        </p:nvSpPr>
        <p:spPr>
          <a:xfrm>
            <a:off x="-1" y="0"/>
            <a:ext cx="5997511" cy="5143500"/>
          </a:xfrm>
          <a:prstGeom prst="homePlate">
            <a:avLst>
              <a:gd fmla="val 20895" name="adj"/>
            </a:avLst>
          </a:prstGeom>
          <a:solidFill>
            <a:srgbClr val="E93929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13" name="文本框 12"/>
          <p:cNvSpPr txBox="1"/>
          <p:nvPr/>
        </p:nvSpPr>
        <p:spPr>
          <a:xfrm>
            <a:off x="440996" y="1339948"/>
            <a:ext cx="4692170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kumimoji="1" lang="en-US" smtClean="0" sz="4800">
                <a:solidFill>
                  <a:srgbClr val="FFFFFF"/>
                </a:solidFill>
              </a:rPr>
              <a:t>THANK YOU!</a:t>
            </a:r>
          </a:p>
          <a:p>
            <a:r>
              <a:rPr altLang="zh-CN" b="1" kumimoji="1" lang="en-US" smtClean="0" sz="4800">
                <a:solidFill>
                  <a:srgbClr val="FFFFFF"/>
                </a:solidFill>
              </a:rPr>
              <a:t>感谢聆听！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40996" y="3711582"/>
            <a:ext cx="21640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kumimoji="1" lang="en-US" smtClean="0" sz="1200">
                <a:solidFill>
                  <a:srgbClr val="FFFFFF"/>
                </a:solidFill>
              </a:rPr>
              <a:t>PRESENTED BY JANE DOE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40996" y="446140"/>
            <a:ext cx="1425694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kumimoji="1" lang="en-US" smtClean="0" sz="1200">
                <a:solidFill>
                  <a:srgbClr val="FFFFFF"/>
                </a:solidFill>
              </a:rPr>
              <a:t>COMPANY LOGO</a:t>
            </a:r>
          </a:p>
        </p:txBody>
      </p:sp>
    </p:spTree>
    <p:extLst>
      <p:ext uri="{BB962C8B-B14F-4D97-AF65-F5344CB8AC3E}">
        <p14:creationId val="2409712268"/>
      </p:ext>
    </p:extLst>
  </p:cSld>
  <p:clrMapOvr>
    <a:masterClrMapping/>
  </p:clrMapOvr>
  <mc:AlternateContent>
    <mc:Choice Requires="p14">
      <p:transition spd="slow">
        <p14:flash/>
      </p:transition>
    </mc:Choice>
    <mc:Fallback>
      <p:transition spd="slow">
        <p:fade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五边形 1"/>
          <p:cNvSpPr/>
          <p:nvPr/>
        </p:nvSpPr>
        <p:spPr>
          <a:xfrm>
            <a:off x="-1" y="361566"/>
            <a:ext cx="7929064" cy="4420368"/>
          </a:xfrm>
          <a:prstGeom prst="homePlate">
            <a:avLst>
              <a:gd fmla="val 44838" name="adj"/>
            </a:avLst>
          </a:prstGeom>
          <a:solidFill>
            <a:srgbClr val="E93929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" name="文本框 2"/>
          <p:cNvSpPr txBox="1"/>
          <p:nvPr/>
        </p:nvSpPr>
        <p:spPr>
          <a:xfrm>
            <a:off x="440996" y="584639"/>
            <a:ext cx="18592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kumimoji="1" lang="en-US" smtClean="0" sz="2400">
                <a:solidFill>
                  <a:srgbClr val="FFFFFF"/>
                </a:solidFill>
              </a:rPr>
              <a:t>CONTENTS</a:t>
            </a:r>
          </a:p>
        </p:txBody>
      </p:sp>
      <p:grpSp>
        <p:nvGrpSpPr>
          <p:cNvPr id="12" name="组 11"/>
          <p:cNvGrpSpPr/>
          <p:nvPr/>
        </p:nvGrpSpPr>
        <p:grpSpPr>
          <a:xfrm>
            <a:off x="440997" y="1859676"/>
            <a:ext cx="2404143" cy="323166"/>
            <a:chOff x="440997" y="1292615"/>
            <a:chExt cx="2404143" cy="323166"/>
          </a:xfrm>
        </p:grpSpPr>
        <p:sp>
          <p:nvSpPr>
            <p:cNvPr id="4" name="文本框 3"/>
            <p:cNvSpPr txBox="1"/>
            <p:nvPr/>
          </p:nvSpPr>
          <p:spPr>
            <a:xfrm>
              <a:off x="440997" y="1292616"/>
              <a:ext cx="1781610" cy="32918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zh-CN" kumimoji="1" lang="en-US" smtClean="0" sz="1200">
                  <a:solidFill>
                    <a:srgbClr val="FFFFFF"/>
                  </a:solidFill>
                </a:rPr>
                <a:t>PART ONE 第一部分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2044921" y="1292615"/>
              <a:ext cx="792480" cy="3291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altLang="en-US" kumimoji="1" lang="zh-CN" sz="1200">
                  <a:solidFill>
                    <a:srgbClr val="FFFFFF"/>
                  </a:solidFill>
                </a:rPr>
                <a:t>市场分析</a:t>
              </a:r>
            </a:p>
          </p:txBody>
        </p:sp>
      </p:grpSp>
      <p:grpSp>
        <p:nvGrpSpPr>
          <p:cNvPr id="13" name="组 12"/>
          <p:cNvGrpSpPr/>
          <p:nvPr/>
        </p:nvGrpSpPr>
        <p:grpSpPr>
          <a:xfrm>
            <a:off x="440997" y="2399300"/>
            <a:ext cx="2404143" cy="323165"/>
            <a:chOff x="440997" y="2021259"/>
            <a:chExt cx="2404143" cy="323165"/>
          </a:xfrm>
        </p:grpSpPr>
        <p:sp>
          <p:nvSpPr>
            <p:cNvPr id="5" name="文本框 4"/>
            <p:cNvSpPr txBox="1"/>
            <p:nvPr/>
          </p:nvSpPr>
          <p:spPr>
            <a:xfrm>
              <a:off x="440997" y="2021259"/>
              <a:ext cx="1781610" cy="32918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zh-CN" kumimoji="1" lang="en-US" smtClean="0" sz="1200">
                  <a:solidFill>
                    <a:srgbClr val="FFFFFF"/>
                  </a:solidFill>
                </a:rPr>
                <a:t>PART TWO 第二部分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2044921" y="2021259"/>
              <a:ext cx="792480" cy="3291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altLang="en-US" kumimoji="1" lang="zh-CN" smtClean="0" sz="1200">
                  <a:solidFill>
                    <a:srgbClr val="FFFFFF"/>
                  </a:solidFill>
                </a:rPr>
                <a:t>预算需求</a:t>
              </a:r>
            </a:p>
          </p:txBody>
        </p:sp>
      </p:grpSp>
      <p:grpSp>
        <p:nvGrpSpPr>
          <p:cNvPr id="14" name="组 13"/>
          <p:cNvGrpSpPr/>
          <p:nvPr/>
        </p:nvGrpSpPr>
        <p:grpSpPr>
          <a:xfrm>
            <a:off x="440997" y="2938923"/>
            <a:ext cx="2404143" cy="323165"/>
            <a:chOff x="440997" y="2749902"/>
            <a:chExt cx="2404143" cy="323165"/>
          </a:xfrm>
        </p:grpSpPr>
        <p:sp>
          <p:nvSpPr>
            <p:cNvPr id="6" name="文本框 5"/>
            <p:cNvSpPr txBox="1"/>
            <p:nvPr/>
          </p:nvSpPr>
          <p:spPr>
            <a:xfrm>
              <a:off x="440997" y="2749902"/>
              <a:ext cx="1781610" cy="56692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zh-CN" kumimoji="1" lang="en-US" smtClean="0" sz="1200">
                  <a:solidFill>
                    <a:srgbClr val="FFFFFF"/>
                  </a:solidFill>
                </a:rPr>
                <a:t>PART THREE 第三部分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2044921" y="2749902"/>
              <a:ext cx="836930" cy="3291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altLang="en-US" kumimoji="1" lang="zh-CN" sz="1200">
                  <a:solidFill>
                    <a:srgbClr val="FFFFFF"/>
                  </a:solidFill>
                </a:rPr>
                <a:t>进度安排 </a:t>
              </a:r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440997" y="3478546"/>
            <a:ext cx="2404143" cy="330734"/>
            <a:chOff x="440997" y="3478546"/>
            <a:chExt cx="2404143" cy="330734"/>
          </a:xfrm>
        </p:grpSpPr>
        <p:sp>
          <p:nvSpPr>
            <p:cNvPr id="8" name="文本框 7"/>
            <p:cNvSpPr txBox="1"/>
            <p:nvPr/>
          </p:nvSpPr>
          <p:spPr>
            <a:xfrm>
              <a:off x="440997" y="3478545"/>
              <a:ext cx="1781610" cy="32918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zh-CN" kumimoji="1" lang="en-US" smtClean="0" sz="1200">
                  <a:solidFill>
                    <a:srgbClr val="FFFFFF"/>
                  </a:solidFill>
                </a:rPr>
                <a:t>PART FOUR 第四部分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2044921" y="3486114"/>
              <a:ext cx="836930" cy="3291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altLang="en-US" kumimoji="1" lang="zh-CN" sz="1200">
                  <a:solidFill>
                    <a:srgbClr val="FFFFFF"/>
                  </a:solidFill>
                </a:rPr>
                <a:t>风险管理 </a:t>
              </a:r>
            </a:p>
          </p:txBody>
        </p:sp>
      </p:grpSp>
    </p:spTree>
    <p:extLst>
      <p:ext uri="{BB962C8B-B14F-4D97-AF65-F5344CB8AC3E}">
        <p14:creationId val="1448376859"/>
      </p:ext>
    </p:extLst>
  </p:cSld>
  <p:clrMapOvr>
    <a:masterClrMapping/>
  </p:clrMapOvr>
  <mc:AlternateContent>
    <mc:Choice Requires="p14">
      <p:transition p14:dur="1600" spd="slow">
        <p14:gallery dir="l"/>
      </p:transition>
    </mc:Choice>
    <mc:Fallback>
      <p:transition spd="slow">
        <p:fade/>
      </p:transition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五边形 1"/>
          <p:cNvSpPr/>
          <p:nvPr/>
        </p:nvSpPr>
        <p:spPr>
          <a:xfrm>
            <a:off x="-2" y="0"/>
            <a:ext cx="9144001" cy="5143500"/>
          </a:xfrm>
          <a:prstGeom prst="homePlate">
            <a:avLst>
              <a:gd fmla="val 0" name="adj"/>
            </a:avLst>
          </a:prstGeom>
          <a:solidFill>
            <a:srgbClr val="E93929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" name="矩形 2"/>
          <p:cNvSpPr/>
          <p:nvPr/>
        </p:nvSpPr>
        <p:spPr>
          <a:xfrm>
            <a:off x="4287216" y="1242918"/>
            <a:ext cx="862330" cy="8229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 smtClean="0" sz="480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" name="矩形 3"/>
          <p:cNvSpPr/>
          <p:nvPr/>
        </p:nvSpPr>
        <p:spPr>
          <a:xfrm>
            <a:off x="3020754" y="2079933"/>
            <a:ext cx="310249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 smtClean="0" sz="2000">
                <a:solidFill>
                  <a:schemeClr val="bg1"/>
                </a:solidFill>
              </a:rPr>
              <a:t>PART ONE  TITLE HERE</a:t>
            </a:r>
          </a:p>
        </p:txBody>
      </p:sp>
      <p:sp>
        <p:nvSpPr>
          <p:cNvPr id="5" name="矩形 4"/>
          <p:cNvSpPr/>
          <p:nvPr/>
        </p:nvSpPr>
        <p:spPr>
          <a:xfrm>
            <a:off x="3870960" y="2457623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lang="zh-CN" sz="2400">
                <a:solidFill>
                  <a:schemeClr val="bg1"/>
                </a:solidFill>
              </a:rPr>
              <a:t>市场分析</a:t>
            </a:r>
          </a:p>
        </p:txBody>
      </p:sp>
    </p:spTree>
    <p:extLst>
      <p:ext uri="{BB962C8B-B14F-4D97-AF65-F5344CB8AC3E}">
        <p14:creationId val="3568660850"/>
      </p:ext>
    </p:extLst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2015-02-28_CopacabanaBoats_PT-BR13265001951_1920x1080 2.jpg"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58367"/>
          <a:stretch>
            <a:fillRect/>
          </a:stretch>
        </p:blipFill>
        <p:spPr>
          <a:xfrm>
            <a:off x="0" y="0"/>
            <a:ext cx="9144000" cy="2141376"/>
          </a:xfrm>
          <a:prstGeom prst="rect">
            <a:avLst/>
          </a:prstGeom>
        </p:spPr>
      </p:pic>
      <p:sp>
        <p:nvSpPr>
          <p:cNvPr id="3" name="TextBox 31"/>
          <p:cNvSpPr txBox="1"/>
          <p:nvPr/>
        </p:nvSpPr>
        <p:spPr>
          <a:xfrm>
            <a:off x="597852" y="2355437"/>
            <a:ext cx="1847068" cy="33528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>
            <a:defPPr>
              <a:defRPr lang="zh-CN"/>
            </a:defPPr>
            <a:lvl1pPr algn="ctr">
              <a:defRPr sz="4800">
                <a:solidFill>
                  <a:schemeClr val="bg1"/>
                </a:solidFill>
                <a:effectLst>
                  <a:outerShdw algn="tl" blurRad="114300" dir="2700000" dist="63500">
                    <a:srgbClr val="000000">
                      <a:alpha val="20000"/>
                    </a:srgbClr>
                  </a:outerShdw>
                </a:effectLst>
                <a:latin typeface="+mj-lt"/>
                <a:ea charset="-122" panose="03000509000000000000" pitchFamily="65" typeface="方正粗宋简体"/>
              </a:defRPr>
            </a:lvl1pPr>
          </a:lstStyle>
          <a:p>
            <a:pPr algn="l" defTabSz="914400"/>
            <a:r>
              <a:rPr altLang="en-US" b="1" lang="zh-CN" smtClean="0" sz="1600">
                <a:solidFill>
                  <a:srgbClr val="E93929"/>
                </a:solidFill>
                <a:effectLst/>
                <a:latin typeface="+mn-ea"/>
                <a:ea typeface="+mn-ea"/>
              </a:rPr>
              <a:t>点击此处添加标题</a:t>
            </a:r>
          </a:p>
        </p:txBody>
      </p:sp>
      <p:sp>
        <p:nvSpPr>
          <p:cNvPr id="4" name="矩形 3"/>
          <p:cNvSpPr/>
          <p:nvPr/>
        </p:nvSpPr>
        <p:spPr>
          <a:xfrm>
            <a:off x="513888" y="2722625"/>
            <a:ext cx="5564117" cy="1082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 indent="-171450" marL="180000">
              <a:lnSpc>
                <a:spcPct val="150000"/>
              </a:lnSpc>
              <a:spcBef>
                <a:spcPts val="600"/>
              </a:spcBef>
              <a:buFont charset="0" panose="020b0604020202020204" pitchFamily="34" typeface="Arial"/>
              <a:buChar char="•"/>
            </a:pPr>
            <a:r>
              <a:rPr altLang="en-US" lang="zh-CN" sz="1000">
                <a:solidFill>
                  <a:srgbClr val="242424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  <a:p>
            <a:pPr algn="just" defTabSz="914400" indent="-171450" marL="180000">
              <a:lnSpc>
                <a:spcPct val="150000"/>
              </a:lnSpc>
              <a:spcBef>
                <a:spcPts val="600"/>
              </a:spcBef>
              <a:buFont charset="0" panose="020b0604020202020204" pitchFamily="34" typeface="Arial"/>
              <a:buChar char="•"/>
            </a:pPr>
            <a:r>
              <a:rPr altLang="en-US" lang="zh-CN" sz="1000">
                <a:solidFill>
                  <a:srgbClr val="242424"/>
                </a:solidFill>
                <a:latin typeface="+mn-ea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962360" y="4653568"/>
            <a:ext cx="1873281" cy="289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zh-CN" lang="en-US" smtClean="0" sz="1000">
                <a:solidFill>
                  <a:srgbClr val="242424"/>
                </a:solidFill>
              </a:rPr>
              <a:t>COMPANY  |  LOGO</a:t>
            </a:r>
          </a:p>
        </p:txBody>
      </p:sp>
      <p:grpSp>
        <p:nvGrpSpPr>
          <p:cNvPr id="8" name="组 7"/>
          <p:cNvGrpSpPr/>
          <p:nvPr/>
        </p:nvGrpSpPr>
        <p:grpSpPr>
          <a:xfrm>
            <a:off x="429925" y="0"/>
            <a:ext cx="2120044" cy="1343608"/>
            <a:chOff x="787145" y="0"/>
            <a:chExt cx="2120044" cy="1343608"/>
          </a:xfrm>
        </p:grpSpPr>
        <p:sp>
          <p:nvSpPr>
            <p:cNvPr id="6" name="矩形 5"/>
            <p:cNvSpPr/>
            <p:nvPr/>
          </p:nvSpPr>
          <p:spPr>
            <a:xfrm>
              <a:off x="787145" y="0"/>
              <a:ext cx="2120044" cy="1343608"/>
            </a:xfrm>
            <a:prstGeom prst="rect">
              <a:avLst/>
            </a:prstGeom>
            <a:solidFill>
              <a:srgbClr val="E93929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7" name="矩形 6"/>
            <p:cNvSpPr/>
            <p:nvPr/>
          </p:nvSpPr>
          <p:spPr>
            <a:xfrm>
              <a:off x="871107" y="533943"/>
              <a:ext cx="1855426" cy="6461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zh-CN" kumimoji="1" lang="en-US" sz="1400">
                  <a:solidFill>
                    <a:srgbClr val="FFFFFF"/>
                  </a:solidFill>
                </a:rPr>
                <a:t>PART ONE</a:t>
              </a:r>
            </a:p>
            <a:p>
              <a:pPr>
                <a:lnSpc>
                  <a:spcPct val="130000"/>
                </a:lnSpc>
              </a:pPr>
              <a:r>
                <a:rPr altLang="zh-CN" kumimoji="1" lang="en-US" sz="140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</p:spTree>
    <p:extLst>
      <p:ext uri="{BB962C8B-B14F-4D97-AF65-F5344CB8AC3E}">
        <p14:creationId val="2980848572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图表 1"/>
          <p:cNvGraphicFramePr/>
          <p:nvPr>
            <p:extLst>
              <p:ext uri="{D42A27DB-BD31-4B8C-83A1-F6EECF244321}">
                <p14:modId val="2887757972"/>
              </p:ext>
            </p:extLst>
          </p:nvPr>
        </p:nvGraphicFramePr>
        <p:xfrm>
          <a:off x="3451117" y="440263"/>
          <a:ext cx="5112568" cy="2530371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3" name="矩形 2"/>
          <p:cNvSpPr/>
          <p:nvPr/>
        </p:nvSpPr>
        <p:spPr>
          <a:xfrm>
            <a:off x="3538647" y="3189743"/>
            <a:ext cx="2118301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altLang="en-US" b="1" lang="zh-CN" smtClean="0" sz="1600">
                <a:solidFill>
                  <a:srgbClr val="E93929"/>
                </a:solidFill>
                <a:ea typeface="+mj-ea"/>
              </a:rPr>
              <a:t>点击此处添加标题</a:t>
            </a:r>
          </a:p>
        </p:txBody>
      </p:sp>
      <p:sp>
        <p:nvSpPr>
          <p:cNvPr id="4" name="矩形 3"/>
          <p:cNvSpPr/>
          <p:nvPr/>
        </p:nvSpPr>
        <p:spPr>
          <a:xfrm>
            <a:off x="3538648" y="3547524"/>
            <a:ext cx="5140938" cy="883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en-US" lang="zh-CN" smtClean="0" sz="1000">
                <a:solidFill>
                  <a:srgbClr val="242424"/>
                </a:solidFill>
              </a:rPr>
              <a:t>双击图标可以对图表图形及文字的颜色、边框等进行选择。点击图表然后右键选择“编辑数据”即自动跳转到Excel中对图表的数据信息进行编辑。点击图标，在屏幕上方的“图标布局”面板中可以对图表的标题、坐标轴、图例、数据标签、网格线、趋势线等进行编辑。</a:t>
            </a:r>
          </a:p>
        </p:txBody>
      </p:sp>
      <p:grpSp>
        <p:nvGrpSpPr>
          <p:cNvPr id="11" name="组 10"/>
          <p:cNvGrpSpPr/>
          <p:nvPr/>
        </p:nvGrpSpPr>
        <p:grpSpPr>
          <a:xfrm>
            <a:off x="429925" y="0"/>
            <a:ext cx="2120044" cy="1343608"/>
            <a:chOff x="787145" y="0"/>
            <a:chExt cx="2120044" cy="1343608"/>
          </a:xfrm>
        </p:grpSpPr>
        <p:sp>
          <p:nvSpPr>
            <p:cNvPr id="12" name="矩形 11"/>
            <p:cNvSpPr/>
            <p:nvPr/>
          </p:nvSpPr>
          <p:spPr>
            <a:xfrm>
              <a:off x="787145" y="0"/>
              <a:ext cx="2120044" cy="1343608"/>
            </a:xfrm>
            <a:prstGeom prst="rect">
              <a:avLst/>
            </a:prstGeom>
            <a:solidFill>
              <a:srgbClr val="E93929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13" name="矩形 12"/>
            <p:cNvSpPr/>
            <p:nvPr/>
          </p:nvSpPr>
          <p:spPr>
            <a:xfrm>
              <a:off x="871107" y="533943"/>
              <a:ext cx="1855426" cy="6461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zh-CN" kumimoji="1" lang="en-US" sz="1400">
                  <a:solidFill>
                    <a:srgbClr val="FFFFFF"/>
                  </a:solidFill>
                </a:rPr>
                <a:t>PART ONE</a:t>
              </a:r>
            </a:p>
            <a:p>
              <a:pPr>
                <a:lnSpc>
                  <a:spcPct val="130000"/>
                </a:lnSpc>
              </a:pPr>
              <a:r>
                <a:rPr altLang="zh-CN" kumimoji="1" lang="en-US" sz="140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  <p:pic>
        <p:nvPicPr>
          <p:cNvPr descr="2015-02-28_CopacabanaBoats_PT-BR13265001951_1920x1080 2.jpg"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29925" y="1440755"/>
            <a:ext cx="2120044" cy="119252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314858" y="2813180"/>
            <a:ext cx="2371930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点击此处添加标题</a:t>
            </a:r>
          </a:p>
          <a:p>
            <a:pPr>
              <a:lnSpc>
                <a:spcPct val="130000"/>
              </a:lnSpc>
            </a:pPr>
            <a:endParaRPr altLang="en-US" lang="zh-CN" smtClean="0" sz="1000">
              <a:solidFill>
                <a:srgbClr val="404040"/>
              </a:solidFill>
            </a:endParaRPr>
          </a:p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962360" y="4653568"/>
            <a:ext cx="1873281" cy="289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zh-CN" lang="en-US" smtClean="0" sz="1000">
                <a:solidFill>
                  <a:srgbClr val="242424"/>
                </a:solidFill>
              </a:rPr>
              <a:t>COMPANY  |  LOGO</a:t>
            </a:r>
          </a:p>
        </p:txBody>
      </p:sp>
    </p:spTree>
    <p:extLst>
      <p:ext uri="{BB962C8B-B14F-4D97-AF65-F5344CB8AC3E}">
        <p14:creationId val="292461691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 5"/>
          <p:cNvGrpSpPr/>
          <p:nvPr/>
        </p:nvGrpSpPr>
        <p:grpSpPr>
          <a:xfrm>
            <a:off x="3675967" y="-1"/>
            <a:ext cx="5468033" cy="1469572"/>
            <a:chOff x="3675967" y="-1"/>
            <a:chExt cx="5468033" cy="1364603"/>
          </a:xfrm>
        </p:grpSpPr>
        <p:pic>
          <p:nvPicPr>
            <p:cNvPr descr="2015-02-28_CopacabanaBoats_PT-BR13265001951_1920x1080 2.jpg" id="3" name="图片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73469" l="21748" r="48754"/>
            <a:stretch>
              <a:fillRect/>
            </a:stretch>
          </p:blipFill>
          <p:spPr>
            <a:xfrm>
              <a:off x="3675967" y="-1"/>
              <a:ext cx="2697283" cy="1364603"/>
            </a:xfrm>
            <a:prstGeom prst="rect">
              <a:avLst/>
            </a:prstGeom>
          </p:spPr>
        </p:pic>
        <p:pic>
          <p:nvPicPr>
            <p:cNvPr descr="2015-02-28_CopacabanaBoats_PT-BR13265001951_1920x1080 2.jpg" id="4" name="图片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73469" l="21748" r="48754"/>
            <a:stretch>
              <a:fillRect/>
            </a:stretch>
          </p:blipFill>
          <p:spPr>
            <a:xfrm>
              <a:off x="6446717" y="-1"/>
              <a:ext cx="2697283" cy="1364603"/>
            </a:xfrm>
            <a:prstGeom prst="rect">
              <a:avLst/>
            </a:prstGeom>
          </p:spPr>
        </p:pic>
      </p:grpSp>
      <p:pic>
        <p:nvPicPr>
          <p:cNvPr descr="2015-02-28_CopacabanaBoats_PT-BR13265001951_1920x1080 2.jpg"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5712" l="21747" r="16820" t="20907"/>
          <a:stretch>
            <a:fillRect/>
          </a:stretch>
        </p:blipFill>
        <p:spPr>
          <a:xfrm>
            <a:off x="3675967" y="1532553"/>
            <a:ext cx="5468033" cy="3610947"/>
          </a:xfrm>
          <a:prstGeom prst="rect">
            <a:avLst/>
          </a:prstGeom>
        </p:spPr>
      </p:pic>
      <p:grpSp>
        <p:nvGrpSpPr>
          <p:cNvPr id="7" name="组 6"/>
          <p:cNvGrpSpPr/>
          <p:nvPr/>
        </p:nvGrpSpPr>
        <p:grpSpPr>
          <a:xfrm>
            <a:off x="429925" y="0"/>
            <a:ext cx="2120044" cy="1343608"/>
            <a:chOff x="787145" y="0"/>
            <a:chExt cx="2120044" cy="1343608"/>
          </a:xfrm>
        </p:grpSpPr>
        <p:sp>
          <p:nvSpPr>
            <p:cNvPr id="8" name="矩形 7"/>
            <p:cNvSpPr/>
            <p:nvPr/>
          </p:nvSpPr>
          <p:spPr>
            <a:xfrm>
              <a:off x="787145" y="0"/>
              <a:ext cx="2120044" cy="1343608"/>
            </a:xfrm>
            <a:prstGeom prst="rect">
              <a:avLst/>
            </a:prstGeom>
            <a:solidFill>
              <a:srgbClr val="E93929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9" name="矩形 8"/>
            <p:cNvSpPr/>
            <p:nvPr/>
          </p:nvSpPr>
          <p:spPr>
            <a:xfrm>
              <a:off x="871107" y="533943"/>
              <a:ext cx="1855426" cy="6461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zh-CN" kumimoji="1" lang="en-US" sz="1400">
                  <a:solidFill>
                    <a:srgbClr val="FFFFFF"/>
                  </a:solidFill>
                </a:rPr>
                <a:t>PART ONE</a:t>
              </a:r>
            </a:p>
            <a:p>
              <a:pPr>
                <a:lnSpc>
                  <a:spcPct val="130000"/>
                </a:lnSpc>
              </a:pPr>
              <a:r>
                <a:rPr altLang="zh-CN" kumimoji="1" lang="en-US" sz="140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  <p:sp>
        <p:nvSpPr>
          <p:cNvPr id="10" name="文本框 8"/>
          <p:cNvSpPr txBox="1"/>
          <p:nvPr/>
        </p:nvSpPr>
        <p:spPr>
          <a:xfrm>
            <a:off x="1185965" y="3432499"/>
            <a:ext cx="2333878" cy="1082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点击此处添加文本</a:t>
            </a:r>
          </a:p>
          <a:p>
            <a:pPr algn="r"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</p:spTree>
    <p:extLst>
      <p:ext uri="{BB962C8B-B14F-4D97-AF65-F5344CB8AC3E}">
        <p14:creationId val="104577554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 2"/>
          <p:cNvGrpSpPr/>
          <p:nvPr/>
        </p:nvGrpSpPr>
        <p:grpSpPr>
          <a:xfrm>
            <a:off x="429925" y="0"/>
            <a:ext cx="2120044" cy="1343608"/>
            <a:chOff x="787145" y="0"/>
            <a:chExt cx="2120044" cy="1343608"/>
          </a:xfrm>
        </p:grpSpPr>
        <p:sp>
          <p:nvSpPr>
            <p:cNvPr id="4" name="矩形 3"/>
            <p:cNvSpPr/>
            <p:nvPr/>
          </p:nvSpPr>
          <p:spPr>
            <a:xfrm>
              <a:off x="787145" y="0"/>
              <a:ext cx="2120044" cy="1343608"/>
            </a:xfrm>
            <a:prstGeom prst="rect">
              <a:avLst/>
            </a:prstGeom>
            <a:solidFill>
              <a:srgbClr val="E93929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5" name="矩形 4"/>
            <p:cNvSpPr/>
            <p:nvPr/>
          </p:nvSpPr>
          <p:spPr>
            <a:xfrm>
              <a:off x="871107" y="533943"/>
              <a:ext cx="1855426" cy="6461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zh-CN" kumimoji="1" lang="en-US" sz="1400">
                  <a:solidFill>
                    <a:srgbClr val="FFFFFF"/>
                  </a:solidFill>
                </a:rPr>
                <a:t>PART ONE</a:t>
              </a:r>
            </a:p>
            <a:p>
              <a:pPr>
                <a:lnSpc>
                  <a:spcPct val="130000"/>
                </a:lnSpc>
              </a:pPr>
              <a:r>
                <a:rPr altLang="zh-CN" kumimoji="1" lang="en-US" sz="140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  <p:pic>
        <p:nvPicPr>
          <p:cNvPr descr="2015-02-28_CopacabanaBoats_PT-BR13265001951_1920x1080 2.jpg"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29925" y="3962314"/>
            <a:ext cx="2120044" cy="1192525"/>
          </a:xfrm>
          <a:prstGeom prst="rect">
            <a:avLst/>
          </a:prstGeom>
        </p:spPr>
      </p:pic>
      <p:graphicFrame>
        <p:nvGraphicFramePr>
          <p:cNvPr id="8" name="图表 7"/>
          <p:cNvGraphicFramePr/>
          <p:nvPr>
            <p:extLst>
              <p:ext uri="{D42A27DB-BD31-4B8C-83A1-F6EECF244321}">
                <p14:modId val="2173783586"/>
              </p:ext>
            </p:extLst>
          </p:nvPr>
        </p:nvGraphicFramePr>
        <p:xfrm>
          <a:off x="4073443" y="1102222"/>
          <a:ext cx="3742343" cy="2494895"/>
        </p:xfrm>
        <a:graphic>
          <a:graphicData uri="http://schemas.openxmlformats.org/drawingml/2006/diagram">
            <dgm:relIds xmlns:dgm="http://schemas.openxmlformats.org/drawingml/2006/diagram" r:cs="rId7" r:dm="rId4" r:lo="rId5" r:qs="rId6"/>
          </a:graphicData>
        </a:graphic>
      </p:graphicFrame>
      <p:cxnSp>
        <p:nvCxnSpPr>
          <p:cNvPr id="10" name="直线连接符 9"/>
          <p:cNvCxnSpPr/>
          <p:nvPr/>
        </p:nvCxnSpPr>
        <p:spPr>
          <a:xfrm>
            <a:off x="6656425" y="1725140"/>
            <a:ext cx="805114" cy="0"/>
          </a:xfrm>
          <a:prstGeom prst="line">
            <a:avLst/>
          </a:prstGeom>
          <a:ln cmpd="sng" w="12700">
            <a:solidFill>
              <a:srgbClr val="404040"/>
            </a:solidFill>
            <a:headEnd len="med" type="oval" w="med"/>
            <a:tailEnd len="med" type="oval" w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文本框 8"/>
          <p:cNvSpPr txBox="1"/>
          <p:nvPr/>
        </p:nvSpPr>
        <p:spPr>
          <a:xfrm>
            <a:off x="7540918" y="1754152"/>
            <a:ext cx="1473784" cy="685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顶部“开始”面板中可以对字体、字号、颜色、行距等进行修改。</a:t>
            </a:r>
          </a:p>
        </p:txBody>
      </p:sp>
      <p:sp>
        <p:nvSpPr>
          <p:cNvPr id="14" name="矩形 13"/>
          <p:cNvSpPr/>
          <p:nvPr/>
        </p:nvSpPr>
        <p:spPr>
          <a:xfrm>
            <a:off x="7540918" y="1559534"/>
            <a:ext cx="1198880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000">
                <a:solidFill>
                  <a:srgbClr val="E93929"/>
                </a:solidFill>
              </a:rPr>
              <a:t>点击此处添加标题</a:t>
            </a:r>
          </a:p>
        </p:txBody>
      </p:sp>
      <p:cxnSp>
        <p:nvCxnSpPr>
          <p:cNvPr id="15" name="直线连接符 14"/>
          <p:cNvCxnSpPr/>
          <p:nvPr/>
        </p:nvCxnSpPr>
        <p:spPr>
          <a:xfrm>
            <a:off x="6614153" y="3026662"/>
            <a:ext cx="805114" cy="0"/>
          </a:xfrm>
          <a:prstGeom prst="line">
            <a:avLst/>
          </a:prstGeom>
          <a:ln cmpd="sng" w="12700">
            <a:solidFill>
              <a:srgbClr val="404040"/>
            </a:solidFill>
            <a:headEnd len="med" type="oval" w="med"/>
            <a:tailEnd len="med" type="oval" w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文本框 8"/>
          <p:cNvSpPr txBox="1"/>
          <p:nvPr/>
        </p:nvSpPr>
        <p:spPr>
          <a:xfrm>
            <a:off x="7498644" y="3055674"/>
            <a:ext cx="1473784" cy="685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顶部“开始”面板中可以对字体、字号、颜色、行距等进行修改。</a:t>
            </a:r>
          </a:p>
        </p:txBody>
      </p:sp>
      <p:sp>
        <p:nvSpPr>
          <p:cNvPr id="18" name="矩形 17"/>
          <p:cNvSpPr/>
          <p:nvPr/>
        </p:nvSpPr>
        <p:spPr>
          <a:xfrm>
            <a:off x="7498644" y="2861056"/>
            <a:ext cx="1198880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000">
                <a:solidFill>
                  <a:srgbClr val="E93929"/>
                </a:solidFill>
              </a:rPr>
              <a:t>点击此处添加标题</a:t>
            </a:r>
          </a:p>
        </p:txBody>
      </p:sp>
      <p:cxnSp>
        <p:nvCxnSpPr>
          <p:cNvPr id="19" name="直线连接符 18"/>
          <p:cNvCxnSpPr/>
          <p:nvPr/>
        </p:nvCxnSpPr>
        <p:spPr>
          <a:xfrm>
            <a:off x="4291425" y="2319193"/>
            <a:ext cx="805114" cy="0"/>
          </a:xfrm>
          <a:prstGeom prst="line">
            <a:avLst/>
          </a:prstGeom>
          <a:ln cmpd="sng" w="12700">
            <a:solidFill>
              <a:srgbClr val="404040"/>
            </a:solidFill>
            <a:headEnd len="med" type="oval" w="med"/>
            <a:tailEnd len="med" type="oval" w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文本框 8"/>
          <p:cNvSpPr txBox="1"/>
          <p:nvPr/>
        </p:nvSpPr>
        <p:spPr>
          <a:xfrm>
            <a:off x="2760892" y="2330952"/>
            <a:ext cx="1459972" cy="685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顶部“开始”面板中可以对字体、字号、颜色、行距等进行修改。</a:t>
            </a:r>
          </a:p>
        </p:txBody>
      </p:sp>
      <p:sp>
        <p:nvSpPr>
          <p:cNvPr id="22" name="矩形 21"/>
          <p:cNvSpPr/>
          <p:nvPr/>
        </p:nvSpPr>
        <p:spPr>
          <a:xfrm>
            <a:off x="3021982" y="2136334"/>
            <a:ext cx="1198880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altLang="en-US" b="1" lang="zh-CN" sz="1000">
                <a:solidFill>
                  <a:srgbClr val="E93929"/>
                </a:solidFill>
              </a:rPr>
              <a:t>点击此处添加标题</a:t>
            </a:r>
          </a:p>
        </p:txBody>
      </p:sp>
      <p:cxnSp>
        <p:nvCxnSpPr>
          <p:cNvPr id="23" name="直线连接符 22"/>
          <p:cNvCxnSpPr/>
          <p:nvPr/>
        </p:nvCxnSpPr>
        <p:spPr>
          <a:xfrm>
            <a:off x="4693982" y="3246508"/>
            <a:ext cx="805114" cy="0"/>
          </a:xfrm>
          <a:prstGeom prst="line">
            <a:avLst/>
          </a:prstGeom>
          <a:ln cmpd="sng" w="12700">
            <a:solidFill>
              <a:srgbClr val="404040"/>
            </a:solidFill>
            <a:headEnd len="med" type="oval" w="med"/>
            <a:tailEnd len="med" type="oval" w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文本框 8"/>
          <p:cNvSpPr txBox="1"/>
          <p:nvPr/>
        </p:nvSpPr>
        <p:spPr>
          <a:xfrm>
            <a:off x="3163449" y="3258267"/>
            <a:ext cx="1459972" cy="685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顶部“开始”面板中可以对字体、字号、颜色、行距等进行修改。</a:t>
            </a:r>
          </a:p>
        </p:txBody>
      </p:sp>
      <p:sp>
        <p:nvSpPr>
          <p:cNvPr id="26" name="矩形 25"/>
          <p:cNvSpPr/>
          <p:nvPr/>
        </p:nvSpPr>
        <p:spPr>
          <a:xfrm>
            <a:off x="3424540" y="3063649"/>
            <a:ext cx="1198880" cy="243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altLang="en-US" b="1" lang="zh-CN" sz="1000">
                <a:solidFill>
                  <a:srgbClr val="E93929"/>
                </a:solidFill>
              </a:rPr>
              <a:t>点击此处添加标题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314858" y="1464812"/>
            <a:ext cx="2371930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</p:spTree>
    <p:extLst>
      <p:ext uri="{BB962C8B-B14F-4D97-AF65-F5344CB8AC3E}">
        <p14:creationId val="277756555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五边形 1"/>
          <p:cNvSpPr/>
          <p:nvPr/>
        </p:nvSpPr>
        <p:spPr>
          <a:xfrm>
            <a:off x="-2" y="0"/>
            <a:ext cx="9144001" cy="5143500"/>
          </a:xfrm>
          <a:prstGeom prst="homePlate">
            <a:avLst>
              <a:gd fmla="val 0" name="adj"/>
            </a:avLst>
          </a:prstGeom>
          <a:solidFill>
            <a:srgbClr val="E93929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" name="矩形 2"/>
          <p:cNvSpPr/>
          <p:nvPr/>
        </p:nvSpPr>
        <p:spPr>
          <a:xfrm>
            <a:off x="4287216" y="1242918"/>
            <a:ext cx="862330" cy="8229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 smtClean="0" sz="480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" name="矩形 3"/>
          <p:cNvSpPr/>
          <p:nvPr/>
        </p:nvSpPr>
        <p:spPr>
          <a:xfrm>
            <a:off x="3000117" y="2079933"/>
            <a:ext cx="3143765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lang="en-US" smtClean="0" sz="2000">
                <a:solidFill>
                  <a:schemeClr val="bg1"/>
                </a:solidFill>
              </a:rPr>
              <a:t>PART TWO  TITLE HERE</a:t>
            </a:r>
          </a:p>
        </p:txBody>
      </p:sp>
      <p:sp>
        <p:nvSpPr>
          <p:cNvPr id="6" name="矩形 5"/>
          <p:cNvSpPr/>
          <p:nvPr/>
        </p:nvSpPr>
        <p:spPr>
          <a:xfrm>
            <a:off x="3870960" y="2457623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lang="zh-CN" sz="2400">
                <a:solidFill>
                  <a:schemeClr val="bg1"/>
                </a:solidFill>
              </a:rPr>
              <a:t>预算需求</a:t>
            </a:r>
          </a:p>
        </p:txBody>
      </p:sp>
    </p:spTree>
    <p:extLst>
      <p:ext uri="{BB962C8B-B14F-4D97-AF65-F5344CB8AC3E}">
        <p14:creationId val="1523067586"/>
      </p:ext>
    </p:extLst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 1"/>
          <p:cNvGrpSpPr/>
          <p:nvPr/>
        </p:nvGrpSpPr>
        <p:grpSpPr>
          <a:xfrm>
            <a:off x="429925" y="0"/>
            <a:ext cx="2120044" cy="1343608"/>
            <a:chOff x="787145" y="0"/>
            <a:chExt cx="2120044" cy="1343608"/>
          </a:xfrm>
        </p:grpSpPr>
        <p:sp>
          <p:nvSpPr>
            <p:cNvPr id="3" name="矩形 2"/>
            <p:cNvSpPr/>
            <p:nvPr/>
          </p:nvSpPr>
          <p:spPr>
            <a:xfrm>
              <a:off x="787145" y="0"/>
              <a:ext cx="2120044" cy="1343608"/>
            </a:xfrm>
            <a:prstGeom prst="rect">
              <a:avLst/>
            </a:prstGeom>
            <a:solidFill>
              <a:srgbClr val="E93929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4" name="矩形 3"/>
            <p:cNvSpPr/>
            <p:nvPr/>
          </p:nvSpPr>
          <p:spPr>
            <a:xfrm>
              <a:off x="871107" y="533943"/>
              <a:ext cx="1855426" cy="6461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zh-CN" kumimoji="1" lang="en-US" sz="1400">
                  <a:solidFill>
                    <a:srgbClr val="FFFFFF"/>
                  </a:solidFill>
                </a:rPr>
                <a:t>PART ONE</a:t>
              </a:r>
            </a:p>
            <a:p>
              <a:pPr>
                <a:lnSpc>
                  <a:spcPct val="130000"/>
                </a:lnSpc>
              </a:pPr>
              <a:r>
                <a:rPr altLang="zh-CN" kumimoji="1" lang="en-US" sz="140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  <p:pic>
        <p:nvPicPr>
          <p:cNvPr descr="2015-02-28_CopacabanaBoats_PT-BR13265001951_1920x1080 2.jpg"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29925" y="3962314"/>
            <a:ext cx="2120044" cy="11925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14858" y="1464812"/>
            <a:ext cx="2371930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grpSp>
        <p:nvGrpSpPr>
          <p:cNvPr id="25" name="组 24"/>
          <p:cNvGrpSpPr/>
          <p:nvPr/>
        </p:nvGrpSpPr>
        <p:grpSpPr>
          <a:xfrm>
            <a:off x="3200354" y="789228"/>
            <a:ext cx="1644650" cy="2794000"/>
            <a:chOff x="2797237" y="952670"/>
            <a:chExt cx="1644650" cy="2794000"/>
          </a:xfrm>
        </p:grpSpPr>
        <p:sp>
          <p:nvSpPr>
            <p:cNvPr id="7" name="矩形 6"/>
            <p:cNvSpPr/>
            <p:nvPr/>
          </p:nvSpPr>
          <p:spPr>
            <a:xfrm>
              <a:off x="2797237" y="952670"/>
              <a:ext cx="1644650" cy="2794000"/>
            </a:xfrm>
            <a:prstGeom prst="rect">
              <a:avLst/>
            </a:prstGeom>
            <a:solidFill>
              <a:srgbClr val="E93929"/>
            </a:solidFill>
            <a:ln>
              <a:noFill/>
            </a:ln>
            <a:effectLst>
              <a:outerShdw algn="ctr" blurRad="63500" rotWithShape="0" sx="102000" sy="102000">
                <a:schemeClr val="tx1">
                  <a:alpha val="1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8" name="组合 13"/>
            <p:cNvGrpSpPr/>
            <p:nvPr/>
          </p:nvGrpSpPr>
          <p:grpSpPr>
            <a:xfrm>
              <a:off x="2797237" y="952670"/>
              <a:ext cx="1644650" cy="1511300"/>
              <a:chOff x="1219200" y="1651000"/>
              <a:chExt cx="1644650" cy="1511300"/>
            </a:xfrm>
            <a:blipFill dpi="0" rotWithShape="1">
              <a:blip r:embed="rId3"/>
              <a:stretch>
                <a:fillRect b="-3000" l="-65000" r="-10000" t="-34000"/>
              </a:stretch>
            </a:blipFill>
          </p:grpSpPr>
          <p:sp>
            <p:nvSpPr>
              <p:cNvPr id="9" name="矩形 8"/>
              <p:cNvSpPr/>
              <p:nvPr/>
            </p:nvSpPr>
            <p:spPr>
              <a:xfrm>
                <a:off x="1219200" y="1651000"/>
                <a:ext cx="1644650" cy="10287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" name="直角三角形 9"/>
              <p:cNvSpPr/>
              <p:nvPr/>
            </p:nvSpPr>
            <p:spPr>
              <a:xfrm flipH="1" flipV="1">
                <a:off x="1219200" y="2679700"/>
                <a:ext cx="1644650" cy="48260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11" name="TextBox 40"/>
            <p:cNvSpPr txBox="1"/>
            <p:nvPr/>
          </p:nvSpPr>
          <p:spPr>
            <a:xfrm>
              <a:off x="2886137" y="2413170"/>
              <a:ext cx="111633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1400">
                  <a:solidFill>
                    <a:schemeClr val="bg1"/>
                  </a:solidFill>
                  <a:latin charset="-79" pitchFamily="2" typeface="Levenim MT"/>
                  <a:cs charset="-79" pitchFamily="2" typeface="Levenim MT"/>
                </a:rPr>
                <a:t>TEXT HERE</a:t>
              </a:r>
            </a:p>
          </p:txBody>
        </p:sp>
        <p:sp>
          <p:nvSpPr>
            <p:cNvPr id="22" name="文本框 6"/>
            <p:cNvSpPr txBox="1"/>
            <p:nvPr/>
          </p:nvSpPr>
          <p:spPr>
            <a:xfrm>
              <a:off x="2886137" y="2698262"/>
              <a:ext cx="1375095" cy="8839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914400" eaLnBrk="1" fontAlgn="auto" hangingPunct="1" indent="0" latinLnBrk="0" lvl="0" marL="0" marR="0" rtl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mtClean="0" spc="0" strike="noStrike" sz="1000" u="none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标题数字等都可以通过点击和重新输入进行更改，建议正文10号字，1.3倍字间距。</a:t>
              </a:r>
            </a:p>
          </p:txBody>
        </p:sp>
      </p:grpSp>
      <p:grpSp>
        <p:nvGrpSpPr>
          <p:cNvPr id="26" name="组 25"/>
          <p:cNvGrpSpPr/>
          <p:nvPr/>
        </p:nvGrpSpPr>
        <p:grpSpPr>
          <a:xfrm>
            <a:off x="5156264" y="772243"/>
            <a:ext cx="1644650" cy="2794000"/>
            <a:chOff x="5156264" y="952670"/>
            <a:chExt cx="1644650" cy="2794000"/>
          </a:xfrm>
        </p:grpSpPr>
        <p:sp>
          <p:nvSpPr>
            <p:cNvPr id="12" name="矩形 11"/>
            <p:cNvSpPr/>
            <p:nvPr/>
          </p:nvSpPr>
          <p:spPr>
            <a:xfrm>
              <a:off x="5156264" y="952670"/>
              <a:ext cx="1644650" cy="2794000"/>
            </a:xfrm>
            <a:prstGeom prst="rect">
              <a:avLst/>
            </a:prstGeom>
            <a:solidFill>
              <a:srgbClr val="E93929"/>
            </a:solidFill>
            <a:ln>
              <a:noFill/>
            </a:ln>
            <a:effectLst>
              <a:outerShdw algn="ctr" blurRad="63500" rotWithShape="0" sx="102000" sy="102000">
                <a:schemeClr val="tx1">
                  <a:alpha val="1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13" name="组合 67"/>
            <p:cNvGrpSpPr/>
            <p:nvPr/>
          </p:nvGrpSpPr>
          <p:grpSpPr>
            <a:xfrm>
              <a:off x="5156264" y="952670"/>
              <a:ext cx="1644650" cy="1511300"/>
              <a:chOff x="1219200" y="1651000"/>
              <a:chExt cx="1644650" cy="1511300"/>
            </a:xfrm>
            <a:blipFill dpi="0" rotWithShape="1">
              <a:blip r:embed="rId4"/>
              <a:stretch>
                <a:fillRect b="-8000" r="-108000" t="-48000"/>
              </a:stretch>
            </a:blipFill>
          </p:grpSpPr>
          <p:sp>
            <p:nvSpPr>
              <p:cNvPr id="14" name="矩形 13"/>
              <p:cNvSpPr/>
              <p:nvPr/>
            </p:nvSpPr>
            <p:spPr>
              <a:xfrm>
                <a:off x="1219200" y="1651000"/>
                <a:ext cx="1644650" cy="10287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5" name="直角三角形 14"/>
              <p:cNvSpPr/>
              <p:nvPr/>
            </p:nvSpPr>
            <p:spPr>
              <a:xfrm flipH="1" flipV="1">
                <a:off x="1219200" y="2679700"/>
                <a:ext cx="1644650" cy="48260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16" name="TextBox 40"/>
            <p:cNvSpPr txBox="1"/>
            <p:nvPr/>
          </p:nvSpPr>
          <p:spPr>
            <a:xfrm>
              <a:off x="5245164" y="2413170"/>
              <a:ext cx="111633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1400">
                  <a:solidFill>
                    <a:schemeClr val="bg1"/>
                  </a:solidFill>
                  <a:latin charset="-79" pitchFamily="2" typeface="Levenim MT"/>
                  <a:cs charset="-79" pitchFamily="2" typeface="Levenim MT"/>
                </a:rPr>
                <a:t>TEXT HERE</a:t>
              </a:r>
            </a:p>
          </p:txBody>
        </p:sp>
        <p:sp>
          <p:nvSpPr>
            <p:cNvPr id="23" name="文本框 6"/>
            <p:cNvSpPr txBox="1"/>
            <p:nvPr/>
          </p:nvSpPr>
          <p:spPr>
            <a:xfrm>
              <a:off x="5245164" y="2698262"/>
              <a:ext cx="1375095" cy="8839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914400" eaLnBrk="1" fontAlgn="auto" hangingPunct="1" indent="0" latinLnBrk="0" lvl="0" marL="0" marR="0" rtl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mtClean="0" spc="0" strike="noStrike" sz="1000" u="none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标题数字等都可以通过点击和重新输入进行更改，建议正文10号字，1.3倍字间距。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7107064" y="772243"/>
            <a:ext cx="1644650" cy="2857500"/>
            <a:chOff x="7515291" y="952670"/>
            <a:chExt cx="1644650" cy="2857500"/>
          </a:xfrm>
        </p:grpSpPr>
        <p:sp>
          <p:nvSpPr>
            <p:cNvPr id="17" name="矩形 16"/>
            <p:cNvSpPr/>
            <p:nvPr/>
          </p:nvSpPr>
          <p:spPr>
            <a:xfrm>
              <a:off x="7515291" y="1016170"/>
              <a:ext cx="1644650" cy="2794000"/>
            </a:xfrm>
            <a:prstGeom prst="rect">
              <a:avLst/>
            </a:prstGeom>
            <a:solidFill>
              <a:srgbClr val="E93929"/>
            </a:solidFill>
            <a:ln>
              <a:noFill/>
            </a:ln>
            <a:effectLst>
              <a:outerShdw algn="ctr" blurRad="63500" rotWithShape="0" sx="102000" sy="102000">
                <a:schemeClr val="tx1">
                  <a:alpha val="1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18" name="组合 73"/>
            <p:cNvGrpSpPr/>
            <p:nvPr/>
          </p:nvGrpSpPr>
          <p:grpSpPr>
            <a:xfrm>
              <a:off x="7515291" y="952670"/>
              <a:ext cx="1644650" cy="1511300"/>
              <a:chOff x="1219200" y="1651000"/>
              <a:chExt cx="1644650" cy="1511300"/>
            </a:xfrm>
            <a:blipFill dpi="0" rotWithShape="1">
              <a:blip r:embed="rId5"/>
              <a:stretch>
                <a:fillRect b="-7000" l="-3000" r="-38000" t="-47000"/>
              </a:stretch>
            </a:blipFill>
          </p:grpSpPr>
          <p:sp>
            <p:nvSpPr>
              <p:cNvPr id="19" name="矩形 18"/>
              <p:cNvSpPr/>
              <p:nvPr/>
            </p:nvSpPr>
            <p:spPr>
              <a:xfrm>
                <a:off x="1219200" y="1651000"/>
                <a:ext cx="1644650" cy="10287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0" name="直角三角形 19"/>
              <p:cNvSpPr/>
              <p:nvPr/>
            </p:nvSpPr>
            <p:spPr>
              <a:xfrm flipH="1" flipV="1">
                <a:off x="1219200" y="2679700"/>
                <a:ext cx="1644650" cy="48260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1" name="TextBox 40"/>
            <p:cNvSpPr txBox="1"/>
            <p:nvPr/>
          </p:nvSpPr>
          <p:spPr>
            <a:xfrm>
              <a:off x="7604190" y="2413170"/>
              <a:ext cx="1116330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1400">
                  <a:solidFill>
                    <a:schemeClr val="bg1"/>
                  </a:solidFill>
                  <a:latin charset="-79" pitchFamily="2" typeface="Levenim MT"/>
                  <a:cs charset="-79" pitchFamily="2" typeface="Levenim MT"/>
                </a:rPr>
                <a:t>TEXT HERE</a:t>
              </a:r>
            </a:p>
          </p:txBody>
        </p:sp>
        <p:sp>
          <p:nvSpPr>
            <p:cNvPr id="24" name="文本框 6"/>
            <p:cNvSpPr txBox="1"/>
            <p:nvPr/>
          </p:nvSpPr>
          <p:spPr>
            <a:xfrm>
              <a:off x="7604189" y="2698262"/>
              <a:ext cx="1375095" cy="8839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914400" eaLnBrk="1" fontAlgn="auto" hangingPunct="1" indent="0" latinLnBrk="0" lvl="0" marL="0" marR="0" rtl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mtClean="0" spc="0" strike="noStrike" sz="1000" u="none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标题数字等都可以通过点击和重新输入进行更改，建议正文10号字，1.3倍字间距。</a:t>
              </a: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3131134" y="4145445"/>
            <a:ext cx="5620580" cy="487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000">
                <a:solidFill>
                  <a:srgbClr val="404040"/>
                </a:solidFill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29" name="矩形 28"/>
          <p:cNvSpPr/>
          <p:nvPr/>
        </p:nvSpPr>
        <p:spPr>
          <a:xfrm>
            <a:off x="3131134" y="3839202"/>
            <a:ext cx="1605280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400">
                <a:solidFill>
                  <a:srgbClr val="E93929"/>
                </a:solidFill>
              </a:rPr>
              <a:t>点击此处添加标题</a:t>
            </a:r>
          </a:p>
        </p:txBody>
      </p:sp>
    </p:spTree>
    <p:extLst>
      <p:ext uri="{BB962C8B-B14F-4D97-AF65-F5344CB8AC3E}">
        <p14:creationId val="239090165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像素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奥斯汀">
      <a:majorFont>
        <a:latin typeface="Century Gothic"/>
        <a:ea typeface="Arial"/>
        <a:cs typeface="Arial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Arial"/>
        <a:cs typeface="Arial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154</Paragraphs>
  <Slides>18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baseType="lpstr" size="28">
      <vt:lpstr>Arial</vt:lpstr>
      <vt:lpstr>Century Gothic</vt:lpstr>
      <vt:lpstr>Calibri Light</vt:lpstr>
      <vt:lpstr>Calibri</vt:lpstr>
      <vt:lpstr>方正粗宋简体</vt:lpstr>
      <vt:lpstr>Levenim MT</vt:lpstr>
      <vt:lpstr>华文细黑</vt:lpstr>
      <vt:lpstr>Microsoft Tai Le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2021-08-22T11:57:46Z</dcterms:created>
  <cp:lastPrinted>2021-08-22T11:57:46Z</cp:lastPrinted>
  <dcterms:modified xsi:type="dcterms:W3CDTF">2021-08-22T05:44:15Z</dcterms:modified>
  <cp:revision>1</cp:revision>
</cp:coreProperties>
</file>